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66" r:id="rId2"/>
    <p:sldId id="267" r:id="rId3"/>
    <p:sldId id="268" r:id="rId4"/>
    <p:sldId id="269" r:id="rId5"/>
    <p:sldId id="270" r:id="rId6"/>
    <p:sldId id="271" r:id="rId7"/>
    <p:sldId id="272" r:id="rId8"/>
    <p:sldId id="273" r:id="rId9"/>
    <p:sldId id="274" r:id="rId10"/>
    <p:sldId id="320" r:id="rId11"/>
    <p:sldId id="275" r:id="rId12"/>
    <p:sldId id="276" r:id="rId13"/>
    <p:sldId id="277" r:id="rId14"/>
    <p:sldId id="278" r:id="rId15"/>
    <p:sldId id="279" r:id="rId16"/>
    <p:sldId id="281" r:id="rId17"/>
    <p:sldId id="280" r:id="rId18"/>
    <p:sldId id="282" r:id="rId19"/>
    <p:sldId id="283" r:id="rId20"/>
    <p:sldId id="284" r:id="rId21"/>
    <p:sldId id="285" r:id="rId22"/>
    <p:sldId id="287" r:id="rId23"/>
    <p:sldId id="288" r:id="rId24"/>
    <p:sldId id="289" r:id="rId25"/>
    <p:sldId id="291" r:id="rId26"/>
    <p:sldId id="292" r:id="rId27"/>
    <p:sldId id="294" r:id="rId28"/>
    <p:sldId id="295" r:id="rId29"/>
    <p:sldId id="296" r:id="rId30"/>
    <p:sldId id="297" r:id="rId31"/>
    <p:sldId id="298" r:id="rId32"/>
    <p:sldId id="299" r:id="rId33"/>
    <p:sldId id="300" r:id="rId34"/>
    <p:sldId id="301" r:id="rId35"/>
    <p:sldId id="302" r:id="rId36"/>
    <p:sldId id="303" r:id="rId37"/>
    <p:sldId id="304" r:id="rId38"/>
    <p:sldId id="315" r:id="rId39"/>
    <p:sldId id="316" r:id="rId40"/>
    <p:sldId id="317" r:id="rId41"/>
    <p:sldId id="318" r:id="rId42"/>
    <p:sldId id="319" r:id="rId43"/>
  </p:sldIdLst>
  <p:sldSz cx="9144000" cy="6858000" type="screen4x3"/>
  <p:notesSz cx="6669088" cy="9926638"/>
  <p:defaultTextStyle>
    <a:defPPr>
      <a:defRPr lang="da-DK"/>
    </a:defPPr>
    <a:lvl1pPr algn="l" rtl="0" fontAlgn="base">
      <a:spcBef>
        <a:spcPct val="0"/>
      </a:spcBef>
      <a:spcAft>
        <a:spcPct val="0"/>
      </a:spcAft>
      <a:defRPr sz="1600" i="1" kern="1200">
        <a:solidFill>
          <a:srgbClr val="6E6E6F"/>
        </a:solidFill>
        <a:latin typeface="Verdana" pitchFamily="1" charset="0"/>
        <a:ea typeface="+mn-ea"/>
        <a:cs typeface="Times New Roman" pitchFamily="1" charset="0"/>
      </a:defRPr>
    </a:lvl1pPr>
    <a:lvl2pPr marL="457200" algn="l" rtl="0" fontAlgn="base">
      <a:spcBef>
        <a:spcPct val="0"/>
      </a:spcBef>
      <a:spcAft>
        <a:spcPct val="0"/>
      </a:spcAft>
      <a:defRPr sz="1600" i="1" kern="1200">
        <a:solidFill>
          <a:srgbClr val="6E6E6F"/>
        </a:solidFill>
        <a:latin typeface="Verdana" pitchFamily="1" charset="0"/>
        <a:ea typeface="+mn-ea"/>
        <a:cs typeface="Times New Roman" pitchFamily="1" charset="0"/>
      </a:defRPr>
    </a:lvl2pPr>
    <a:lvl3pPr marL="914400" algn="l" rtl="0" fontAlgn="base">
      <a:spcBef>
        <a:spcPct val="0"/>
      </a:spcBef>
      <a:spcAft>
        <a:spcPct val="0"/>
      </a:spcAft>
      <a:defRPr sz="1600" i="1" kern="1200">
        <a:solidFill>
          <a:srgbClr val="6E6E6F"/>
        </a:solidFill>
        <a:latin typeface="Verdana" pitchFamily="1" charset="0"/>
        <a:ea typeface="+mn-ea"/>
        <a:cs typeface="Times New Roman" pitchFamily="1" charset="0"/>
      </a:defRPr>
    </a:lvl3pPr>
    <a:lvl4pPr marL="1371600" algn="l" rtl="0" fontAlgn="base">
      <a:spcBef>
        <a:spcPct val="0"/>
      </a:spcBef>
      <a:spcAft>
        <a:spcPct val="0"/>
      </a:spcAft>
      <a:defRPr sz="1600" i="1" kern="1200">
        <a:solidFill>
          <a:srgbClr val="6E6E6F"/>
        </a:solidFill>
        <a:latin typeface="Verdana" pitchFamily="1" charset="0"/>
        <a:ea typeface="+mn-ea"/>
        <a:cs typeface="Times New Roman" pitchFamily="1" charset="0"/>
      </a:defRPr>
    </a:lvl4pPr>
    <a:lvl5pPr marL="1828800" algn="l" rtl="0" fontAlgn="base">
      <a:spcBef>
        <a:spcPct val="0"/>
      </a:spcBef>
      <a:spcAft>
        <a:spcPct val="0"/>
      </a:spcAft>
      <a:defRPr sz="1600" i="1" kern="1200">
        <a:solidFill>
          <a:srgbClr val="6E6E6F"/>
        </a:solidFill>
        <a:latin typeface="Verdana" pitchFamily="1" charset="0"/>
        <a:ea typeface="+mn-ea"/>
        <a:cs typeface="Times New Roman" pitchFamily="1" charset="0"/>
      </a:defRPr>
    </a:lvl5pPr>
    <a:lvl6pPr marL="2286000" algn="l" defTabSz="914400" rtl="0" eaLnBrk="1" latinLnBrk="0" hangingPunct="1">
      <a:defRPr sz="1600" i="1" kern="1200">
        <a:solidFill>
          <a:srgbClr val="6E6E6F"/>
        </a:solidFill>
        <a:latin typeface="Verdana" pitchFamily="1" charset="0"/>
        <a:ea typeface="+mn-ea"/>
        <a:cs typeface="Times New Roman" pitchFamily="1" charset="0"/>
      </a:defRPr>
    </a:lvl6pPr>
    <a:lvl7pPr marL="2743200" algn="l" defTabSz="914400" rtl="0" eaLnBrk="1" latinLnBrk="0" hangingPunct="1">
      <a:defRPr sz="1600" i="1" kern="1200">
        <a:solidFill>
          <a:srgbClr val="6E6E6F"/>
        </a:solidFill>
        <a:latin typeface="Verdana" pitchFamily="1" charset="0"/>
        <a:ea typeface="+mn-ea"/>
        <a:cs typeface="Times New Roman" pitchFamily="1" charset="0"/>
      </a:defRPr>
    </a:lvl7pPr>
    <a:lvl8pPr marL="3200400" algn="l" defTabSz="914400" rtl="0" eaLnBrk="1" latinLnBrk="0" hangingPunct="1">
      <a:defRPr sz="1600" i="1" kern="1200">
        <a:solidFill>
          <a:srgbClr val="6E6E6F"/>
        </a:solidFill>
        <a:latin typeface="Verdana" pitchFamily="1" charset="0"/>
        <a:ea typeface="+mn-ea"/>
        <a:cs typeface="Times New Roman" pitchFamily="1" charset="0"/>
      </a:defRPr>
    </a:lvl8pPr>
    <a:lvl9pPr marL="3657600" algn="l" defTabSz="914400" rtl="0" eaLnBrk="1" latinLnBrk="0" hangingPunct="1">
      <a:defRPr sz="1600" i="1" kern="1200">
        <a:solidFill>
          <a:srgbClr val="6E6E6F"/>
        </a:solidFill>
        <a:latin typeface="Verdana" pitchFamily="1" charset="0"/>
        <a:ea typeface="+mn-ea"/>
        <a:cs typeface="Times New Roman" pitchFamily="1"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000066"/>
    <a:srgbClr val="000099"/>
    <a:srgbClr val="000000"/>
    <a:srgbClr val="1C1C1C"/>
    <a:srgbClr val="040404"/>
    <a:srgbClr val="6E6E6F"/>
    <a:srgbClr val="DC0217"/>
    <a:srgbClr val="4B4F55"/>
    <a:srgbClr val="1B08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516" y="114"/>
      </p:cViewPr>
      <p:guideLst>
        <p:guide orient="horz" pos="4032"/>
        <p:guide pos="528"/>
        <p:guide pos="52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1368" y="1416"/>
      </p:cViewPr>
      <p:guideLst>
        <p:guide orient="horz" pos="3126"/>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solidFill>
                  <a:schemeClr val="tx1"/>
                </a:solidFill>
                <a:latin typeface="Times New Roman" pitchFamily="1" charset="0"/>
              </a:defRPr>
            </a:lvl1pPr>
          </a:lstStyle>
          <a:p>
            <a:endParaRPr lang="en-US"/>
          </a:p>
        </p:txBody>
      </p:sp>
      <p:sp>
        <p:nvSpPr>
          <p:cNvPr id="89091" name="Rectangle 3"/>
          <p:cNvSpPr>
            <a:spLocks noGrp="1" noChangeArrowheads="1"/>
          </p:cNvSpPr>
          <p:nvPr>
            <p:ph type="dt" sz="quarter" idx="1"/>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solidFill>
                  <a:schemeClr val="tx1"/>
                </a:solidFill>
                <a:latin typeface="Times New Roman" pitchFamily="1" charset="0"/>
              </a:defRPr>
            </a:lvl1pPr>
          </a:lstStyle>
          <a:p>
            <a:endParaRPr lang="en-US"/>
          </a:p>
        </p:txBody>
      </p:sp>
      <p:sp>
        <p:nvSpPr>
          <p:cNvPr id="89092" name="Rectangle 4"/>
          <p:cNvSpPr>
            <a:spLocks noGrp="1" noChangeArrowheads="1"/>
          </p:cNvSpPr>
          <p:nvPr>
            <p:ph type="ftr" sz="quarter" idx="2"/>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0">
                <a:solidFill>
                  <a:schemeClr val="tx1"/>
                </a:solidFill>
                <a:latin typeface="Times New Roman" pitchFamily="1" charset="0"/>
              </a:defRPr>
            </a:lvl1pPr>
          </a:lstStyle>
          <a:p>
            <a:endParaRPr lang="en-US"/>
          </a:p>
        </p:txBody>
      </p:sp>
      <p:sp>
        <p:nvSpPr>
          <p:cNvPr id="89093" name="Rectangle 5"/>
          <p:cNvSpPr>
            <a:spLocks noGrp="1" noChangeArrowheads="1"/>
          </p:cNvSpPr>
          <p:nvPr>
            <p:ph type="sldNum" sz="quarter" idx="3"/>
          </p:nvPr>
        </p:nvSpPr>
        <p:spPr bwMode="auto">
          <a:xfrm>
            <a:off x="3779838"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solidFill>
                  <a:schemeClr val="tx1"/>
                </a:solidFill>
                <a:latin typeface="Times New Roman" pitchFamily="1" charset="0"/>
              </a:defRPr>
            </a:lvl1pPr>
          </a:lstStyle>
          <a:p>
            <a:fld id="{59E88A4B-27DA-4733-8081-4903A3E2F1AC}" type="slidenum">
              <a:rPr lang="da-DK"/>
              <a:pPr/>
              <a:t>‹#›</a:t>
            </a:fld>
            <a:endParaRPr lang="da-DK"/>
          </a:p>
        </p:txBody>
      </p:sp>
    </p:spTree>
    <p:extLst>
      <p:ext uri="{BB962C8B-B14F-4D97-AF65-F5344CB8AC3E}">
        <p14:creationId xmlns:p14="http://schemas.microsoft.com/office/powerpoint/2010/main" val="2261797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solidFill>
                  <a:schemeClr val="tx1"/>
                </a:solidFill>
                <a:latin typeface="Times New Roman" pitchFamily="1" charset="0"/>
              </a:defRPr>
            </a:lvl1pPr>
          </a:lstStyle>
          <a:p>
            <a:endParaRPr lang="en-US"/>
          </a:p>
        </p:txBody>
      </p:sp>
      <p:sp>
        <p:nvSpPr>
          <p:cNvPr id="7171" name="Rectangle 3"/>
          <p:cNvSpPr>
            <a:spLocks noGrp="1" noChangeArrowheads="1"/>
          </p:cNvSpPr>
          <p:nvPr>
            <p:ph type="dt" idx="1"/>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solidFill>
                  <a:schemeClr val="tx1"/>
                </a:solidFill>
                <a:latin typeface="Times New Roman" pitchFamily="1" charset="0"/>
              </a:defRPr>
            </a:lvl1pPr>
          </a:lstStyle>
          <a:p>
            <a:endParaRPr lang="en-US"/>
          </a:p>
        </p:txBody>
      </p:sp>
      <p:sp>
        <p:nvSpPr>
          <p:cNvPr id="15364" name="Rectangle 4"/>
          <p:cNvSpPr>
            <a:spLocks noGrp="1" noRot="1" noChangeAspect="1" noChangeArrowheads="1" noTextEdit="1"/>
          </p:cNvSpPr>
          <p:nvPr>
            <p:ph type="sldImg" idx="2"/>
          </p:nvPr>
        </p:nvSpPr>
        <p:spPr bwMode="auto">
          <a:xfrm>
            <a:off x="854075" y="744538"/>
            <a:ext cx="4964113" cy="3722687"/>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889000" y="4714875"/>
            <a:ext cx="48910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a-DK" noProof="0" smtClean="0"/>
              <a:t>Klik for at redigere teksttypografierne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p>
        </p:txBody>
      </p:sp>
      <p:sp>
        <p:nvSpPr>
          <p:cNvPr id="7174" name="Rectangle 6"/>
          <p:cNvSpPr>
            <a:spLocks noGrp="1" noChangeArrowheads="1"/>
          </p:cNvSpPr>
          <p:nvPr>
            <p:ph type="ftr" sz="quarter" idx="4"/>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0">
                <a:solidFill>
                  <a:schemeClr val="tx1"/>
                </a:solidFill>
                <a:latin typeface="Times New Roman" pitchFamily="1" charset="0"/>
              </a:defRPr>
            </a:lvl1pPr>
          </a:lstStyle>
          <a:p>
            <a:endParaRPr lang="en-US"/>
          </a:p>
        </p:txBody>
      </p:sp>
      <p:sp>
        <p:nvSpPr>
          <p:cNvPr id="7175" name="Rectangle 7"/>
          <p:cNvSpPr>
            <a:spLocks noGrp="1" noChangeArrowheads="1"/>
          </p:cNvSpPr>
          <p:nvPr>
            <p:ph type="sldNum" sz="quarter" idx="5"/>
          </p:nvPr>
        </p:nvSpPr>
        <p:spPr bwMode="auto">
          <a:xfrm>
            <a:off x="3779838"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solidFill>
                  <a:schemeClr val="tx1"/>
                </a:solidFill>
                <a:latin typeface="Times New Roman" pitchFamily="1" charset="0"/>
              </a:defRPr>
            </a:lvl1pPr>
          </a:lstStyle>
          <a:p>
            <a:fld id="{095A3C96-D9F3-4B23-A8B4-89CAB032A28D}" type="slidenum">
              <a:rPr lang="da-DK"/>
              <a:pPr/>
              <a:t>‹#›</a:t>
            </a:fld>
            <a:endParaRPr lang="da-DK"/>
          </a:p>
        </p:txBody>
      </p:sp>
    </p:spTree>
    <p:extLst>
      <p:ext uri="{BB962C8B-B14F-4D97-AF65-F5344CB8AC3E}">
        <p14:creationId xmlns:p14="http://schemas.microsoft.com/office/powerpoint/2010/main" val="41621771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C7E80F7-2C20-4C30-A083-F3EC7E6F56E9}" type="slidenum">
              <a:rPr lang="da-DK"/>
              <a:pPr/>
              <a:t>1</a:t>
            </a:fld>
            <a:endParaRPr lang="da-DK"/>
          </a:p>
        </p:txBody>
      </p:sp>
      <p:sp>
        <p:nvSpPr>
          <p:cNvPr id="17411" name="Rectangle 2"/>
          <p:cNvSpPr>
            <a:spLocks noGrp="1" noRot="1" noChangeAspect="1" noChangeArrowheads="1" noTextEdit="1"/>
          </p:cNvSpPr>
          <p:nvPr>
            <p:ph type="sldImg"/>
          </p:nvPr>
        </p:nvSpPr>
        <p:spPr>
          <a:xfrm>
            <a:off x="847725" y="744538"/>
            <a:ext cx="3417888" cy="2563812"/>
          </a:xfrm>
          <a:ln/>
        </p:spPr>
      </p:sp>
      <p:sp>
        <p:nvSpPr>
          <p:cNvPr id="17412" name="Rectangle 3"/>
          <p:cNvSpPr>
            <a:spLocks noGrp="1" noChangeArrowheads="1"/>
          </p:cNvSpPr>
          <p:nvPr>
            <p:ph type="body" idx="1"/>
          </p:nvPr>
        </p:nvSpPr>
        <p:spPr>
          <a:xfrm>
            <a:off x="889000" y="3640138"/>
            <a:ext cx="4891088" cy="5541962"/>
          </a:xfrm>
          <a:noFill/>
          <a:ln/>
        </p:spPr>
        <p:txBody>
          <a:bodyPr/>
          <a:lstStyle/>
          <a:p>
            <a:pPr eaLnBrk="1" hangingPunct="1"/>
            <a:endParaRPr lang="en-US" sz="1000" smtClean="0">
              <a:latin typeface="Times New Roman" pitchFamily="1"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p:nvPr>
        </p:nvSpPr>
        <p:spPr>
          <a:ln/>
        </p:spPr>
        <p:txBody>
          <a:bodyPr/>
          <a:lstStyle/>
          <a:p>
            <a:fld id="{1A839AB4-5931-451A-87FD-8078744F86C2}" type="slidenum">
              <a:rPr lang="en-GB"/>
              <a:pPr/>
              <a:t>10</a:t>
            </a:fld>
            <a:endParaRPr lang="en-GB"/>
          </a:p>
        </p:txBody>
      </p:sp>
      <p:sp>
        <p:nvSpPr>
          <p:cNvPr id="70657" name="Text Box 1"/>
          <p:cNvSpPr txBox="1">
            <a:spLocks noChangeArrowheads="1"/>
          </p:cNvSpPr>
          <p:nvPr/>
        </p:nvSpPr>
        <p:spPr bwMode="auto">
          <a:xfrm>
            <a:off x="3361154" y="8723945"/>
            <a:ext cx="2546073" cy="492279"/>
          </a:xfrm>
          <a:prstGeom prst="rect">
            <a:avLst/>
          </a:prstGeom>
          <a:noFill/>
          <a:ln w="9525">
            <a:noFill/>
            <a:round/>
            <a:headEnd/>
            <a:tailEnd/>
          </a:ln>
          <a:effectLst/>
        </p:spPr>
        <p:txBody>
          <a:bodyPr lIns="81828" tIns="42551" rIns="81828" bIns="42551" anchor="b"/>
          <a:lstStyle/>
          <a:p>
            <a:pPr algn="r">
              <a:tabLst>
                <a:tab pos="658170" algn="l"/>
                <a:tab pos="1316340" algn="l"/>
                <a:tab pos="1974510" algn="l"/>
              </a:tabLst>
            </a:pPr>
            <a:fld id="{D79C0CA8-7CC0-4310-802B-BD152FBE9961}" type="slidenum">
              <a:rPr lang="en-GB" sz="1100">
                <a:solidFill>
                  <a:srgbClr val="000000"/>
                </a:solidFill>
                <a:ea typeface="WenQuanYi Micro Hei" charset="0"/>
                <a:cs typeface="WenQuanYi Micro Hei" charset="0"/>
              </a:rPr>
              <a:pPr algn="r">
                <a:tabLst>
                  <a:tab pos="658170" algn="l"/>
                  <a:tab pos="1316340" algn="l"/>
                  <a:tab pos="1974510" algn="l"/>
                </a:tabLst>
              </a:pPr>
              <a:t>10</a:t>
            </a:fld>
            <a:endParaRPr lang="en-GB" sz="1100" dirty="0">
              <a:solidFill>
                <a:srgbClr val="000000"/>
              </a:solidFill>
              <a:ea typeface="WenQuanYi Micro Hei" charset="0"/>
              <a:cs typeface="WenQuanYi Micro Hei" charset="0"/>
            </a:endParaRPr>
          </a:p>
        </p:txBody>
      </p:sp>
      <p:sp>
        <p:nvSpPr>
          <p:cNvPr id="70658" name="Text Box 2"/>
          <p:cNvSpPr txBox="1">
            <a:spLocks noChangeArrowheads="1"/>
          </p:cNvSpPr>
          <p:nvPr/>
        </p:nvSpPr>
        <p:spPr bwMode="auto">
          <a:xfrm>
            <a:off x="784269" y="714837"/>
            <a:ext cx="4348492" cy="3432685"/>
          </a:xfrm>
          <a:prstGeom prst="rect">
            <a:avLst/>
          </a:prstGeom>
          <a:solidFill>
            <a:srgbClr val="FFFFFF"/>
          </a:solidFill>
          <a:ln w="9360">
            <a:solidFill>
              <a:srgbClr val="000000"/>
            </a:solidFill>
            <a:miter lim="800000"/>
            <a:headEnd/>
            <a:tailEnd/>
          </a:ln>
          <a:effectLst/>
        </p:spPr>
        <p:txBody>
          <a:bodyPr wrap="none" lIns="83137" tIns="41569" rIns="83137" bIns="41569" anchor="ctr"/>
          <a:lstStyle/>
          <a:p>
            <a:endParaRPr lang="en-GB"/>
          </a:p>
        </p:txBody>
      </p:sp>
      <p:sp>
        <p:nvSpPr>
          <p:cNvPr id="70659" name="Rectangle 3"/>
          <p:cNvSpPr txBox="1">
            <a:spLocks noGrp="1" noChangeArrowheads="1"/>
          </p:cNvSpPr>
          <p:nvPr>
            <p:ph type="body"/>
          </p:nvPr>
        </p:nvSpPr>
        <p:spPr bwMode="auto">
          <a:xfrm>
            <a:off x="666628" y="4714970"/>
            <a:ext cx="5334431" cy="4465881"/>
          </a:xfrm>
          <a:prstGeom prst="rect">
            <a:avLst/>
          </a:prstGeom>
          <a:noFill/>
          <a:ln>
            <a:round/>
            <a:headEnd/>
            <a:tailEnd/>
          </a:ln>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12"/>
          <p:cNvSpPr>
            <a:spLocks noGrp="1" noChangeArrowheads="1"/>
          </p:cNvSpPr>
          <p:nvPr>
            <p:ph type="sldNum" sz="quarter"/>
          </p:nvPr>
        </p:nvSpPr>
        <p:spPr>
          <a:noFill/>
        </p:spPr>
        <p:txBody>
          <a:bodyPr/>
          <a:lstStyle/>
          <a:p>
            <a:fld id="{A124465C-BE23-4BAB-AB44-60B7F7CEADF1}" type="slidenum">
              <a:rPr lang="en-GB" smtClean="0">
                <a:latin typeface="Times New Roman" pitchFamily="18" charset="0"/>
              </a:rPr>
              <a:pPr/>
              <a:t>11</a:t>
            </a:fld>
            <a:endParaRPr lang="en-GB" smtClean="0">
              <a:latin typeface="Times New Roman" pitchFamily="18" charset="0"/>
            </a:endParaRPr>
          </a:p>
        </p:txBody>
      </p:sp>
      <p:sp>
        <p:nvSpPr>
          <p:cNvPr id="74755" name="Text Box 1"/>
          <p:cNvSpPr txBox="1">
            <a:spLocks noChangeArrowheads="1"/>
          </p:cNvSpPr>
          <p:nvPr/>
        </p:nvSpPr>
        <p:spPr bwMode="auto">
          <a:xfrm>
            <a:off x="888789" y="770061"/>
            <a:ext cx="4928015" cy="3697879"/>
          </a:xfrm>
          <a:prstGeom prst="rect">
            <a:avLst/>
          </a:prstGeom>
          <a:solidFill>
            <a:srgbClr val="FFFFFF"/>
          </a:solidFill>
          <a:ln w="9360">
            <a:solidFill>
              <a:srgbClr val="000000"/>
            </a:solidFill>
            <a:miter lim="800000"/>
            <a:headEnd/>
            <a:tailEnd/>
          </a:ln>
        </p:spPr>
        <p:txBody>
          <a:bodyPr wrap="none" anchor="ctr"/>
          <a:lstStyle/>
          <a:p>
            <a:endParaRPr lang="en-US">
              <a:ea typeface="DejaVu Sans" charset="0"/>
              <a:cs typeface="DejaVu Sans" charset="0"/>
            </a:endParaRPr>
          </a:p>
        </p:txBody>
      </p:sp>
      <p:sp>
        <p:nvSpPr>
          <p:cNvPr id="74756" name="Rectangle 2"/>
          <p:cNvSpPr>
            <a:spLocks noGrp="1" noChangeArrowheads="1"/>
          </p:cNvSpPr>
          <p:nvPr>
            <p:ph type="body"/>
          </p:nvPr>
        </p:nvSpPr>
        <p:spPr>
          <a:xfrm>
            <a:off x="914182" y="4699752"/>
            <a:ext cx="4870879" cy="4464764"/>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12"/>
          <p:cNvSpPr>
            <a:spLocks noGrp="1" noChangeArrowheads="1"/>
          </p:cNvSpPr>
          <p:nvPr>
            <p:ph type="sldNum" sz="quarter"/>
          </p:nvPr>
        </p:nvSpPr>
        <p:spPr>
          <a:noFill/>
        </p:spPr>
        <p:txBody>
          <a:bodyPr/>
          <a:lstStyle/>
          <a:p>
            <a:fld id="{2ECAF00A-24DA-492B-9300-CDA58BC81CF1}" type="slidenum">
              <a:rPr lang="en-GB" smtClean="0">
                <a:latin typeface="Times New Roman" pitchFamily="18" charset="0"/>
              </a:rPr>
              <a:pPr/>
              <a:t>12</a:t>
            </a:fld>
            <a:endParaRPr lang="en-GB" smtClean="0">
              <a:latin typeface="Times New Roman" pitchFamily="18" charset="0"/>
            </a:endParaRPr>
          </a:p>
        </p:txBody>
      </p:sp>
      <p:sp>
        <p:nvSpPr>
          <p:cNvPr id="75779" name="Text Box 1"/>
          <p:cNvSpPr txBox="1">
            <a:spLocks noChangeArrowheads="1"/>
          </p:cNvSpPr>
          <p:nvPr/>
        </p:nvSpPr>
        <p:spPr bwMode="auto">
          <a:xfrm>
            <a:off x="888789" y="770061"/>
            <a:ext cx="4928015" cy="3697879"/>
          </a:xfrm>
          <a:prstGeom prst="rect">
            <a:avLst/>
          </a:prstGeom>
          <a:solidFill>
            <a:srgbClr val="FFFFFF"/>
          </a:solidFill>
          <a:ln w="9360">
            <a:solidFill>
              <a:srgbClr val="000000"/>
            </a:solidFill>
            <a:miter lim="800000"/>
            <a:headEnd/>
            <a:tailEnd/>
          </a:ln>
        </p:spPr>
        <p:txBody>
          <a:bodyPr wrap="none" anchor="ctr"/>
          <a:lstStyle/>
          <a:p>
            <a:endParaRPr lang="en-US">
              <a:ea typeface="DejaVu Sans" charset="0"/>
              <a:cs typeface="DejaVu Sans" charset="0"/>
            </a:endParaRPr>
          </a:p>
        </p:txBody>
      </p:sp>
      <p:sp>
        <p:nvSpPr>
          <p:cNvPr id="75780" name="Rectangle 2"/>
          <p:cNvSpPr>
            <a:spLocks noGrp="1" noChangeArrowheads="1"/>
          </p:cNvSpPr>
          <p:nvPr>
            <p:ph type="body"/>
          </p:nvPr>
        </p:nvSpPr>
        <p:spPr>
          <a:xfrm>
            <a:off x="914182" y="4699752"/>
            <a:ext cx="4870879" cy="4464764"/>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12"/>
          <p:cNvSpPr>
            <a:spLocks noGrp="1" noChangeArrowheads="1"/>
          </p:cNvSpPr>
          <p:nvPr>
            <p:ph type="sldNum" sz="quarter"/>
          </p:nvPr>
        </p:nvSpPr>
        <p:spPr>
          <a:noFill/>
        </p:spPr>
        <p:txBody>
          <a:bodyPr/>
          <a:lstStyle/>
          <a:p>
            <a:fld id="{769A4579-C9A0-4096-A291-D5BE515E5CF0}" type="slidenum">
              <a:rPr lang="en-GB" smtClean="0">
                <a:latin typeface="Times New Roman" pitchFamily="18" charset="0"/>
              </a:rPr>
              <a:pPr/>
              <a:t>13</a:t>
            </a:fld>
            <a:endParaRPr lang="en-GB" smtClean="0">
              <a:latin typeface="Times New Roman" pitchFamily="18" charset="0"/>
            </a:endParaRPr>
          </a:p>
        </p:txBody>
      </p:sp>
      <p:sp>
        <p:nvSpPr>
          <p:cNvPr id="76803" name="Text Box 1"/>
          <p:cNvSpPr txBox="1">
            <a:spLocks noChangeArrowheads="1"/>
          </p:cNvSpPr>
          <p:nvPr/>
        </p:nvSpPr>
        <p:spPr bwMode="auto">
          <a:xfrm>
            <a:off x="888789" y="770061"/>
            <a:ext cx="4928015" cy="3697879"/>
          </a:xfrm>
          <a:prstGeom prst="rect">
            <a:avLst/>
          </a:prstGeom>
          <a:solidFill>
            <a:srgbClr val="FFFFFF"/>
          </a:solidFill>
          <a:ln w="9360">
            <a:solidFill>
              <a:srgbClr val="000000"/>
            </a:solidFill>
            <a:miter lim="800000"/>
            <a:headEnd/>
            <a:tailEnd/>
          </a:ln>
        </p:spPr>
        <p:txBody>
          <a:bodyPr wrap="none" anchor="ctr"/>
          <a:lstStyle/>
          <a:p>
            <a:endParaRPr lang="en-US">
              <a:ea typeface="DejaVu Sans" charset="0"/>
              <a:cs typeface="DejaVu Sans" charset="0"/>
            </a:endParaRPr>
          </a:p>
        </p:txBody>
      </p:sp>
      <p:sp>
        <p:nvSpPr>
          <p:cNvPr id="76804" name="Rectangle 2"/>
          <p:cNvSpPr>
            <a:spLocks noGrp="1" noChangeArrowheads="1"/>
          </p:cNvSpPr>
          <p:nvPr>
            <p:ph type="body"/>
          </p:nvPr>
        </p:nvSpPr>
        <p:spPr>
          <a:xfrm>
            <a:off x="914182" y="4699752"/>
            <a:ext cx="4870879" cy="4464764"/>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12"/>
          <p:cNvSpPr>
            <a:spLocks noGrp="1" noChangeArrowheads="1"/>
          </p:cNvSpPr>
          <p:nvPr>
            <p:ph type="sldNum" sz="quarter"/>
          </p:nvPr>
        </p:nvSpPr>
        <p:spPr>
          <a:noFill/>
        </p:spPr>
        <p:txBody>
          <a:bodyPr/>
          <a:lstStyle/>
          <a:p>
            <a:fld id="{7A889071-4693-48C8-B874-367DCE3681A4}" type="slidenum">
              <a:rPr lang="en-GB" smtClean="0">
                <a:latin typeface="Times New Roman" pitchFamily="18" charset="0"/>
              </a:rPr>
              <a:pPr/>
              <a:t>14</a:t>
            </a:fld>
            <a:endParaRPr lang="en-GB" smtClean="0">
              <a:latin typeface="Times New Roman" pitchFamily="18" charset="0"/>
            </a:endParaRPr>
          </a:p>
        </p:txBody>
      </p:sp>
      <p:sp>
        <p:nvSpPr>
          <p:cNvPr id="77827" name="Text Box 1"/>
          <p:cNvSpPr txBox="1">
            <a:spLocks noChangeArrowheads="1"/>
          </p:cNvSpPr>
          <p:nvPr/>
        </p:nvSpPr>
        <p:spPr bwMode="auto">
          <a:xfrm>
            <a:off x="888789" y="770061"/>
            <a:ext cx="4928015" cy="3697879"/>
          </a:xfrm>
          <a:prstGeom prst="rect">
            <a:avLst/>
          </a:prstGeom>
          <a:solidFill>
            <a:srgbClr val="FFFFFF"/>
          </a:solidFill>
          <a:ln w="9360">
            <a:solidFill>
              <a:srgbClr val="000000"/>
            </a:solidFill>
            <a:miter lim="800000"/>
            <a:headEnd/>
            <a:tailEnd/>
          </a:ln>
        </p:spPr>
        <p:txBody>
          <a:bodyPr wrap="none" anchor="ctr"/>
          <a:lstStyle/>
          <a:p>
            <a:endParaRPr lang="en-US">
              <a:ea typeface="DejaVu Sans" charset="0"/>
              <a:cs typeface="DejaVu Sans" charset="0"/>
            </a:endParaRPr>
          </a:p>
        </p:txBody>
      </p:sp>
      <p:sp>
        <p:nvSpPr>
          <p:cNvPr id="77828" name="Rectangle 2"/>
          <p:cNvSpPr>
            <a:spLocks noGrp="1" noChangeArrowheads="1"/>
          </p:cNvSpPr>
          <p:nvPr>
            <p:ph type="body"/>
          </p:nvPr>
        </p:nvSpPr>
        <p:spPr>
          <a:xfrm>
            <a:off x="914182" y="4699752"/>
            <a:ext cx="4870879" cy="4464764"/>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12"/>
          <p:cNvSpPr>
            <a:spLocks noGrp="1" noChangeArrowheads="1"/>
          </p:cNvSpPr>
          <p:nvPr>
            <p:ph type="sldNum" sz="quarter"/>
          </p:nvPr>
        </p:nvSpPr>
        <p:spPr>
          <a:noFill/>
        </p:spPr>
        <p:txBody>
          <a:bodyPr/>
          <a:lstStyle/>
          <a:p>
            <a:fld id="{28235290-9382-4FCC-8237-17E54DC3902B}" type="slidenum">
              <a:rPr lang="en-GB" smtClean="0">
                <a:latin typeface="Times New Roman" pitchFamily="18" charset="0"/>
              </a:rPr>
              <a:pPr/>
              <a:t>15</a:t>
            </a:fld>
            <a:endParaRPr lang="en-GB" smtClean="0">
              <a:latin typeface="Times New Roman" pitchFamily="18" charset="0"/>
            </a:endParaRPr>
          </a:p>
        </p:txBody>
      </p:sp>
      <p:sp>
        <p:nvSpPr>
          <p:cNvPr id="78851" name="Text Box 1"/>
          <p:cNvSpPr txBox="1">
            <a:spLocks noChangeArrowheads="1"/>
          </p:cNvSpPr>
          <p:nvPr/>
        </p:nvSpPr>
        <p:spPr bwMode="auto">
          <a:xfrm>
            <a:off x="888789" y="770061"/>
            <a:ext cx="4928015" cy="3697879"/>
          </a:xfrm>
          <a:prstGeom prst="rect">
            <a:avLst/>
          </a:prstGeom>
          <a:solidFill>
            <a:srgbClr val="FFFFFF"/>
          </a:solidFill>
          <a:ln w="9360">
            <a:solidFill>
              <a:srgbClr val="000000"/>
            </a:solidFill>
            <a:miter lim="800000"/>
            <a:headEnd/>
            <a:tailEnd/>
          </a:ln>
        </p:spPr>
        <p:txBody>
          <a:bodyPr wrap="none" anchor="ctr"/>
          <a:lstStyle/>
          <a:p>
            <a:endParaRPr lang="en-US">
              <a:ea typeface="DejaVu Sans" charset="0"/>
              <a:cs typeface="DejaVu Sans" charset="0"/>
            </a:endParaRPr>
          </a:p>
        </p:txBody>
      </p:sp>
      <p:sp>
        <p:nvSpPr>
          <p:cNvPr id="78852" name="Rectangle 2"/>
          <p:cNvSpPr>
            <a:spLocks noGrp="1" noChangeArrowheads="1"/>
          </p:cNvSpPr>
          <p:nvPr>
            <p:ph type="body"/>
          </p:nvPr>
        </p:nvSpPr>
        <p:spPr>
          <a:xfrm>
            <a:off x="914182" y="4699752"/>
            <a:ext cx="4870879" cy="4464764"/>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12"/>
          <p:cNvSpPr>
            <a:spLocks noGrp="1" noChangeArrowheads="1"/>
          </p:cNvSpPr>
          <p:nvPr>
            <p:ph type="sldNum" sz="quarter"/>
          </p:nvPr>
        </p:nvSpPr>
        <p:spPr>
          <a:noFill/>
        </p:spPr>
        <p:txBody>
          <a:bodyPr/>
          <a:lstStyle/>
          <a:p>
            <a:fld id="{39B6B66C-70E2-474C-97DC-C7655EFB06FD}" type="slidenum">
              <a:rPr lang="en-GB" smtClean="0">
                <a:latin typeface="Times New Roman" pitchFamily="18" charset="0"/>
              </a:rPr>
              <a:pPr/>
              <a:t>16</a:t>
            </a:fld>
            <a:endParaRPr lang="en-GB" smtClean="0">
              <a:latin typeface="Times New Roman" pitchFamily="18" charset="0"/>
            </a:endParaRPr>
          </a:p>
        </p:txBody>
      </p:sp>
      <p:sp>
        <p:nvSpPr>
          <p:cNvPr id="80899" name="Text Box 1"/>
          <p:cNvSpPr txBox="1">
            <a:spLocks noChangeArrowheads="1"/>
          </p:cNvSpPr>
          <p:nvPr/>
        </p:nvSpPr>
        <p:spPr bwMode="auto">
          <a:xfrm>
            <a:off x="888789" y="770061"/>
            <a:ext cx="4928015" cy="3697879"/>
          </a:xfrm>
          <a:prstGeom prst="rect">
            <a:avLst/>
          </a:prstGeom>
          <a:solidFill>
            <a:srgbClr val="FFFFFF"/>
          </a:solidFill>
          <a:ln w="9360">
            <a:solidFill>
              <a:srgbClr val="000000"/>
            </a:solidFill>
            <a:miter lim="800000"/>
            <a:headEnd/>
            <a:tailEnd/>
          </a:ln>
        </p:spPr>
        <p:txBody>
          <a:bodyPr wrap="none" anchor="ctr"/>
          <a:lstStyle/>
          <a:p>
            <a:endParaRPr lang="en-US">
              <a:ea typeface="DejaVu Sans" charset="0"/>
              <a:cs typeface="DejaVu Sans" charset="0"/>
            </a:endParaRPr>
          </a:p>
        </p:txBody>
      </p:sp>
      <p:sp>
        <p:nvSpPr>
          <p:cNvPr id="80900" name="Rectangle 2"/>
          <p:cNvSpPr>
            <a:spLocks noGrp="1" noChangeArrowheads="1"/>
          </p:cNvSpPr>
          <p:nvPr>
            <p:ph type="body"/>
          </p:nvPr>
        </p:nvSpPr>
        <p:spPr>
          <a:xfrm>
            <a:off x="914182" y="4699752"/>
            <a:ext cx="4870879" cy="4464764"/>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12"/>
          <p:cNvSpPr>
            <a:spLocks noGrp="1" noChangeArrowheads="1"/>
          </p:cNvSpPr>
          <p:nvPr>
            <p:ph type="sldNum" sz="quarter"/>
          </p:nvPr>
        </p:nvSpPr>
        <p:spPr>
          <a:noFill/>
        </p:spPr>
        <p:txBody>
          <a:bodyPr/>
          <a:lstStyle/>
          <a:p>
            <a:fld id="{D57D6046-7342-4561-9D9C-422D36FABDC7}" type="slidenum">
              <a:rPr lang="en-GB" smtClean="0">
                <a:latin typeface="Times New Roman" pitchFamily="18" charset="0"/>
              </a:rPr>
              <a:pPr/>
              <a:t>17</a:t>
            </a:fld>
            <a:endParaRPr lang="en-GB" smtClean="0">
              <a:latin typeface="Times New Roman" pitchFamily="18" charset="0"/>
            </a:endParaRPr>
          </a:p>
        </p:txBody>
      </p:sp>
      <p:sp>
        <p:nvSpPr>
          <p:cNvPr id="79875" name="Text Box 1"/>
          <p:cNvSpPr txBox="1">
            <a:spLocks noChangeArrowheads="1"/>
          </p:cNvSpPr>
          <p:nvPr/>
        </p:nvSpPr>
        <p:spPr bwMode="auto">
          <a:xfrm>
            <a:off x="888789" y="770061"/>
            <a:ext cx="4928015" cy="3697879"/>
          </a:xfrm>
          <a:prstGeom prst="rect">
            <a:avLst/>
          </a:prstGeom>
          <a:solidFill>
            <a:srgbClr val="FFFFFF"/>
          </a:solidFill>
          <a:ln w="9360">
            <a:solidFill>
              <a:srgbClr val="000000"/>
            </a:solidFill>
            <a:miter lim="800000"/>
            <a:headEnd/>
            <a:tailEnd/>
          </a:ln>
        </p:spPr>
        <p:txBody>
          <a:bodyPr wrap="none" anchor="ctr"/>
          <a:lstStyle/>
          <a:p>
            <a:endParaRPr lang="en-US">
              <a:ea typeface="DejaVu Sans" charset="0"/>
              <a:cs typeface="DejaVu Sans" charset="0"/>
            </a:endParaRPr>
          </a:p>
        </p:txBody>
      </p:sp>
      <p:sp>
        <p:nvSpPr>
          <p:cNvPr id="79876" name="Rectangle 2"/>
          <p:cNvSpPr>
            <a:spLocks noGrp="1" noChangeArrowheads="1"/>
          </p:cNvSpPr>
          <p:nvPr>
            <p:ph type="body"/>
          </p:nvPr>
        </p:nvSpPr>
        <p:spPr>
          <a:xfrm>
            <a:off x="914182" y="4699752"/>
            <a:ext cx="4870879" cy="4464764"/>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12"/>
          <p:cNvSpPr>
            <a:spLocks noGrp="1" noChangeArrowheads="1"/>
          </p:cNvSpPr>
          <p:nvPr>
            <p:ph type="sldNum" sz="quarter"/>
          </p:nvPr>
        </p:nvSpPr>
        <p:spPr>
          <a:noFill/>
        </p:spPr>
        <p:txBody>
          <a:bodyPr/>
          <a:lstStyle/>
          <a:p>
            <a:fld id="{58412AF6-3A25-4BE0-952C-AF41F612B182}" type="slidenum">
              <a:rPr lang="en-GB" smtClean="0">
                <a:latin typeface="Times New Roman" pitchFamily="18" charset="0"/>
              </a:rPr>
              <a:pPr/>
              <a:t>18</a:t>
            </a:fld>
            <a:endParaRPr lang="en-GB" smtClean="0">
              <a:latin typeface="Times New Roman" pitchFamily="18" charset="0"/>
            </a:endParaRPr>
          </a:p>
        </p:txBody>
      </p:sp>
      <p:sp>
        <p:nvSpPr>
          <p:cNvPr id="81923" name="Text Box 1"/>
          <p:cNvSpPr txBox="1">
            <a:spLocks noChangeArrowheads="1"/>
          </p:cNvSpPr>
          <p:nvPr/>
        </p:nvSpPr>
        <p:spPr bwMode="auto">
          <a:xfrm>
            <a:off x="888789" y="770061"/>
            <a:ext cx="4928015" cy="3697879"/>
          </a:xfrm>
          <a:prstGeom prst="rect">
            <a:avLst/>
          </a:prstGeom>
          <a:solidFill>
            <a:srgbClr val="FFFFFF"/>
          </a:solidFill>
          <a:ln w="9360">
            <a:solidFill>
              <a:srgbClr val="000000"/>
            </a:solidFill>
            <a:miter lim="800000"/>
            <a:headEnd/>
            <a:tailEnd/>
          </a:ln>
        </p:spPr>
        <p:txBody>
          <a:bodyPr wrap="none" anchor="ctr"/>
          <a:lstStyle/>
          <a:p>
            <a:endParaRPr lang="en-US">
              <a:ea typeface="DejaVu Sans" charset="0"/>
              <a:cs typeface="DejaVu Sans" charset="0"/>
            </a:endParaRPr>
          </a:p>
        </p:txBody>
      </p:sp>
      <p:sp>
        <p:nvSpPr>
          <p:cNvPr id="81924" name="Rectangle 2"/>
          <p:cNvSpPr>
            <a:spLocks noGrp="1" noChangeArrowheads="1"/>
          </p:cNvSpPr>
          <p:nvPr>
            <p:ph type="body"/>
          </p:nvPr>
        </p:nvSpPr>
        <p:spPr>
          <a:xfrm>
            <a:off x="914182" y="4699752"/>
            <a:ext cx="4870879" cy="4464764"/>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12"/>
          <p:cNvSpPr>
            <a:spLocks noGrp="1" noChangeArrowheads="1"/>
          </p:cNvSpPr>
          <p:nvPr>
            <p:ph type="sldNum" sz="quarter"/>
          </p:nvPr>
        </p:nvSpPr>
        <p:spPr>
          <a:noFill/>
        </p:spPr>
        <p:txBody>
          <a:bodyPr/>
          <a:lstStyle/>
          <a:p>
            <a:fld id="{B7DB6E3F-15FE-43C5-8B8D-73D1E7B04B79}" type="slidenum">
              <a:rPr lang="en-GB" smtClean="0">
                <a:latin typeface="Times New Roman" pitchFamily="18" charset="0"/>
              </a:rPr>
              <a:pPr/>
              <a:t>19</a:t>
            </a:fld>
            <a:endParaRPr lang="en-GB" smtClean="0">
              <a:latin typeface="Times New Roman" pitchFamily="18" charset="0"/>
            </a:endParaRPr>
          </a:p>
        </p:txBody>
      </p:sp>
      <p:sp>
        <p:nvSpPr>
          <p:cNvPr id="82947" name="Text Box 1"/>
          <p:cNvSpPr txBox="1">
            <a:spLocks noChangeArrowheads="1"/>
          </p:cNvSpPr>
          <p:nvPr/>
        </p:nvSpPr>
        <p:spPr bwMode="auto">
          <a:xfrm>
            <a:off x="888789" y="770061"/>
            <a:ext cx="4928015" cy="3697879"/>
          </a:xfrm>
          <a:prstGeom prst="rect">
            <a:avLst/>
          </a:prstGeom>
          <a:solidFill>
            <a:srgbClr val="FFFFFF"/>
          </a:solidFill>
          <a:ln w="9360">
            <a:solidFill>
              <a:srgbClr val="000000"/>
            </a:solidFill>
            <a:miter lim="800000"/>
            <a:headEnd/>
            <a:tailEnd/>
          </a:ln>
        </p:spPr>
        <p:txBody>
          <a:bodyPr wrap="none" anchor="ctr"/>
          <a:lstStyle/>
          <a:p>
            <a:endParaRPr lang="en-US">
              <a:ea typeface="DejaVu Sans" charset="0"/>
              <a:cs typeface="DejaVu Sans" charset="0"/>
            </a:endParaRPr>
          </a:p>
        </p:txBody>
      </p:sp>
      <p:sp>
        <p:nvSpPr>
          <p:cNvPr id="82948" name="Rectangle 2"/>
          <p:cNvSpPr>
            <a:spLocks noGrp="1" noChangeArrowheads="1"/>
          </p:cNvSpPr>
          <p:nvPr>
            <p:ph type="body"/>
          </p:nvPr>
        </p:nvSpPr>
        <p:spPr>
          <a:xfrm>
            <a:off x="914182" y="4699752"/>
            <a:ext cx="4870879" cy="4464764"/>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2"/>
          <p:cNvSpPr>
            <a:spLocks noGrp="1" noChangeArrowheads="1"/>
          </p:cNvSpPr>
          <p:nvPr>
            <p:ph type="sldNum" sz="quarter"/>
          </p:nvPr>
        </p:nvSpPr>
        <p:spPr>
          <a:noFill/>
        </p:spPr>
        <p:txBody>
          <a:bodyPr/>
          <a:lstStyle/>
          <a:p>
            <a:fld id="{4A3386F5-63C0-4A91-977A-D45D3031C9A0}" type="slidenum">
              <a:rPr lang="en-GB" smtClean="0">
                <a:latin typeface="Times New Roman" pitchFamily="18" charset="0"/>
              </a:rPr>
              <a:pPr/>
              <a:t>2</a:t>
            </a:fld>
            <a:endParaRPr lang="en-GB" smtClean="0">
              <a:latin typeface="Times New Roman" pitchFamily="18" charset="0"/>
            </a:endParaRPr>
          </a:p>
        </p:txBody>
      </p:sp>
      <p:sp>
        <p:nvSpPr>
          <p:cNvPr id="66563" name="Text Box 1"/>
          <p:cNvSpPr txBox="1">
            <a:spLocks noChangeArrowheads="1"/>
          </p:cNvSpPr>
          <p:nvPr/>
        </p:nvSpPr>
        <p:spPr bwMode="auto">
          <a:xfrm>
            <a:off x="888789" y="770061"/>
            <a:ext cx="4928015" cy="3697879"/>
          </a:xfrm>
          <a:prstGeom prst="rect">
            <a:avLst/>
          </a:prstGeom>
          <a:solidFill>
            <a:srgbClr val="FFFFFF"/>
          </a:solidFill>
          <a:ln w="9360">
            <a:solidFill>
              <a:srgbClr val="000000"/>
            </a:solidFill>
            <a:miter lim="800000"/>
            <a:headEnd/>
            <a:tailEnd/>
          </a:ln>
        </p:spPr>
        <p:txBody>
          <a:bodyPr wrap="none" anchor="ctr"/>
          <a:lstStyle/>
          <a:p>
            <a:endParaRPr lang="en-US">
              <a:ea typeface="DejaVu Sans" charset="0"/>
              <a:cs typeface="DejaVu Sans" charset="0"/>
            </a:endParaRPr>
          </a:p>
        </p:txBody>
      </p:sp>
      <p:sp>
        <p:nvSpPr>
          <p:cNvPr id="66564" name="Rectangle 2"/>
          <p:cNvSpPr>
            <a:spLocks noGrp="1" noChangeArrowheads="1"/>
          </p:cNvSpPr>
          <p:nvPr>
            <p:ph type="body"/>
          </p:nvPr>
        </p:nvSpPr>
        <p:spPr>
          <a:xfrm>
            <a:off x="914182" y="4699752"/>
            <a:ext cx="4870879" cy="4464764"/>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12"/>
          <p:cNvSpPr>
            <a:spLocks noGrp="1" noChangeArrowheads="1"/>
          </p:cNvSpPr>
          <p:nvPr>
            <p:ph type="sldNum" sz="quarter"/>
          </p:nvPr>
        </p:nvSpPr>
        <p:spPr>
          <a:noFill/>
        </p:spPr>
        <p:txBody>
          <a:bodyPr/>
          <a:lstStyle/>
          <a:p>
            <a:fld id="{248A2088-65DF-46E4-800E-E14EC824DA4D}" type="slidenum">
              <a:rPr lang="en-GB" smtClean="0">
                <a:latin typeface="Times New Roman" pitchFamily="18" charset="0"/>
              </a:rPr>
              <a:pPr/>
              <a:t>20</a:t>
            </a:fld>
            <a:endParaRPr lang="en-GB" smtClean="0">
              <a:latin typeface="Times New Roman" pitchFamily="18" charset="0"/>
            </a:endParaRPr>
          </a:p>
        </p:txBody>
      </p:sp>
      <p:sp>
        <p:nvSpPr>
          <p:cNvPr id="83971" name="Text Box 1"/>
          <p:cNvSpPr txBox="1">
            <a:spLocks noChangeArrowheads="1"/>
          </p:cNvSpPr>
          <p:nvPr/>
        </p:nvSpPr>
        <p:spPr bwMode="auto">
          <a:xfrm>
            <a:off x="888789" y="770061"/>
            <a:ext cx="4928015" cy="3697879"/>
          </a:xfrm>
          <a:prstGeom prst="rect">
            <a:avLst/>
          </a:prstGeom>
          <a:solidFill>
            <a:srgbClr val="FFFFFF"/>
          </a:solidFill>
          <a:ln w="9360">
            <a:solidFill>
              <a:srgbClr val="000000"/>
            </a:solidFill>
            <a:miter lim="800000"/>
            <a:headEnd/>
            <a:tailEnd/>
          </a:ln>
        </p:spPr>
        <p:txBody>
          <a:bodyPr wrap="none" anchor="ctr"/>
          <a:lstStyle/>
          <a:p>
            <a:endParaRPr lang="en-US">
              <a:ea typeface="DejaVu Sans" charset="0"/>
              <a:cs typeface="DejaVu Sans" charset="0"/>
            </a:endParaRPr>
          </a:p>
        </p:txBody>
      </p:sp>
      <p:sp>
        <p:nvSpPr>
          <p:cNvPr id="83972" name="Rectangle 2"/>
          <p:cNvSpPr>
            <a:spLocks noGrp="1" noChangeArrowheads="1"/>
          </p:cNvSpPr>
          <p:nvPr>
            <p:ph type="body"/>
          </p:nvPr>
        </p:nvSpPr>
        <p:spPr>
          <a:xfrm>
            <a:off x="914182" y="4699752"/>
            <a:ext cx="4870879" cy="4464764"/>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12"/>
          <p:cNvSpPr>
            <a:spLocks noGrp="1" noChangeArrowheads="1"/>
          </p:cNvSpPr>
          <p:nvPr>
            <p:ph type="sldNum" sz="quarter"/>
          </p:nvPr>
        </p:nvSpPr>
        <p:spPr>
          <a:noFill/>
        </p:spPr>
        <p:txBody>
          <a:bodyPr/>
          <a:lstStyle/>
          <a:p>
            <a:fld id="{FCF25B22-C6CE-4D31-9BDA-44AB05B99132}" type="slidenum">
              <a:rPr lang="en-GB" smtClean="0">
                <a:latin typeface="Times New Roman" pitchFamily="18" charset="0"/>
              </a:rPr>
              <a:pPr/>
              <a:t>21</a:t>
            </a:fld>
            <a:endParaRPr lang="en-GB" smtClean="0">
              <a:latin typeface="Times New Roman" pitchFamily="18" charset="0"/>
            </a:endParaRPr>
          </a:p>
        </p:txBody>
      </p:sp>
      <p:sp>
        <p:nvSpPr>
          <p:cNvPr id="84995" name="Text Box 1"/>
          <p:cNvSpPr txBox="1">
            <a:spLocks noChangeArrowheads="1"/>
          </p:cNvSpPr>
          <p:nvPr/>
        </p:nvSpPr>
        <p:spPr bwMode="auto">
          <a:xfrm>
            <a:off x="888789" y="770061"/>
            <a:ext cx="4928015" cy="3697879"/>
          </a:xfrm>
          <a:prstGeom prst="rect">
            <a:avLst/>
          </a:prstGeom>
          <a:solidFill>
            <a:srgbClr val="FFFFFF"/>
          </a:solidFill>
          <a:ln w="9360">
            <a:solidFill>
              <a:srgbClr val="000000"/>
            </a:solidFill>
            <a:miter lim="800000"/>
            <a:headEnd/>
            <a:tailEnd/>
          </a:ln>
        </p:spPr>
        <p:txBody>
          <a:bodyPr wrap="none" anchor="ctr"/>
          <a:lstStyle/>
          <a:p>
            <a:endParaRPr lang="en-US">
              <a:ea typeface="DejaVu Sans" charset="0"/>
              <a:cs typeface="DejaVu Sans" charset="0"/>
            </a:endParaRPr>
          </a:p>
        </p:txBody>
      </p:sp>
      <p:sp>
        <p:nvSpPr>
          <p:cNvPr id="84996" name="Rectangle 2"/>
          <p:cNvSpPr>
            <a:spLocks noGrp="1" noChangeArrowheads="1"/>
          </p:cNvSpPr>
          <p:nvPr>
            <p:ph type="body"/>
          </p:nvPr>
        </p:nvSpPr>
        <p:spPr>
          <a:xfrm>
            <a:off x="914182" y="4699752"/>
            <a:ext cx="4870879" cy="4464764"/>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12"/>
          <p:cNvSpPr>
            <a:spLocks noGrp="1" noChangeArrowheads="1"/>
          </p:cNvSpPr>
          <p:nvPr>
            <p:ph type="sldNum" sz="quarter"/>
          </p:nvPr>
        </p:nvSpPr>
        <p:spPr>
          <a:noFill/>
        </p:spPr>
        <p:txBody>
          <a:bodyPr/>
          <a:lstStyle/>
          <a:p>
            <a:fld id="{EA8057C0-57BD-42FC-A4E6-C6BA74E89833}" type="slidenum">
              <a:rPr lang="en-GB" smtClean="0">
                <a:latin typeface="Times New Roman" pitchFamily="18" charset="0"/>
              </a:rPr>
              <a:pPr/>
              <a:t>22</a:t>
            </a:fld>
            <a:endParaRPr lang="en-GB" smtClean="0">
              <a:latin typeface="Times New Roman" pitchFamily="18" charset="0"/>
            </a:endParaRPr>
          </a:p>
        </p:txBody>
      </p:sp>
      <p:sp>
        <p:nvSpPr>
          <p:cNvPr id="87043" name="Text Box 1"/>
          <p:cNvSpPr txBox="1">
            <a:spLocks noChangeArrowheads="1"/>
          </p:cNvSpPr>
          <p:nvPr/>
        </p:nvSpPr>
        <p:spPr bwMode="auto">
          <a:xfrm>
            <a:off x="888789" y="770061"/>
            <a:ext cx="4928015" cy="3697879"/>
          </a:xfrm>
          <a:prstGeom prst="rect">
            <a:avLst/>
          </a:prstGeom>
          <a:solidFill>
            <a:srgbClr val="FFFFFF"/>
          </a:solidFill>
          <a:ln w="9360">
            <a:solidFill>
              <a:srgbClr val="000000"/>
            </a:solidFill>
            <a:miter lim="800000"/>
            <a:headEnd/>
            <a:tailEnd/>
          </a:ln>
        </p:spPr>
        <p:txBody>
          <a:bodyPr wrap="none" anchor="ctr"/>
          <a:lstStyle/>
          <a:p>
            <a:endParaRPr lang="en-US">
              <a:ea typeface="DejaVu Sans" charset="0"/>
              <a:cs typeface="DejaVu Sans" charset="0"/>
            </a:endParaRPr>
          </a:p>
        </p:txBody>
      </p:sp>
      <p:sp>
        <p:nvSpPr>
          <p:cNvPr id="87044" name="Rectangle 2"/>
          <p:cNvSpPr>
            <a:spLocks noGrp="1" noChangeArrowheads="1"/>
          </p:cNvSpPr>
          <p:nvPr>
            <p:ph type="body"/>
          </p:nvPr>
        </p:nvSpPr>
        <p:spPr>
          <a:xfrm>
            <a:off x="914182" y="4699752"/>
            <a:ext cx="4870879" cy="4464764"/>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12"/>
          <p:cNvSpPr>
            <a:spLocks noGrp="1" noChangeArrowheads="1"/>
          </p:cNvSpPr>
          <p:nvPr>
            <p:ph type="sldNum" sz="quarter"/>
          </p:nvPr>
        </p:nvSpPr>
        <p:spPr>
          <a:noFill/>
        </p:spPr>
        <p:txBody>
          <a:bodyPr/>
          <a:lstStyle/>
          <a:p>
            <a:fld id="{5A51B951-0952-4FE1-8D88-5EB738032972}" type="slidenum">
              <a:rPr lang="en-GB" smtClean="0">
                <a:latin typeface="Times New Roman" pitchFamily="18" charset="0"/>
              </a:rPr>
              <a:pPr/>
              <a:t>23</a:t>
            </a:fld>
            <a:endParaRPr lang="en-GB" smtClean="0">
              <a:latin typeface="Times New Roman" pitchFamily="18" charset="0"/>
            </a:endParaRPr>
          </a:p>
        </p:txBody>
      </p:sp>
      <p:sp>
        <p:nvSpPr>
          <p:cNvPr id="88067" name="Text Box 1"/>
          <p:cNvSpPr txBox="1">
            <a:spLocks noChangeArrowheads="1"/>
          </p:cNvSpPr>
          <p:nvPr/>
        </p:nvSpPr>
        <p:spPr bwMode="auto">
          <a:xfrm>
            <a:off x="888789" y="770061"/>
            <a:ext cx="4928015" cy="3697879"/>
          </a:xfrm>
          <a:prstGeom prst="rect">
            <a:avLst/>
          </a:prstGeom>
          <a:solidFill>
            <a:srgbClr val="FFFFFF"/>
          </a:solidFill>
          <a:ln w="9360">
            <a:solidFill>
              <a:srgbClr val="000000"/>
            </a:solidFill>
            <a:miter lim="800000"/>
            <a:headEnd/>
            <a:tailEnd/>
          </a:ln>
        </p:spPr>
        <p:txBody>
          <a:bodyPr wrap="none" anchor="ctr"/>
          <a:lstStyle/>
          <a:p>
            <a:endParaRPr lang="en-US">
              <a:ea typeface="DejaVu Sans" charset="0"/>
              <a:cs typeface="DejaVu Sans" charset="0"/>
            </a:endParaRPr>
          </a:p>
        </p:txBody>
      </p:sp>
      <p:sp>
        <p:nvSpPr>
          <p:cNvPr id="88068" name="Rectangle 2"/>
          <p:cNvSpPr>
            <a:spLocks noGrp="1" noChangeArrowheads="1"/>
          </p:cNvSpPr>
          <p:nvPr>
            <p:ph type="body"/>
          </p:nvPr>
        </p:nvSpPr>
        <p:spPr>
          <a:xfrm>
            <a:off x="914182" y="4699752"/>
            <a:ext cx="4870879" cy="4464764"/>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12"/>
          <p:cNvSpPr>
            <a:spLocks noGrp="1" noChangeArrowheads="1"/>
          </p:cNvSpPr>
          <p:nvPr>
            <p:ph type="sldNum" sz="quarter"/>
          </p:nvPr>
        </p:nvSpPr>
        <p:spPr>
          <a:noFill/>
        </p:spPr>
        <p:txBody>
          <a:bodyPr/>
          <a:lstStyle/>
          <a:p>
            <a:fld id="{4135C5F7-66B0-4F48-B98B-7EFE1B413B8D}" type="slidenum">
              <a:rPr lang="en-GB" smtClean="0">
                <a:latin typeface="Times New Roman" pitchFamily="18" charset="0"/>
              </a:rPr>
              <a:pPr/>
              <a:t>24</a:t>
            </a:fld>
            <a:endParaRPr lang="en-GB" smtClean="0">
              <a:latin typeface="Times New Roman" pitchFamily="18" charset="0"/>
            </a:endParaRPr>
          </a:p>
        </p:txBody>
      </p:sp>
      <p:sp>
        <p:nvSpPr>
          <p:cNvPr id="89091" name="Text Box 1"/>
          <p:cNvSpPr txBox="1">
            <a:spLocks noChangeArrowheads="1"/>
          </p:cNvSpPr>
          <p:nvPr/>
        </p:nvSpPr>
        <p:spPr bwMode="auto">
          <a:xfrm>
            <a:off x="888789" y="770061"/>
            <a:ext cx="4928015" cy="3697879"/>
          </a:xfrm>
          <a:prstGeom prst="rect">
            <a:avLst/>
          </a:prstGeom>
          <a:solidFill>
            <a:srgbClr val="FFFFFF"/>
          </a:solidFill>
          <a:ln w="9360">
            <a:solidFill>
              <a:srgbClr val="000000"/>
            </a:solidFill>
            <a:miter lim="800000"/>
            <a:headEnd/>
            <a:tailEnd/>
          </a:ln>
        </p:spPr>
        <p:txBody>
          <a:bodyPr wrap="none" anchor="ctr"/>
          <a:lstStyle/>
          <a:p>
            <a:endParaRPr lang="en-US">
              <a:ea typeface="DejaVu Sans" charset="0"/>
              <a:cs typeface="DejaVu Sans" charset="0"/>
            </a:endParaRPr>
          </a:p>
        </p:txBody>
      </p:sp>
      <p:sp>
        <p:nvSpPr>
          <p:cNvPr id="89092" name="Rectangle 2"/>
          <p:cNvSpPr>
            <a:spLocks noGrp="1" noChangeArrowheads="1"/>
          </p:cNvSpPr>
          <p:nvPr>
            <p:ph type="body"/>
          </p:nvPr>
        </p:nvSpPr>
        <p:spPr>
          <a:xfrm>
            <a:off x="914182" y="4699752"/>
            <a:ext cx="4870879" cy="4464764"/>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12"/>
          <p:cNvSpPr>
            <a:spLocks noGrp="1" noChangeArrowheads="1"/>
          </p:cNvSpPr>
          <p:nvPr>
            <p:ph type="sldNum" sz="quarter"/>
          </p:nvPr>
        </p:nvSpPr>
        <p:spPr>
          <a:noFill/>
        </p:spPr>
        <p:txBody>
          <a:bodyPr/>
          <a:lstStyle/>
          <a:p>
            <a:fld id="{DB75DB21-6F77-4D98-8DF5-8FD836EE6B3A}" type="slidenum">
              <a:rPr lang="en-GB" smtClean="0">
                <a:latin typeface="Times New Roman" pitchFamily="18" charset="0"/>
              </a:rPr>
              <a:pPr/>
              <a:t>25</a:t>
            </a:fld>
            <a:endParaRPr lang="en-GB" smtClean="0">
              <a:latin typeface="Times New Roman" pitchFamily="18" charset="0"/>
            </a:endParaRPr>
          </a:p>
        </p:txBody>
      </p:sp>
      <p:sp>
        <p:nvSpPr>
          <p:cNvPr id="91139" name="Text Box 1"/>
          <p:cNvSpPr txBox="1">
            <a:spLocks noChangeArrowheads="1"/>
          </p:cNvSpPr>
          <p:nvPr/>
        </p:nvSpPr>
        <p:spPr bwMode="auto">
          <a:xfrm>
            <a:off x="888789" y="770061"/>
            <a:ext cx="4928015" cy="3697879"/>
          </a:xfrm>
          <a:prstGeom prst="rect">
            <a:avLst/>
          </a:prstGeom>
          <a:solidFill>
            <a:srgbClr val="FFFFFF"/>
          </a:solidFill>
          <a:ln w="9360">
            <a:solidFill>
              <a:srgbClr val="000000"/>
            </a:solidFill>
            <a:miter lim="800000"/>
            <a:headEnd/>
            <a:tailEnd/>
          </a:ln>
        </p:spPr>
        <p:txBody>
          <a:bodyPr wrap="none" anchor="ctr"/>
          <a:lstStyle/>
          <a:p>
            <a:endParaRPr lang="en-US">
              <a:ea typeface="DejaVu Sans" charset="0"/>
              <a:cs typeface="DejaVu Sans" charset="0"/>
            </a:endParaRPr>
          </a:p>
        </p:txBody>
      </p:sp>
      <p:sp>
        <p:nvSpPr>
          <p:cNvPr id="91140" name="Rectangle 2"/>
          <p:cNvSpPr>
            <a:spLocks noGrp="1" noChangeArrowheads="1"/>
          </p:cNvSpPr>
          <p:nvPr>
            <p:ph type="body"/>
          </p:nvPr>
        </p:nvSpPr>
        <p:spPr>
          <a:xfrm>
            <a:off x="914182" y="4699752"/>
            <a:ext cx="4870879" cy="4464764"/>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12"/>
          <p:cNvSpPr>
            <a:spLocks noGrp="1" noChangeArrowheads="1"/>
          </p:cNvSpPr>
          <p:nvPr>
            <p:ph type="sldNum" sz="quarter"/>
          </p:nvPr>
        </p:nvSpPr>
        <p:spPr>
          <a:noFill/>
        </p:spPr>
        <p:txBody>
          <a:bodyPr/>
          <a:lstStyle/>
          <a:p>
            <a:fld id="{E91F19D0-0638-42EC-A445-6BC5401E372B}" type="slidenum">
              <a:rPr lang="en-GB" smtClean="0">
                <a:latin typeface="Times New Roman" pitchFamily="18" charset="0"/>
              </a:rPr>
              <a:pPr/>
              <a:t>26</a:t>
            </a:fld>
            <a:endParaRPr lang="en-GB" smtClean="0">
              <a:latin typeface="Times New Roman" pitchFamily="18" charset="0"/>
            </a:endParaRPr>
          </a:p>
        </p:txBody>
      </p:sp>
      <p:sp>
        <p:nvSpPr>
          <p:cNvPr id="92163" name="Text Box 1"/>
          <p:cNvSpPr txBox="1">
            <a:spLocks noChangeArrowheads="1"/>
          </p:cNvSpPr>
          <p:nvPr/>
        </p:nvSpPr>
        <p:spPr bwMode="auto">
          <a:xfrm>
            <a:off x="888789" y="770061"/>
            <a:ext cx="4928015" cy="3697879"/>
          </a:xfrm>
          <a:prstGeom prst="rect">
            <a:avLst/>
          </a:prstGeom>
          <a:solidFill>
            <a:srgbClr val="FFFFFF"/>
          </a:solidFill>
          <a:ln w="9360">
            <a:solidFill>
              <a:srgbClr val="000000"/>
            </a:solidFill>
            <a:miter lim="800000"/>
            <a:headEnd/>
            <a:tailEnd/>
          </a:ln>
        </p:spPr>
        <p:txBody>
          <a:bodyPr wrap="none" anchor="ctr"/>
          <a:lstStyle/>
          <a:p>
            <a:endParaRPr lang="en-US">
              <a:ea typeface="DejaVu Sans" charset="0"/>
              <a:cs typeface="DejaVu Sans" charset="0"/>
            </a:endParaRPr>
          </a:p>
        </p:txBody>
      </p:sp>
      <p:sp>
        <p:nvSpPr>
          <p:cNvPr id="92164" name="Rectangle 2"/>
          <p:cNvSpPr>
            <a:spLocks noGrp="1" noChangeArrowheads="1"/>
          </p:cNvSpPr>
          <p:nvPr>
            <p:ph type="body"/>
          </p:nvPr>
        </p:nvSpPr>
        <p:spPr>
          <a:xfrm>
            <a:off x="914182" y="4699752"/>
            <a:ext cx="4870879" cy="4464764"/>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12"/>
          <p:cNvSpPr>
            <a:spLocks noGrp="1" noChangeArrowheads="1"/>
          </p:cNvSpPr>
          <p:nvPr>
            <p:ph type="sldNum" sz="quarter"/>
          </p:nvPr>
        </p:nvSpPr>
        <p:spPr>
          <a:noFill/>
        </p:spPr>
        <p:txBody>
          <a:bodyPr/>
          <a:lstStyle/>
          <a:p>
            <a:fld id="{1ACEBB47-4139-4E4F-91D5-06DA37AD33F0}" type="slidenum">
              <a:rPr lang="en-GB" smtClean="0">
                <a:latin typeface="Times New Roman" pitchFamily="18" charset="0"/>
              </a:rPr>
              <a:pPr/>
              <a:t>27</a:t>
            </a:fld>
            <a:endParaRPr lang="en-GB" smtClean="0">
              <a:latin typeface="Times New Roman" pitchFamily="18" charset="0"/>
            </a:endParaRPr>
          </a:p>
        </p:txBody>
      </p:sp>
      <p:sp>
        <p:nvSpPr>
          <p:cNvPr id="94211" name="Text Box 1"/>
          <p:cNvSpPr txBox="1">
            <a:spLocks noChangeArrowheads="1"/>
          </p:cNvSpPr>
          <p:nvPr/>
        </p:nvSpPr>
        <p:spPr bwMode="auto">
          <a:xfrm>
            <a:off x="888789" y="770061"/>
            <a:ext cx="4928015" cy="3697879"/>
          </a:xfrm>
          <a:prstGeom prst="rect">
            <a:avLst/>
          </a:prstGeom>
          <a:solidFill>
            <a:srgbClr val="FFFFFF"/>
          </a:solidFill>
          <a:ln w="9360">
            <a:solidFill>
              <a:srgbClr val="000000"/>
            </a:solidFill>
            <a:miter lim="800000"/>
            <a:headEnd/>
            <a:tailEnd/>
          </a:ln>
        </p:spPr>
        <p:txBody>
          <a:bodyPr wrap="none" anchor="ctr"/>
          <a:lstStyle/>
          <a:p>
            <a:endParaRPr lang="en-US">
              <a:ea typeface="DejaVu Sans" charset="0"/>
              <a:cs typeface="DejaVu Sans" charset="0"/>
            </a:endParaRPr>
          </a:p>
        </p:txBody>
      </p:sp>
      <p:sp>
        <p:nvSpPr>
          <p:cNvPr id="94212" name="Rectangle 2"/>
          <p:cNvSpPr>
            <a:spLocks noGrp="1" noChangeArrowheads="1"/>
          </p:cNvSpPr>
          <p:nvPr>
            <p:ph type="body"/>
          </p:nvPr>
        </p:nvSpPr>
        <p:spPr>
          <a:xfrm>
            <a:off x="914182" y="4699752"/>
            <a:ext cx="4870879" cy="4464764"/>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12"/>
          <p:cNvSpPr>
            <a:spLocks noGrp="1" noChangeArrowheads="1"/>
          </p:cNvSpPr>
          <p:nvPr>
            <p:ph type="sldNum" sz="quarter"/>
          </p:nvPr>
        </p:nvSpPr>
        <p:spPr>
          <a:noFill/>
        </p:spPr>
        <p:txBody>
          <a:bodyPr/>
          <a:lstStyle/>
          <a:p>
            <a:fld id="{D93010FE-E5FF-4BAD-9DD2-18E0A97285B0}" type="slidenum">
              <a:rPr lang="en-GB" smtClean="0">
                <a:latin typeface="Times New Roman" pitchFamily="18" charset="0"/>
              </a:rPr>
              <a:pPr/>
              <a:t>28</a:t>
            </a:fld>
            <a:endParaRPr lang="en-GB" smtClean="0">
              <a:latin typeface="Times New Roman" pitchFamily="18" charset="0"/>
            </a:endParaRPr>
          </a:p>
        </p:txBody>
      </p:sp>
      <p:sp>
        <p:nvSpPr>
          <p:cNvPr id="95235" name="Text Box 1"/>
          <p:cNvSpPr txBox="1">
            <a:spLocks noChangeArrowheads="1"/>
          </p:cNvSpPr>
          <p:nvPr/>
        </p:nvSpPr>
        <p:spPr bwMode="auto">
          <a:xfrm>
            <a:off x="888789" y="770061"/>
            <a:ext cx="4928015" cy="3697879"/>
          </a:xfrm>
          <a:prstGeom prst="rect">
            <a:avLst/>
          </a:prstGeom>
          <a:solidFill>
            <a:srgbClr val="FFFFFF"/>
          </a:solidFill>
          <a:ln w="9360">
            <a:solidFill>
              <a:srgbClr val="000000"/>
            </a:solidFill>
            <a:miter lim="800000"/>
            <a:headEnd/>
            <a:tailEnd/>
          </a:ln>
        </p:spPr>
        <p:txBody>
          <a:bodyPr wrap="none" anchor="ctr"/>
          <a:lstStyle/>
          <a:p>
            <a:endParaRPr lang="en-US">
              <a:ea typeface="DejaVu Sans" charset="0"/>
              <a:cs typeface="DejaVu Sans" charset="0"/>
            </a:endParaRPr>
          </a:p>
        </p:txBody>
      </p:sp>
      <p:sp>
        <p:nvSpPr>
          <p:cNvPr id="95236" name="Rectangle 2"/>
          <p:cNvSpPr>
            <a:spLocks noGrp="1" noChangeArrowheads="1"/>
          </p:cNvSpPr>
          <p:nvPr>
            <p:ph type="body"/>
          </p:nvPr>
        </p:nvSpPr>
        <p:spPr>
          <a:xfrm>
            <a:off x="914182" y="4699752"/>
            <a:ext cx="4870879" cy="4464764"/>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12"/>
          <p:cNvSpPr>
            <a:spLocks noGrp="1" noChangeArrowheads="1"/>
          </p:cNvSpPr>
          <p:nvPr>
            <p:ph type="sldNum" sz="quarter"/>
          </p:nvPr>
        </p:nvSpPr>
        <p:spPr>
          <a:noFill/>
        </p:spPr>
        <p:txBody>
          <a:bodyPr/>
          <a:lstStyle/>
          <a:p>
            <a:fld id="{867A69A6-9486-4B37-A8C9-F2E9F3CA8C22}" type="slidenum">
              <a:rPr lang="en-GB" smtClean="0">
                <a:latin typeface="Times New Roman" pitchFamily="18" charset="0"/>
              </a:rPr>
              <a:pPr/>
              <a:t>29</a:t>
            </a:fld>
            <a:endParaRPr lang="en-GB" smtClean="0">
              <a:latin typeface="Times New Roman" pitchFamily="18" charset="0"/>
            </a:endParaRPr>
          </a:p>
        </p:txBody>
      </p:sp>
      <p:sp>
        <p:nvSpPr>
          <p:cNvPr id="96259" name="Text Box 1"/>
          <p:cNvSpPr txBox="1">
            <a:spLocks noChangeArrowheads="1"/>
          </p:cNvSpPr>
          <p:nvPr/>
        </p:nvSpPr>
        <p:spPr bwMode="auto">
          <a:xfrm>
            <a:off x="888789" y="770061"/>
            <a:ext cx="4928015" cy="3697879"/>
          </a:xfrm>
          <a:prstGeom prst="rect">
            <a:avLst/>
          </a:prstGeom>
          <a:solidFill>
            <a:srgbClr val="FFFFFF"/>
          </a:solidFill>
          <a:ln w="9360">
            <a:solidFill>
              <a:srgbClr val="000000"/>
            </a:solidFill>
            <a:miter lim="800000"/>
            <a:headEnd/>
            <a:tailEnd/>
          </a:ln>
        </p:spPr>
        <p:txBody>
          <a:bodyPr wrap="none" anchor="ctr"/>
          <a:lstStyle/>
          <a:p>
            <a:endParaRPr lang="en-US">
              <a:ea typeface="DejaVu Sans" charset="0"/>
              <a:cs typeface="DejaVu Sans" charset="0"/>
            </a:endParaRPr>
          </a:p>
        </p:txBody>
      </p:sp>
      <p:sp>
        <p:nvSpPr>
          <p:cNvPr id="96260" name="Rectangle 2"/>
          <p:cNvSpPr>
            <a:spLocks noGrp="1" noChangeArrowheads="1"/>
          </p:cNvSpPr>
          <p:nvPr>
            <p:ph type="body"/>
          </p:nvPr>
        </p:nvSpPr>
        <p:spPr>
          <a:xfrm>
            <a:off x="914182" y="4699752"/>
            <a:ext cx="4870879" cy="4464764"/>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12"/>
          <p:cNvSpPr>
            <a:spLocks noGrp="1" noChangeArrowheads="1"/>
          </p:cNvSpPr>
          <p:nvPr>
            <p:ph type="sldNum" sz="quarter"/>
          </p:nvPr>
        </p:nvSpPr>
        <p:spPr>
          <a:noFill/>
        </p:spPr>
        <p:txBody>
          <a:bodyPr/>
          <a:lstStyle/>
          <a:p>
            <a:fld id="{A4FF9D60-08CC-42EF-94FC-0B4107DE723F}" type="slidenum">
              <a:rPr lang="en-GB" smtClean="0">
                <a:latin typeface="Times New Roman" pitchFamily="18" charset="0"/>
              </a:rPr>
              <a:pPr/>
              <a:t>3</a:t>
            </a:fld>
            <a:endParaRPr lang="en-GB" smtClean="0">
              <a:latin typeface="Times New Roman" pitchFamily="18" charset="0"/>
            </a:endParaRPr>
          </a:p>
        </p:txBody>
      </p:sp>
      <p:sp>
        <p:nvSpPr>
          <p:cNvPr id="67587" name="Text Box 1"/>
          <p:cNvSpPr txBox="1">
            <a:spLocks noChangeArrowheads="1"/>
          </p:cNvSpPr>
          <p:nvPr/>
        </p:nvSpPr>
        <p:spPr bwMode="auto">
          <a:xfrm>
            <a:off x="888789" y="770061"/>
            <a:ext cx="4928015" cy="3697879"/>
          </a:xfrm>
          <a:prstGeom prst="rect">
            <a:avLst/>
          </a:prstGeom>
          <a:solidFill>
            <a:srgbClr val="FFFFFF"/>
          </a:solidFill>
          <a:ln w="9360">
            <a:solidFill>
              <a:srgbClr val="000000"/>
            </a:solidFill>
            <a:miter lim="800000"/>
            <a:headEnd/>
            <a:tailEnd/>
          </a:ln>
        </p:spPr>
        <p:txBody>
          <a:bodyPr wrap="none" anchor="ctr"/>
          <a:lstStyle/>
          <a:p>
            <a:endParaRPr lang="en-US">
              <a:ea typeface="DejaVu Sans" charset="0"/>
              <a:cs typeface="DejaVu Sans" charset="0"/>
            </a:endParaRPr>
          </a:p>
        </p:txBody>
      </p:sp>
      <p:sp>
        <p:nvSpPr>
          <p:cNvPr id="67588" name="Rectangle 2"/>
          <p:cNvSpPr>
            <a:spLocks noGrp="1" noChangeArrowheads="1"/>
          </p:cNvSpPr>
          <p:nvPr>
            <p:ph type="body"/>
          </p:nvPr>
        </p:nvSpPr>
        <p:spPr>
          <a:xfrm>
            <a:off x="914182" y="4699752"/>
            <a:ext cx="4870879" cy="4464764"/>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12"/>
          <p:cNvSpPr>
            <a:spLocks noGrp="1" noChangeArrowheads="1"/>
          </p:cNvSpPr>
          <p:nvPr>
            <p:ph type="sldNum" sz="quarter"/>
          </p:nvPr>
        </p:nvSpPr>
        <p:spPr>
          <a:noFill/>
        </p:spPr>
        <p:txBody>
          <a:bodyPr/>
          <a:lstStyle/>
          <a:p>
            <a:fld id="{5F2D5E5C-6019-4CA2-9C79-1D924DD9C648}" type="slidenum">
              <a:rPr lang="en-GB" smtClean="0">
                <a:latin typeface="Times New Roman" pitchFamily="18" charset="0"/>
              </a:rPr>
              <a:pPr/>
              <a:t>30</a:t>
            </a:fld>
            <a:endParaRPr lang="en-GB" smtClean="0">
              <a:latin typeface="Times New Roman" pitchFamily="18" charset="0"/>
            </a:endParaRPr>
          </a:p>
        </p:txBody>
      </p:sp>
      <p:sp>
        <p:nvSpPr>
          <p:cNvPr id="97283" name="Text Box 1"/>
          <p:cNvSpPr txBox="1">
            <a:spLocks noChangeArrowheads="1"/>
          </p:cNvSpPr>
          <p:nvPr/>
        </p:nvSpPr>
        <p:spPr bwMode="auto">
          <a:xfrm>
            <a:off x="888789" y="770061"/>
            <a:ext cx="4928015" cy="3697879"/>
          </a:xfrm>
          <a:prstGeom prst="rect">
            <a:avLst/>
          </a:prstGeom>
          <a:solidFill>
            <a:srgbClr val="FFFFFF"/>
          </a:solidFill>
          <a:ln w="9360">
            <a:solidFill>
              <a:srgbClr val="000000"/>
            </a:solidFill>
            <a:miter lim="800000"/>
            <a:headEnd/>
            <a:tailEnd/>
          </a:ln>
        </p:spPr>
        <p:txBody>
          <a:bodyPr wrap="none" anchor="ctr"/>
          <a:lstStyle/>
          <a:p>
            <a:endParaRPr lang="en-US">
              <a:ea typeface="DejaVu Sans" charset="0"/>
              <a:cs typeface="DejaVu Sans" charset="0"/>
            </a:endParaRPr>
          </a:p>
        </p:txBody>
      </p:sp>
      <p:sp>
        <p:nvSpPr>
          <p:cNvPr id="97284" name="Rectangle 2"/>
          <p:cNvSpPr>
            <a:spLocks noGrp="1" noChangeArrowheads="1"/>
          </p:cNvSpPr>
          <p:nvPr>
            <p:ph type="body"/>
          </p:nvPr>
        </p:nvSpPr>
        <p:spPr>
          <a:xfrm>
            <a:off x="914182" y="4699752"/>
            <a:ext cx="4870879" cy="4464764"/>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12"/>
          <p:cNvSpPr>
            <a:spLocks noGrp="1" noChangeArrowheads="1"/>
          </p:cNvSpPr>
          <p:nvPr>
            <p:ph type="sldNum" sz="quarter"/>
          </p:nvPr>
        </p:nvSpPr>
        <p:spPr>
          <a:noFill/>
        </p:spPr>
        <p:txBody>
          <a:bodyPr/>
          <a:lstStyle/>
          <a:p>
            <a:fld id="{3BB66520-91ED-4A35-8A6B-E10B8C2BE7CE}" type="slidenum">
              <a:rPr lang="en-GB" smtClean="0">
                <a:latin typeface="Times New Roman" pitchFamily="18" charset="0"/>
              </a:rPr>
              <a:pPr/>
              <a:t>31</a:t>
            </a:fld>
            <a:endParaRPr lang="en-GB" smtClean="0">
              <a:latin typeface="Times New Roman" pitchFamily="18" charset="0"/>
            </a:endParaRPr>
          </a:p>
        </p:txBody>
      </p:sp>
      <p:sp>
        <p:nvSpPr>
          <p:cNvPr id="98307" name="Text Box 1"/>
          <p:cNvSpPr txBox="1">
            <a:spLocks noChangeArrowheads="1"/>
          </p:cNvSpPr>
          <p:nvPr/>
        </p:nvSpPr>
        <p:spPr bwMode="auto">
          <a:xfrm>
            <a:off x="888789" y="770061"/>
            <a:ext cx="4928015" cy="3697879"/>
          </a:xfrm>
          <a:prstGeom prst="rect">
            <a:avLst/>
          </a:prstGeom>
          <a:solidFill>
            <a:srgbClr val="FFFFFF"/>
          </a:solidFill>
          <a:ln w="9360">
            <a:solidFill>
              <a:srgbClr val="000000"/>
            </a:solidFill>
            <a:miter lim="800000"/>
            <a:headEnd/>
            <a:tailEnd/>
          </a:ln>
        </p:spPr>
        <p:txBody>
          <a:bodyPr wrap="none" anchor="ctr"/>
          <a:lstStyle/>
          <a:p>
            <a:endParaRPr lang="en-US">
              <a:ea typeface="DejaVu Sans" charset="0"/>
              <a:cs typeface="DejaVu Sans" charset="0"/>
            </a:endParaRPr>
          </a:p>
        </p:txBody>
      </p:sp>
      <p:sp>
        <p:nvSpPr>
          <p:cNvPr id="98308" name="Rectangle 2"/>
          <p:cNvSpPr>
            <a:spLocks noGrp="1" noChangeArrowheads="1"/>
          </p:cNvSpPr>
          <p:nvPr>
            <p:ph type="body"/>
          </p:nvPr>
        </p:nvSpPr>
        <p:spPr>
          <a:xfrm>
            <a:off x="914182" y="4699752"/>
            <a:ext cx="4870879" cy="4464764"/>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12"/>
          <p:cNvSpPr>
            <a:spLocks noGrp="1" noChangeArrowheads="1"/>
          </p:cNvSpPr>
          <p:nvPr>
            <p:ph type="sldNum" sz="quarter"/>
          </p:nvPr>
        </p:nvSpPr>
        <p:spPr>
          <a:noFill/>
        </p:spPr>
        <p:txBody>
          <a:bodyPr/>
          <a:lstStyle/>
          <a:p>
            <a:fld id="{92F7444D-7D2B-4C6C-BA49-5EA028760587}" type="slidenum">
              <a:rPr lang="en-GB" smtClean="0">
                <a:latin typeface="Times New Roman" pitchFamily="18" charset="0"/>
              </a:rPr>
              <a:pPr/>
              <a:t>32</a:t>
            </a:fld>
            <a:endParaRPr lang="en-GB" smtClean="0">
              <a:latin typeface="Times New Roman" pitchFamily="18" charset="0"/>
            </a:endParaRPr>
          </a:p>
        </p:txBody>
      </p:sp>
      <p:sp>
        <p:nvSpPr>
          <p:cNvPr id="99331" name="Text Box 1"/>
          <p:cNvSpPr txBox="1">
            <a:spLocks noChangeArrowheads="1"/>
          </p:cNvSpPr>
          <p:nvPr/>
        </p:nvSpPr>
        <p:spPr bwMode="auto">
          <a:xfrm>
            <a:off x="888789" y="770061"/>
            <a:ext cx="4928015" cy="3697879"/>
          </a:xfrm>
          <a:prstGeom prst="rect">
            <a:avLst/>
          </a:prstGeom>
          <a:solidFill>
            <a:srgbClr val="FFFFFF"/>
          </a:solidFill>
          <a:ln w="9360">
            <a:solidFill>
              <a:srgbClr val="000000"/>
            </a:solidFill>
            <a:miter lim="800000"/>
            <a:headEnd/>
            <a:tailEnd/>
          </a:ln>
        </p:spPr>
        <p:txBody>
          <a:bodyPr wrap="none" anchor="ctr"/>
          <a:lstStyle/>
          <a:p>
            <a:endParaRPr lang="en-US">
              <a:ea typeface="DejaVu Sans" charset="0"/>
              <a:cs typeface="DejaVu Sans" charset="0"/>
            </a:endParaRPr>
          </a:p>
        </p:txBody>
      </p:sp>
      <p:sp>
        <p:nvSpPr>
          <p:cNvPr id="99332" name="Rectangle 2"/>
          <p:cNvSpPr>
            <a:spLocks noGrp="1" noChangeArrowheads="1"/>
          </p:cNvSpPr>
          <p:nvPr>
            <p:ph type="body"/>
          </p:nvPr>
        </p:nvSpPr>
        <p:spPr>
          <a:xfrm>
            <a:off x="914182" y="4699752"/>
            <a:ext cx="4870879" cy="4464764"/>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12"/>
          <p:cNvSpPr>
            <a:spLocks noGrp="1" noChangeArrowheads="1"/>
          </p:cNvSpPr>
          <p:nvPr>
            <p:ph type="sldNum" sz="quarter"/>
          </p:nvPr>
        </p:nvSpPr>
        <p:spPr>
          <a:noFill/>
        </p:spPr>
        <p:txBody>
          <a:bodyPr/>
          <a:lstStyle/>
          <a:p>
            <a:fld id="{2EE8CB98-C1DC-4A3A-8D5C-E8B210C3AACC}" type="slidenum">
              <a:rPr lang="en-GB" smtClean="0">
                <a:latin typeface="Times New Roman" pitchFamily="18" charset="0"/>
              </a:rPr>
              <a:pPr/>
              <a:t>33</a:t>
            </a:fld>
            <a:endParaRPr lang="en-GB" smtClean="0">
              <a:latin typeface="Times New Roman" pitchFamily="18" charset="0"/>
            </a:endParaRPr>
          </a:p>
        </p:txBody>
      </p:sp>
      <p:sp>
        <p:nvSpPr>
          <p:cNvPr id="100355" name="Text Box 1"/>
          <p:cNvSpPr txBox="1">
            <a:spLocks noChangeArrowheads="1"/>
          </p:cNvSpPr>
          <p:nvPr/>
        </p:nvSpPr>
        <p:spPr bwMode="auto">
          <a:xfrm>
            <a:off x="888789" y="770061"/>
            <a:ext cx="4928015" cy="3697879"/>
          </a:xfrm>
          <a:prstGeom prst="rect">
            <a:avLst/>
          </a:prstGeom>
          <a:solidFill>
            <a:srgbClr val="FFFFFF"/>
          </a:solidFill>
          <a:ln w="9360">
            <a:solidFill>
              <a:srgbClr val="000000"/>
            </a:solidFill>
            <a:miter lim="800000"/>
            <a:headEnd/>
            <a:tailEnd/>
          </a:ln>
        </p:spPr>
        <p:txBody>
          <a:bodyPr wrap="none" anchor="ctr"/>
          <a:lstStyle/>
          <a:p>
            <a:endParaRPr lang="en-US">
              <a:ea typeface="DejaVu Sans" charset="0"/>
              <a:cs typeface="DejaVu Sans" charset="0"/>
            </a:endParaRPr>
          </a:p>
        </p:txBody>
      </p:sp>
      <p:sp>
        <p:nvSpPr>
          <p:cNvPr id="100356" name="Rectangle 2"/>
          <p:cNvSpPr>
            <a:spLocks noGrp="1" noChangeArrowheads="1"/>
          </p:cNvSpPr>
          <p:nvPr>
            <p:ph type="body"/>
          </p:nvPr>
        </p:nvSpPr>
        <p:spPr>
          <a:xfrm>
            <a:off x="914182" y="4699752"/>
            <a:ext cx="4870879" cy="4464764"/>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12"/>
          <p:cNvSpPr>
            <a:spLocks noGrp="1" noChangeArrowheads="1"/>
          </p:cNvSpPr>
          <p:nvPr>
            <p:ph type="sldNum" sz="quarter"/>
          </p:nvPr>
        </p:nvSpPr>
        <p:spPr>
          <a:noFill/>
        </p:spPr>
        <p:txBody>
          <a:bodyPr/>
          <a:lstStyle/>
          <a:p>
            <a:fld id="{2166B0DE-F5D5-4EDB-A64F-6054642F3C6C}" type="slidenum">
              <a:rPr lang="en-GB" smtClean="0">
                <a:latin typeface="Times New Roman" pitchFamily="18" charset="0"/>
              </a:rPr>
              <a:pPr/>
              <a:t>34</a:t>
            </a:fld>
            <a:endParaRPr lang="en-GB" smtClean="0">
              <a:latin typeface="Times New Roman" pitchFamily="18" charset="0"/>
            </a:endParaRPr>
          </a:p>
        </p:txBody>
      </p:sp>
      <p:sp>
        <p:nvSpPr>
          <p:cNvPr id="101379" name="Text Box 1"/>
          <p:cNvSpPr txBox="1">
            <a:spLocks noChangeArrowheads="1"/>
          </p:cNvSpPr>
          <p:nvPr/>
        </p:nvSpPr>
        <p:spPr bwMode="auto">
          <a:xfrm>
            <a:off x="888789" y="770061"/>
            <a:ext cx="4928015" cy="3697879"/>
          </a:xfrm>
          <a:prstGeom prst="rect">
            <a:avLst/>
          </a:prstGeom>
          <a:solidFill>
            <a:srgbClr val="FFFFFF"/>
          </a:solidFill>
          <a:ln w="9360">
            <a:solidFill>
              <a:srgbClr val="000000"/>
            </a:solidFill>
            <a:miter lim="800000"/>
            <a:headEnd/>
            <a:tailEnd/>
          </a:ln>
        </p:spPr>
        <p:txBody>
          <a:bodyPr wrap="none" anchor="ctr"/>
          <a:lstStyle/>
          <a:p>
            <a:endParaRPr lang="en-US">
              <a:ea typeface="DejaVu Sans" charset="0"/>
              <a:cs typeface="DejaVu Sans" charset="0"/>
            </a:endParaRPr>
          </a:p>
        </p:txBody>
      </p:sp>
      <p:sp>
        <p:nvSpPr>
          <p:cNvPr id="101380" name="Rectangle 2"/>
          <p:cNvSpPr>
            <a:spLocks noGrp="1" noChangeArrowheads="1"/>
          </p:cNvSpPr>
          <p:nvPr>
            <p:ph type="body"/>
          </p:nvPr>
        </p:nvSpPr>
        <p:spPr>
          <a:xfrm>
            <a:off x="914182" y="4699752"/>
            <a:ext cx="4870879" cy="4464764"/>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12"/>
          <p:cNvSpPr>
            <a:spLocks noGrp="1" noChangeArrowheads="1"/>
          </p:cNvSpPr>
          <p:nvPr>
            <p:ph type="sldNum" sz="quarter"/>
          </p:nvPr>
        </p:nvSpPr>
        <p:spPr>
          <a:noFill/>
        </p:spPr>
        <p:txBody>
          <a:bodyPr/>
          <a:lstStyle/>
          <a:p>
            <a:fld id="{CA99876B-BD47-4B2B-84EB-FDCDAA71930D}" type="slidenum">
              <a:rPr lang="en-GB" smtClean="0">
                <a:latin typeface="Times New Roman" pitchFamily="18" charset="0"/>
              </a:rPr>
              <a:pPr/>
              <a:t>35</a:t>
            </a:fld>
            <a:endParaRPr lang="en-GB" smtClean="0">
              <a:latin typeface="Times New Roman" pitchFamily="18" charset="0"/>
            </a:endParaRPr>
          </a:p>
        </p:txBody>
      </p:sp>
      <p:sp>
        <p:nvSpPr>
          <p:cNvPr id="102403" name="Text Box 1"/>
          <p:cNvSpPr txBox="1">
            <a:spLocks noChangeArrowheads="1"/>
          </p:cNvSpPr>
          <p:nvPr/>
        </p:nvSpPr>
        <p:spPr bwMode="auto">
          <a:xfrm>
            <a:off x="888789" y="770061"/>
            <a:ext cx="4928015" cy="3697879"/>
          </a:xfrm>
          <a:prstGeom prst="rect">
            <a:avLst/>
          </a:prstGeom>
          <a:solidFill>
            <a:srgbClr val="FFFFFF"/>
          </a:solidFill>
          <a:ln w="9360">
            <a:solidFill>
              <a:srgbClr val="000000"/>
            </a:solidFill>
            <a:miter lim="800000"/>
            <a:headEnd/>
            <a:tailEnd/>
          </a:ln>
        </p:spPr>
        <p:txBody>
          <a:bodyPr wrap="none" anchor="ctr"/>
          <a:lstStyle/>
          <a:p>
            <a:endParaRPr lang="en-US">
              <a:ea typeface="DejaVu Sans" charset="0"/>
              <a:cs typeface="DejaVu Sans" charset="0"/>
            </a:endParaRPr>
          </a:p>
        </p:txBody>
      </p:sp>
      <p:sp>
        <p:nvSpPr>
          <p:cNvPr id="102404" name="Rectangle 2"/>
          <p:cNvSpPr>
            <a:spLocks noGrp="1" noChangeArrowheads="1"/>
          </p:cNvSpPr>
          <p:nvPr>
            <p:ph type="body"/>
          </p:nvPr>
        </p:nvSpPr>
        <p:spPr>
          <a:xfrm>
            <a:off x="914182" y="4699752"/>
            <a:ext cx="4870879" cy="4464764"/>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12"/>
          <p:cNvSpPr>
            <a:spLocks noGrp="1" noChangeArrowheads="1"/>
          </p:cNvSpPr>
          <p:nvPr>
            <p:ph type="sldNum" sz="quarter"/>
          </p:nvPr>
        </p:nvSpPr>
        <p:spPr>
          <a:noFill/>
        </p:spPr>
        <p:txBody>
          <a:bodyPr/>
          <a:lstStyle/>
          <a:p>
            <a:fld id="{C8671F5E-A48B-40C3-A18C-89F79D4597ED}" type="slidenum">
              <a:rPr lang="en-GB" smtClean="0">
                <a:latin typeface="Times New Roman" pitchFamily="18" charset="0"/>
              </a:rPr>
              <a:pPr/>
              <a:t>36</a:t>
            </a:fld>
            <a:endParaRPr lang="en-GB" smtClean="0">
              <a:latin typeface="Times New Roman" pitchFamily="18" charset="0"/>
            </a:endParaRPr>
          </a:p>
        </p:txBody>
      </p:sp>
      <p:sp>
        <p:nvSpPr>
          <p:cNvPr id="103427" name="Text Box 1"/>
          <p:cNvSpPr txBox="1">
            <a:spLocks noChangeArrowheads="1"/>
          </p:cNvSpPr>
          <p:nvPr/>
        </p:nvSpPr>
        <p:spPr bwMode="auto">
          <a:xfrm>
            <a:off x="888789" y="770061"/>
            <a:ext cx="4928015" cy="3697879"/>
          </a:xfrm>
          <a:prstGeom prst="rect">
            <a:avLst/>
          </a:prstGeom>
          <a:solidFill>
            <a:srgbClr val="FFFFFF"/>
          </a:solidFill>
          <a:ln w="9360">
            <a:solidFill>
              <a:srgbClr val="000000"/>
            </a:solidFill>
            <a:miter lim="800000"/>
            <a:headEnd/>
            <a:tailEnd/>
          </a:ln>
        </p:spPr>
        <p:txBody>
          <a:bodyPr wrap="none" anchor="ctr"/>
          <a:lstStyle/>
          <a:p>
            <a:endParaRPr lang="en-US">
              <a:ea typeface="DejaVu Sans" charset="0"/>
              <a:cs typeface="DejaVu Sans" charset="0"/>
            </a:endParaRPr>
          </a:p>
        </p:txBody>
      </p:sp>
      <p:sp>
        <p:nvSpPr>
          <p:cNvPr id="103428" name="Rectangle 2"/>
          <p:cNvSpPr>
            <a:spLocks noGrp="1" noChangeArrowheads="1"/>
          </p:cNvSpPr>
          <p:nvPr>
            <p:ph type="body"/>
          </p:nvPr>
        </p:nvSpPr>
        <p:spPr>
          <a:xfrm>
            <a:off x="914182" y="4699752"/>
            <a:ext cx="4870879" cy="4464764"/>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12"/>
          <p:cNvSpPr>
            <a:spLocks noGrp="1" noChangeArrowheads="1"/>
          </p:cNvSpPr>
          <p:nvPr>
            <p:ph type="sldNum" sz="quarter"/>
          </p:nvPr>
        </p:nvSpPr>
        <p:spPr>
          <a:noFill/>
        </p:spPr>
        <p:txBody>
          <a:bodyPr/>
          <a:lstStyle/>
          <a:p>
            <a:fld id="{6B19211A-3FF7-4E54-8F51-5ECA0026066F}" type="slidenum">
              <a:rPr lang="en-GB" smtClean="0">
                <a:latin typeface="Times New Roman" pitchFamily="18" charset="0"/>
              </a:rPr>
              <a:pPr/>
              <a:t>37</a:t>
            </a:fld>
            <a:endParaRPr lang="en-GB" smtClean="0">
              <a:latin typeface="Times New Roman" pitchFamily="18" charset="0"/>
            </a:endParaRPr>
          </a:p>
        </p:txBody>
      </p:sp>
      <p:sp>
        <p:nvSpPr>
          <p:cNvPr id="104451" name="Text Box 1"/>
          <p:cNvSpPr txBox="1">
            <a:spLocks noChangeArrowheads="1"/>
          </p:cNvSpPr>
          <p:nvPr/>
        </p:nvSpPr>
        <p:spPr bwMode="auto">
          <a:xfrm>
            <a:off x="888789" y="770061"/>
            <a:ext cx="4928015" cy="3697879"/>
          </a:xfrm>
          <a:prstGeom prst="rect">
            <a:avLst/>
          </a:prstGeom>
          <a:solidFill>
            <a:srgbClr val="FFFFFF"/>
          </a:solidFill>
          <a:ln w="9360">
            <a:solidFill>
              <a:srgbClr val="000000"/>
            </a:solidFill>
            <a:miter lim="800000"/>
            <a:headEnd/>
            <a:tailEnd/>
          </a:ln>
        </p:spPr>
        <p:txBody>
          <a:bodyPr wrap="none" anchor="ctr"/>
          <a:lstStyle/>
          <a:p>
            <a:endParaRPr lang="en-US">
              <a:ea typeface="DejaVu Sans" charset="0"/>
              <a:cs typeface="DejaVu Sans" charset="0"/>
            </a:endParaRPr>
          </a:p>
        </p:txBody>
      </p:sp>
      <p:sp>
        <p:nvSpPr>
          <p:cNvPr id="104452" name="Rectangle 2"/>
          <p:cNvSpPr>
            <a:spLocks noGrp="1" noChangeArrowheads="1"/>
          </p:cNvSpPr>
          <p:nvPr>
            <p:ph type="body"/>
          </p:nvPr>
        </p:nvSpPr>
        <p:spPr>
          <a:xfrm>
            <a:off x="914182" y="4699752"/>
            <a:ext cx="4870879" cy="4464764"/>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12"/>
          <p:cNvSpPr>
            <a:spLocks noGrp="1" noChangeArrowheads="1"/>
          </p:cNvSpPr>
          <p:nvPr>
            <p:ph type="sldNum" sz="quarter"/>
          </p:nvPr>
        </p:nvSpPr>
        <p:spPr>
          <a:noFill/>
        </p:spPr>
        <p:txBody>
          <a:bodyPr/>
          <a:lstStyle/>
          <a:p>
            <a:fld id="{11D778C4-EAD9-4CAF-8F46-468E2F76A978}" type="slidenum">
              <a:rPr lang="en-GB" smtClean="0">
                <a:latin typeface="Times New Roman" pitchFamily="18" charset="0"/>
              </a:rPr>
              <a:pPr/>
              <a:t>38</a:t>
            </a:fld>
            <a:endParaRPr lang="en-GB" smtClean="0">
              <a:latin typeface="Times New Roman" pitchFamily="18" charset="0"/>
            </a:endParaRPr>
          </a:p>
        </p:txBody>
      </p:sp>
      <p:sp>
        <p:nvSpPr>
          <p:cNvPr id="115715" name="Text Box 1"/>
          <p:cNvSpPr txBox="1">
            <a:spLocks noChangeArrowheads="1"/>
          </p:cNvSpPr>
          <p:nvPr/>
        </p:nvSpPr>
        <p:spPr bwMode="auto">
          <a:xfrm>
            <a:off x="888789" y="770061"/>
            <a:ext cx="4928015" cy="3697879"/>
          </a:xfrm>
          <a:prstGeom prst="rect">
            <a:avLst/>
          </a:prstGeom>
          <a:solidFill>
            <a:srgbClr val="FFFFFF"/>
          </a:solidFill>
          <a:ln w="9360">
            <a:solidFill>
              <a:srgbClr val="000000"/>
            </a:solidFill>
            <a:miter lim="800000"/>
            <a:headEnd/>
            <a:tailEnd/>
          </a:ln>
        </p:spPr>
        <p:txBody>
          <a:bodyPr wrap="none" anchor="ctr"/>
          <a:lstStyle/>
          <a:p>
            <a:endParaRPr lang="en-US">
              <a:ea typeface="DejaVu Sans" charset="0"/>
              <a:cs typeface="DejaVu Sans" charset="0"/>
            </a:endParaRPr>
          </a:p>
        </p:txBody>
      </p:sp>
      <p:sp>
        <p:nvSpPr>
          <p:cNvPr id="115716" name="Rectangle 2"/>
          <p:cNvSpPr>
            <a:spLocks noGrp="1" noChangeArrowheads="1"/>
          </p:cNvSpPr>
          <p:nvPr>
            <p:ph type="body"/>
          </p:nvPr>
        </p:nvSpPr>
        <p:spPr>
          <a:xfrm>
            <a:off x="914182" y="4699752"/>
            <a:ext cx="4870879" cy="4464764"/>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12"/>
          <p:cNvSpPr>
            <a:spLocks noGrp="1" noChangeArrowheads="1"/>
          </p:cNvSpPr>
          <p:nvPr>
            <p:ph type="sldNum" sz="quarter"/>
          </p:nvPr>
        </p:nvSpPr>
        <p:spPr>
          <a:noFill/>
        </p:spPr>
        <p:txBody>
          <a:bodyPr/>
          <a:lstStyle/>
          <a:p>
            <a:fld id="{7653316D-C72F-4955-BA33-64F7F49D0093}" type="slidenum">
              <a:rPr lang="en-GB" smtClean="0">
                <a:latin typeface="Times New Roman" pitchFamily="18" charset="0"/>
              </a:rPr>
              <a:pPr/>
              <a:t>39</a:t>
            </a:fld>
            <a:endParaRPr lang="en-GB" smtClean="0">
              <a:latin typeface="Times New Roman" pitchFamily="18" charset="0"/>
            </a:endParaRPr>
          </a:p>
        </p:txBody>
      </p:sp>
      <p:sp>
        <p:nvSpPr>
          <p:cNvPr id="116739" name="Text Box 1"/>
          <p:cNvSpPr txBox="1">
            <a:spLocks noChangeArrowheads="1"/>
          </p:cNvSpPr>
          <p:nvPr/>
        </p:nvSpPr>
        <p:spPr bwMode="auto">
          <a:xfrm>
            <a:off x="888789" y="770061"/>
            <a:ext cx="4928015" cy="3697879"/>
          </a:xfrm>
          <a:prstGeom prst="rect">
            <a:avLst/>
          </a:prstGeom>
          <a:solidFill>
            <a:srgbClr val="FFFFFF"/>
          </a:solidFill>
          <a:ln w="9360">
            <a:solidFill>
              <a:srgbClr val="000000"/>
            </a:solidFill>
            <a:miter lim="800000"/>
            <a:headEnd/>
            <a:tailEnd/>
          </a:ln>
        </p:spPr>
        <p:txBody>
          <a:bodyPr wrap="none" anchor="ctr"/>
          <a:lstStyle/>
          <a:p>
            <a:endParaRPr lang="en-US">
              <a:ea typeface="DejaVu Sans" charset="0"/>
              <a:cs typeface="DejaVu Sans" charset="0"/>
            </a:endParaRPr>
          </a:p>
        </p:txBody>
      </p:sp>
      <p:sp>
        <p:nvSpPr>
          <p:cNvPr id="116740" name="Rectangle 2"/>
          <p:cNvSpPr>
            <a:spLocks noGrp="1" noChangeArrowheads="1"/>
          </p:cNvSpPr>
          <p:nvPr>
            <p:ph type="body"/>
          </p:nvPr>
        </p:nvSpPr>
        <p:spPr>
          <a:xfrm>
            <a:off x="914182" y="4699752"/>
            <a:ext cx="4870879" cy="4464764"/>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2"/>
          <p:cNvSpPr>
            <a:spLocks noGrp="1" noChangeArrowheads="1"/>
          </p:cNvSpPr>
          <p:nvPr>
            <p:ph type="sldNum" sz="quarter"/>
          </p:nvPr>
        </p:nvSpPr>
        <p:spPr>
          <a:noFill/>
        </p:spPr>
        <p:txBody>
          <a:bodyPr/>
          <a:lstStyle/>
          <a:p>
            <a:fld id="{DB39FD65-344E-4902-93F6-5837296ED97B}" type="slidenum">
              <a:rPr lang="en-GB" smtClean="0">
                <a:latin typeface="Times New Roman" pitchFamily="18" charset="0"/>
              </a:rPr>
              <a:pPr/>
              <a:t>4</a:t>
            </a:fld>
            <a:endParaRPr lang="en-GB" smtClean="0">
              <a:latin typeface="Times New Roman" pitchFamily="18" charset="0"/>
            </a:endParaRPr>
          </a:p>
        </p:txBody>
      </p:sp>
      <p:sp>
        <p:nvSpPr>
          <p:cNvPr id="68611" name="Text Box 1"/>
          <p:cNvSpPr txBox="1">
            <a:spLocks noChangeArrowheads="1"/>
          </p:cNvSpPr>
          <p:nvPr/>
        </p:nvSpPr>
        <p:spPr bwMode="auto">
          <a:xfrm>
            <a:off x="888789" y="770061"/>
            <a:ext cx="4928015" cy="3697879"/>
          </a:xfrm>
          <a:prstGeom prst="rect">
            <a:avLst/>
          </a:prstGeom>
          <a:solidFill>
            <a:srgbClr val="FFFFFF"/>
          </a:solidFill>
          <a:ln w="9360">
            <a:solidFill>
              <a:srgbClr val="000000"/>
            </a:solidFill>
            <a:miter lim="800000"/>
            <a:headEnd/>
            <a:tailEnd/>
          </a:ln>
        </p:spPr>
        <p:txBody>
          <a:bodyPr wrap="none" anchor="ctr"/>
          <a:lstStyle/>
          <a:p>
            <a:endParaRPr lang="en-US">
              <a:ea typeface="DejaVu Sans" charset="0"/>
              <a:cs typeface="DejaVu Sans" charset="0"/>
            </a:endParaRPr>
          </a:p>
        </p:txBody>
      </p:sp>
      <p:sp>
        <p:nvSpPr>
          <p:cNvPr id="68612" name="Rectangle 2"/>
          <p:cNvSpPr>
            <a:spLocks noGrp="1" noChangeArrowheads="1"/>
          </p:cNvSpPr>
          <p:nvPr>
            <p:ph type="body"/>
          </p:nvPr>
        </p:nvSpPr>
        <p:spPr>
          <a:xfrm>
            <a:off x="914182" y="4699752"/>
            <a:ext cx="4870879" cy="4464764"/>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Rectangle 12"/>
          <p:cNvSpPr>
            <a:spLocks noGrp="1" noChangeArrowheads="1"/>
          </p:cNvSpPr>
          <p:nvPr>
            <p:ph type="sldNum" sz="quarter"/>
          </p:nvPr>
        </p:nvSpPr>
        <p:spPr>
          <a:noFill/>
        </p:spPr>
        <p:txBody>
          <a:bodyPr/>
          <a:lstStyle/>
          <a:p>
            <a:fld id="{8976F7B9-C898-45C3-A647-51291CAB350F}" type="slidenum">
              <a:rPr lang="en-GB" smtClean="0">
                <a:latin typeface="Times New Roman" pitchFamily="18" charset="0"/>
              </a:rPr>
              <a:pPr/>
              <a:t>40</a:t>
            </a:fld>
            <a:endParaRPr lang="en-GB" smtClean="0">
              <a:latin typeface="Times New Roman" pitchFamily="18" charset="0"/>
            </a:endParaRPr>
          </a:p>
        </p:txBody>
      </p:sp>
      <p:sp>
        <p:nvSpPr>
          <p:cNvPr id="117763" name="Text Box 1"/>
          <p:cNvSpPr txBox="1">
            <a:spLocks noChangeArrowheads="1"/>
          </p:cNvSpPr>
          <p:nvPr/>
        </p:nvSpPr>
        <p:spPr bwMode="auto">
          <a:xfrm>
            <a:off x="888789" y="770061"/>
            <a:ext cx="4928015" cy="3697879"/>
          </a:xfrm>
          <a:prstGeom prst="rect">
            <a:avLst/>
          </a:prstGeom>
          <a:solidFill>
            <a:srgbClr val="FFFFFF"/>
          </a:solidFill>
          <a:ln w="9360">
            <a:solidFill>
              <a:srgbClr val="000000"/>
            </a:solidFill>
            <a:miter lim="800000"/>
            <a:headEnd/>
            <a:tailEnd/>
          </a:ln>
        </p:spPr>
        <p:txBody>
          <a:bodyPr wrap="none" anchor="ctr"/>
          <a:lstStyle/>
          <a:p>
            <a:endParaRPr lang="en-US">
              <a:ea typeface="DejaVu Sans" charset="0"/>
              <a:cs typeface="DejaVu Sans" charset="0"/>
            </a:endParaRPr>
          </a:p>
        </p:txBody>
      </p:sp>
      <p:sp>
        <p:nvSpPr>
          <p:cNvPr id="117764" name="Rectangle 2"/>
          <p:cNvSpPr>
            <a:spLocks noGrp="1" noChangeArrowheads="1"/>
          </p:cNvSpPr>
          <p:nvPr>
            <p:ph type="body"/>
          </p:nvPr>
        </p:nvSpPr>
        <p:spPr>
          <a:xfrm>
            <a:off x="914182" y="4699752"/>
            <a:ext cx="4870879" cy="4464764"/>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12"/>
          <p:cNvSpPr>
            <a:spLocks noGrp="1" noChangeArrowheads="1"/>
          </p:cNvSpPr>
          <p:nvPr>
            <p:ph type="sldNum" sz="quarter"/>
          </p:nvPr>
        </p:nvSpPr>
        <p:spPr>
          <a:noFill/>
        </p:spPr>
        <p:txBody>
          <a:bodyPr/>
          <a:lstStyle/>
          <a:p>
            <a:fld id="{C2609F66-0B88-4ED5-BD37-E3B2342CD5AF}" type="slidenum">
              <a:rPr lang="en-GB" smtClean="0">
                <a:latin typeface="Times New Roman" pitchFamily="18" charset="0"/>
              </a:rPr>
              <a:pPr/>
              <a:t>41</a:t>
            </a:fld>
            <a:endParaRPr lang="en-GB" smtClean="0">
              <a:latin typeface="Times New Roman" pitchFamily="18" charset="0"/>
            </a:endParaRPr>
          </a:p>
        </p:txBody>
      </p:sp>
      <p:sp>
        <p:nvSpPr>
          <p:cNvPr id="118787" name="Text Box 1"/>
          <p:cNvSpPr txBox="1">
            <a:spLocks noChangeArrowheads="1"/>
          </p:cNvSpPr>
          <p:nvPr/>
        </p:nvSpPr>
        <p:spPr bwMode="auto">
          <a:xfrm>
            <a:off x="888789" y="770061"/>
            <a:ext cx="4928015" cy="3697879"/>
          </a:xfrm>
          <a:prstGeom prst="rect">
            <a:avLst/>
          </a:prstGeom>
          <a:solidFill>
            <a:srgbClr val="FFFFFF"/>
          </a:solidFill>
          <a:ln w="9360">
            <a:solidFill>
              <a:srgbClr val="000000"/>
            </a:solidFill>
            <a:miter lim="800000"/>
            <a:headEnd/>
            <a:tailEnd/>
          </a:ln>
        </p:spPr>
        <p:txBody>
          <a:bodyPr wrap="none" anchor="ctr"/>
          <a:lstStyle/>
          <a:p>
            <a:endParaRPr lang="en-US">
              <a:ea typeface="DejaVu Sans" charset="0"/>
              <a:cs typeface="DejaVu Sans" charset="0"/>
            </a:endParaRPr>
          </a:p>
        </p:txBody>
      </p:sp>
      <p:sp>
        <p:nvSpPr>
          <p:cNvPr id="118788" name="Rectangle 2"/>
          <p:cNvSpPr>
            <a:spLocks noGrp="1" noChangeArrowheads="1"/>
          </p:cNvSpPr>
          <p:nvPr>
            <p:ph type="body"/>
          </p:nvPr>
        </p:nvSpPr>
        <p:spPr>
          <a:xfrm>
            <a:off x="914182" y="4699752"/>
            <a:ext cx="4870879" cy="4464764"/>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12"/>
          <p:cNvSpPr>
            <a:spLocks noGrp="1" noChangeArrowheads="1"/>
          </p:cNvSpPr>
          <p:nvPr>
            <p:ph type="sldNum" sz="quarter"/>
          </p:nvPr>
        </p:nvSpPr>
        <p:spPr>
          <a:noFill/>
        </p:spPr>
        <p:txBody>
          <a:bodyPr/>
          <a:lstStyle/>
          <a:p>
            <a:fld id="{A498446D-A5DA-4920-ADAB-F9D493B01BAF}" type="slidenum">
              <a:rPr lang="en-GB" smtClean="0">
                <a:latin typeface="Times New Roman" pitchFamily="18" charset="0"/>
              </a:rPr>
              <a:pPr/>
              <a:t>42</a:t>
            </a:fld>
            <a:endParaRPr lang="en-GB" smtClean="0">
              <a:latin typeface="Times New Roman" pitchFamily="18" charset="0"/>
            </a:endParaRPr>
          </a:p>
        </p:txBody>
      </p:sp>
      <p:sp>
        <p:nvSpPr>
          <p:cNvPr id="119811" name="Text Box 1"/>
          <p:cNvSpPr txBox="1">
            <a:spLocks noChangeArrowheads="1"/>
          </p:cNvSpPr>
          <p:nvPr/>
        </p:nvSpPr>
        <p:spPr bwMode="auto">
          <a:xfrm>
            <a:off x="888789" y="770061"/>
            <a:ext cx="4928015" cy="3697879"/>
          </a:xfrm>
          <a:prstGeom prst="rect">
            <a:avLst/>
          </a:prstGeom>
          <a:solidFill>
            <a:srgbClr val="FFFFFF"/>
          </a:solidFill>
          <a:ln w="9360">
            <a:solidFill>
              <a:srgbClr val="000000"/>
            </a:solidFill>
            <a:miter lim="800000"/>
            <a:headEnd/>
            <a:tailEnd/>
          </a:ln>
        </p:spPr>
        <p:txBody>
          <a:bodyPr wrap="none" anchor="ctr"/>
          <a:lstStyle/>
          <a:p>
            <a:endParaRPr lang="en-US">
              <a:ea typeface="DejaVu Sans" charset="0"/>
              <a:cs typeface="DejaVu Sans" charset="0"/>
            </a:endParaRPr>
          </a:p>
        </p:txBody>
      </p:sp>
      <p:sp>
        <p:nvSpPr>
          <p:cNvPr id="119812" name="Rectangle 2"/>
          <p:cNvSpPr>
            <a:spLocks noGrp="1" noChangeArrowheads="1"/>
          </p:cNvSpPr>
          <p:nvPr>
            <p:ph type="body"/>
          </p:nvPr>
        </p:nvSpPr>
        <p:spPr>
          <a:xfrm>
            <a:off x="914182" y="4699752"/>
            <a:ext cx="4870879" cy="4464764"/>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12"/>
          <p:cNvSpPr>
            <a:spLocks noGrp="1" noChangeArrowheads="1"/>
          </p:cNvSpPr>
          <p:nvPr>
            <p:ph type="sldNum" sz="quarter"/>
          </p:nvPr>
        </p:nvSpPr>
        <p:spPr>
          <a:noFill/>
        </p:spPr>
        <p:txBody>
          <a:bodyPr/>
          <a:lstStyle/>
          <a:p>
            <a:fld id="{CBF21BEB-BD32-4F6B-9ADC-D950F150B0D4}" type="slidenum">
              <a:rPr lang="en-GB" smtClean="0">
                <a:latin typeface="Times New Roman" pitchFamily="18" charset="0"/>
              </a:rPr>
              <a:pPr/>
              <a:t>5</a:t>
            </a:fld>
            <a:endParaRPr lang="en-GB" smtClean="0">
              <a:latin typeface="Times New Roman" pitchFamily="18" charset="0"/>
            </a:endParaRPr>
          </a:p>
        </p:txBody>
      </p:sp>
      <p:sp>
        <p:nvSpPr>
          <p:cNvPr id="69635" name="Text Box 1"/>
          <p:cNvSpPr txBox="1">
            <a:spLocks noChangeArrowheads="1"/>
          </p:cNvSpPr>
          <p:nvPr/>
        </p:nvSpPr>
        <p:spPr bwMode="auto">
          <a:xfrm>
            <a:off x="888789" y="770061"/>
            <a:ext cx="4928015" cy="3697879"/>
          </a:xfrm>
          <a:prstGeom prst="rect">
            <a:avLst/>
          </a:prstGeom>
          <a:solidFill>
            <a:srgbClr val="FFFFFF"/>
          </a:solidFill>
          <a:ln w="9360">
            <a:solidFill>
              <a:srgbClr val="000000"/>
            </a:solidFill>
            <a:miter lim="800000"/>
            <a:headEnd/>
            <a:tailEnd/>
          </a:ln>
        </p:spPr>
        <p:txBody>
          <a:bodyPr wrap="none" anchor="ctr"/>
          <a:lstStyle/>
          <a:p>
            <a:endParaRPr lang="en-US">
              <a:ea typeface="DejaVu Sans" charset="0"/>
              <a:cs typeface="DejaVu Sans" charset="0"/>
            </a:endParaRPr>
          </a:p>
        </p:txBody>
      </p:sp>
      <p:sp>
        <p:nvSpPr>
          <p:cNvPr id="69636" name="Rectangle 2"/>
          <p:cNvSpPr>
            <a:spLocks noGrp="1" noChangeArrowheads="1"/>
          </p:cNvSpPr>
          <p:nvPr>
            <p:ph type="body"/>
          </p:nvPr>
        </p:nvSpPr>
        <p:spPr>
          <a:xfrm>
            <a:off x="914182" y="4699752"/>
            <a:ext cx="4870879" cy="4464764"/>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12"/>
          <p:cNvSpPr>
            <a:spLocks noGrp="1" noChangeArrowheads="1"/>
          </p:cNvSpPr>
          <p:nvPr>
            <p:ph type="sldNum" sz="quarter"/>
          </p:nvPr>
        </p:nvSpPr>
        <p:spPr>
          <a:noFill/>
        </p:spPr>
        <p:txBody>
          <a:bodyPr/>
          <a:lstStyle/>
          <a:p>
            <a:fld id="{2715AE45-9C15-4E47-8CC3-D9E2D510B829}" type="slidenum">
              <a:rPr lang="en-GB" smtClean="0">
                <a:latin typeface="Times New Roman" pitchFamily="18" charset="0"/>
              </a:rPr>
              <a:pPr/>
              <a:t>6</a:t>
            </a:fld>
            <a:endParaRPr lang="en-GB" smtClean="0">
              <a:latin typeface="Times New Roman" pitchFamily="18" charset="0"/>
            </a:endParaRPr>
          </a:p>
        </p:txBody>
      </p:sp>
      <p:sp>
        <p:nvSpPr>
          <p:cNvPr id="70659" name="Text Box 1"/>
          <p:cNvSpPr txBox="1">
            <a:spLocks noChangeArrowheads="1"/>
          </p:cNvSpPr>
          <p:nvPr/>
        </p:nvSpPr>
        <p:spPr bwMode="auto">
          <a:xfrm>
            <a:off x="888789" y="770061"/>
            <a:ext cx="4928015" cy="3697879"/>
          </a:xfrm>
          <a:prstGeom prst="rect">
            <a:avLst/>
          </a:prstGeom>
          <a:solidFill>
            <a:srgbClr val="FFFFFF"/>
          </a:solidFill>
          <a:ln w="9360">
            <a:solidFill>
              <a:srgbClr val="000000"/>
            </a:solidFill>
            <a:miter lim="800000"/>
            <a:headEnd/>
            <a:tailEnd/>
          </a:ln>
        </p:spPr>
        <p:txBody>
          <a:bodyPr wrap="none" anchor="ctr"/>
          <a:lstStyle/>
          <a:p>
            <a:endParaRPr lang="en-US">
              <a:ea typeface="DejaVu Sans" charset="0"/>
              <a:cs typeface="DejaVu Sans" charset="0"/>
            </a:endParaRPr>
          </a:p>
        </p:txBody>
      </p:sp>
      <p:sp>
        <p:nvSpPr>
          <p:cNvPr id="70660" name="Rectangle 2"/>
          <p:cNvSpPr>
            <a:spLocks noGrp="1" noChangeArrowheads="1"/>
          </p:cNvSpPr>
          <p:nvPr>
            <p:ph type="body"/>
          </p:nvPr>
        </p:nvSpPr>
        <p:spPr>
          <a:xfrm>
            <a:off x="914182" y="4699752"/>
            <a:ext cx="4870879" cy="4464764"/>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12"/>
          <p:cNvSpPr>
            <a:spLocks noGrp="1" noChangeArrowheads="1"/>
          </p:cNvSpPr>
          <p:nvPr>
            <p:ph type="sldNum" sz="quarter"/>
          </p:nvPr>
        </p:nvSpPr>
        <p:spPr>
          <a:noFill/>
        </p:spPr>
        <p:txBody>
          <a:bodyPr/>
          <a:lstStyle/>
          <a:p>
            <a:fld id="{F5B42091-7006-48BB-B2EB-F3E2BBE81BF5}" type="slidenum">
              <a:rPr lang="en-GB" smtClean="0">
                <a:latin typeface="Times New Roman" pitchFamily="18" charset="0"/>
              </a:rPr>
              <a:pPr/>
              <a:t>7</a:t>
            </a:fld>
            <a:endParaRPr lang="en-GB" smtClean="0">
              <a:latin typeface="Times New Roman" pitchFamily="18" charset="0"/>
            </a:endParaRPr>
          </a:p>
        </p:txBody>
      </p:sp>
      <p:sp>
        <p:nvSpPr>
          <p:cNvPr id="71683" name="Text Box 1"/>
          <p:cNvSpPr txBox="1">
            <a:spLocks noChangeArrowheads="1"/>
          </p:cNvSpPr>
          <p:nvPr/>
        </p:nvSpPr>
        <p:spPr bwMode="auto">
          <a:xfrm>
            <a:off x="888789" y="770061"/>
            <a:ext cx="4928015" cy="3697879"/>
          </a:xfrm>
          <a:prstGeom prst="rect">
            <a:avLst/>
          </a:prstGeom>
          <a:solidFill>
            <a:srgbClr val="FFFFFF"/>
          </a:solidFill>
          <a:ln w="9360">
            <a:solidFill>
              <a:srgbClr val="000000"/>
            </a:solidFill>
            <a:miter lim="800000"/>
            <a:headEnd/>
            <a:tailEnd/>
          </a:ln>
        </p:spPr>
        <p:txBody>
          <a:bodyPr wrap="none" anchor="ctr"/>
          <a:lstStyle/>
          <a:p>
            <a:endParaRPr lang="en-US">
              <a:ea typeface="DejaVu Sans" charset="0"/>
              <a:cs typeface="DejaVu Sans" charset="0"/>
            </a:endParaRPr>
          </a:p>
        </p:txBody>
      </p:sp>
      <p:sp>
        <p:nvSpPr>
          <p:cNvPr id="71684" name="Rectangle 2"/>
          <p:cNvSpPr>
            <a:spLocks noGrp="1" noChangeArrowheads="1"/>
          </p:cNvSpPr>
          <p:nvPr>
            <p:ph type="body"/>
          </p:nvPr>
        </p:nvSpPr>
        <p:spPr>
          <a:xfrm>
            <a:off x="914182" y="4699752"/>
            <a:ext cx="4870879" cy="4464764"/>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12"/>
          <p:cNvSpPr>
            <a:spLocks noGrp="1" noChangeArrowheads="1"/>
          </p:cNvSpPr>
          <p:nvPr>
            <p:ph type="sldNum" sz="quarter"/>
          </p:nvPr>
        </p:nvSpPr>
        <p:spPr>
          <a:noFill/>
        </p:spPr>
        <p:txBody>
          <a:bodyPr/>
          <a:lstStyle/>
          <a:p>
            <a:fld id="{2B9793A8-62FB-4317-BF6B-EC2F2FE950C6}" type="slidenum">
              <a:rPr lang="en-GB" smtClean="0">
                <a:latin typeface="Times New Roman" pitchFamily="18" charset="0"/>
              </a:rPr>
              <a:pPr/>
              <a:t>8</a:t>
            </a:fld>
            <a:endParaRPr lang="en-GB" smtClean="0">
              <a:latin typeface="Times New Roman" pitchFamily="18" charset="0"/>
            </a:endParaRPr>
          </a:p>
        </p:txBody>
      </p:sp>
      <p:sp>
        <p:nvSpPr>
          <p:cNvPr id="72707" name="Text Box 1"/>
          <p:cNvSpPr txBox="1">
            <a:spLocks noChangeArrowheads="1"/>
          </p:cNvSpPr>
          <p:nvPr/>
        </p:nvSpPr>
        <p:spPr bwMode="auto">
          <a:xfrm>
            <a:off x="888789" y="770061"/>
            <a:ext cx="4928015" cy="3697879"/>
          </a:xfrm>
          <a:prstGeom prst="rect">
            <a:avLst/>
          </a:prstGeom>
          <a:solidFill>
            <a:srgbClr val="FFFFFF"/>
          </a:solidFill>
          <a:ln w="9360">
            <a:solidFill>
              <a:srgbClr val="000000"/>
            </a:solidFill>
            <a:miter lim="800000"/>
            <a:headEnd/>
            <a:tailEnd/>
          </a:ln>
        </p:spPr>
        <p:txBody>
          <a:bodyPr wrap="none" anchor="ctr"/>
          <a:lstStyle/>
          <a:p>
            <a:endParaRPr lang="en-US">
              <a:ea typeface="DejaVu Sans" charset="0"/>
              <a:cs typeface="DejaVu Sans" charset="0"/>
            </a:endParaRPr>
          </a:p>
        </p:txBody>
      </p:sp>
      <p:sp>
        <p:nvSpPr>
          <p:cNvPr id="72708" name="Rectangle 2"/>
          <p:cNvSpPr>
            <a:spLocks noGrp="1" noChangeArrowheads="1"/>
          </p:cNvSpPr>
          <p:nvPr>
            <p:ph type="body"/>
          </p:nvPr>
        </p:nvSpPr>
        <p:spPr>
          <a:xfrm>
            <a:off x="914182" y="4699752"/>
            <a:ext cx="4870879" cy="4464764"/>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12"/>
          <p:cNvSpPr>
            <a:spLocks noGrp="1" noChangeArrowheads="1"/>
          </p:cNvSpPr>
          <p:nvPr>
            <p:ph type="sldNum" sz="quarter"/>
          </p:nvPr>
        </p:nvSpPr>
        <p:spPr>
          <a:noFill/>
        </p:spPr>
        <p:txBody>
          <a:bodyPr/>
          <a:lstStyle/>
          <a:p>
            <a:fld id="{B6FCA2A1-DDC3-419F-B7A5-6ECB61A13894}" type="slidenum">
              <a:rPr lang="en-GB" smtClean="0">
                <a:latin typeface="Times New Roman" pitchFamily="18" charset="0"/>
              </a:rPr>
              <a:pPr/>
              <a:t>9</a:t>
            </a:fld>
            <a:endParaRPr lang="en-GB" smtClean="0">
              <a:latin typeface="Times New Roman" pitchFamily="18" charset="0"/>
            </a:endParaRPr>
          </a:p>
        </p:txBody>
      </p:sp>
      <p:sp>
        <p:nvSpPr>
          <p:cNvPr id="73731" name="Text Box 1"/>
          <p:cNvSpPr txBox="1">
            <a:spLocks noChangeArrowheads="1"/>
          </p:cNvSpPr>
          <p:nvPr/>
        </p:nvSpPr>
        <p:spPr bwMode="auto">
          <a:xfrm>
            <a:off x="888789" y="770061"/>
            <a:ext cx="4928015" cy="3697879"/>
          </a:xfrm>
          <a:prstGeom prst="rect">
            <a:avLst/>
          </a:prstGeom>
          <a:solidFill>
            <a:srgbClr val="FFFFFF"/>
          </a:solidFill>
          <a:ln w="9360">
            <a:solidFill>
              <a:srgbClr val="000000"/>
            </a:solidFill>
            <a:miter lim="800000"/>
            <a:headEnd/>
            <a:tailEnd/>
          </a:ln>
        </p:spPr>
        <p:txBody>
          <a:bodyPr wrap="none" anchor="ctr"/>
          <a:lstStyle/>
          <a:p>
            <a:endParaRPr lang="en-US">
              <a:ea typeface="DejaVu Sans" charset="0"/>
              <a:cs typeface="DejaVu Sans" charset="0"/>
            </a:endParaRPr>
          </a:p>
        </p:txBody>
      </p:sp>
      <p:sp>
        <p:nvSpPr>
          <p:cNvPr id="73732" name="Rectangle 2"/>
          <p:cNvSpPr>
            <a:spLocks noGrp="1" noChangeArrowheads="1"/>
          </p:cNvSpPr>
          <p:nvPr>
            <p:ph type="body"/>
          </p:nvPr>
        </p:nvSpPr>
        <p:spPr>
          <a:xfrm>
            <a:off x="914182" y="4699752"/>
            <a:ext cx="4870879" cy="4464764"/>
          </a:xfrm>
          <a:noFill/>
          <a:ln/>
        </p:spPr>
        <p:txBody>
          <a:bodyPr wrap="none" anchor="ctr"/>
          <a:lstStyle/>
          <a:p>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Front_Top_A"/>
          <p:cNvPicPr>
            <a:picLocks noChangeAspect="1" noChangeArrowheads="1"/>
          </p:cNvPicPr>
          <p:nvPr userDrawn="1"/>
        </p:nvPicPr>
        <p:blipFill>
          <a:blip r:embed="rId2" cstate="print"/>
          <a:srcRect/>
          <a:stretch>
            <a:fillRect/>
          </a:stretch>
        </p:blipFill>
        <p:spPr bwMode="auto">
          <a:xfrm>
            <a:off x="0" y="0"/>
            <a:ext cx="9144000" cy="1863725"/>
          </a:xfrm>
          <a:prstGeom prst="rect">
            <a:avLst/>
          </a:prstGeom>
          <a:noFill/>
          <a:ln w="9525">
            <a:noFill/>
            <a:miter lim="800000"/>
            <a:headEnd/>
            <a:tailEnd/>
          </a:ln>
        </p:spPr>
      </p:pic>
      <p:pic>
        <p:nvPicPr>
          <p:cNvPr id="5" name="Picture 17" descr="IMP_Logo_White"/>
          <p:cNvPicPr>
            <a:picLocks noChangeAspect="1" noChangeArrowheads="1"/>
          </p:cNvPicPr>
          <p:nvPr userDrawn="1"/>
        </p:nvPicPr>
        <p:blipFill>
          <a:blip r:embed="rId3" cstate="print"/>
          <a:srcRect/>
          <a:stretch>
            <a:fillRect/>
          </a:stretch>
        </p:blipFill>
        <p:spPr bwMode="auto">
          <a:xfrm>
            <a:off x="838200" y="152400"/>
            <a:ext cx="2514600" cy="661988"/>
          </a:xfrm>
          <a:prstGeom prst="rect">
            <a:avLst/>
          </a:prstGeom>
          <a:noFill/>
          <a:ln w="9525">
            <a:noFill/>
            <a:miter lim="800000"/>
            <a:headEnd/>
            <a:tailEnd/>
          </a:ln>
        </p:spPr>
      </p:pic>
      <p:sp>
        <p:nvSpPr>
          <p:cNvPr id="6" name="Rectangle 22"/>
          <p:cNvSpPr>
            <a:spLocks noChangeArrowheads="1"/>
          </p:cNvSpPr>
          <p:nvPr userDrawn="1"/>
        </p:nvSpPr>
        <p:spPr bwMode="auto">
          <a:xfrm>
            <a:off x="857250" y="3429000"/>
            <a:ext cx="7524750" cy="533400"/>
          </a:xfrm>
          <a:prstGeom prst="rect">
            <a:avLst/>
          </a:prstGeom>
          <a:noFill/>
          <a:ln w="9525">
            <a:noFill/>
            <a:miter lim="800000"/>
            <a:headEnd/>
            <a:tailEnd/>
          </a:ln>
        </p:spPr>
        <p:txBody>
          <a:bodyPr lIns="0" tIns="0" rIns="0" bIns="0"/>
          <a:lstStyle/>
          <a:p>
            <a:endParaRPr lang="en-US" sz="3900" i="0">
              <a:solidFill>
                <a:srgbClr val="C51538"/>
              </a:solidFill>
              <a:latin typeface="Impact" pitchFamily="1" charset="0"/>
            </a:endParaRPr>
          </a:p>
        </p:txBody>
      </p:sp>
      <p:sp>
        <p:nvSpPr>
          <p:cNvPr id="10244" name="Rectangle 4"/>
          <p:cNvSpPr>
            <a:spLocks noGrp="1" noChangeArrowheads="1"/>
          </p:cNvSpPr>
          <p:nvPr>
            <p:ph type="ctrTitle"/>
          </p:nvPr>
        </p:nvSpPr>
        <p:spPr>
          <a:xfrm>
            <a:off x="838200" y="2438400"/>
            <a:ext cx="7543800" cy="533400"/>
          </a:xfrm>
        </p:spPr>
        <p:txBody>
          <a:bodyPr anchor="t"/>
          <a:lstStyle>
            <a:lvl1pPr>
              <a:defRPr sz="3900"/>
            </a:lvl1pPr>
          </a:lstStyle>
          <a:p>
            <a:r>
              <a:rPr lang="da-DK"/>
              <a:t>Click to edit Master title style</a:t>
            </a:r>
          </a:p>
        </p:txBody>
      </p:sp>
      <p:sp>
        <p:nvSpPr>
          <p:cNvPr id="10250" name="Rectangle 10"/>
          <p:cNvSpPr>
            <a:spLocks noGrp="1" noChangeArrowheads="1"/>
          </p:cNvSpPr>
          <p:nvPr>
            <p:ph type="subTitle" sz="quarter" idx="1"/>
          </p:nvPr>
        </p:nvSpPr>
        <p:spPr>
          <a:xfrm>
            <a:off x="838200" y="5562600"/>
            <a:ext cx="7543800" cy="228600"/>
          </a:xfrm>
        </p:spPr>
        <p:txBody>
          <a:bodyPr/>
          <a:lstStyle>
            <a:lvl1pPr>
              <a:defRPr sz="1600"/>
            </a:lvl1pPr>
          </a:lstStyle>
          <a:p>
            <a:r>
              <a:rPr lang="da-DK"/>
              <a:t>Name of speaker</a:t>
            </a:r>
          </a:p>
        </p:txBody>
      </p:sp>
      <p:sp>
        <p:nvSpPr>
          <p:cNvPr id="7" name="Rectangle 9"/>
          <p:cNvSpPr>
            <a:spLocks noGrp="1" noChangeArrowheads="1"/>
          </p:cNvSpPr>
          <p:nvPr>
            <p:ph type="ftr" sz="quarter" idx="10"/>
          </p:nvPr>
        </p:nvSpPr>
        <p:spPr bwMode="auto">
          <a:xfrm>
            <a:off x="838200" y="6553200"/>
            <a:ext cx="7543800" cy="228600"/>
          </a:xfrm>
          <a:prstGeom prst="rect">
            <a:avLst/>
          </a:prstGeom>
          <a:ln>
            <a:miter lim="800000"/>
            <a:headEnd/>
            <a:tailEnd/>
          </a:ln>
        </p:spPr>
        <p:txBody>
          <a:bodyPr vert="horz" wrap="square" lIns="0" tIns="0" rIns="0" bIns="0" numCol="1" anchor="t" anchorCtr="0" compatLnSpc="1">
            <a:prstTxWarp prst="textNoShape">
              <a:avLst/>
            </a:prstTxWarp>
          </a:bodyPr>
          <a:lstStyle>
            <a:lvl1pPr>
              <a:defRPr sz="600" i="0">
                <a:solidFill>
                  <a:srgbClr val="6A6F77"/>
                </a:solidFill>
                <a:latin typeface="Verdana" pitchFamily="34" charset="0"/>
                <a:ea typeface="+mn-ea"/>
                <a:cs typeface="Times New Roman" pitchFamily="18" charset="0"/>
              </a:defRPr>
            </a:lvl1pPr>
          </a:lstStyle>
          <a:p>
            <a:pPr>
              <a:defRPr/>
            </a:pPr>
            <a:r>
              <a:rPr lang="da-DK"/>
              <a:t>sdfgafgafga</a:t>
            </a:r>
          </a:p>
        </p:txBody>
      </p:sp>
      <p:sp>
        <p:nvSpPr>
          <p:cNvPr id="8" name="Rectangle 11"/>
          <p:cNvSpPr>
            <a:spLocks noGrp="1" noChangeArrowheads="1"/>
          </p:cNvSpPr>
          <p:nvPr>
            <p:ph type="sldNum" sz="quarter" idx="11"/>
          </p:nvPr>
        </p:nvSpPr>
        <p:spPr bwMode="auto">
          <a:xfrm>
            <a:off x="8610600" y="6648450"/>
            <a:ext cx="419100" cy="152400"/>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600" i="0">
                <a:solidFill>
                  <a:schemeClr val="tx1"/>
                </a:solidFill>
              </a:defRPr>
            </a:lvl1pPr>
          </a:lstStyle>
          <a:p>
            <a:fld id="{B65F17B2-F340-437C-B3C9-CA9D5211D0E1}" type="slidenum">
              <a:rPr lang="da-DK"/>
              <a:pPr/>
              <a:t>‹#›</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609600"/>
            <a:ext cx="1885950" cy="5791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6096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543800" cy="6381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838200" y="1943100"/>
            <a:ext cx="3695700" cy="4457700"/>
          </a:xfrm>
        </p:spPr>
        <p:txBody>
          <a:bodyPr/>
          <a:lstStyle>
            <a:lvl1pPr>
              <a:buFont typeface="Arial" pitchFamily="34" charse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hart Placeholder 3"/>
          <p:cNvSpPr>
            <a:spLocks noGrp="1"/>
          </p:cNvSpPr>
          <p:nvPr>
            <p:ph type="chart" sz="half" idx="2"/>
          </p:nvPr>
        </p:nvSpPr>
        <p:spPr>
          <a:xfrm>
            <a:off x="4686300" y="1943100"/>
            <a:ext cx="3695700" cy="4457700"/>
          </a:xfrm>
        </p:spPr>
        <p:txBody>
          <a:bodyPr/>
          <a:lstStyle/>
          <a:p>
            <a:pPr lvl="0"/>
            <a:endParaRPr lang="en-GB"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943100"/>
            <a:ext cx="3695700" cy="445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86300" y="1943100"/>
            <a:ext cx="3695700" cy="445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174625" indent="-174625">
              <a:buFont typeface="Arial" pitchFamily="34" charset="0"/>
              <a:buNone/>
              <a:tabLst/>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39" descr="Second_Top"/>
          <p:cNvPicPr>
            <a:picLocks noChangeAspect="1" noChangeArrowheads="1"/>
          </p:cNvPicPr>
          <p:nvPr userDrawn="1"/>
        </p:nvPicPr>
        <p:blipFill>
          <a:blip r:embed="rId14" cstate="print"/>
          <a:srcRect/>
          <a:stretch>
            <a:fillRect/>
          </a:stretch>
        </p:blipFill>
        <p:spPr bwMode="auto">
          <a:xfrm>
            <a:off x="0" y="0"/>
            <a:ext cx="9144000" cy="1479550"/>
          </a:xfrm>
          <a:prstGeom prst="rect">
            <a:avLst/>
          </a:prstGeom>
          <a:noFill/>
          <a:ln w="9525">
            <a:noFill/>
            <a:miter lim="800000"/>
            <a:headEnd/>
            <a:tailEnd/>
          </a:ln>
        </p:spPr>
      </p:pic>
      <p:sp>
        <p:nvSpPr>
          <p:cNvPr id="1027" name="Rectangle 25"/>
          <p:cNvSpPr>
            <a:spLocks noGrp="1" noChangeArrowheads="1"/>
          </p:cNvSpPr>
          <p:nvPr>
            <p:ph type="title"/>
          </p:nvPr>
        </p:nvSpPr>
        <p:spPr bwMode="auto">
          <a:xfrm>
            <a:off x="838200" y="609600"/>
            <a:ext cx="7543800" cy="6381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a-DK" smtClean="0"/>
              <a:t>Click to edit Master title style</a:t>
            </a:r>
          </a:p>
        </p:txBody>
      </p:sp>
      <p:sp>
        <p:nvSpPr>
          <p:cNvPr id="1028" name="Rectangle 26"/>
          <p:cNvSpPr>
            <a:spLocks noGrp="1" noChangeArrowheads="1"/>
          </p:cNvSpPr>
          <p:nvPr>
            <p:ph type="body" idx="1"/>
          </p:nvPr>
        </p:nvSpPr>
        <p:spPr bwMode="auto">
          <a:xfrm>
            <a:off x="838200" y="1943100"/>
            <a:ext cx="7543800" cy="44577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p>
        </p:txBody>
      </p:sp>
      <p:pic>
        <p:nvPicPr>
          <p:cNvPr id="1029" name="Picture 40" descr="IMP_Logo_2Colour"/>
          <p:cNvPicPr>
            <a:picLocks noChangeAspect="1" noChangeArrowheads="1"/>
          </p:cNvPicPr>
          <p:nvPr userDrawn="1"/>
        </p:nvPicPr>
        <p:blipFill>
          <a:blip r:embed="rId15" cstate="print"/>
          <a:srcRect/>
          <a:stretch>
            <a:fillRect/>
          </a:stretch>
        </p:blipFill>
        <p:spPr bwMode="auto">
          <a:xfrm>
            <a:off x="838200" y="120650"/>
            <a:ext cx="1524000" cy="4000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1"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l" rtl="0" eaLnBrk="0" fontAlgn="base" hangingPunct="0">
        <a:spcBef>
          <a:spcPct val="0"/>
        </a:spcBef>
        <a:spcAft>
          <a:spcPct val="0"/>
        </a:spcAft>
        <a:defRPr sz="2600">
          <a:solidFill>
            <a:srgbClr val="C51538"/>
          </a:solidFill>
          <a:latin typeface="Impact" pitchFamily="34" charset="0"/>
          <a:ea typeface="ＭＳ Ｐゴシック" pitchFamily="1" charset="-128"/>
          <a:cs typeface="+mj-cs"/>
        </a:defRPr>
      </a:lvl1pPr>
      <a:lvl2pPr algn="l" rtl="0" eaLnBrk="0" fontAlgn="base" hangingPunct="0">
        <a:spcBef>
          <a:spcPct val="0"/>
        </a:spcBef>
        <a:spcAft>
          <a:spcPct val="0"/>
        </a:spcAft>
        <a:defRPr sz="2600">
          <a:solidFill>
            <a:srgbClr val="C51538"/>
          </a:solidFill>
          <a:latin typeface="Impact" pitchFamily="34" charset="0"/>
          <a:ea typeface="ＭＳ Ｐゴシック" pitchFamily="1" charset="-128"/>
        </a:defRPr>
      </a:lvl2pPr>
      <a:lvl3pPr algn="l" rtl="0" eaLnBrk="0" fontAlgn="base" hangingPunct="0">
        <a:spcBef>
          <a:spcPct val="0"/>
        </a:spcBef>
        <a:spcAft>
          <a:spcPct val="0"/>
        </a:spcAft>
        <a:defRPr sz="2600">
          <a:solidFill>
            <a:srgbClr val="C51538"/>
          </a:solidFill>
          <a:latin typeface="Impact" pitchFamily="34" charset="0"/>
          <a:ea typeface="ＭＳ Ｐゴシック" pitchFamily="1" charset="-128"/>
        </a:defRPr>
      </a:lvl3pPr>
      <a:lvl4pPr algn="l" rtl="0" eaLnBrk="0" fontAlgn="base" hangingPunct="0">
        <a:spcBef>
          <a:spcPct val="0"/>
        </a:spcBef>
        <a:spcAft>
          <a:spcPct val="0"/>
        </a:spcAft>
        <a:defRPr sz="2600">
          <a:solidFill>
            <a:srgbClr val="C51538"/>
          </a:solidFill>
          <a:latin typeface="Impact" pitchFamily="34" charset="0"/>
          <a:ea typeface="ＭＳ Ｐゴシック" pitchFamily="1" charset="-128"/>
        </a:defRPr>
      </a:lvl4pPr>
      <a:lvl5pPr algn="l" rtl="0" eaLnBrk="0" fontAlgn="base" hangingPunct="0">
        <a:spcBef>
          <a:spcPct val="0"/>
        </a:spcBef>
        <a:spcAft>
          <a:spcPct val="0"/>
        </a:spcAft>
        <a:defRPr sz="2600">
          <a:solidFill>
            <a:srgbClr val="C51538"/>
          </a:solidFill>
          <a:latin typeface="Impact" pitchFamily="34" charset="0"/>
          <a:ea typeface="ＭＳ Ｐゴシック" pitchFamily="1" charset="-128"/>
        </a:defRPr>
      </a:lvl5pPr>
      <a:lvl6pPr marL="457200" algn="l" rtl="0" fontAlgn="base">
        <a:spcBef>
          <a:spcPct val="0"/>
        </a:spcBef>
        <a:spcAft>
          <a:spcPct val="0"/>
        </a:spcAft>
        <a:defRPr sz="2600">
          <a:solidFill>
            <a:srgbClr val="C51538"/>
          </a:solidFill>
          <a:latin typeface="Impact" pitchFamily="34" charset="0"/>
        </a:defRPr>
      </a:lvl6pPr>
      <a:lvl7pPr marL="914400" algn="l" rtl="0" fontAlgn="base">
        <a:spcBef>
          <a:spcPct val="0"/>
        </a:spcBef>
        <a:spcAft>
          <a:spcPct val="0"/>
        </a:spcAft>
        <a:defRPr sz="2600">
          <a:solidFill>
            <a:srgbClr val="C51538"/>
          </a:solidFill>
          <a:latin typeface="Impact" pitchFamily="34" charset="0"/>
        </a:defRPr>
      </a:lvl7pPr>
      <a:lvl8pPr marL="1371600" algn="l" rtl="0" fontAlgn="base">
        <a:spcBef>
          <a:spcPct val="0"/>
        </a:spcBef>
        <a:spcAft>
          <a:spcPct val="0"/>
        </a:spcAft>
        <a:defRPr sz="2600">
          <a:solidFill>
            <a:srgbClr val="C51538"/>
          </a:solidFill>
          <a:latin typeface="Impact" pitchFamily="34" charset="0"/>
        </a:defRPr>
      </a:lvl8pPr>
      <a:lvl9pPr marL="1828800" algn="l" rtl="0" fontAlgn="base">
        <a:spcBef>
          <a:spcPct val="0"/>
        </a:spcBef>
        <a:spcAft>
          <a:spcPct val="0"/>
        </a:spcAft>
        <a:defRPr sz="2600">
          <a:solidFill>
            <a:srgbClr val="C51538"/>
          </a:solidFill>
          <a:latin typeface="Impact" pitchFamily="34" charset="0"/>
        </a:defRPr>
      </a:lvl9pPr>
    </p:titleStyle>
    <p:bodyStyle>
      <a:lvl1pPr marL="342900" indent="-342900" algn="l" rtl="0" eaLnBrk="0" fontAlgn="base" hangingPunct="0">
        <a:spcBef>
          <a:spcPct val="20000"/>
        </a:spcBef>
        <a:spcAft>
          <a:spcPct val="0"/>
        </a:spcAft>
        <a:defRPr>
          <a:solidFill>
            <a:srgbClr val="4B4F55"/>
          </a:solidFill>
          <a:latin typeface="+mn-lt"/>
          <a:ea typeface="ＭＳ Ｐゴシック" pitchFamily="1" charset="-128"/>
          <a:cs typeface="+mn-cs"/>
        </a:defRPr>
      </a:lvl1pPr>
      <a:lvl2pPr marL="571500" indent="-190500" algn="l" rtl="0" eaLnBrk="0" fontAlgn="base" hangingPunct="0">
        <a:spcBef>
          <a:spcPct val="20000"/>
        </a:spcBef>
        <a:spcAft>
          <a:spcPct val="0"/>
        </a:spcAft>
        <a:buChar char="•"/>
        <a:defRPr sz="1600">
          <a:solidFill>
            <a:srgbClr val="4B4F55"/>
          </a:solidFill>
          <a:latin typeface="+mn-lt"/>
          <a:ea typeface="ＭＳ Ｐゴシック" pitchFamily="1" charset="-128"/>
        </a:defRPr>
      </a:lvl2pPr>
      <a:lvl3pPr marL="952500" indent="-190500" algn="l" rtl="0" eaLnBrk="0" fontAlgn="base" hangingPunct="0">
        <a:spcBef>
          <a:spcPct val="20000"/>
        </a:spcBef>
        <a:spcAft>
          <a:spcPct val="0"/>
        </a:spcAft>
        <a:buChar char="»"/>
        <a:defRPr sz="1600">
          <a:solidFill>
            <a:srgbClr val="4B4F55"/>
          </a:solidFill>
          <a:latin typeface="+mn-lt"/>
          <a:ea typeface="ＭＳ Ｐゴシック" pitchFamily="1" charset="-128"/>
        </a:defRPr>
      </a:lvl3pPr>
      <a:lvl4pPr marL="1333500" indent="-190500" algn="l" rtl="0" eaLnBrk="0" fontAlgn="base" hangingPunct="0">
        <a:spcBef>
          <a:spcPct val="20000"/>
        </a:spcBef>
        <a:spcAft>
          <a:spcPct val="0"/>
        </a:spcAft>
        <a:buFont typeface="Wingdings" pitchFamily="1" charset="2"/>
        <a:buChar char="§"/>
        <a:defRPr sz="1400">
          <a:solidFill>
            <a:srgbClr val="4B4F55"/>
          </a:solidFill>
          <a:latin typeface="+mn-lt"/>
          <a:ea typeface="ＭＳ Ｐゴシック" pitchFamily="1" charset="-128"/>
        </a:defRPr>
      </a:lvl4pPr>
      <a:lvl5pPr marL="1727200" indent="-203200" algn="l" rtl="0" eaLnBrk="0" fontAlgn="base" hangingPunct="0">
        <a:spcBef>
          <a:spcPct val="20000"/>
        </a:spcBef>
        <a:spcAft>
          <a:spcPct val="0"/>
        </a:spcAft>
        <a:buChar char="°"/>
        <a:defRPr sz="1400">
          <a:solidFill>
            <a:srgbClr val="4B4F55"/>
          </a:solidFill>
          <a:latin typeface="+mn-lt"/>
          <a:ea typeface="ＭＳ Ｐゴシック" pitchFamily="1" charset="-128"/>
        </a:defRPr>
      </a:lvl5pPr>
      <a:lvl6pPr marL="2184400" indent="-203200" algn="l" rtl="0" fontAlgn="base">
        <a:spcBef>
          <a:spcPct val="20000"/>
        </a:spcBef>
        <a:spcAft>
          <a:spcPct val="0"/>
        </a:spcAft>
        <a:buChar char="°"/>
        <a:defRPr sz="1400">
          <a:solidFill>
            <a:srgbClr val="4B4F55"/>
          </a:solidFill>
          <a:latin typeface="+mn-lt"/>
        </a:defRPr>
      </a:lvl6pPr>
      <a:lvl7pPr marL="2641600" indent="-203200" algn="l" rtl="0" fontAlgn="base">
        <a:spcBef>
          <a:spcPct val="20000"/>
        </a:spcBef>
        <a:spcAft>
          <a:spcPct val="0"/>
        </a:spcAft>
        <a:buChar char="°"/>
        <a:defRPr sz="1400">
          <a:solidFill>
            <a:srgbClr val="4B4F55"/>
          </a:solidFill>
          <a:latin typeface="+mn-lt"/>
        </a:defRPr>
      </a:lvl7pPr>
      <a:lvl8pPr marL="3098800" indent="-203200" algn="l" rtl="0" fontAlgn="base">
        <a:spcBef>
          <a:spcPct val="20000"/>
        </a:spcBef>
        <a:spcAft>
          <a:spcPct val="0"/>
        </a:spcAft>
        <a:buChar char="°"/>
        <a:defRPr sz="1400">
          <a:solidFill>
            <a:srgbClr val="4B4F55"/>
          </a:solidFill>
          <a:latin typeface="+mn-lt"/>
        </a:defRPr>
      </a:lvl8pPr>
      <a:lvl9pPr marL="3556000" indent="-203200" algn="l" rtl="0" fontAlgn="base">
        <a:spcBef>
          <a:spcPct val="20000"/>
        </a:spcBef>
        <a:spcAft>
          <a:spcPct val="0"/>
        </a:spcAft>
        <a:buChar char="°"/>
        <a:defRPr sz="1400">
          <a:solidFill>
            <a:srgbClr val="4B4F5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9.gif"/><Relationship Id="rId4" Type="http://schemas.openxmlformats.org/officeDocument/2006/relationships/image" Target="../media/image18.gif"/></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hyperlink" Target="http://en.wikipedia.org/wiki/Golgi_apparatus" TargetMode="External"/><Relationship Id="rId3" Type="http://schemas.openxmlformats.org/officeDocument/2006/relationships/image" Target="../media/image5.jpeg"/><Relationship Id="rId7" Type="http://schemas.openxmlformats.org/officeDocument/2006/relationships/hyperlink" Target="http://en.wikipedia.org/wiki/Vesicle_(biology)"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hyperlink" Target="http://en.wikipedia.org/wiki/Protein" TargetMode="External"/><Relationship Id="rId5" Type="http://schemas.openxmlformats.org/officeDocument/2006/relationships/hyperlink" Target="http://en.wikipedia.org/wiki/Ribosome" TargetMode="External"/><Relationship Id="rId10" Type="http://schemas.openxmlformats.org/officeDocument/2006/relationships/hyperlink" Target="http://en.wikipedia.org/wiki/Nuclear_pore" TargetMode="External"/><Relationship Id="rId4" Type="http://schemas.openxmlformats.org/officeDocument/2006/relationships/image" Target="../media/image28.png"/><Relationship Id="rId9" Type="http://schemas.openxmlformats.org/officeDocument/2006/relationships/hyperlink" Target="http://en.wikipedia.org/wiki/Cell_nucleu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1.gif"/></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2.emf"/><Relationship Id="rId5" Type="http://schemas.openxmlformats.org/officeDocument/2006/relationships/oleObject" Target="../embeddings/oleObject2.bin"/><Relationship Id="rId4" Type="http://schemas.openxmlformats.org/officeDocument/2006/relationships/image" Target="../media/image5.jpeg"/></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oleObject" Target="../embeddings/oleObject1.bin"/><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838200" y="2204864"/>
            <a:ext cx="7543800" cy="766936"/>
          </a:xfrm>
          <a:noFill/>
        </p:spPr>
        <p:txBody>
          <a:bodyPr/>
          <a:lstStyle/>
          <a:p>
            <a:pPr eaLnBrk="1" hangingPunct="1"/>
            <a:r>
              <a:rPr lang="en-GB" sz="5400" dirty="0" smtClean="0">
                <a:latin typeface="Arial" pitchFamily="34" charset="0"/>
                <a:cs typeface="Arial" pitchFamily="34" charset="0"/>
              </a:rPr>
              <a:t>Cell membranes</a:t>
            </a:r>
          </a:p>
        </p:txBody>
      </p:sp>
      <p:sp>
        <p:nvSpPr>
          <p:cNvPr id="16387" name="Rectangle 15"/>
          <p:cNvSpPr>
            <a:spLocks noGrp="1" noChangeArrowheads="1"/>
          </p:cNvSpPr>
          <p:nvPr>
            <p:ph type="subTitle" sz="quarter" idx="1"/>
          </p:nvPr>
        </p:nvSpPr>
        <p:spPr>
          <a:xfrm>
            <a:off x="838200" y="3429000"/>
            <a:ext cx="7543800" cy="720080"/>
          </a:xfrm>
        </p:spPr>
        <p:txBody>
          <a:bodyPr/>
          <a:lstStyle/>
          <a:p>
            <a:pPr marL="0" indent="0" eaLnBrk="1" hangingPunct="1"/>
            <a:r>
              <a:rPr lang="en-US" sz="3200" dirty="0" smtClean="0"/>
              <a:t>Professor Tony Magee</a:t>
            </a:r>
          </a:p>
        </p:txBody>
      </p:sp>
      <p:sp>
        <p:nvSpPr>
          <p:cNvPr id="4" name="Rectangle 15"/>
          <p:cNvSpPr txBox="1">
            <a:spLocks noChangeArrowheads="1"/>
          </p:cNvSpPr>
          <p:nvPr/>
        </p:nvSpPr>
        <p:spPr bwMode="auto">
          <a:xfrm>
            <a:off x="838200" y="4648200"/>
            <a:ext cx="7543800" cy="609600"/>
          </a:xfrm>
          <a:prstGeom prst="rect">
            <a:avLst/>
          </a:prstGeom>
          <a:noFill/>
          <a:ln w="9525">
            <a:noFill/>
            <a:miter lim="800000"/>
            <a:headEnd/>
            <a:tailEnd/>
          </a:ln>
        </p:spPr>
        <p:txBody>
          <a:bodyPr lIns="0" tIns="0" rIns="0" bIns="0"/>
          <a:lstStyle/>
          <a:p>
            <a:pPr>
              <a:spcBef>
                <a:spcPct val="20000"/>
              </a:spcBef>
            </a:pPr>
            <a:r>
              <a:rPr lang="en-US" sz="2000" i="0" dirty="0">
                <a:solidFill>
                  <a:srgbClr val="4B4F55"/>
                </a:solidFill>
                <a:latin typeface="Arial" charset="0"/>
              </a:rPr>
              <a:t>Course code (MBBS) </a:t>
            </a:r>
            <a:r>
              <a:rPr lang="en-US" sz="2000" i="0" dirty="0" smtClean="0">
                <a:solidFill>
                  <a:srgbClr val="4B4F55"/>
                </a:solidFill>
                <a:latin typeface="Arial" charset="0"/>
              </a:rPr>
              <a:t>: Cells </a:t>
            </a:r>
            <a:r>
              <a:rPr lang="en-US" sz="2000" i="0" dirty="0">
                <a:solidFill>
                  <a:srgbClr val="4B4F55"/>
                </a:solidFill>
                <a:latin typeface="Arial" charset="0"/>
              </a:rPr>
              <a:t>4</a:t>
            </a:r>
          </a:p>
          <a:p>
            <a:pPr>
              <a:spcBef>
                <a:spcPct val="20000"/>
              </a:spcBef>
            </a:pPr>
            <a:r>
              <a:rPr lang="en-US" sz="2000" i="0" dirty="0">
                <a:solidFill>
                  <a:srgbClr val="4B4F55"/>
                </a:solidFill>
                <a:latin typeface="Arial" charset="0"/>
              </a:rPr>
              <a:t>Course code (BMS) </a:t>
            </a:r>
            <a:r>
              <a:rPr lang="en-US" sz="2000" i="0" dirty="0" smtClean="0">
                <a:solidFill>
                  <a:srgbClr val="4B4F55"/>
                </a:solidFill>
                <a:latin typeface="Arial" charset="0"/>
              </a:rPr>
              <a:t>: BCT-L4</a:t>
            </a:r>
            <a:endParaRPr lang="en-US" sz="2000" i="0" dirty="0">
              <a:solidFill>
                <a:srgbClr val="4B4F55"/>
              </a:solidFill>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2209800" y="685800"/>
            <a:ext cx="4637088" cy="519113"/>
          </a:xfrm>
          <a:prstGeom prst="rect">
            <a:avLst/>
          </a:prstGeom>
          <a:noFill/>
          <a:ln w="9525">
            <a:noFill/>
            <a:round/>
            <a:headEnd/>
            <a:tailEnd/>
          </a:ln>
          <a:effectLst/>
        </p:spPr>
        <p:txBody>
          <a:bodyPr wrap="none" anchor="ctr"/>
          <a:lstStyle/>
          <a:p>
            <a:endParaRPr lang="en-GB"/>
          </a:p>
        </p:txBody>
      </p:sp>
      <p:sp>
        <p:nvSpPr>
          <p:cNvPr id="18434" name="Text Box 2"/>
          <p:cNvSpPr txBox="1">
            <a:spLocks noChangeArrowheads="1"/>
          </p:cNvSpPr>
          <p:nvPr/>
        </p:nvSpPr>
        <p:spPr bwMode="auto">
          <a:xfrm>
            <a:off x="144463" y="402680"/>
            <a:ext cx="8712200" cy="1154112"/>
          </a:xfrm>
          <a:prstGeom prst="rect">
            <a:avLst/>
          </a:prstGeom>
          <a:noFill/>
          <a:ln w="9525">
            <a:noFill/>
            <a:round/>
            <a:headEnd/>
            <a:tailEnd/>
          </a:ln>
          <a:effectLst/>
        </p:spPr>
        <p:txBody>
          <a:bodyPr lIns="90000" tIns="54072" rIns="90000" bIns="45000"/>
          <a:lstStyle/>
          <a:p>
            <a:pPr algn="ctr">
              <a:lnSpc>
                <a:spcPct val="98000"/>
              </a:lnSpc>
              <a:tabLst>
                <a:tab pos="5400675" algn="r"/>
                <a:tab pos="5791200" algn="l"/>
                <a:tab pos="6515100" algn="l"/>
                <a:tab pos="7239000" algn="l"/>
                <a:tab pos="7962900" algn="l"/>
                <a:tab pos="8686800" algn="l"/>
              </a:tabLst>
            </a:pPr>
            <a:r>
              <a:rPr lang="en-GB" sz="2800" i="1" dirty="0">
                <a:solidFill>
                  <a:srgbClr val="000066"/>
                </a:solidFill>
                <a:latin typeface="+mn-lt"/>
                <a:ea typeface="Calibri" charset="0"/>
                <a:cs typeface="Calibri" charset="0"/>
              </a:rPr>
              <a:t>Membrane </a:t>
            </a:r>
            <a:r>
              <a:rPr lang="en-GB" sz="2800" i="1" dirty="0" err="1">
                <a:solidFill>
                  <a:srgbClr val="000066"/>
                </a:solidFill>
                <a:latin typeface="+mn-lt"/>
                <a:ea typeface="Calibri" charset="0"/>
                <a:cs typeface="Calibri" charset="0"/>
              </a:rPr>
              <a:t>constitutents</a:t>
            </a:r>
            <a:r>
              <a:rPr lang="en-GB" sz="2800" i="1" dirty="0">
                <a:solidFill>
                  <a:srgbClr val="000066"/>
                </a:solidFill>
                <a:latin typeface="+mn-lt"/>
                <a:ea typeface="Calibri" charset="0"/>
                <a:cs typeface="Calibri" charset="0"/>
              </a:rPr>
              <a:t> – </a:t>
            </a:r>
          </a:p>
          <a:p>
            <a:pPr algn="ctr">
              <a:lnSpc>
                <a:spcPct val="98000"/>
              </a:lnSpc>
              <a:tabLst>
                <a:tab pos="5400675" algn="r"/>
                <a:tab pos="5791200" algn="l"/>
                <a:tab pos="6515100" algn="l"/>
                <a:tab pos="7239000" algn="l"/>
                <a:tab pos="7962900" algn="l"/>
                <a:tab pos="8686800" algn="l"/>
              </a:tabLst>
            </a:pPr>
            <a:r>
              <a:rPr lang="en-GB" sz="2800" i="1" dirty="0">
                <a:solidFill>
                  <a:srgbClr val="000066"/>
                </a:solidFill>
                <a:latin typeface="+mn-lt"/>
                <a:ea typeface="Calibri" charset="0"/>
                <a:cs typeface="Calibri" charset="0"/>
              </a:rPr>
              <a:t>common phospholipids</a:t>
            </a:r>
          </a:p>
        </p:txBody>
      </p:sp>
      <p:pic>
        <p:nvPicPr>
          <p:cNvPr id="18435" name="Picture 3"/>
          <p:cNvPicPr>
            <a:picLocks noChangeAspect="1" noChangeArrowheads="1"/>
          </p:cNvPicPr>
          <p:nvPr/>
        </p:nvPicPr>
        <p:blipFill>
          <a:blip r:embed="rId3" cstate="print"/>
          <a:srcRect/>
          <a:stretch>
            <a:fillRect/>
          </a:stretch>
        </p:blipFill>
        <p:spPr bwMode="auto">
          <a:xfrm>
            <a:off x="2482850" y="1895475"/>
            <a:ext cx="4141788" cy="2711450"/>
          </a:xfrm>
          <a:prstGeom prst="rect">
            <a:avLst/>
          </a:prstGeom>
          <a:noFill/>
          <a:ln w="9525">
            <a:noFill/>
            <a:round/>
            <a:headEnd/>
            <a:tailEnd/>
          </a:ln>
          <a:effectLst/>
        </p:spPr>
      </p:pic>
      <p:sp>
        <p:nvSpPr>
          <p:cNvPr id="18436" name="Text Box 4"/>
          <p:cNvSpPr txBox="1">
            <a:spLocks noChangeArrowheads="1"/>
          </p:cNvSpPr>
          <p:nvPr/>
        </p:nvSpPr>
        <p:spPr bwMode="auto">
          <a:xfrm>
            <a:off x="3727450" y="4824413"/>
            <a:ext cx="1384300" cy="446087"/>
          </a:xfrm>
          <a:prstGeom prst="rect">
            <a:avLst/>
          </a:prstGeom>
          <a:noFill/>
          <a:ln w="9525">
            <a:noFill/>
            <a:round/>
            <a:headEnd/>
            <a:tailEnd/>
          </a:ln>
          <a:effectLst/>
        </p:spPr>
        <p:txBody>
          <a:bodyPr wrap="none" lIns="90000" tIns="51048" rIns="90000" bIns="45000"/>
          <a:lstStyle/>
          <a:p>
            <a:pPr>
              <a:lnSpc>
                <a:spcPct val="98000"/>
              </a:lnSpc>
              <a:tabLst>
                <a:tab pos="723900" algn="l"/>
              </a:tabLst>
            </a:pPr>
            <a:r>
              <a:rPr lang="en-GB" sz="2400">
                <a:solidFill>
                  <a:srgbClr val="000080"/>
                </a:solidFill>
                <a:latin typeface="Verdana" pitchFamily="16" charset="0"/>
                <a:ea typeface="WenQuanYi Micro Hei" charset="0"/>
                <a:cs typeface="WenQuanYi Micro Hei" charset="0"/>
              </a:rPr>
              <a:t>glycerol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noChangeArrowheads="1"/>
          </p:cNvPicPr>
          <p:nvPr/>
        </p:nvPicPr>
        <p:blipFill>
          <a:blip r:embed="rId3" cstate="print"/>
          <a:srcRect/>
          <a:stretch>
            <a:fillRect/>
          </a:stretch>
        </p:blipFill>
        <p:spPr bwMode="auto">
          <a:xfrm>
            <a:off x="7593013" y="6261100"/>
            <a:ext cx="1550987" cy="596900"/>
          </a:xfrm>
          <a:prstGeom prst="rect">
            <a:avLst/>
          </a:prstGeom>
          <a:noFill/>
          <a:ln w="9525">
            <a:noFill/>
            <a:round/>
            <a:headEnd/>
            <a:tailEnd/>
          </a:ln>
        </p:spPr>
      </p:pic>
      <p:sp>
        <p:nvSpPr>
          <p:cNvPr id="11267" name="Line 2"/>
          <p:cNvSpPr>
            <a:spLocks noChangeShapeType="1"/>
          </p:cNvSpPr>
          <p:nvPr/>
        </p:nvSpPr>
        <p:spPr bwMode="auto">
          <a:xfrm>
            <a:off x="762000" y="0"/>
            <a:ext cx="1588" cy="6858000"/>
          </a:xfrm>
          <a:prstGeom prst="line">
            <a:avLst/>
          </a:prstGeom>
          <a:noFill/>
          <a:ln w="9360">
            <a:solidFill>
              <a:srgbClr val="000000"/>
            </a:solidFill>
            <a:miter lim="800000"/>
            <a:headEnd/>
            <a:tailEnd/>
          </a:ln>
        </p:spPr>
        <p:txBody>
          <a:bodyPr/>
          <a:lstStyle/>
          <a:p>
            <a:endParaRPr lang="en-GB"/>
          </a:p>
        </p:txBody>
      </p:sp>
      <p:sp>
        <p:nvSpPr>
          <p:cNvPr id="11268" name="Text Box 3"/>
          <p:cNvSpPr txBox="1">
            <a:spLocks noChangeArrowheads="1"/>
          </p:cNvSpPr>
          <p:nvPr/>
        </p:nvSpPr>
        <p:spPr bwMode="auto">
          <a:xfrm>
            <a:off x="-48146" y="0"/>
            <a:ext cx="947738" cy="6858000"/>
          </a:xfrm>
          <a:prstGeom prst="rect">
            <a:avLst/>
          </a:prstGeom>
          <a:noFill/>
          <a:ln w="9525">
            <a:noFill/>
            <a:round/>
            <a:headEnd/>
            <a:tailEnd/>
          </a:ln>
        </p:spPr>
        <p:txBody>
          <a:bodyPr vert="eaVert"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a:solidFill>
                  <a:srgbClr val="336699"/>
                </a:solidFill>
                <a:latin typeface="Arial" pitchFamily="34" charset="0"/>
              </a:rPr>
              <a:t>Membrane constituents – Common phospholipids</a:t>
            </a:r>
          </a:p>
        </p:txBody>
      </p:sp>
      <p:sp>
        <p:nvSpPr>
          <p:cNvPr id="11269" name="Rectangle 4"/>
          <p:cNvSpPr>
            <a:spLocks noChangeArrowheads="1"/>
          </p:cNvSpPr>
          <p:nvPr/>
        </p:nvSpPr>
        <p:spPr bwMode="auto">
          <a:xfrm>
            <a:off x="2209800" y="685800"/>
            <a:ext cx="4637088" cy="519113"/>
          </a:xfrm>
          <a:prstGeom prst="rect">
            <a:avLst/>
          </a:prstGeom>
          <a:noFill/>
          <a:ln w="9525">
            <a:noFill/>
            <a:round/>
            <a:headEnd/>
            <a:tailEnd/>
          </a:ln>
        </p:spPr>
        <p:txBody>
          <a:bodyPr wrap="none" anchor="ctr"/>
          <a:lstStyle/>
          <a:p>
            <a:endParaRPr lang="en-US"/>
          </a:p>
        </p:txBody>
      </p:sp>
      <p:pic>
        <p:nvPicPr>
          <p:cNvPr id="11270" name="Picture 5"/>
          <p:cNvPicPr>
            <a:picLocks noChangeAspect="1" noChangeArrowheads="1"/>
          </p:cNvPicPr>
          <p:nvPr/>
        </p:nvPicPr>
        <p:blipFill>
          <a:blip r:embed="rId4" cstate="print"/>
          <a:srcRect/>
          <a:stretch>
            <a:fillRect/>
          </a:stretch>
        </p:blipFill>
        <p:spPr bwMode="auto">
          <a:xfrm>
            <a:off x="1295400" y="914871"/>
            <a:ext cx="6858000" cy="5178425"/>
          </a:xfrm>
          <a:prstGeom prst="rect">
            <a:avLst/>
          </a:prstGeom>
          <a:noFill/>
          <a:ln w="9525">
            <a:noFill/>
            <a:round/>
            <a:headEnd/>
            <a:tailEnd/>
          </a:ln>
        </p:spPr>
      </p:pic>
      <p:sp>
        <p:nvSpPr>
          <p:cNvPr id="11271" name="Text Box 6"/>
          <p:cNvSpPr txBox="1">
            <a:spLocks noChangeArrowheads="1"/>
          </p:cNvSpPr>
          <p:nvPr/>
        </p:nvSpPr>
        <p:spPr bwMode="auto">
          <a:xfrm>
            <a:off x="1049338" y="6259513"/>
            <a:ext cx="4838700" cy="398462"/>
          </a:xfrm>
          <a:prstGeom prst="rect">
            <a:avLst/>
          </a:prstGeom>
          <a:noFill/>
          <a:ln w="9525">
            <a:noFill/>
            <a:round/>
            <a:headEnd/>
            <a:tailEnd/>
          </a:ln>
        </p:spPr>
        <p:txBody>
          <a:bodyPr wrap="non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err="1">
                <a:solidFill>
                  <a:srgbClr val="336699"/>
                </a:solidFill>
                <a:latin typeface="Arial" pitchFamily="34" charset="0"/>
              </a:rPr>
              <a:t>Phosphatidylcholine</a:t>
            </a:r>
            <a:r>
              <a:rPr lang="en-GB" sz="2000" dirty="0">
                <a:solidFill>
                  <a:srgbClr val="336699"/>
                </a:solidFill>
                <a:latin typeface="Arial" pitchFamily="34" charset="0"/>
              </a:rPr>
              <a:t> is also called lecithin</a:t>
            </a:r>
          </a:p>
        </p:txBody>
      </p:sp>
      <p:sp>
        <p:nvSpPr>
          <p:cNvPr id="2" name="Text Box 7"/>
          <p:cNvSpPr txBox="1">
            <a:spLocks noChangeArrowheads="1"/>
          </p:cNvSpPr>
          <p:nvPr/>
        </p:nvSpPr>
        <p:spPr bwMode="auto">
          <a:xfrm>
            <a:off x="1046163" y="2708920"/>
            <a:ext cx="1365597" cy="586957"/>
          </a:xfrm>
          <a:prstGeom prst="rect">
            <a:avLst/>
          </a:prstGeom>
          <a:noFill/>
          <a:ln w="9525">
            <a:noFill/>
            <a:round/>
            <a:headEnd/>
            <a:tailEnd/>
          </a:ln>
        </p:spPr>
        <p:txBody>
          <a:bodyPr wrap="squar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dirty="0">
                <a:solidFill>
                  <a:srgbClr val="336699"/>
                </a:solidFill>
                <a:latin typeface="Arial" pitchFamily="34" charset="0"/>
              </a:rPr>
              <a:t>Glycerol-3-phosphate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2">
                                            <p:txEl>
                                              <p:pRg st="0" end="0"/>
                                            </p:txEl>
                                          </p:spTgt>
                                        </p:tgtEl>
                                        <p:attrNameLst>
                                          <p:attrName>style.visibility</p:attrName>
                                        </p:attrNameLst>
                                      </p:cBhvr>
                                      <p:to>
                                        <p:strVal val="visible"/>
                                      </p:to>
                                    </p:set>
                                    <p:anim calcmode="lin" valueType="num">
                                      <p:cBhvr additive="repl">
                                        <p:cTn id="7" dur="500" fill="hold"/>
                                        <p:tgtEl>
                                          <p:spTgt spid="2">
                                            <p:txEl>
                                              <p:pRg st="0" end="0"/>
                                            </p:txEl>
                                          </p:spTgt>
                                        </p:tgtEl>
                                        <p:attrNameLst>
                                          <p:attrName>ppt_x</p:attrName>
                                        </p:attrNameLst>
                                      </p:cBhvr>
                                      <p:tavLst>
                                        <p:tav tm="100000">
                                          <p:val>
                                            <p:strVal val="#ppt_x"/>
                                          </p:val>
                                        </p:tav>
                                        <p:tav>
                                          <p:val>
                                            <p:strVal val="#ppt_x"/>
                                          </p:val>
                                        </p:tav>
                                      </p:tavLst>
                                    </p:anim>
                                    <p:anim calcmode="lin" valueType="num">
                                      <p:cBhvr additive="repl">
                                        <p:cTn id="8" dur="500" fill="hold"/>
                                        <p:tgtEl>
                                          <p:spTgt spid="2">
                                            <p:txEl>
                                              <p:pRg st="0" end="0"/>
                                            </p:txEl>
                                          </p:spTgt>
                                        </p:tgtEl>
                                        <p:attrNameLst>
                                          <p:attrName>ppt_y</p:attrName>
                                        </p:attrNameLst>
                                      </p:cBhvr>
                                      <p:tavLst>
                                        <p:tav tm="100000">
                                          <p:val>
                                            <p:strVal val="1+#ppt_h/2"/>
                                          </p:val>
                                        </p:tav>
                                        <p:tav>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71"/>
                                        </p:tgtEl>
                                        <p:attrNameLst>
                                          <p:attrName>style.visibility</p:attrName>
                                        </p:attrNameLst>
                                      </p:cBhvr>
                                      <p:to>
                                        <p:strVal val="visible"/>
                                      </p:to>
                                    </p:set>
                                    <p:anim calcmode="lin" valueType="num">
                                      <p:cBhvr additive="base">
                                        <p:cTn id="13" dur="500" fill="hold"/>
                                        <p:tgtEl>
                                          <p:spTgt spid="11271"/>
                                        </p:tgtEl>
                                        <p:attrNameLst>
                                          <p:attrName>ppt_x</p:attrName>
                                        </p:attrNameLst>
                                      </p:cBhvr>
                                      <p:tavLst>
                                        <p:tav tm="0">
                                          <p:val>
                                            <p:strVal val="#ppt_x"/>
                                          </p:val>
                                        </p:tav>
                                        <p:tav tm="100000">
                                          <p:val>
                                            <p:strVal val="#ppt_x"/>
                                          </p:val>
                                        </p:tav>
                                      </p:tavLst>
                                    </p:anim>
                                    <p:anim calcmode="lin" valueType="num">
                                      <p:cBhvr additive="base">
                                        <p:cTn id="14" dur="500" fill="hold"/>
                                        <p:tgtEl>
                                          <p:spTgt spid="112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ChangeAspect="1" noChangeArrowheads="1"/>
          </p:cNvPicPr>
          <p:nvPr/>
        </p:nvPicPr>
        <p:blipFill>
          <a:blip r:embed="rId3" cstate="print"/>
          <a:srcRect/>
          <a:stretch>
            <a:fillRect/>
          </a:stretch>
        </p:blipFill>
        <p:spPr bwMode="auto">
          <a:xfrm>
            <a:off x="7593013" y="6261100"/>
            <a:ext cx="1550987" cy="596900"/>
          </a:xfrm>
          <a:prstGeom prst="rect">
            <a:avLst/>
          </a:prstGeom>
          <a:noFill/>
          <a:ln w="9525">
            <a:noFill/>
            <a:round/>
            <a:headEnd/>
            <a:tailEnd/>
          </a:ln>
        </p:spPr>
      </p:pic>
      <p:sp>
        <p:nvSpPr>
          <p:cNvPr id="12291" name="Line 2"/>
          <p:cNvSpPr>
            <a:spLocks noChangeShapeType="1"/>
          </p:cNvSpPr>
          <p:nvPr/>
        </p:nvSpPr>
        <p:spPr bwMode="auto">
          <a:xfrm>
            <a:off x="762000" y="0"/>
            <a:ext cx="1588" cy="6858000"/>
          </a:xfrm>
          <a:prstGeom prst="line">
            <a:avLst/>
          </a:prstGeom>
          <a:noFill/>
          <a:ln w="9360">
            <a:solidFill>
              <a:srgbClr val="000000"/>
            </a:solidFill>
            <a:miter lim="800000"/>
            <a:headEnd/>
            <a:tailEnd/>
          </a:ln>
        </p:spPr>
        <p:txBody>
          <a:bodyPr/>
          <a:lstStyle/>
          <a:p>
            <a:endParaRPr lang="en-GB"/>
          </a:p>
        </p:txBody>
      </p:sp>
      <p:sp>
        <p:nvSpPr>
          <p:cNvPr id="12292" name="Text Box 3"/>
          <p:cNvSpPr txBox="1">
            <a:spLocks noChangeArrowheads="1"/>
          </p:cNvSpPr>
          <p:nvPr/>
        </p:nvSpPr>
        <p:spPr bwMode="auto">
          <a:xfrm>
            <a:off x="0" y="0"/>
            <a:ext cx="685800" cy="6858000"/>
          </a:xfrm>
          <a:prstGeom prst="rect">
            <a:avLst/>
          </a:prstGeom>
          <a:noFill/>
          <a:ln w="9525">
            <a:noFill/>
            <a:round/>
            <a:headEnd/>
            <a:tailEnd/>
          </a:ln>
        </p:spPr>
        <p:txBody>
          <a:bodyPr vert="eaVert"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a:solidFill>
                  <a:srgbClr val="336699"/>
                </a:solidFill>
                <a:latin typeface="Arial" pitchFamily="34" charset="0"/>
              </a:rPr>
              <a:t>Membrane constituents – Cholesterol</a:t>
            </a:r>
          </a:p>
        </p:txBody>
      </p:sp>
      <p:sp>
        <p:nvSpPr>
          <p:cNvPr id="12293" name="Rectangle 4"/>
          <p:cNvSpPr>
            <a:spLocks noChangeArrowheads="1"/>
          </p:cNvSpPr>
          <p:nvPr/>
        </p:nvSpPr>
        <p:spPr bwMode="auto">
          <a:xfrm>
            <a:off x="2209800" y="685800"/>
            <a:ext cx="4637088" cy="519113"/>
          </a:xfrm>
          <a:prstGeom prst="rect">
            <a:avLst/>
          </a:prstGeom>
          <a:noFill/>
          <a:ln w="9525">
            <a:noFill/>
            <a:round/>
            <a:headEnd/>
            <a:tailEnd/>
          </a:ln>
        </p:spPr>
        <p:txBody>
          <a:bodyPr wrap="none" anchor="ctr"/>
          <a:lstStyle/>
          <a:p>
            <a:endParaRPr lang="en-US"/>
          </a:p>
        </p:txBody>
      </p:sp>
      <p:pic>
        <p:nvPicPr>
          <p:cNvPr id="12294" name="Picture 5"/>
          <p:cNvPicPr>
            <a:picLocks noChangeAspect="1" noChangeArrowheads="1"/>
          </p:cNvPicPr>
          <p:nvPr/>
        </p:nvPicPr>
        <p:blipFill>
          <a:blip r:embed="rId4" cstate="print"/>
          <a:srcRect/>
          <a:stretch>
            <a:fillRect/>
          </a:stretch>
        </p:blipFill>
        <p:spPr bwMode="auto">
          <a:xfrm>
            <a:off x="1066800" y="3200400"/>
            <a:ext cx="6858000" cy="2994025"/>
          </a:xfrm>
          <a:prstGeom prst="rect">
            <a:avLst/>
          </a:prstGeom>
          <a:noFill/>
          <a:ln w="9525">
            <a:noFill/>
            <a:round/>
            <a:headEnd/>
            <a:tailEnd/>
          </a:ln>
        </p:spPr>
      </p:pic>
      <p:pic>
        <p:nvPicPr>
          <p:cNvPr id="12295" name="Picture 6"/>
          <p:cNvPicPr>
            <a:picLocks noChangeAspect="1" noChangeArrowheads="1"/>
          </p:cNvPicPr>
          <p:nvPr/>
        </p:nvPicPr>
        <p:blipFill>
          <a:blip r:embed="rId5" cstate="print"/>
          <a:srcRect/>
          <a:stretch>
            <a:fillRect/>
          </a:stretch>
        </p:blipFill>
        <p:spPr bwMode="auto">
          <a:xfrm>
            <a:off x="2743200" y="533400"/>
            <a:ext cx="3143250" cy="2092325"/>
          </a:xfrm>
          <a:prstGeom prst="rect">
            <a:avLst/>
          </a:prstGeom>
          <a:noFill/>
          <a:ln w="9525">
            <a:noFill/>
            <a:round/>
            <a:headEnd/>
            <a:tailEnd/>
          </a:ln>
        </p:spPr>
      </p:pic>
      <p:sp>
        <p:nvSpPr>
          <p:cNvPr id="12296" name="Text Box 7"/>
          <p:cNvSpPr txBox="1">
            <a:spLocks noChangeArrowheads="1"/>
          </p:cNvSpPr>
          <p:nvPr/>
        </p:nvSpPr>
        <p:spPr bwMode="auto">
          <a:xfrm>
            <a:off x="6324600" y="498475"/>
            <a:ext cx="2819400" cy="2556727"/>
          </a:xfrm>
          <a:prstGeom prst="rect">
            <a:avLst/>
          </a:prstGeom>
          <a:noFill/>
          <a:ln w="9525">
            <a:noFill/>
            <a:round/>
            <a:headEnd/>
            <a:tailEnd/>
          </a:ln>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Cholesterol is a steroid</a:t>
            </a:r>
          </a:p>
          <a:p>
            <a:pPr>
              <a:buClrTx/>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336699"/>
                </a:solidFill>
                <a:latin typeface="Arial" pitchFamily="34" charset="0"/>
              </a:rPr>
              <a:t> can increase </a:t>
            </a:r>
            <a:r>
              <a:rPr lang="en-GB" sz="2000" dirty="0">
                <a:solidFill>
                  <a:srgbClr val="336699"/>
                </a:solidFill>
                <a:latin typeface="Arial" pitchFamily="34" charset="0"/>
              </a:rPr>
              <a:t>or </a:t>
            </a:r>
            <a:r>
              <a:rPr lang="en-GB" sz="2000" dirty="0" smtClean="0">
                <a:solidFill>
                  <a:srgbClr val="336699"/>
                </a:solidFill>
                <a:latin typeface="Arial" pitchFamily="34" charset="0"/>
              </a:rPr>
              <a:t>decrease </a:t>
            </a:r>
            <a:r>
              <a:rPr lang="en-GB" sz="2000" dirty="0">
                <a:solidFill>
                  <a:srgbClr val="336699"/>
                </a:solidFill>
                <a:latin typeface="Arial" pitchFamily="34" charset="0"/>
              </a:rPr>
              <a:t>membrane stiffness, depending on temperature and nature of </a:t>
            </a:r>
            <a:r>
              <a:rPr lang="en-GB" sz="2000" dirty="0" smtClean="0">
                <a:solidFill>
                  <a:srgbClr val="336699"/>
                </a:solidFill>
                <a:latin typeface="Arial" pitchFamily="34" charset="0"/>
              </a:rPr>
              <a:t>membrane.</a:t>
            </a:r>
          </a:p>
          <a:p>
            <a:pPr>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336699"/>
                </a:solidFill>
                <a:latin typeface="Arial" pitchFamily="34" charset="0"/>
              </a:rPr>
              <a:t>Decreases  membrane permeability</a:t>
            </a:r>
            <a:endParaRPr lang="en-GB" sz="2000" dirty="0">
              <a:solidFill>
                <a:srgbClr val="336699"/>
              </a:solidFill>
              <a:latin typeface="Arial"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295"/>
                                        </p:tgtEl>
                                        <p:attrNameLst>
                                          <p:attrName>style.visibility</p:attrName>
                                        </p:attrNameLst>
                                      </p:cBhvr>
                                      <p:to>
                                        <p:strVal val="visible"/>
                                      </p:to>
                                    </p:set>
                                    <p:animEffect transition="in" filter="dissolve">
                                      <p:cBhvr>
                                        <p:cTn id="7" dur="5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noChangeArrowheads="1"/>
          </p:cNvPicPr>
          <p:nvPr/>
        </p:nvPicPr>
        <p:blipFill>
          <a:blip r:embed="rId3" cstate="print"/>
          <a:srcRect/>
          <a:stretch>
            <a:fillRect/>
          </a:stretch>
        </p:blipFill>
        <p:spPr bwMode="auto">
          <a:xfrm>
            <a:off x="7593013" y="6261100"/>
            <a:ext cx="1550987" cy="596900"/>
          </a:xfrm>
          <a:prstGeom prst="rect">
            <a:avLst/>
          </a:prstGeom>
          <a:noFill/>
          <a:ln w="9525">
            <a:noFill/>
            <a:round/>
            <a:headEnd/>
            <a:tailEnd/>
          </a:ln>
        </p:spPr>
      </p:pic>
      <p:sp>
        <p:nvSpPr>
          <p:cNvPr id="13315" name="Line 2"/>
          <p:cNvSpPr>
            <a:spLocks noChangeShapeType="1"/>
          </p:cNvSpPr>
          <p:nvPr/>
        </p:nvSpPr>
        <p:spPr bwMode="auto">
          <a:xfrm>
            <a:off x="762000" y="0"/>
            <a:ext cx="1588" cy="6858000"/>
          </a:xfrm>
          <a:prstGeom prst="line">
            <a:avLst/>
          </a:prstGeom>
          <a:noFill/>
          <a:ln w="9360">
            <a:solidFill>
              <a:srgbClr val="000000"/>
            </a:solidFill>
            <a:miter lim="800000"/>
            <a:headEnd/>
            <a:tailEnd/>
          </a:ln>
        </p:spPr>
        <p:txBody>
          <a:bodyPr/>
          <a:lstStyle/>
          <a:p>
            <a:endParaRPr lang="en-GB"/>
          </a:p>
        </p:txBody>
      </p:sp>
      <p:sp>
        <p:nvSpPr>
          <p:cNvPr id="13316" name="Text Box 3"/>
          <p:cNvSpPr txBox="1">
            <a:spLocks noChangeArrowheads="1"/>
          </p:cNvSpPr>
          <p:nvPr/>
        </p:nvSpPr>
        <p:spPr bwMode="auto">
          <a:xfrm>
            <a:off x="0" y="0"/>
            <a:ext cx="685800" cy="6858000"/>
          </a:xfrm>
          <a:prstGeom prst="rect">
            <a:avLst/>
          </a:prstGeom>
          <a:noFill/>
          <a:ln w="9525">
            <a:noFill/>
            <a:round/>
            <a:headEnd/>
            <a:tailEnd/>
          </a:ln>
        </p:spPr>
        <p:txBody>
          <a:bodyPr vert="eaVert"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a:solidFill>
                  <a:srgbClr val="336699"/>
                </a:solidFill>
                <a:latin typeface="Arial" pitchFamily="34" charset="0"/>
              </a:rPr>
              <a:t>Membrane constituents – Asymmetry</a:t>
            </a:r>
          </a:p>
        </p:txBody>
      </p:sp>
      <p:sp>
        <p:nvSpPr>
          <p:cNvPr id="13317" name="Rectangle 4"/>
          <p:cNvSpPr>
            <a:spLocks noChangeArrowheads="1"/>
          </p:cNvSpPr>
          <p:nvPr/>
        </p:nvSpPr>
        <p:spPr bwMode="auto">
          <a:xfrm>
            <a:off x="2209800" y="685800"/>
            <a:ext cx="4637088" cy="519113"/>
          </a:xfrm>
          <a:prstGeom prst="rect">
            <a:avLst/>
          </a:prstGeom>
          <a:noFill/>
          <a:ln w="9525">
            <a:noFill/>
            <a:round/>
            <a:headEnd/>
            <a:tailEnd/>
          </a:ln>
        </p:spPr>
        <p:txBody>
          <a:bodyPr wrap="none" anchor="ctr"/>
          <a:lstStyle/>
          <a:p>
            <a:endParaRPr lang="en-US"/>
          </a:p>
        </p:txBody>
      </p:sp>
      <p:pic>
        <p:nvPicPr>
          <p:cNvPr id="13318" name="Picture 5"/>
          <p:cNvPicPr>
            <a:picLocks noChangeAspect="1" noChangeArrowheads="1"/>
          </p:cNvPicPr>
          <p:nvPr/>
        </p:nvPicPr>
        <p:blipFill>
          <a:blip r:embed="rId4" cstate="print"/>
          <a:srcRect/>
          <a:stretch>
            <a:fillRect/>
          </a:stretch>
        </p:blipFill>
        <p:spPr bwMode="auto">
          <a:xfrm>
            <a:off x="1081608" y="1634281"/>
            <a:ext cx="7162800" cy="3090863"/>
          </a:xfrm>
          <a:prstGeom prst="rect">
            <a:avLst/>
          </a:prstGeom>
          <a:noFill/>
          <a:ln w="9525">
            <a:noFill/>
            <a:round/>
            <a:headEnd/>
            <a:tailEnd/>
          </a:ln>
        </p:spPr>
      </p:pic>
      <p:sp>
        <p:nvSpPr>
          <p:cNvPr id="13319" name="Text Box 6"/>
          <p:cNvSpPr txBox="1">
            <a:spLocks noChangeArrowheads="1"/>
          </p:cNvSpPr>
          <p:nvPr/>
        </p:nvSpPr>
        <p:spPr bwMode="auto">
          <a:xfrm>
            <a:off x="1115616" y="4725144"/>
            <a:ext cx="7488832" cy="1941173"/>
          </a:xfrm>
          <a:prstGeom prst="rect">
            <a:avLst/>
          </a:prstGeom>
          <a:noFill/>
          <a:ln w="9525">
            <a:noFill/>
            <a:round/>
            <a:headEnd/>
            <a:tailEnd/>
          </a:ln>
        </p:spPr>
        <p:txBody>
          <a:bodyPr wrap="squar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err="1" smtClean="0">
                <a:solidFill>
                  <a:srgbClr val="336699"/>
                </a:solidFill>
                <a:latin typeface="Arial" pitchFamily="34" charset="0"/>
              </a:rPr>
              <a:t>Glycolipids</a:t>
            </a:r>
            <a:r>
              <a:rPr lang="en-GB" sz="2000" dirty="0" smtClean="0">
                <a:solidFill>
                  <a:srgbClr val="336699"/>
                </a:solidFill>
                <a:latin typeface="Arial" pitchFamily="34" charset="0"/>
              </a:rPr>
              <a:t>  (with sugar </a:t>
            </a:r>
            <a:r>
              <a:rPr lang="en-GB" sz="2000" dirty="0" err="1" smtClean="0">
                <a:solidFill>
                  <a:srgbClr val="336699"/>
                </a:solidFill>
                <a:latin typeface="Arial" pitchFamily="34" charset="0"/>
              </a:rPr>
              <a:t>headgroups</a:t>
            </a:r>
            <a:r>
              <a:rPr lang="en-GB" sz="2000" dirty="0" smtClean="0">
                <a:solidFill>
                  <a:srgbClr val="336699"/>
                </a:solidFill>
                <a:latin typeface="Arial" pitchFamily="34" charset="0"/>
              </a:rPr>
              <a:t>, blue) on </a:t>
            </a:r>
            <a:r>
              <a:rPr lang="en-GB" sz="2000" dirty="0">
                <a:solidFill>
                  <a:srgbClr val="336699"/>
                </a:solidFill>
                <a:latin typeface="Arial" pitchFamily="34" charset="0"/>
              </a:rPr>
              <a:t>the extracellular side of the </a:t>
            </a:r>
            <a:r>
              <a:rPr lang="en-GB" sz="2000" dirty="0" smtClean="0">
                <a:solidFill>
                  <a:srgbClr val="336699"/>
                </a:solidFill>
                <a:latin typeface="Arial" pitchFamily="34" charset="0"/>
              </a:rPr>
              <a:t>membrane – based on similar structure to </a:t>
            </a:r>
            <a:r>
              <a:rPr lang="en-GB" sz="2000" dirty="0" err="1" smtClean="0">
                <a:solidFill>
                  <a:srgbClr val="336699"/>
                </a:solidFill>
                <a:latin typeface="Arial" pitchFamily="34" charset="0"/>
              </a:rPr>
              <a:t>sphingomyelin</a:t>
            </a:r>
            <a:endParaRPr lang="en-GB" sz="2000" dirty="0">
              <a:solidFill>
                <a:srgbClr val="336699"/>
              </a:solidFill>
              <a:latin typeface="Arial" pitchFamily="34"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dirty="0" smtClean="0">
              <a:solidFill>
                <a:srgbClr val="336699"/>
              </a:solidFill>
              <a:latin typeface="Arial" pitchFamily="34"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336699"/>
                </a:solidFill>
                <a:latin typeface="Arial" pitchFamily="34" charset="0"/>
              </a:rPr>
              <a:t>Negative </a:t>
            </a:r>
            <a:r>
              <a:rPr lang="en-GB" sz="2000" dirty="0">
                <a:solidFill>
                  <a:srgbClr val="336699"/>
                </a:solidFill>
                <a:latin typeface="Arial" pitchFamily="34" charset="0"/>
              </a:rPr>
              <a:t>charges </a:t>
            </a:r>
            <a:r>
              <a:rPr lang="en-GB" sz="2000" dirty="0" smtClean="0">
                <a:solidFill>
                  <a:srgbClr val="336699"/>
                </a:solidFill>
                <a:latin typeface="Arial" pitchFamily="34" charset="0"/>
              </a:rPr>
              <a:t> (e.g. </a:t>
            </a:r>
            <a:r>
              <a:rPr lang="en-GB" sz="2000" dirty="0" err="1" smtClean="0">
                <a:solidFill>
                  <a:srgbClr val="336699"/>
                </a:solidFill>
                <a:latin typeface="Arial" pitchFamily="34" charset="0"/>
              </a:rPr>
              <a:t>phosphatidylserine</a:t>
            </a:r>
            <a:r>
              <a:rPr lang="en-GB" sz="2000" dirty="0" smtClean="0">
                <a:solidFill>
                  <a:srgbClr val="336699"/>
                </a:solidFill>
                <a:latin typeface="Arial" pitchFamily="34" charset="0"/>
              </a:rPr>
              <a:t>) mainly inside </a:t>
            </a:r>
            <a:r>
              <a:rPr lang="en-GB" sz="2000" dirty="0">
                <a:solidFill>
                  <a:srgbClr val="336699"/>
                </a:solidFill>
                <a:latin typeface="Arial" pitchFamily="34" charset="0"/>
              </a:rPr>
              <a:t>the </a:t>
            </a:r>
            <a:r>
              <a:rPr lang="en-GB" sz="2000" dirty="0" smtClean="0">
                <a:solidFill>
                  <a:srgbClr val="336699"/>
                </a:solidFill>
                <a:latin typeface="Arial" pitchFamily="34" charset="0"/>
              </a:rPr>
              <a:t>cell</a:t>
            </a:r>
            <a:endParaRPr lang="en-GB" sz="2000" dirty="0">
              <a:solidFill>
                <a:srgbClr val="336699"/>
              </a:solidFill>
              <a:latin typeface="Arial"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3" cstate="print"/>
          <a:srcRect/>
          <a:stretch>
            <a:fillRect/>
          </a:stretch>
        </p:blipFill>
        <p:spPr bwMode="auto">
          <a:xfrm>
            <a:off x="7593013" y="6261100"/>
            <a:ext cx="1550987" cy="596900"/>
          </a:xfrm>
          <a:prstGeom prst="rect">
            <a:avLst/>
          </a:prstGeom>
          <a:noFill/>
          <a:ln w="9525">
            <a:noFill/>
            <a:round/>
            <a:headEnd/>
            <a:tailEnd/>
          </a:ln>
        </p:spPr>
      </p:pic>
      <p:sp>
        <p:nvSpPr>
          <p:cNvPr id="14339" name="Line 2"/>
          <p:cNvSpPr>
            <a:spLocks noChangeShapeType="1"/>
          </p:cNvSpPr>
          <p:nvPr/>
        </p:nvSpPr>
        <p:spPr bwMode="auto">
          <a:xfrm>
            <a:off x="762000" y="0"/>
            <a:ext cx="1588" cy="6858000"/>
          </a:xfrm>
          <a:prstGeom prst="line">
            <a:avLst/>
          </a:prstGeom>
          <a:noFill/>
          <a:ln w="9360">
            <a:solidFill>
              <a:srgbClr val="000000"/>
            </a:solidFill>
            <a:miter lim="800000"/>
            <a:headEnd/>
            <a:tailEnd/>
          </a:ln>
        </p:spPr>
        <p:txBody>
          <a:bodyPr/>
          <a:lstStyle/>
          <a:p>
            <a:endParaRPr lang="en-GB"/>
          </a:p>
        </p:txBody>
      </p:sp>
      <p:sp>
        <p:nvSpPr>
          <p:cNvPr id="14340" name="Text Box 3"/>
          <p:cNvSpPr txBox="1">
            <a:spLocks noChangeArrowheads="1"/>
          </p:cNvSpPr>
          <p:nvPr/>
        </p:nvSpPr>
        <p:spPr bwMode="auto">
          <a:xfrm>
            <a:off x="0" y="0"/>
            <a:ext cx="685800" cy="6858000"/>
          </a:xfrm>
          <a:prstGeom prst="rect">
            <a:avLst/>
          </a:prstGeom>
          <a:noFill/>
          <a:ln w="9525">
            <a:noFill/>
            <a:round/>
            <a:headEnd/>
            <a:tailEnd/>
          </a:ln>
        </p:spPr>
        <p:txBody>
          <a:bodyPr vert="eaVert"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a:solidFill>
                  <a:srgbClr val="336699"/>
                </a:solidFill>
                <a:latin typeface="Arial" pitchFamily="34" charset="0"/>
              </a:rPr>
              <a:t>Lipid diffusion</a:t>
            </a:r>
          </a:p>
        </p:txBody>
      </p:sp>
      <p:sp>
        <p:nvSpPr>
          <p:cNvPr id="14341" name="Rectangle 4"/>
          <p:cNvSpPr>
            <a:spLocks noChangeArrowheads="1"/>
          </p:cNvSpPr>
          <p:nvPr/>
        </p:nvSpPr>
        <p:spPr bwMode="auto">
          <a:xfrm>
            <a:off x="918592" y="152400"/>
            <a:ext cx="7829872" cy="5399088"/>
          </a:xfrm>
          <a:prstGeom prst="rect">
            <a:avLst/>
          </a:prstGeom>
          <a:noFill/>
          <a:ln w="9525">
            <a:noFill/>
            <a:round/>
            <a:headEnd/>
            <a:tailEnd/>
          </a:ln>
        </p:spPr>
        <p:txBody>
          <a:bodyPr wrap="square" lIns="90000" tIns="46800" rIns="90000" bIns="46800">
            <a:spAutoFit/>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dirty="0">
                <a:solidFill>
                  <a:srgbClr val="336699"/>
                </a:solidFill>
                <a:latin typeface="Arial" pitchFamily="34" charset="0"/>
              </a:rPr>
              <a:t>How dynamic is a lipid </a:t>
            </a:r>
            <a:r>
              <a:rPr lang="en-GB" sz="2400" dirty="0" smtClean="0">
                <a:solidFill>
                  <a:srgbClr val="336699"/>
                </a:solidFill>
                <a:latin typeface="Arial" pitchFamily="34" charset="0"/>
              </a:rPr>
              <a:t>bilayer?</a:t>
            </a:r>
            <a:endParaRPr lang="en-GB" sz="2400" dirty="0">
              <a:solidFill>
                <a:srgbClr val="336699"/>
              </a:solidFill>
              <a:latin typeface="Arial" pitchFamily="34" charset="0"/>
            </a:endParaRP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dirty="0">
              <a:solidFill>
                <a:srgbClr val="336699"/>
              </a:solidFill>
              <a:latin typeface="Arial" pitchFamily="34" charset="0"/>
            </a:endParaRP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Can lipids switch sides in the </a:t>
            </a:r>
            <a:r>
              <a:rPr lang="en-GB" sz="2000" dirty="0" smtClean="0">
                <a:solidFill>
                  <a:srgbClr val="336699"/>
                </a:solidFill>
                <a:latin typeface="Arial" pitchFamily="34" charset="0"/>
              </a:rPr>
              <a:t>bilayer?</a:t>
            </a:r>
            <a:endParaRPr lang="en-GB" sz="2000" dirty="0">
              <a:solidFill>
                <a:srgbClr val="336699"/>
              </a:solidFill>
              <a:latin typeface="Arial" pitchFamily="34" charset="0"/>
            </a:endParaRP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This process, called "flip-flop," occurs less than once a month for any individual molecule. </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dirty="0">
              <a:solidFill>
                <a:srgbClr val="336699"/>
              </a:solidFill>
              <a:latin typeface="Arial" pitchFamily="34" charset="0"/>
            </a:endParaRP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Can lipids move (diffuse) within a </a:t>
            </a:r>
            <a:r>
              <a:rPr lang="en-GB" sz="2000" dirty="0" smtClean="0">
                <a:solidFill>
                  <a:srgbClr val="336699"/>
                </a:solidFill>
                <a:latin typeface="Arial" pitchFamily="34" charset="0"/>
              </a:rPr>
              <a:t>monolayer?</a:t>
            </a:r>
            <a:endParaRPr lang="en-GB" sz="2000" dirty="0">
              <a:solidFill>
                <a:srgbClr val="336699"/>
              </a:solidFill>
              <a:latin typeface="Arial" pitchFamily="34" charset="0"/>
            </a:endParaRP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Lipid molecules readily exchange places with their neighbours </a:t>
            </a:r>
            <a:r>
              <a:rPr lang="en-GB" sz="2000" i="1" dirty="0">
                <a:solidFill>
                  <a:srgbClr val="336699"/>
                </a:solidFill>
                <a:latin typeface="Arial" pitchFamily="34" charset="0"/>
              </a:rPr>
              <a:t>within </a:t>
            </a:r>
            <a:r>
              <a:rPr lang="en-GB" sz="2000" dirty="0">
                <a:solidFill>
                  <a:srgbClr val="336699"/>
                </a:solidFill>
                <a:latin typeface="Arial" pitchFamily="34" charset="0"/>
              </a:rPr>
              <a:t>a monolayer (~10</a:t>
            </a:r>
            <a:r>
              <a:rPr lang="en-GB" sz="2000" baseline="33000" dirty="0">
                <a:solidFill>
                  <a:srgbClr val="336699"/>
                </a:solidFill>
                <a:latin typeface="Arial" pitchFamily="34" charset="0"/>
              </a:rPr>
              <a:t>7</a:t>
            </a:r>
            <a:r>
              <a:rPr lang="en-GB" sz="2000" dirty="0">
                <a:solidFill>
                  <a:srgbClr val="336699"/>
                </a:solidFill>
                <a:latin typeface="Arial" pitchFamily="34" charset="0"/>
              </a:rPr>
              <a:t> times a second). This gives rise to a rapid lateral diffusion, with a diffusion coefficient (</a:t>
            </a:r>
            <a:r>
              <a:rPr lang="en-GB" sz="2000" i="1" dirty="0">
                <a:solidFill>
                  <a:srgbClr val="336699"/>
                </a:solidFill>
                <a:latin typeface="Arial" pitchFamily="34" charset="0"/>
              </a:rPr>
              <a:t>D</a:t>
            </a:r>
            <a:r>
              <a:rPr lang="en-GB" sz="2000" dirty="0">
                <a:solidFill>
                  <a:srgbClr val="336699"/>
                </a:solidFill>
                <a:latin typeface="Arial" pitchFamily="34" charset="0"/>
              </a:rPr>
              <a:t>) of about 10</a:t>
            </a:r>
            <a:r>
              <a:rPr lang="en-GB" sz="2000" baseline="33000" dirty="0">
                <a:solidFill>
                  <a:srgbClr val="336699"/>
                </a:solidFill>
                <a:latin typeface="Arial" pitchFamily="34" charset="0"/>
              </a:rPr>
              <a:t>-8</a:t>
            </a:r>
            <a:r>
              <a:rPr lang="en-GB" sz="2000" dirty="0">
                <a:solidFill>
                  <a:srgbClr val="336699"/>
                </a:solidFill>
                <a:latin typeface="Arial" pitchFamily="34" charset="0"/>
              </a:rPr>
              <a:t>cm</a:t>
            </a:r>
            <a:r>
              <a:rPr lang="en-GB" sz="2000" baseline="33000" dirty="0">
                <a:solidFill>
                  <a:srgbClr val="336699"/>
                </a:solidFill>
                <a:latin typeface="Arial" pitchFamily="34" charset="0"/>
              </a:rPr>
              <a:t>2</a:t>
            </a:r>
            <a:r>
              <a:rPr lang="en-GB" sz="2000" dirty="0">
                <a:solidFill>
                  <a:srgbClr val="336699"/>
                </a:solidFill>
                <a:latin typeface="Arial" pitchFamily="34" charset="0"/>
              </a:rPr>
              <a:t>/sec, which means that an average lipid molecule diffuses the length of a large bacterial cell (~2 µm) in about 1 </a:t>
            </a:r>
            <a:r>
              <a:rPr lang="en-GB" sz="2000" dirty="0" smtClean="0">
                <a:solidFill>
                  <a:srgbClr val="336699"/>
                </a:solidFill>
                <a:latin typeface="Arial" pitchFamily="34" charset="0"/>
              </a:rPr>
              <a:t>second.</a:t>
            </a:r>
            <a:endParaRPr lang="en-GB" sz="2000" dirty="0">
              <a:solidFill>
                <a:srgbClr val="336699"/>
              </a:solidFill>
              <a:latin typeface="Arial" pitchFamily="34" charset="0"/>
            </a:endParaRP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dirty="0">
              <a:solidFill>
                <a:srgbClr val="336699"/>
              </a:solidFill>
              <a:latin typeface="Arial" pitchFamily="34" charset="0"/>
            </a:endParaRP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336699"/>
                </a:solidFill>
                <a:latin typeface="Arial" pitchFamily="34" charset="0"/>
              </a:rPr>
              <a:t>Cell membranes </a:t>
            </a:r>
            <a:r>
              <a:rPr lang="en-GB" sz="2000" dirty="0">
                <a:solidFill>
                  <a:srgbClr val="336699"/>
                </a:solidFill>
                <a:latin typeface="Arial" pitchFamily="34" charset="0"/>
              </a:rPr>
              <a:t>are much more fluid than calculations for </a:t>
            </a:r>
            <a:r>
              <a:rPr lang="en-GB" sz="2000" dirty="0" smtClean="0">
                <a:solidFill>
                  <a:srgbClr val="336699"/>
                </a:solidFill>
                <a:latin typeface="Arial" pitchFamily="34" charset="0"/>
              </a:rPr>
              <a:t>simple artificial lipid </a:t>
            </a:r>
            <a:r>
              <a:rPr lang="en-GB" sz="2000" dirty="0" err="1">
                <a:solidFill>
                  <a:srgbClr val="336699"/>
                </a:solidFill>
                <a:latin typeface="Arial" pitchFamily="34" charset="0"/>
              </a:rPr>
              <a:t>bilayers</a:t>
            </a:r>
            <a:r>
              <a:rPr lang="en-GB" sz="2000" dirty="0">
                <a:solidFill>
                  <a:srgbClr val="336699"/>
                </a:solidFill>
                <a:latin typeface="Arial" pitchFamily="34" charset="0"/>
              </a:rPr>
              <a:t> would predict. </a:t>
            </a:r>
            <a:r>
              <a:rPr lang="en-GB" sz="2000" dirty="0" smtClean="0">
                <a:solidFill>
                  <a:srgbClr val="336699"/>
                </a:solidFill>
                <a:latin typeface="Arial" pitchFamily="34" charset="0"/>
              </a:rPr>
              <a:t>Why?</a:t>
            </a:r>
            <a:endParaRPr lang="en-GB" sz="2000" dirty="0">
              <a:solidFill>
                <a:srgbClr val="336699"/>
              </a:solidFill>
              <a:latin typeface="Arial" pitchFamily="34" charset="0"/>
            </a:endParaRP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dirty="0">
              <a:solidFill>
                <a:srgbClr val="336699"/>
              </a:solidFill>
              <a:latin typeface="Arial" pitchFamily="34" charset="0"/>
            </a:endParaRP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336699"/>
                </a:solidFill>
                <a:latin typeface="Arial" pitchFamily="34" charset="0"/>
              </a:rPr>
              <a:t>Cell membranes </a:t>
            </a:r>
            <a:r>
              <a:rPr lang="en-GB" sz="2000" dirty="0">
                <a:solidFill>
                  <a:srgbClr val="336699"/>
                </a:solidFill>
                <a:latin typeface="Arial" pitchFamily="34" charset="0"/>
              </a:rPr>
              <a:t>are dynamic</a:t>
            </a:r>
          </a:p>
        </p:txBody>
      </p:sp>
      <p:sp>
        <p:nvSpPr>
          <p:cNvPr id="14342" name="Text Box 5"/>
          <p:cNvSpPr txBox="1">
            <a:spLocks noChangeArrowheads="1"/>
          </p:cNvSpPr>
          <p:nvPr/>
        </p:nvSpPr>
        <p:spPr bwMode="auto">
          <a:xfrm>
            <a:off x="981075" y="5470525"/>
            <a:ext cx="6451600" cy="1008063"/>
          </a:xfrm>
          <a:prstGeom prst="rect">
            <a:avLst/>
          </a:prstGeom>
          <a:noFill/>
          <a:ln w="9525">
            <a:noFill/>
            <a:round/>
            <a:headEnd/>
            <a:tailEnd/>
          </a:ln>
        </p:spPr>
        <p:txBody>
          <a:bodyPr wrap="non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336699"/>
                </a:solidFill>
                <a:latin typeface="Arial" pitchFamily="34" charset="0"/>
              </a:rPr>
              <a:t>Membranes are:</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336699"/>
                </a:solidFill>
                <a:latin typeface="Arial" pitchFamily="34" charset="0"/>
              </a:rPr>
              <a:t>Permeable to small neutral molecules</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336699"/>
                </a:solidFill>
                <a:latin typeface="Arial" pitchFamily="34" charset="0"/>
              </a:rPr>
              <a:t>Impermeable to large, hydrophilic or charged molecules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1"/>
          <p:cNvPicPr>
            <a:picLocks noChangeAspect="1" noChangeArrowheads="1"/>
          </p:cNvPicPr>
          <p:nvPr/>
        </p:nvPicPr>
        <p:blipFill>
          <a:blip r:embed="rId3" cstate="print"/>
          <a:srcRect/>
          <a:stretch>
            <a:fillRect/>
          </a:stretch>
        </p:blipFill>
        <p:spPr bwMode="auto">
          <a:xfrm>
            <a:off x="7593013" y="6261100"/>
            <a:ext cx="1550987" cy="596900"/>
          </a:xfrm>
          <a:prstGeom prst="rect">
            <a:avLst/>
          </a:prstGeom>
          <a:noFill/>
          <a:ln w="9525">
            <a:noFill/>
            <a:round/>
            <a:headEnd/>
            <a:tailEnd/>
          </a:ln>
        </p:spPr>
      </p:pic>
      <p:sp>
        <p:nvSpPr>
          <p:cNvPr id="15363" name="Line 2"/>
          <p:cNvSpPr>
            <a:spLocks noChangeShapeType="1"/>
          </p:cNvSpPr>
          <p:nvPr/>
        </p:nvSpPr>
        <p:spPr bwMode="auto">
          <a:xfrm>
            <a:off x="762000" y="0"/>
            <a:ext cx="1588" cy="6858000"/>
          </a:xfrm>
          <a:prstGeom prst="line">
            <a:avLst/>
          </a:prstGeom>
          <a:noFill/>
          <a:ln w="9360">
            <a:solidFill>
              <a:srgbClr val="000000"/>
            </a:solidFill>
            <a:miter lim="800000"/>
            <a:headEnd/>
            <a:tailEnd/>
          </a:ln>
        </p:spPr>
        <p:txBody>
          <a:bodyPr/>
          <a:lstStyle/>
          <a:p>
            <a:endParaRPr lang="en-GB"/>
          </a:p>
        </p:txBody>
      </p:sp>
      <p:sp>
        <p:nvSpPr>
          <p:cNvPr id="15364" name="Text Box 3"/>
          <p:cNvSpPr txBox="1">
            <a:spLocks noChangeArrowheads="1"/>
          </p:cNvSpPr>
          <p:nvPr/>
        </p:nvSpPr>
        <p:spPr bwMode="auto">
          <a:xfrm>
            <a:off x="0" y="0"/>
            <a:ext cx="685800" cy="6858000"/>
          </a:xfrm>
          <a:prstGeom prst="rect">
            <a:avLst/>
          </a:prstGeom>
          <a:noFill/>
          <a:ln w="9525">
            <a:noFill/>
            <a:round/>
            <a:headEnd/>
            <a:tailEnd/>
          </a:ln>
        </p:spPr>
        <p:txBody>
          <a:bodyPr vert="eaVert"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a:solidFill>
                  <a:srgbClr val="336699"/>
                </a:solidFill>
                <a:latin typeface="Arial" pitchFamily="34" charset="0"/>
              </a:rPr>
              <a:t>Characterisation of  biological membranes</a:t>
            </a:r>
          </a:p>
        </p:txBody>
      </p:sp>
      <p:sp>
        <p:nvSpPr>
          <p:cNvPr id="15365" name="Rectangle 4"/>
          <p:cNvSpPr>
            <a:spLocks noChangeArrowheads="1"/>
          </p:cNvSpPr>
          <p:nvPr/>
        </p:nvSpPr>
        <p:spPr bwMode="auto">
          <a:xfrm>
            <a:off x="2209800" y="685800"/>
            <a:ext cx="4637088" cy="519113"/>
          </a:xfrm>
          <a:prstGeom prst="rect">
            <a:avLst/>
          </a:prstGeom>
          <a:noFill/>
          <a:ln w="9525">
            <a:noFill/>
            <a:round/>
            <a:headEnd/>
            <a:tailEnd/>
          </a:ln>
        </p:spPr>
        <p:txBody>
          <a:bodyPr wrap="none" anchor="ctr"/>
          <a:lstStyle/>
          <a:p>
            <a:endParaRPr lang="en-US"/>
          </a:p>
        </p:txBody>
      </p:sp>
      <p:sp>
        <p:nvSpPr>
          <p:cNvPr id="15366" name="Rectangle 5"/>
          <p:cNvSpPr>
            <a:spLocks noChangeArrowheads="1"/>
          </p:cNvSpPr>
          <p:nvPr/>
        </p:nvSpPr>
        <p:spPr bwMode="auto">
          <a:xfrm>
            <a:off x="1120080" y="339518"/>
            <a:ext cx="7772400" cy="4313618"/>
          </a:xfrm>
          <a:prstGeom prst="rect">
            <a:avLst/>
          </a:prstGeom>
          <a:noFill/>
          <a:ln w="9525">
            <a:noFill/>
            <a:round/>
            <a:headEnd/>
            <a:tailEnd/>
          </a:ln>
        </p:spPr>
        <p:txBody>
          <a:bodyPr lIns="90000" tIns="46800" rIns="90000" bIns="46800">
            <a:spAutoFit/>
          </a:bodyPr>
          <a:lstStyle/>
          <a:p>
            <a:pPr>
              <a:spcBef>
                <a:spcPts val="12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Early in the </a:t>
            </a:r>
            <a:r>
              <a:rPr lang="en-GB" sz="2000" dirty="0" smtClean="0">
                <a:solidFill>
                  <a:srgbClr val="336699"/>
                </a:solidFill>
                <a:latin typeface="Arial" pitchFamily="34" charset="0"/>
              </a:rPr>
              <a:t>20th </a:t>
            </a:r>
            <a:r>
              <a:rPr lang="en-GB" sz="2000" dirty="0">
                <a:solidFill>
                  <a:srgbClr val="336699"/>
                </a:solidFill>
                <a:latin typeface="Arial" pitchFamily="34" charset="0"/>
              </a:rPr>
              <a:t>century it was realised that lipids could form </a:t>
            </a:r>
            <a:r>
              <a:rPr lang="en-GB" sz="2000" dirty="0" err="1" smtClean="0">
                <a:solidFill>
                  <a:srgbClr val="336699"/>
                </a:solidFill>
                <a:latin typeface="Arial" pitchFamily="34" charset="0"/>
              </a:rPr>
              <a:t>bilayers</a:t>
            </a:r>
            <a:r>
              <a:rPr lang="en-GB" sz="2000" dirty="0" smtClean="0">
                <a:solidFill>
                  <a:srgbClr val="336699"/>
                </a:solidFill>
                <a:latin typeface="Arial" pitchFamily="34" charset="0"/>
              </a:rPr>
              <a:t> composed of 2 monolayers or ‘leaflets’, </a:t>
            </a:r>
            <a:r>
              <a:rPr lang="en-GB" sz="2000" dirty="0">
                <a:solidFill>
                  <a:srgbClr val="336699"/>
                </a:solidFill>
                <a:latin typeface="Arial" pitchFamily="34" charset="0"/>
              </a:rPr>
              <a:t>and it was known that cells were surrounded by phospholipids and cholesterol and that phospholipids were amphiphilic</a:t>
            </a:r>
            <a:r>
              <a:rPr lang="en-GB" sz="2000" dirty="0" smtClean="0">
                <a:solidFill>
                  <a:srgbClr val="336699"/>
                </a:solidFill>
                <a:latin typeface="Arial" pitchFamily="34" charset="0"/>
              </a:rPr>
              <a:t>.</a:t>
            </a:r>
            <a:endParaRPr lang="en-GB" sz="2000" dirty="0">
              <a:solidFill>
                <a:srgbClr val="336699"/>
              </a:solidFill>
              <a:latin typeface="Arial" pitchFamily="34" charset="0"/>
            </a:endParaRPr>
          </a:p>
          <a:p>
            <a:pPr>
              <a:spcBef>
                <a:spcPts val="12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Artificial membranes could be created and tested.</a:t>
            </a:r>
          </a:p>
          <a:p>
            <a:pPr>
              <a:spcBef>
                <a:spcPts val="12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However:</a:t>
            </a:r>
          </a:p>
          <a:p>
            <a:pPr>
              <a:spcBef>
                <a:spcPts val="12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336699"/>
                </a:solidFill>
                <a:latin typeface="Arial" pitchFamily="34" charset="0"/>
              </a:rPr>
              <a:t>Cell </a:t>
            </a:r>
            <a:r>
              <a:rPr lang="en-GB" sz="2000" dirty="0">
                <a:solidFill>
                  <a:srgbClr val="336699"/>
                </a:solidFill>
                <a:latin typeface="Arial" pitchFamily="34" charset="0"/>
              </a:rPr>
              <a:t>membranes are more flexible than </a:t>
            </a:r>
            <a:r>
              <a:rPr lang="en-GB" sz="2000" dirty="0" smtClean="0">
                <a:solidFill>
                  <a:srgbClr val="336699"/>
                </a:solidFill>
                <a:latin typeface="Arial" pitchFamily="34" charset="0"/>
              </a:rPr>
              <a:t>artificial lipid </a:t>
            </a:r>
            <a:r>
              <a:rPr lang="en-GB" sz="2000" dirty="0" err="1" smtClean="0">
                <a:solidFill>
                  <a:srgbClr val="336699"/>
                </a:solidFill>
                <a:latin typeface="Arial" pitchFamily="34" charset="0"/>
              </a:rPr>
              <a:t>bilayers</a:t>
            </a:r>
            <a:endParaRPr lang="en-GB" sz="2000" dirty="0">
              <a:solidFill>
                <a:srgbClr val="336699"/>
              </a:solidFill>
              <a:latin typeface="Arial" pitchFamily="34" charset="0"/>
            </a:endParaRPr>
          </a:p>
          <a:p>
            <a:pPr>
              <a:spcBef>
                <a:spcPts val="12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336699"/>
                </a:solidFill>
                <a:latin typeface="Arial" pitchFamily="34" charset="0"/>
              </a:rPr>
              <a:t>Cell </a:t>
            </a:r>
            <a:r>
              <a:rPr lang="en-GB" sz="2000" dirty="0">
                <a:solidFill>
                  <a:srgbClr val="336699"/>
                </a:solidFill>
                <a:latin typeface="Arial" pitchFamily="34" charset="0"/>
              </a:rPr>
              <a:t>membranes let water through more than lipid </a:t>
            </a:r>
            <a:r>
              <a:rPr lang="en-GB" sz="2000" dirty="0" err="1">
                <a:solidFill>
                  <a:srgbClr val="336699"/>
                </a:solidFill>
                <a:latin typeface="Arial" pitchFamily="34" charset="0"/>
              </a:rPr>
              <a:t>bilayers</a:t>
            </a:r>
            <a:endParaRPr lang="en-GB" sz="2000" dirty="0">
              <a:solidFill>
                <a:srgbClr val="336699"/>
              </a:solidFill>
              <a:latin typeface="Arial" pitchFamily="34" charset="0"/>
            </a:endParaRPr>
          </a:p>
          <a:p>
            <a:pPr>
              <a:spcBef>
                <a:spcPts val="12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1934: Hugh </a:t>
            </a:r>
            <a:r>
              <a:rPr lang="en-GB" sz="2000" dirty="0" err="1">
                <a:solidFill>
                  <a:srgbClr val="336699"/>
                </a:solidFill>
                <a:latin typeface="Arial" pitchFamily="34" charset="0"/>
              </a:rPr>
              <a:t>Davson</a:t>
            </a:r>
            <a:r>
              <a:rPr lang="en-GB" sz="2000" dirty="0">
                <a:solidFill>
                  <a:srgbClr val="336699"/>
                </a:solidFill>
                <a:latin typeface="Arial" pitchFamily="34" charset="0"/>
              </a:rPr>
              <a:t> and James </a:t>
            </a:r>
            <a:r>
              <a:rPr lang="en-GB" sz="2000" dirty="0" err="1">
                <a:solidFill>
                  <a:srgbClr val="336699"/>
                </a:solidFill>
                <a:latin typeface="Arial" pitchFamily="34" charset="0"/>
              </a:rPr>
              <a:t>Danielli</a:t>
            </a:r>
            <a:r>
              <a:rPr lang="en-GB" sz="2000" dirty="0">
                <a:solidFill>
                  <a:srgbClr val="336699"/>
                </a:solidFill>
                <a:latin typeface="Arial" pitchFamily="34" charset="0"/>
              </a:rPr>
              <a:t> suggested that membranes were coated with components </a:t>
            </a:r>
            <a:r>
              <a:rPr lang="en-GB" sz="2000" dirty="0" smtClean="0">
                <a:solidFill>
                  <a:srgbClr val="336699"/>
                </a:solidFill>
                <a:latin typeface="Arial" pitchFamily="34" charset="0"/>
              </a:rPr>
              <a:t>(e.g. Proteins, sugars) giving </a:t>
            </a:r>
            <a:r>
              <a:rPr lang="en-GB" sz="2000" dirty="0">
                <a:solidFill>
                  <a:srgbClr val="336699"/>
                </a:solidFill>
                <a:latin typeface="Arial" pitchFamily="34" charset="0"/>
              </a:rPr>
              <a:t>water-absorbing properties</a:t>
            </a:r>
            <a:r>
              <a:rPr lang="en-GB" sz="2000" dirty="0" smtClean="0">
                <a:solidFill>
                  <a:srgbClr val="336699"/>
                </a:solidFill>
                <a:latin typeface="Arial" pitchFamily="34" charset="0"/>
              </a:rPr>
              <a:t>.</a:t>
            </a:r>
            <a:endParaRPr lang="en-GB" sz="2000" dirty="0">
              <a:solidFill>
                <a:srgbClr val="336699"/>
              </a:solidFill>
              <a:latin typeface="Arial" pitchFamily="34" charset="0"/>
            </a:endParaRPr>
          </a:p>
        </p:txBody>
      </p:sp>
      <p:pic>
        <p:nvPicPr>
          <p:cNvPr id="15367" name="Picture 6"/>
          <p:cNvPicPr>
            <a:picLocks noChangeAspect="1" noChangeArrowheads="1"/>
          </p:cNvPicPr>
          <p:nvPr/>
        </p:nvPicPr>
        <p:blipFill>
          <a:blip r:embed="rId4" cstate="print"/>
          <a:srcRect/>
          <a:stretch>
            <a:fillRect/>
          </a:stretch>
        </p:blipFill>
        <p:spPr bwMode="auto">
          <a:xfrm>
            <a:off x="2555776" y="4802832"/>
            <a:ext cx="4659312" cy="2514600"/>
          </a:xfrm>
          <a:prstGeom prst="rect">
            <a:avLst/>
          </a:prstGeom>
          <a:noFill/>
          <a:ln w="9525">
            <a:noFill/>
            <a:round/>
            <a:headEnd/>
            <a:tailEnd/>
          </a:ln>
        </p:spPr>
      </p:pic>
      <p:sp>
        <p:nvSpPr>
          <p:cNvPr id="15368" name="Rectangle 7"/>
          <p:cNvSpPr>
            <a:spLocks noChangeArrowheads="1"/>
          </p:cNvSpPr>
          <p:nvPr/>
        </p:nvSpPr>
        <p:spPr bwMode="auto">
          <a:xfrm>
            <a:off x="4319588" y="6191250"/>
            <a:ext cx="1008062" cy="503238"/>
          </a:xfrm>
          <a:prstGeom prst="rect">
            <a:avLst/>
          </a:prstGeom>
          <a:solidFill>
            <a:srgbClr val="FFFFFF"/>
          </a:solidFill>
          <a:ln w="9525">
            <a:noFill/>
            <a:round/>
            <a:headEnd/>
            <a:tailEnd/>
          </a:ln>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noChangeArrowheads="1"/>
          </p:cNvPicPr>
          <p:nvPr/>
        </p:nvPicPr>
        <p:blipFill>
          <a:blip r:embed="rId3" cstate="print"/>
          <a:srcRect/>
          <a:stretch>
            <a:fillRect/>
          </a:stretch>
        </p:blipFill>
        <p:spPr bwMode="auto">
          <a:xfrm>
            <a:off x="7593013" y="6261100"/>
            <a:ext cx="1550987" cy="596900"/>
          </a:xfrm>
          <a:prstGeom prst="rect">
            <a:avLst/>
          </a:prstGeom>
          <a:noFill/>
          <a:ln w="9525">
            <a:noFill/>
            <a:round/>
            <a:headEnd/>
            <a:tailEnd/>
          </a:ln>
        </p:spPr>
      </p:pic>
      <p:sp>
        <p:nvSpPr>
          <p:cNvPr id="17411" name="Line 2"/>
          <p:cNvSpPr>
            <a:spLocks noChangeShapeType="1"/>
          </p:cNvSpPr>
          <p:nvPr/>
        </p:nvSpPr>
        <p:spPr bwMode="auto">
          <a:xfrm>
            <a:off x="762000" y="0"/>
            <a:ext cx="1588" cy="6858000"/>
          </a:xfrm>
          <a:prstGeom prst="line">
            <a:avLst/>
          </a:prstGeom>
          <a:noFill/>
          <a:ln w="9360">
            <a:solidFill>
              <a:srgbClr val="000000"/>
            </a:solidFill>
            <a:miter lim="800000"/>
            <a:headEnd/>
            <a:tailEnd/>
          </a:ln>
        </p:spPr>
        <p:txBody>
          <a:bodyPr/>
          <a:lstStyle/>
          <a:p>
            <a:endParaRPr lang="en-GB"/>
          </a:p>
        </p:txBody>
      </p:sp>
      <p:sp>
        <p:nvSpPr>
          <p:cNvPr id="17412" name="Text Box 3"/>
          <p:cNvSpPr txBox="1">
            <a:spLocks noChangeArrowheads="1"/>
          </p:cNvSpPr>
          <p:nvPr/>
        </p:nvSpPr>
        <p:spPr bwMode="auto">
          <a:xfrm>
            <a:off x="0" y="0"/>
            <a:ext cx="685800" cy="6858000"/>
          </a:xfrm>
          <a:prstGeom prst="rect">
            <a:avLst/>
          </a:prstGeom>
          <a:noFill/>
          <a:ln w="9525">
            <a:noFill/>
            <a:round/>
            <a:headEnd/>
            <a:tailEnd/>
          </a:ln>
        </p:spPr>
        <p:txBody>
          <a:bodyPr vert="eaVert"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a:solidFill>
                  <a:srgbClr val="336699"/>
                </a:solidFill>
                <a:latin typeface="Arial" pitchFamily="34" charset="0"/>
              </a:rPr>
              <a:t>Membrane ruffling</a:t>
            </a:r>
          </a:p>
        </p:txBody>
      </p:sp>
      <p:sp>
        <p:nvSpPr>
          <p:cNvPr id="17413" name="Rectangle 4"/>
          <p:cNvSpPr>
            <a:spLocks noChangeArrowheads="1"/>
          </p:cNvSpPr>
          <p:nvPr/>
        </p:nvSpPr>
        <p:spPr bwMode="auto">
          <a:xfrm>
            <a:off x="2209800" y="685800"/>
            <a:ext cx="4637088" cy="519113"/>
          </a:xfrm>
          <a:prstGeom prst="rect">
            <a:avLst/>
          </a:prstGeom>
          <a:noFill/>
          <a:ln w="9525">
            <a:noFill/>
            <a:round/>
            <a:headEnd/>
            <a:tailEnd/>
          </a:ln>
        </p:spPr>
        <p:txBody>
          <a:bodyPr wrap="none" anchor="ctr"/>
          <a:lstStyle/>
          <a:p>
            <a:endParaRPr lang="en-US"/>
          </a:p>
        </p:txBody>
      </p:sp>
      <p:pic>
        <p:nvPicPr>
          <p:cNvPr id="17414" name="Picture 5"/>
          <p:cNvPicPr>
            <a:picLocks noChangeAspect="1" noChangeArrowheads="1"/>
          </p:cNvPicPr>
          <p:nvPr/>
        </p:nvPicPr>
        <p:blipFill>
          <a:blip r:embed="rId4" cstate="print"/>
          <a:srcRect/>
          <a:stretch>
            <a:fillRect/>
          </a:stretch>
        </p:blipFill>
        <p:spPr bwMode="auto">
          <a:xfrm>
            <a:off x="4284663" y="1551012"/>
            <a:ext cx="4686300" cy="4686300"/>
          </a:xfrm>
          <a:prstGeom prst="rect">
            <a:avLst/>
          </a:prstGeom>
          <a:noFill/>
          <a:ln w="9525">
            <a:noFill/>
            <a:round/>
            <a:headEnd/>
            <a:tailEnd/>
          </a:ln>
        </p:spPr>
      </p:pic>
      <p:pic>
        <p:nvPicPr>
          <p:cNvPr id="17415" name="Picture 6"/>
          <p:cNvPicPr>
            <a:picLocks noChangeAspect="1" noChangeArrowheads="1"/>
          </p:cNvPicPr>
          <p:nvPr/>
        </p:nvPicPr>
        <p:blipFill>
          <a:blip r:embed="rId5" cstate="print"/>
          <a:srcRect/>
          <a:stretch>
            <a:fillRect/>
          </a:stretch>
        </p:blipFill>
        <p:spPr bwMode="auto">
          <a:xfrm>
            <a:off x="755650" y="2378372"/>
            <a:ext cx="3529013" cy="2490788"/>
          </a:xfrm>
          <a:prstGeom prst="rect">
            <a:avLst/>
          </a:prstGeom>
          <a:noFill/>
          <a:ln w="9525">
            <a:noFill/>
            <a:round/>
            <a:headEnd/>
            <a:tailEnd/>
          </a:ln>
        </p:spPr>
      </p:pic>
      <p:sp>
        <p:nvSpPr>
          <p:cNvPr id="8" name="Rectangle 7"/>
          <p:cNvSpPr/>
          <p:nvPr/>
        </p:nvSpPr>
        <p:spPr>
          <a:xfrm>
            <a:off x="2376264" y="188640"/>
            <a:ext cx="6012160" cy="1200329"/>
          </a:xfrm>
          <a:prstGeom prst="rect">
            <a:avLst/>
          </a:prstGeom>
        </p:spPr>
        <p:txBody>
          <a:bodyPr wrap="square">
            <a:spAutoFit/>
          </a:bodyPr>
          <a:lstStyle/>
          <a:p>
            <a:pPr>
              <a:spcBef>
                <a:spcPts val="12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smtClean="0">
                <a:solidFill>
                  <a:srgbClr val="336699"/>
                </a:solidFill>
                <a:latin typeface="Arial" pitchFamily="34" charset="0"/>
              </a:rPr>
              <a:t>The </a:t>
            </a:r>
            <a:r>
              <a:rPr lang="en-GB" sz="1800" dirty="0" err="1" smtClean="0">
                <a:solidFill>
                  <a:srgbClr val="336699"/>
                </a:solidFill>
                <a:latin typeface="Arial" pitchFamily="34" charset="0"/>
              </a:rPr>
              <a:t>Davson-Danielli</a:t>
            </a:r>
            <a:r>
              <a:rPr lang="en-GB" sz="1800" dirty="0" smtClean="0">
                <a:solidFill>
                  <a:srgbClr val="336699"/>
                </a:solidFill>
                <a:latin typeface="Arial" pitchFamily="34" charset="0"/>
              </a:rPr>
              <a:t> model remained valid until the 1970s when it was found that membrane flexibility as observed in movements such as ‘ruffling’ could not be explained.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3" cstate="print"/>
          <a:srcRect/>
          <a:stretch>
            <a:fillRect/>
          </a:stretch>
        </p:blipFill>
        <p:spPr bwMode="auto">
          <a:xfrm>
            <a:off x="7593013" y="6261100"/>
            <a:ext cx="1550987" cy="596900"/>
          </a:xfrm>
          <a:prstGeom prst="rect">
            <a:avLst/>
          </a:prstGeom>
          <a:noFill/>
          <a:ln w="9525">
            <a:noFill/>
            <a:round/>
            <a:headEnd/>
            <a:tailEnd/>
          </a:ln>
        </p:spPr>
      </p:pic>
      <p:sp>
        <p:nvSpPr>
          <p:cNvPr id="16387" name="Line 2"/>
          <p:cNvSpPr>
            <a:spLocks noChangeShapeType="1"/>
          </p:cNvSpPr>
          <p:nvPr/>
        </p:nvSpPr>
        <p:spPr bwMode="auto">
          <a:xfrm>
            <a:off x="762000" y="0"/>
            <a:ext cx="1588" cy="6858000"/>
          </a:xfrm>
          <a:prstGeom prst="line">
            <a:avLst/>
          </a:prstGeom>
          <a:noFill/>
          <a:ln w="9360">
            <a:solidFill>
              <a:srgbClr val="000000"/>
            </a:solidFill>
            <a:miter lim="800000"/>
            <a:headEnd/>
            <a:tailEnd/>
          </a:ln>
        </p:spPr>
        <p:txBody>
          <a:bodyPr/>
          <a:lstStyle/>
          <a:p>
            <a:endParaRPr lang="en-GB"/>
          </a:p>
        </p:txBody>
      </p:sp>
      <p:sp>
        <p:nvSpPr>
          <p:cNvPr id="16388" name="Text Box 3"/>
          <p:cNvSpPr txBox="1">
            <a:spLocks noChangeArrowheads="1"/>
          </p:cNvSpPr>
          <p:nvPr/>
        </p:nvSpPr>
        <p:spPr bwMode="auto">
          <a:xfrm>
            <a:off x="0" y="0"/>
            <a:ext cx="685800" cy="6858000"/>
          </a:xfrm>
          <a:prstGeom prst="rect">
            <a:avLst/>
          </a:prstGeom>
          <a:noFill/>
          <a:ln w="9525">
            <a:noFill/>
            <a:round/>
            <a:headEnd/>
            <a:tailEnd/>
          </a:ln>
        </p:spPr>
        <p:txBody>
          <a:bodyPr vert="eaVert"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a:solidFill>
                  <a:srgbClr val="336699"/>
                </a:solidFill>
                <a:latin typeface="Arial" pitchFamily="34" charset="0"/>
              </a:rPr>
              <a:t>The fluid mosaic model</a:t>
            </a:r>
          </a:p>
        </p:txBody>
      </p:sp>
      <p:sp>
        <p:nvSpPr>
          <p:cNvPr id="16389" name="Rectangle 4"/>
          <p:cNvSpPr>
            <a:spLocks noChangeArrowheads="1"/>
          </p:cNvSpPr>
          <p:nvPr/>
        </p:nvSpPr>
        <p:spPr bwMode="auto">
          <a:xfrm>
            <a:off x="2209800" y="685800"/>
            <a:ext cx="4637088" cy="519113"/>
          </a:xfrm>
          <a:prstGeom prst="rect">
            <a:avLst/>
          </a:prstGeom>
          <a:noFill/>
          <a:ln w="9525">
            <a:noFill/>
            <a:round/>
            <a:headEnd/>
            <a:tailEnd/>
          </a:ln>
        </p:spPr>
        <p:txBody>
          <a:bodyPr wrap="none" anchor="ctr"/>
          <a:lstStyle/>
          <a:p>
            <a:endParaRPr lang="en-US"/>
          </a:p>
        </p:txBody>
      </p:sp>
      <p:sp>
        <p:nvSpPr>
          <p:cNvPr id="16390" name="Rectangle 5"/>
          <p:cNvSpPr>
            <a:spLocks noChangeArrowheads="1"/>
          </p:cNvSpPr>
          <p:nvPr/>
        </p:nvSpPr>
        <p:spPr bwMode="auto">
          <a:xfrm>
            <a:off x="1143000" y="496888"/>
            <a:ext cx="7772400" cy="1017844"/>
          </a:xfrm>
          <a:prstGeom prst="rect">
            <a:avLst/>
          </a:prstGeom>
          <a:noFill/>
          <a:ln w="9525">
            <a:noFill/>
            <a:round/>
            <a:headEnd/>
            <a:tailEnd/>
          </a:ln>
        </p:spPr>
        <p:txBody>
          <a:bodyPr lIns="90000" tIns="46800" rIns="90000" bIns="46800">
            <a:spAutoFit/>
          </a:bodyPr>
          <a:lstStyle/>
          <a:p>
            <a:pPr>
              <a:spcBef>
                <a:spcPts val="12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336699"/>
                </a:solidFill>
                <a:latin typeface="Arial" pitchFamily="34" charset="0"/>
              </a:rPr>
              <a:t>In </a:t>
            </a:r>
            <a:r>
              <a:rPr lang="en-GB" sz="2000" dirty="0">
                <a:solidFill>
                  <a:srgbClr val="336699"/>
                </a:solidFill>
                <a:latin typeface="Arial" pitchFamily="34" charset="0"/>
              </a:rPr>
              <a:t>the 'fluid mosaic </a:t>
            </a:r>
            <a:r>
              <a:rPr lang="en-GB" sz="2000" dirty="0" smtClean="0">
                <a:solidFill>
                  <a:srgbClr val="336699"/>
                </a:solidFill>
                <a:latin typeface="Arial" pitchFamily="34" charset="0"/>
              </a:rPr>
              <a:t>model’, </a:t>
            </a:r>
            <a:r>
              <a:rPr lang="en-GB" sz="2000" dirty="0">
                <a:solidFill>
                  <a:srgbClr val="336699"/>
                </a:solidFill>
                <a:latin typeface="Arial" pitchFamily="34" charset="0"/>
              </a:rPr>
              <a:t>proteins float </a:t>
            </a:r>
            <a:r>
              <a:rPr lang="en-GB" sz="2000" dirty="0" smtClean="0">
                <a:solidFill>
                  <a:srgbClr val="336699"/>
                </a:solidFill>
                <a:latin typeface="Arial" pitchFamily="34" charset="0"/>
              </a:rPr>
              <a:t>in </a:t>
            </a:r>
            <a:r>
              <a:rPr lang="en-GB" sz="2000" dirty="0">
                <a:solidFill>
                  <a:srgbClr val="336699"/>
                </a:solidFill>
                <a:latin typeface="Arial" pitchFamily="34" charset="0"/>
              </a:rPr>
              <a:t>either </a:t>
            </a:r>
            <a:r>
              <a:rPr lang="en-GB" sz="2000" dirty="0" smtClean="0">
                <a:solidFill>
                  <a:srgbClr val="336699"/>
                </a:solidFill>
                <a:latin typeface="Arial" pitchFamily="34" charset="0"/>
              </a:rPr>
              <a:t>leaflet </a:t>
            </a:r>
            <a:r>
              <a:rPr lang="en-GB" sz="2000" dirty="0">
                <a:solidFill>
                  <a:srgbClr val="336699"/>
                </a:solidFill>
                <a:latin typeface="Arial" pitchFamily="34" charset="0"/>
              </a:rPr>
              <a:t>of </a:t>
            </a:r>
            <a:r>
              <a:rPr lang="en-GB" sz="2000" dirty="0" smtClean="0">
                <a:solidFill>
                  <a:srgbClr val="336699"/>
                </a:solidFill>
                <a:latin typeface="Arial" pitchFamily="34" charset="0"/>
              </a:rPr>
              <a:t>a sea </a:t>
            </a:r>
            <a:r>
              <a:rPr lang="en-GB" sz="2000" dirty="0">
                <a:solidFill>
                  <a:srgbClr val="336699"/>
                </a:solidFill>
                <a:latin typeface="Arial" pitchFamily="34" charset="0"/>
              </a:rPr>
              <a:t>of lipids, or spanning the lipids that form the </a:t>
            </a:r>
            <a:r>
              <a:rPr lang="en-GB" sz="2000" dirty="0" smtClean="0">
                <a:solidFill>
                  <a:srgbClr val="336699"/>
                </a:solidFill>
                <a:latin typeface="Arial" pitchFamily="34" charset="0"/>
              </a:rPr>
              <a:t>bilayer </a:t>
            </a:r>
            <a:r>
              <a:rPr lang="en-GB" sz="2000" dirty="0">
                <a:solidFill>
                  <a:srgbClr val="336699"/>
                </a:solidFill>
                <a:latin typeface="Arial" pitchFamily="34" charset="0"/>
              </a:rPr>
              <a:t>(Singer and Nicolson 1972</a:t>
            </a:r>
            <a:r>
              <a:rPr lang="en-GB" sz="2000" dirty="0" smtClean="0">
                <a:solidFill>
                  <a:srgbClr val="336699"/>
                </a:solidFill>
                <a:latin typeface="Arial" pitchFamily="34" charset="0"/>
              </a:rPr>
              <a:t>).</a:t>
            </a:r>
            <a:endParaRPr lang="en-GB" sz="2000" dirty="0">
              <a:solidFill>
                <a:srgbClr val="336699"/>
              </a:solidFill>
              <a:latin typeface="Arial" pitchFamily="34" charset="0"/>
            </a:endParaRPr>
          </a:p>
        </p:txBody>
      </p:sp>
      <p:grpSp>
        <p:nvGrpSpPr>
          <p:cNvPr id="2" name="Group 6"/>
          <p:cNvGrpSpPr>
            <a:grpSpLocks/>
          </p:cNvGrpSpPr>
          <p:nvPr/>
        </p:nvGrpSpPr>
        <p:grpSpPr bwMode="auto">
          <a:xfrm>
            <a:off x="1691680" y="1628800"/>
            <a:ext cx="5544615" cy="5085183"/>
            <a:chOff x="1451" y="1510"/>
            <a:chExt cx="2719" cy="2343"/>
          </a:xfrm>
        </p:grpSpPr>
        <p:pic>
          <p:nvPicPr>
            <p:cNvPr id="16392" name="Picture 7"/>
            <p:cNvPicPr>
              <a:picLocks noChangeAspect="1" noChangeArrowheads="1"/>
            </p:cNvPicPr>
            <p:nvPr/>
          </p:nvPicPr>
          <p:blipFill>
            <a:blip r:embed="rId4" cstate="print"/>
            <a:srcRect/>
            <a:stretch>
              <a:fillRect/>
            </a:stretch>
          </p:blipFill>
          <p:spPr bwMode="auto">
            <a:xfrm>
              <a:off x="1895" y="1510"/>
              <a:ext cx="2275" cy="2195"/>
            </a:xfrm>
            <a:prstGeom prst="rect">
              <a:avLst/>
            </a:prstGeom>
            <a:noFill/>
            <a:ln w="9525">
              <a:noFill/>
              <a:round/>
              <a:headEnd/>
              <a:tailEnd/>
            </a:ln>
          </p:spPr>
        </p:pic>
        <p:sp>
          <p:nvSpPr>
            <p:cNvPr id="16393" name="Rectangle 8"/>
            <p:cNvSpPr>
              <a:spLocks noChangeArrowheads="1"/>
            </p:cNvSpPr>
            <p:nvPr/>
          </p:nvSpPr>
          <p:spPr bwMode="auto">
            <a:xfrm>
              <a:off x="1451" y="3317"/>
              <a:ext cx="1073" cy="536"/>
            </a:xfrm>
            <a:prstGeom prst="rect">
              <a:avLst/>
            </a:prstGeom>
            <a:solidFill>
              <a:srgbClr val="FFFFFF"/>
            </a:solidFill>
            <a:ln w="9525">
              <a:noFill/>
              <a:round/>
              <a:headEnd/>
              <a:tailEnd/>
            </a:ln>
          </p:spPr>
          <p:txBody>
            <a:bodyPr wrap="none" anchor="ctr"/>
            <a:lstStyle/>
            <a:p>
              <a:endParaRPr lang="en-US"/>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1"/>
          <p:cNvPicPr>
            <a:picLocks noChangeAspect="1" noChangeArrowheads="1"/>
          </p:cNvPicPr>
          <p:nvPr/>
        </p:nvPicPr>
        <p:blipFill>
          <a:blip r:embed="rId3" cstate="print"/>
          <a:srcRect/>
          <a:stretch>
            <a:fillRect/>
          </a:stretch>
        </p:blipFill>
        <p:spPr bwMode="auto">
          <a:xfrm>
            <a:off x="7593013" y="6261100"/>
            <a:ext cx="1550987" cy="596900"/>
          </a:xfrm>
          <a:prstGeom prst="rect">
            <a:avLst/>
          </a:prstGeom>
          <a:noFill/>
          <a:ln w="9525">
            <a:noFill/>
            <a:round/>
            <a:headEnd/>
            <a:tailEnd/>
          </a:ln>
        </p:spPr>
      </p:pic>
      <p:sp>
        <p:nvSpPr>
          <p:cNvPr id="18435" name="Line 2"/>
          <p:cNvSpPr>
            <a:spLocks noChangeShapeType="1"/>
          </p:cNvSpPr>
          <p:nvPr/>
        </p:nvSpPr>
        <p:spPr bwMode="auto">
          <a:xfrm>
            <a:off x="762000" y="0"/>
            <a:ext cx="1588" cy="6858000"/>
          </a:xfrm>
          <a:prstGeom prst="line">
            <a:avLst/>
          </a:prstGeom>
          <a:noFill/>
          <a:ln w="9360">
            <a:solidFill>
              <a:srgbClr val="000000"/>
            </a:solidFill>
            <a:miter lim="800000"/>
            <a:headEnd/>
            <a:tailEnd/>
          </a:ln>
        </p:spPr>
        <p:txBody>
          <a:bodyPr/>
          <a:lstStyle/>
          <a:p>
            <a:endParaRPr lang="en-GB"/>
          </a:p>
        </p:txBody>
      </p:sp>
      <p:sp>
        <p:nvSpPr>
          <p:cNvPr id="18436" name="Text Box 3"/>
          <p:cNvSpPr txBox="1">
            <a:spLocks noChangeArrowheads="1"/>
          </p:cNvSpPr>
          <p:nvPr/>
        </p:nvSpPr>
        <p:spPr bwMode="auto">
          <a:xfrm>
            <a:off x="0" y="0"/>
            <a:ext cx="685800" cy="6858000"/>
          </a:xfrm>
          <a:prstGeom prst="rect">
            <a:avLst/>
          </a:prstGeom>
          <a:noFill/>
          <a:ln w="9525">
            <a:noFill/>
            <a:round/>
            <a:headEnd/>
            <a:tailEnd/>
          </a:ln>
        </p:spPr>
        <p:txBody>
          <a:bodyPr vert="eaVert"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a:solidFill>
                  <a:srgbClr val="336699"/>
                </a:solidFill>
                <a:latin typeface="Arial" pitchFamily="34" charset="0"/>
              </a:rPr>
              <a:t>Permeability</a:t>
            </a:r>
          </a:p>
        </p:txBody>
      </p:sp>
      <p:sp>
        <p:nvSpPr>
          <p:cNvPr id="18437" name="Text Box 4"/>
          <p:cNvSpPr txBox="1">
            <a:spLocks noChangeArrowheads="1"/>
          </p:cNvSpPr>
          <p:nvPr/>
        </p:nvSpPr>
        <p:spPr bwMode="auto">
          <a:xfrm>
            <a:off x="838200" y="0"/>
            <a:ext cx="8382000" cy="6208713"/>
          </a:xfrm>
          <a:prstGeom prst="rect">
            <a:avLst/>
          </a:prstGeom>
          <a:noFill/>
          <a:ln w="9525">
            <a:noFill/>
            <a:round/>
            <a:headEnd/>
            <a:tailEnd/>
          </a:ln>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u="sng" dirty="0">
                <a:solidFill>
                  <a:srgbClr val="336699"/>
                </a:solidFill>
                <a:latin typeface="Arial" pitchFamily="34" charset="0"/>
              </a:rPr>
              <a:t>L</a:t>
            </a:r>
            <a:r>
              <a:rPr lang="en-US" sz="2000" u="sng" dirty="0" err="1">
                <a:solidFill>
                  <a:srgbClr val="336699"/>
                </a:solidFill>
                <a:latin typeface="Arial" pitchFamily="34" charset="0"/>
              </a:rPr>
              <a:t>ipid</a:t>
            </a:r>
            <a:r>
              <a:rPr lang="en-US" sz="2000" u="sng" dirty="0">
                <a:solidFill>
                  <a:srgbClr val="336699"/>
                </a:solidFill>
                <a:latin typeface="Arial" pitchFamily="34" charset="0"/>
              </a:rPr>
              <a:t> bilayer</a:t>
            </a:r>
            <a:r>
              <a:rPr lang="en-GB" sz="2000" u="sng" dirty="0">
                <a:solidFill>
                  <a:srgbClr val="336699"/>
                </a:solidFill>
                <a:latin typeface="Arial" pitchFamily="34" charset="0"/>
              </a:rPr>
              <a:t>s are</a:t>
            </a:r>
            <a:r>
              <a:rPr lang="en-US" sz="2000" u="sng" dirty="0">
                <a:solidFill>
                  <a:srgbClr val="336699"/>
                </a:solidFill>
                <a:latin typeface="Arial" pitchFamily="34" charset="0"/>
              </a:rPr>
              <a:t> permeable to</a:t>
            </a:r>
            <a:r>
              <a:rPr lang="en-GB" sz="2000" u="sng" dirty="0">
                <a:solidFill>
                  <a:srgbClr val="336699"/>
                </a:solidFill>
                <a:latin typeface="Arial" pitchFamily="34" charset="0"/>
              </a:rPr>
              <a:t>:</a:t>
            </a:r>
          </a:p>
          <a:p>
            <a:pPr>
              <a:spcAft>
                <a:spcPts val="125"/>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dirty="0">
                <a:solidFill>
                  <a:srgbClr val="336699"/>
                </a:solidFill>
                <a:latin typeface="Arial" pitchFamily="34" charset="0"/>
              </a:rPr>
              <a:t>water molecules</a:t>
            </a:r>
            <a:r>
              <a:rPr lang="en-GB" sz="2000" dirty="0">
                <a:solidFill>
                  <a:srgbClr val="336699"/>
                </a:solidFill>
                <a:latin typeface="Arial" pitchFamily="34" charset="0"/>
              </a:rPr>
              <a:t> and a few </a:t>
            </a:r>
            <a:r>
              <a:rPr lang="en-US" sz="2000" dirty="0">
                <a:solidFill>
                  <a:srgbClr val="336699"/>
                </a:solidFill>
                <a:latin typeface="Arial" pitchFamily="34" charset="0"/>
              </a:rPr>
              <a:t>other small, uncharged, molecules like</a:t>
            </a:r>
            <a:br>
              <a:rPr lang="en-US" sz="2000" dirty="0">
                <a:solidFill>
                  <a:srgbClr val="336699"/>
                </a:solidFill>
                <a:latin typeface="Arial" pitchFamily="34" charset="0"/>
              </a:rPr>
            </a:br>
            <a:r>
              <a:rPr lang="en-US" sz="2000" dirty="0">
                <a:solidFill>
                  <a:srgbClr val="336699"/>
                </a:solidFill>
                <a:latin typeface="Arial" pitchFamily="34" charset="0"/>
              </a:rPr>
              <a:t>oxygen (O</a:t>
            </a:r>
            <a:r>
              <a:rPr lang="en-US" sz="2000" baseline="-25000" dirty="0">
                <a:solidFill>
                  <a:srgbClr val="336699"/>
                </a:solidFill>
                <a:latin typeface="Arial" pitchFamily="34" charset="0"/>
              </a:rPr>
              <a:t>2</a:t>
            </a:r>
            <a:r>
              <a:rPr lang="en-US" sz="2000" dirty="0">
                <a:solidFill>
                  <a:srgbClr val="336699"/>
                </a:solidFill>
                <a:latin typeface="Arial" pitchFamily="34" charset="0"/>
              </a:rPr>
              <a:t>) and carbon dioxide (CO</a:t>
            </a:r>
            <a:r>
              <a:rPr lang="en-US" sz="2000" baseline="-25000" dirty="0">
                <a:solidFill>
                  <a:srgbClr val="336699"/>
                </a:solidFill>
                <a:latin typeface="Arial" pitchFamily="34" charset="0"/>
              </a:rPr>
              <a:t>2</a:t>
            </a:r>
            <a:r>
              <a:rPr lang="en-US" sz="2000" dirty="0">
                <a:solidFill>
                  <a:srgbClr val="336699"/>
                </a:solidFill>
                <a:latin typeface="Arial" pitchFamily="34" charset="0"/>
              </a:rPr>
              <a:t>)</a:t>
            </a:r>
            <a:r>
              <a:rPr lang="en-GB" sz="2000" dirty="0">
                <a:solidFill>
                  <a:srgbClr val="336699"/>
                </a:solidFill>
                <a:latin typeface="Arial" pitchFamily="34" charset="0"/>
              </a:rPr>
              <a:t> which </a:t>
            </a:r>
            <a:r>
              <a:rPr lang="en-US" sz="2000" dirty="0">
                <a:solidFill>
                  <a:srgbClr val="336699"/>
                </a:solidFill>
                <a:latin typeface="Arial" pitchFamily="34" charset="0"/>
              </a:rPr>
              <a:t>diffuse freely in and out of the cell.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Diffusion of water across membrane is called </a:t>
            </a:r>
            <a:r>
              <a:rPr lang="en-GB" sz="2000" dirty="0" smtClean="0">
                <a:solidFill>
                  <a:srgbClr val="336699"/>
                </a:solidFill>
                <a:latin typeface="Arial" pitchFamily="34" charset="0"/>
              </a:rPr>
              <a:t>osmosis</a:t>
            </a:r>
            <a:r>
              <a:rPr lang="en-US" sz="2000" dirty="0" smtClean="0">
                <a:solidFill>
                  <a:srgbClr val="336699"/>
                </a:solidFill>
                <a:latin typeface="Arial" pitchFamily="34" charset="0"/>
              </a:rPr>
              <a:t>.</a:t>
            </a:r>
            <a:endParaRPr lang="en-US" sz="2000" dirty="0">
              <a:solidFill>
                <a:srgbClr val="336699"/>
              </a:solidFill>
              <a:latin typeface="Arial" pitchFamily="34"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Diffusion down the concentration gradient is possible.</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Diffusion against the concentration gradient requires energy or exchange and is called active transport. What is the energy source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dirty="0">
              <a:solidFill>
                <a:srgbClr val="336699"/>
              </a:solidFill>
              <a:latin typeface="Arial" pitchFamily="34"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Facilitated diffusion is movement of hydrophilic (charged) molecules down their concentration gradient through protein pores that hide the ionic charges from the hydrophobic core of the lipid bilayer. Proteins (or protein assemblies) offer a water-filled channel. The channel can be ‘gated’.</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u="sng" dirty="0">
                <a:solidFill>
                  <a:srgbClr val="336699"/>
                </a:solidFill>
                <a:latin typeface="Arial" pitchFamily="34" charset="0"/>
              </a:rPr>
              <a:t>Lipid </a:t>
            </a:r>
            <a:r>
              <a:rPr lang="en-US" sz="2000" u="sng" dirty="0" err="1">
                <a:solidFill>
                  <a:srgbClr val="336699"/>
                </a:solidFill>
                <a:latin typeface="Arial" pitchFamily="34" charset="0"/>
              </a:rPr>
              <a:t>bilayers</a:t>
            </a:r>
            <a:r>
              <a:rPr lang="en-US" sz="2000" u="sng" dirty="0">
                <a:solidFill>
                  <a:srgbClr val="336699"/>
                </a:solidFill>
                <a:latin typeface="Arial" pitchFamily="34" charset="0"/>
              </a:rPr>
              <a:t> are </a:t>
            </a:r>
            <a:r>
              <a:rPr lang="en-GB" sz="2000" u="sng" dirty="0">
                <a:solidFill>
                  <a:srgbClr val="336699"/>
                </a:solidFill>
                <a:latin typeface="Arial" pitchFamily="34" charset="0"/>
              </a:rPr>
              <a:t>not</a:t>
            </a:r>
            <a:r>
              <a:rPr lang="en-US" sz="2000" u="sng" dirty="0">
                <a:solidFill>
                  <a:srgbClr val="336699"/>
                </a:solidFill>
                <a:latin typeface="Arial" pitchFamily="34" charset="0"/>
              </a:rPr>
              <a:t> permeable to</a:t>
            </a:r>
            <a:r>
              <a:rPr lang="en-US" sz="2000" u="sng" dirty="0" smtClean="0">
                <a:solidFill>
                  <a:srgbClr val="336699"/>
                </a:solidFill>
                <a:latin typeface="Arial" pitchFamily="34" charset="0"/>
              </a:rPr>
              <a:t>:</a:t>
            </a:r>
            <a:endParaRPr lang="en-US" sz="2000" dirty="0">
              <a:solidFill>
                <a:srgbClr val="336699"/>
              </a:solidFill>
              <a:latin typeface="Arial" pitchFamily="34" charset="0"/>
            </a:endParaRPr>
          </a:p>
          <a:p>
            <a:pPr>
              <a:buClr>
                <a:srgbClr val="336699"/>
              </a:buClr>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err="1">
                <a:solidFill>
                  <a:srgbClr val="336699"/>
                </a:solidFill>
                <a:latin typeface="Arial" pitchFamily="34" charset="0"/>
              </a:rPr>
              <a:t>Cations</a:t>
            </a:r>
            <a:r>
              <a:rPr lang="en-GB" sz="2000" dirty="0">
                <a:solidFill>
                  <a:srgbClr val="336699"/>
                </a:solidFill>
                <a:latin typeface="Arial" pitchFamily="34" charset="0"/>
              </a:rPr>
              <a:t> (</a:t>
            </a:r>
            <a:r>
              <a:rPr lang="en-US" sz="2000" dirty="0">
                <a:solidFill>
                  <a:srgbClr val="336699"/>
                </a:solidFill>
                <a:latin typeface="Arial" pitchFamily="34" charset="0"/>
              </a:rPr>
              <a:t>K</a:t>
            </a:r>
            <a:r>
              <a:rPr lang="en-US" sz="2000" baseline="33000" dirty="0">
                <a:solidFill>
                  <a:srgbClr val="336699"/>
                </a:solidFill>
                <a:latin typeface="Arial" pitchFamily="34" charset="0"/>
              </a:rPr>
              <a:t>+</a:t>
            </a:r>
            <a:r>
              <a:rPr lang="en-US" sz="2000" dirty="0">
                <a:solidFill>
                  <a:srgbClr val="336699"/>
                </a:solidFill>
                <a:latin typeface="Arial" pitchFamily="34" charset="0"/>
              </a:rPr>
              <a:t>, Na</a:t>
            </a:r>
            <a:r>
              <a:rPr lang="en-US" sz="2000" baseline="33000" dirty="0">
                <a:solidFill>
                  <a:srgbClr val="336699"/>
                </a:solidFill>
                <a:latin typeface="Arial" pitchFamily="34" charset="0"/>
              </a:rPr>
              <a:t>+</a:t>
            </a:r>
            <a:r>
              <a:rPr lang="en-US" sz="2000" dirty="0">
                <a:solidFill>
                  <a:srgbClr val="336699"/>
                </a:solidFill>
                <a:latin typeface="Arial" pitchFamily="34" charset="0"/>
              </a:rPr>
              <a:t>, Ca</a:t>
            </a:r>
            <a:r>
              <a:rPr lang="en-US" sz="2000" baseline="33000" dirty="0">
                <a:solidFill>
                  <a:srgbClr val="336699"/>
                </a:solidFill>
                <a:latin typeface="Arial" pitchFamily="34" charset="0"/>
              </a:rPr>
              <a:t>2</a:t>
            </a:r>
            <a:r>
              <a:rPr lang="en-US" sz="2000" baseline="33000" dirty="0" smtClean="0">
                <a:solidFill>
                  <a:srgbClr val="336699"/>
                </a:solidFill>
                <a:latin typeface="Arial" pitchFamily="34" charset="0"/>
              </a:rPr>
              <a:t>+</a:t>
            </a:r>
            <a:r>
              <a:rPr lang="en-GB" sz="2000" dirty="0" smtClean="0">
                <a:solidFill>
                  <a:srgbClr val="336699"/>
                </a:solidFill>
                <a:latin typeface="Arial" pitchFamily="34" charset="0"/>
              </a:rPr>
              <a:t>)</a:t>
            </a:r>
            <a:r>
              <a:rPr lang="en-US" sz="2000" dirty="0" smtClean="0">
                <a:solidFill>
                  <a:srgbClr val="336699"/>
                </a:solidFill>
                <a:latin typeface="Arial" pitchFamily="34" charset="0"/>
              </a:rPr>
              <a:t> </a:t>
            </a:r>
            <a:r>
              <a:rPr lang="en-GB" sz="2000" dirty="0">
                <a:solidFill>
                  <a:srgbClr val="336699"/>
                </a:solidFill>
                <a:latin typeface="Arial" pitchFamily="34" charset="0"/>
              </a:rPr>
              <a:t>but some do leak through, down the concentration gradient</a:t>
            </a:r>
          </a:p>
          <a:p>
            <a:pPr>
              <a:buClr>
                <a:srgbClr val="336699"/>
              </a:buClr>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Anions (</a:t>
            </a:r>
            <a:r>
              <a:rPr lang="en-US" sz="2000" dirty="0" err="1">
                <a:solidFill>
                  <a:srgbClr val="336699"/>
                </a:solidFill>
                <a:latin typeface="Arial" pitchFamily="34" charset="0"/>
              </a:rPr>
              <a:t>Cl</a:t>
            </a:r>
            <a:r>
              <a:rPr lang="en-US" sz="2000" baseline="33000" dirty="0">
                <a:solidFill>
                  <a:srgbClr val="336699"/>
                </a:solidFill>
                <a:latin typeface="Arial" pitchFamily="34" charset="0"/>
              </a:rPr>
              <a:t>-</a:t>
            </a:r>
            <a:r>
              <a:rPr lang="en-US" sz="2000" dirty="0">
                <a:solidFill>
                  <a:srgbClr val="336699"/>
                </a:solidFill>
                <a:latin typeface="Arial" pitchFamily="34" charset="0"/>
              </a:rPr>
              <a:t>, HCO</a:t>
            </a:r>
            <a:r>
              <a:rPr lang="en-US" sz="2000" baseline="33000" dirty="0">
                <a:solidFill>
                  <a:srgbClr val="336699"/>
                </a:solidFill>
                <a:latin typeface="Arial" pitchFamily="34" charset="0"/>
              </a:rPr>
              <a:t>3-</a:t>
            </a:r>
            <a:r>
              <a:rPr lang="en-GB" sz="2000" dirty="0">
                <a:solidFill>
                  <a:srgbClr val="336699"/>
                </a:solidFill>
                <a:latin typeface="Arial" pitchFamily="34" charset="0"/>
              </a:rPr>
              <a:t>)</a:t>
            </a:r>
            <a:r>
              <a:rPr lang="en-US" sz="2000" dirty="0">
                <a:solidFill>
                  <a:srgbClr val="336699"/>
                </a:solidFill>
                <a:latin typeface="Arial" pitchFamily="34" charset="0"/>
              </a:rPr>
              <a:t> </a:t>
            </a:r>
          </a:p>
          <a:p>
            <a:pPr>
              <a:buClr>
                <a:srgbClr val="336699"/>
              </a:buClr>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dirty="0">
                <a:solidFill>
                  <a:srgbClr val="336699"/>
                </a:solidFill>
                <a:latin typeface="Arial" pitchFamily="34" charset="0"/>
              </a:rPr>
              <a:t>small hydrophilic molecules like glucose </a:t>
            </a:r>
          </a:p>
          <a:p>
            <a:pPr>
              <a:buClr>
                <a:srgbClr val="336699"/>
              </a:buClr>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dirty="0">
                <a:solidFill>
                  <a:srgbClr val="336699"/>
                </a:solidFill>
                <a:latin typeface="Arial" pitchFamily="34" charset="0"/>
              </a:rPr>
              <a:t>macromolecules like proteins and RNA </a:t>
            </a:r>
          </a:p>
        </p:txBody>
      </p:sp>
      <p:sp>
        <p:nvSpPr>
          <p:cNvPr id="18438" name="Rectangle 5"/>
          <p:cNvSpPr>
            <a:spLocks noChangeArrowheads="1"/>
          </p:cNvSpPr>
          <p:nvPr/>
        </p:nvSpPr>
        <p:spPr bwMode="auto">
          <a:xfrm>
            <a:off x="755650" y="6340475"/>
            <a:ext cx="6889750" cy="520700"/>
          </a:xfrm>
          <a:prstGeom prst="rect">
            <a:avLst/>
          </a:prstGeom>
          <a:noFill/>
          <a:ln w="9525">
            <a:noFill/>
            <a:round/>
            <a:headEnd/>
            <a:tailEnd/>
          </a:ln>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FF0000"/>
                </a:solidFill>
                <a:latin typeface="Arial" pitchFamily="34" charset="0"/>
              </a:rPr>
              <a:t>Distinguish simple diffusion, facilitated diffusion and active transport of ions and molecules across cell membranes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1042988" y="2950046"/>
            <a:ext cx="7772400" cy="3143250"/>
          </a:xfrm>
          <a:prstGeom prst="rect">
            <a:avLst/>
          </a:prstGeom>
          <a:noFill/>
          <a:ln w="9525">
            <a:noFill/>
            <a:round/>
            <a:headEnd/>
            <a:tailEnd/>
          </a:ln>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Protein-mediated </a:t>
            </a:r>
            <a:r>
              <a:rPr lang="en-GB" sz="2000" dirty="0" smtClean="0">
                <a:solidFill>
                  <a:srgbClr val="336699"/>
                </a:solidFill>
                <a:latin typeface="Arial" pitchFamily="34" charset="0"/>
              </a:rPr>
              <a:t>permeability - pores</a:t>
            </a:r>
            <a:endParaRPr lang="en-GB" sz="2000" dirty="0">
              <a:solidFill>
                <a:srgbClr val="336699"/>
              </a:solidFill>
              <a:latin typeface="Arial" pitchFamily="34"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dirty="0">
              <a:solidFill>
                <a:srgbClr val="336699"/>
              </a:solidFill>
              <a:latin typeface="Arial" pitchFamily="34"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The protein provides a route for a substance to move down its concentration gradient.</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dirty="0">
              <a:solidFill>
                <a:srgbClr val="336699"/>
              </a:solidFill>
              <a:latin typeface="Arial" pitchFamily="34"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Coupled transporters: </a:t>
            </a:r>
            <a:r>
              <a:rPr lang="en-GB" sz="2000" dirty="0" smtClean="0">
                <a:solidFill>
                  <a:srgbClr val="336699"/>
                </a:solidFill>
                <a:latin typeface="Arial" pitchFamily="34" charset="0"/>
              </a:rPr>
              <a:t>1. </a:t>
            </a:r>
            <a:r>
              <a:rPr lang="en-GB" sz="2000" dirty="0" err="1" smtClean="0">
                <a:solidFill>
                  <a:srgbClr val="336699"/>
                </a:solidFill>
                <a:latin typeface="Arial" pitchFamily="34" charset="0"/>
              </a:rPr>
              <a:t>symporters</a:t>
            </a:r>
            <a:r>
              <a:rPr lang="en-GB" sz="2000" dirty="0" smtClean="0">
                <a:solidFill>
                  <a:srgbClr val="336699"/>
                </a:solidFill>
                <a:latin typeface="Arial" pitchFamily="34" charset="0"/>
              </a:rPr>
              <a:t> </a:t>
            </a:r>
            <a:r>
              <a:rPr lang="en-GB" sz="2000" dirty="0">
                <a:solidFill>
                  <a:srgbClr val="336699"/>
                </a:solidFill>
                <a:latin typeface="Arial" pitchFamily="34" charset="0"/>
              </a:rPr>
              <a:t>and </a:t>
            </a:r>
            <a:r>
              <a:rPr lang="en-GB" sz="2000" dirty="0" smtClean="0">
                <a:solidFill>
                  <a:srgbClr val="336699"/>
                </a:solidFill>
                <a:latin typeface="Arial" pitchFamily="34" charset="0"/>
              </a:rPr>
              <a:t>2. </a:t>
            </a:r>
            <a:r>
              <a:rPr lang="en-GB" sz="2000" dirty="0" err="1" smtClean="0">
                <a:solidFill>
                  <a:srgbClr val="336699"/>
                </a:solidFill>
                <a:latin typeface="Arial" pitchFamily="34" charset="0"/>
              </a:rPr>
              <a:t>antiporters</a:t>
            </a:r>
            <a:endParaRPr lang="en-GB" sz="2000" dirty="0">
              <a:solidFill>
                <a:srgbClr val="336699"/>
              </a:solidFill>
              <a:latin typeface="Arial" pitchFamily="34" charset="0"/>
            </a:endParaRPr>
          </a:p>
          <a:p>
            <a:pPr marL="457200" indent="-457200">
              <a:buClrTx/>
              <a:buFontTx/>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336699"/>
                </a:solidFill>
                <a:latin typeface="Arial" pitchFamily="34" charset="0"/>
              </a:rPr>
              <a:t>Sugars </a:t>
            </a:r>
            <a:r>
              <a:rPr lang="en-GB" sz="2000" dirty="0">
                <a:solidFill>
                  <a:srgbClr val="336699"/>
                </a:solidFill>
                <a:latin typeface="Arial" pitchFamily="34" charset="0"/>
              </a:rPr>
              <a:t>and amino acids can be dragged into the cell with Na</a:t>
            </a:r>
            <a:r>
              <a:rPr lang="en-GB" sz="2000" baseline="33000" dirty="0">
                <a:solidFill>
                  <a:srgbClr val="336699"/>
                </a:solidFill>
                <a:latin typeface="Arial" pitchFamily="34" charset="0"/>
              </a:rPr>
              <a:t>+</a:t>
            </a:r>
            <a:r>
              <a:rPr lang="en-GB" sz="2000" dirty="0">
                <a:solidFill>
                  <a:srgbClr val="336699"/>
                </a:solidFill>
                <a:latin typeface="Arial" pitchFamily="34" charset="0"/>
              </a:rPr>
              <a:t>, as it moves down its concentration gradient, </a:t>
            </a:r>
            <a:r>
              <a:rPr lang="en-GB" sz="2000" dirty="0" smtClean="0">
                <a:solidFill>
                  <a:srgbClr val="336699"/>
                </a:solidFill>
                <a:latin typeface="Arial" pitchFamily="34" charset="0"/>
              </a:rPr>
              <a:t>or</a:t>
            </a:r>
          </a:p>
          <a:p>
            <a:pPr marL="457200" indent="-457200">
              <a:buClrTx/>
              <a:buFontTx/>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336699"/>
                </a:solidFill>
                <a:latin typeface="Arial" pitchFamily="34" charset="0"/>
              </a:rPr>
              <a:t>other </a:t>
            </a:r>
            <a:r>
              <a:rPr lang="en-GB" sz="2000" dirty="0">
                <a:solidFill>
                  <a:srgbClr val="336699"/>
                </a:solidFill>
                <a:latin typeface="Arial" pitchFamily="34" charset="0"/>
              </a:rPr>
              <a:t>molecules </a:t>
            </a:r>
            <a:r>
              <a:rPr lang="en-GB" sz="2000" dirty="0" smtClean="0">
                <a:solidFill>
                  <a:srgbClr val="336699"/>
                </a:solidFill>
                <a:latin typeface="Arial" pitchFamily="34" charset="0"/>
              </a:rPr>
              <a:t>can </a:t>
            </a:r>
            <a:r>
              <a:rPr lang="en-GB" sz="2000" dirty="0">
                <a:solidFill>
                  <a:srgbClr val="336699"/>
                </a:solidFill>
                <a:latin typeface="Arial" pitchFamily="34" charset="0"/>
              </a:rPr>
              <a:t>move in the opposite direction to Na</a:t>
            </a:r>
            <a:r>
              <a:rPr lang="en-GB" sz="2000" baseline="33000" dirty="0">
                <a:solidFill>
                  <a:srgbClr val="336699"/>
                </a:solidFill>
                <a:latin typeface="Arial" pitchFamily="34" charset="0"/>
              </a:rPr>
              <a:t>+</a:t>
            </a:r>
            <a:r>
              <a:rPr lang="en-GB" sz="2000" dirty="0">
                <a:solidFill>
                  <a:srgbClr val="336699"/>
                </a:solidFill>
                <a:latin typeface="Arial" pitchFamily="34" charset="0"/>
              </a:rPr>
              <a:t> (e.g. H</a:t>
            </a:r>
            <a:r>
              <a:rPr lang="en-GB" sz="2000" baseline="33000" dirty="0" smtClean="0">
                <a:solidFill>
                  <a:srgbClr val="336699"/>
                </a:solidFill>
                <a:latin typeface="Arial" pitchFamily="34" charset="0"/>
              </a:rPr>
              <a:t>+</a:t>
            </a:r>
            <a:r>
              <a:rPr lang="en-GB" sz="2000" dirty="0" smtClean="0">
                <a:solidFill>
                  <a:srgbClr val="336699"/>
                </a:solidFill>
                <a:latin typeface="Arial" pitchFamily="34" charset="0"/>
              </a:rPr>
              <a:t> ; </a:t>
            </a:r>
            <a:r>
              <a:rPr lang="en-GB" sz="2000" dirty="0">
                <a:solidFill>
                  <a:srgbClr val="336699"/>
                </a:solidFill>
                <a:latin typeface="Arial" pitchFamily="34" charset="0"/>
              </a:rPr>
              <a:t>Na</a:t>
            </a:r>
            <a:r>
              <a:rPr lang="en-GB" sz="2000" baseline="33000" dirty="0" smtClean="0">
                <a:solidFill>
                  <a:srgbClr val="336699"/>
                </a:solidFill>
                <a:latin typeface="Arial" pitchFamily="34" charset="0"/>
              </a:rPr>
              <a:t>+</a:t>
            </a:r>
            <a:r>
              <a:rPr lang="en-GB" sz="2000" dirty="0" smtClean="0">
                <a:solidFill>
                  <a:srgbClr val="336699"/>
                </a:solidFill>
                <a:latin typeface="Arial" pitchFamily="34" charset="0"/>
              </a:rPr>
              <a:t>-H</a:t>
            </a:r>
            <a:r>
              <a:rPr lang="en-GB" sz="2000" baseline="33000" dirty="0">
                <a:solidFill>
                  <a:srgbClr val="336699"/>
                </a:solidFill>
                <a:latin typeface="Arial" pitchFamily="34" charset="0"/>
              </a:rPr>
              <a:t>+</a:t>
            </a:r>
            <a:r>
              <a:rPr lang="en-GB" sz="2000" dirty="0">
                <a:solidFill>
                  <a:srgbClr val="336699"/>
                </a:solidFill>
                <a:latin typeface="Arial" pitchFamily="34" charset="0"/>
              </a:rPr>
              <a:t> exchanger for intracellular pH regulation)</a:t>
            </a:r>
          </a:p>
        </p:txBody>
      </p:sp>
      <p:pic>
        <p:nvPicPr>
          <p:cNvPr id="19459" name="Picture 2"/>
          <p:cNvPicPr>
            <a:picLocks noChangeAspect="1" noChangeArrowheads="1"/>
          </p:cNvPicPr>
          <p:nvPr/>
        </p:nvPicPr>
        <p:blipFill>
          <a:blip r:embed="rId3" cstate="print"/>
          <a:srcRect/>
          <a:stretch>
            <a:fillRect/>
          </a:stretch>
        </p:blipFill>
        <p:spPr bwMode="auto">
          <a:xfrm>
            <a:off x="7593013" y="6261100"/>
            <a:ext cx="1550987" cy="596900"/>
          </a:xfrm>
          <a:prstGeom prst="rect">
            <a:avLst/>
          </a:prstGeom>
          <a:noFill/>
          <a:ln w="9525">
            <a:noFill/>
            <a:round/>
            <a:headEnd/>
            <a:tailEnd/>
          </a:ln>
        </p:spPr>
      </p:pic>
      <p:sp>
        <p:nvSpPr>
          <p:cNvPr id="19460" name="Line 3"/>
          <p:cNvSpPr>
            <a:spLocks noChangeShapeType="1"/>
          </p:cNvSpPr>
          <p:nvPr/>
        </p:nvSpPr>
        <p:spPr bwMode="auto">
          <a:xfrm>
            <a:off x="762000" y="0"/>
            <a:ext cx="1588" cy="6858000"/>
          </a:xfrm>
          <a:prstGeom prst="line">
            <a:avLst/>
          </a:prstGeom>
          <a:noFill/>
          <a:ln w="9360">
            <a:solidFill>
              <a:srgbClr val="000000"/>
            </a:solidFill>
            <a:miter lim="800000"/>
            <a:headEnd/>
            <a:tailEnd/>
          </a:ln>
        </p:spPr>
        <p:txBody>
          <a:bodyPr/>
          <a:lstStyle/>
          <a:p>
            <a:endParaRPr lang="en-GB"/>
          </a:p>
        </p:txBody>
      </p:sp>
      <p:sp>
        <p:nvSpPr>
          <p:cNvPr id="19461" name="Text Box 4"/>
          <p:cNvSpPr txBox="1">
            <a:spLocks noChangeArrowheads="1"/>
          </p:cNvSpPr>
          <p:nvPr/>
        </p:nvSpPr>
        <p:spPr bwMode="auto">
          <a:xfrm>
            <a:off x="0" y="0"/>
            <a:ext cx="685800" cy="6858000"/>
          </a:xfrm>
          <a:prstGeom prst="rect">
            <a:avLst/>
          </a:prstGeom>
          <a:noFill/>
          <a:ln w="9525">
            <a:noFill/>
            <a:round/>
            <a:headEnd/>
            <a:tailEnd/>
          </a:ln>
        </p:spPr>
        <p:txBody>
          <a:bodyPr vert="eaVert"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a:solidFill>
                  <a:srgbClr val="336699"/>
                </a:solidFill>
                <a:latin typeface="Arial" pitchFamily="34" charset="0"/>
              </a:rPr>
              <a:t>Membrane transport 1: pores</a:t>
            </a:r>
          </a:p>
        </p:txBody>
      </p:sp>
      <p:grpSp>
        <p:nvGrpSpPr>
          <p:cNvPr id="2" name="Group 5"/>
          <p:cNvGrpSpPr>
            <a:grpSpLocks/>
          </p:cNvGrpSpPr>
          <p:nvPr/>
        </p:nvGrpSpPr>
        <p:grpSpPr bwMode="auto">
          <a:xfrm>
            <a:off x="1187450" y="115888"/>
            <a:ext cx="7535863" cy="2746375"/>
            <a:chOff x="748" y="73"/>
            <a:chExt cx="4747" cy="1730"/>
          </a:xfrm>
        </p:grpSpPr>
        <p:sp>
          <p:nvSpPr>
            <p:cNvPr id="19464" name="Line 6"/>
            <p:cNvSpPr>
              <a:spLocks noChangeShapeType="1"/>
            </p:cNvSpPr>
            <p:nvPr/>
          </p:nvSpPr>
          <p:spPr bwMode="auto">
            <a:xfrm>
              <a:off x="2668" y="505"/>
              <a:ext cx="862" cy="0"/>
            </a:xfrm>
            <a:prstGeom prst="line">
              <a:avLst/>
            </a:prstGeom>
            <a:noFill/>
            <a:ln w="9360">
              <a:solidFill>
                <a:srgbClr val="000000"/>
              </a:solidFill>
              <a:prstDash val="sysDot"/>
              <a:miter lim="800000"/>
              <a:headEnd/>
              <a:tailEnd/>
            </a:ln>
          </p:spPr>
          <p:txBody>
            <a:bodyPr/>
            <a:lstStyle/>
            <a:p>
              <a:endParaRPr lang="en-GB"/>
            </a:p>
          </p:txBody>
        </p:sp>
        <p:sp>
          <p:nvSpPr>
            <p:cNvPr id="19465" name="Line 7"/>
            <p:cNvSpPr>
              <a:spLocks noChangeShapeType="1"/>
            </p:cNvSpPr>
            <p:nvPr/>
          </p:nvSpPr>
          <p:spPr bwMode="auto">
            <a:xfrm>
              <a:off x="2668" y="1369"/>
              <a:ext cx="862" cy="0"/>
            </a:xfrm>
            <a:prstGeom prst="line">
              <a:avLst/>
            </a:prstGeom>
            <a:noFill/>
            <a:ln w="9360">
              <a:solidFill>
                <a:srgbClr val="000000"/>
              </a:solidFill>
              <a:prstDash val="sysDot"/>
              <a:miter lim="800000"/>
              <a:headEnd/>
              <a:tailEnd/>
            </a:ln>
          </p:spPr>
          <p:txBody>
            <a:bodyPr/>
            <a:lstStyle/>
            <a:p>
              <a:endParaRPr lang="en-GB"/>
            </a:p>
          </p:txBody>
        </p:sp>
        <p:grpSp>
          <p:nvGrpSpPr>
            <p:cNvPr id="3" name="Group 8"/>
            <p:cNvGrpSpPr>
              <a:grpSpLocks/>
            </p:cNvGrpSpPr>
            <p:nvPr/>
          </p:nvGrpSpPr>
          <p:grpSpPr bwMode="auto">
            <a:xfrm>
              <a:off x="1934" y="409"/>
              <a:ext cx="235" cy="1061"/>
              <a:chOff x="1934" y="409"/>
              <a:chExt cx="235" cy="1061"/>
            </a:xfrm>
          </p:grpSpPr>
          <p:grpSp>
            <p:nvGrpSpPr>
              <p:cNvPr id="4" name="Group 9"/>
              <p:cNvGrpSpPr>
                <a:grpSpLocks/>
              </p:cNvGrpSpPr>
              <p:nvPr/>
            </p:nvGrpSpPr>
            <p:grpSpPr bwMode="auto">
              <a:xfrm>
                <a:off x="1934" y="409"/>
                <a:ext cx="199" cy="512"/>
                <a:chOff x="1934" y="409"/>
                <a:chExt cx="199" cy="512"/>
              </a:xfrm>
            </p:grpSpPr>
            <p:sp>
              <p:nvSpPr>
                <p:cNvPr id="20918" name="Oval 10"/>
                <p:cNvSpPr>
                  <a:spLocks noChangeArrowheads="1"/>
                </p:cNvSpPr>
                <p:nvPr/>
              </p:nvSpPr>
              <p:spPr bwMode="auto">
                <a:xfrm>
                  <a:off x="1934" y="409"/>
                  <a:ext cx="112" cy="8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20919" name="Line 11"/>
                <p:cNvSpPr>
                  <a:spLocks noChangeShapeType="1"/>
                </p:cNvSpPr>
                <p:nvPr/>
              </p:nvSpPr>
              <p:spPr bwMode="auto">
                <a:xfrm>
                  <a:off x="1995" y="498"/>
                  <a:ext cx="0" cy="42"/>
                </a:xfrm>
                <a:prstGeom prst="line">
                  <a:avLst/>
                </a:prstGeom>
                <a:noFill/>
                <a:ln w="9360">
                  <a:solidFill>
                    <a:srgbClr val="000000"/>
                  </a:solidFill>
                  <a:miter lim="800000"/>
                  <a:headEnd/>
                  <a:tailEnd/>
                </a:ln>
              </p:spPr>
              <p:txBody>
                <a:bodyPr/>
                <a:lstStyle/>
                <a:p>
                  <a:endParaRPr lang="en-GB"/>
                </a:p>
              </p:txBody>
            </p:sp>
            <p:sp>
              <p:nvSpPr>
                <p:cNvPr id="20920" name="Line 12"/>
                <p:cNvSpPr>
                  <a:spLocks noChangeShapeType="1"/>
                </p:cNvSpPr>
                <p:nvPr/>
              </p:nvSpPr>
              <p:spPr bwMode="auto">
                <a:xfrm>
                  <a:off x="1995" y="542"/>
                  <a:ext cx="120" cy="0"/>
                </a:xfrm>
                <a:prstGeom prst="line">
                  <a:avLst/>
                </a:prstGeom>
                <a:noFill/>
                <a:ln w="9360">
                  <a:solidFill>
                    <a:srgbClr val="000000"/>
                  </a:solidFill>
                  <a:miter lim="800000"/>
                  <a:headEnd/>
                  <a:tailEnd/>
                </a:ln>
              </p:spPr>
              <p:txBody>
                <a:bodyPr/>
                <a:lstStyle/>
                <a:p>
                  <a:endParaRPr lang="en-GB"/>
                </a:p>
              </p:txBody>
            </p:sp>
            <p:sp>
              <p:nvSpPr>
                <p:cNvPr id="20921" name="Line 13"/>
                <p:cNvSpPr>
                  <a:spLocks noChangeShapeType="1"/>
                </p:cNvSpPr>
                <p:nvPr/>
              </p:nvSpPr>
              <p:spPr bwMode="auto">
                <a:xfrm>
                  <a:off x="2116" y="542"/>
                  <a:ext cx="0" cy="17"/>
                </a:xfrm>
                <a:prstGeom prst="line">
                  <a:avLst/>
                </a:prstGeom>
                <a:noFill/>
                <a:ln w="9360">
                  <a:solidFill>
                    <a:srgbClr val="000000"/>
                  </a:solidFill>
                  <a:miter lim="800000"/>
                  <a:headEnd/>
                  <a:tailEnd/>
                </a:ln>
              </p:spPr>
              <p:txBody>
                <a:bodyPr/>
                <a:lstStyle/>
                <a:p>
                  <a:endParaRPr lang="en-GB"/>
                </a:p>
              </p:txBody>
            </p:sp>
            <p:sp>
              <p:nvSpPr>
                <p:cNvPr id="20922" name="Line 14"/>
                <p:cNvSpPr>
                  <a:spLocks noChangeShapeType="1"/>
                </p:cNvSpPr>
                <p:nvPr/>
              </p:nvSpPr>
              <p:spPr bwMode="auto">
                <a:xfrm>
                  <a:off x="2055" y="542"/>
                  <a:ext cx="0" cy="17"/>
                </a:xfrm>
                <a:prstGeom prst="line">
                  <a:avLst/>
                </a:prstGeom>
                <a:noFill/>
                <a:ln w="9360">
                  <a:solidFill>
                    <a:srgbClr val="000000"/>
                  </a:solidFill>
                  <a:miter lim="800000"/>
                  <a:headEnd/>
                  <a:tailEnd/>
                </a:ln>
              </p:spPr>
              <p:txBody>
                <a:bodyPr/>
                <a:lstStyle/>
                <a:p>
                  <a:endParaRPr lang="en-GB"/>
                </a:p>
              </p:txBody>
            </p:sp>
            <p:grpSp>
              <p:nvGrpSpPr>
                <p:cNvPr id="5" name="Group 15"/>
                <p:cNvGrpSpPr>
                  <a:grpSpLocks/>
                </p:cNvGrpSpPr>
                <p:nvPr/>
              </p:nvGrpSpPr>
              <p:grpSpPr bwMode="auto">
                <a:xfrm>
                  <a:off x="2028" y="561"/>
                  <a:ext cx="44" cy="360"/>
                  <a:chOff x="2028" y="561"/>
                  <a:chExt cx="44" cy="360"/>
                </a:xfrm>
              </p:grpSpPr>
              <p:sp>
                <p:nvSpPr>
                  <p:cNvPr id="20944" name="Line 16"/>
                  <p:cNvSpPr>
                    <a:spLocks noChangeShapeType="1"/>
                  </p:cNvSpPr>
                  <p:nvPr/>
                </p:nvSpPr>
                <p:spPr bwMode="auto">
                  <a:xfrm flipH="1">
                    <a:off x="2027" y="561"/>
                    <a:ext cx="32" cy="17"/>
                  </a:xfrm>
                  <a:prstGeom prst="line">
                    <a:avLst/>
                  </a:prstGeom>
                  <a:noFill/>
                  <a:ln w="9360">
                    <a:solidFill>
                      <a:srgbClr val="000000"/>
                    </a:solidFill>
                    <a:miter lim="800000"/>
                    <a:headEnd/>
                    <a:tailEnd/>
                  </a:ln>
                </p:spPr>
                <p:txBody>
                  <a:bodyPr/>
                  <a:lstStyle/>
                  <a:p>
                    <a:endParaRPr lang="en-GB"/>
                  </a:p>
                </p:txBody>
              </p:sp>
              <p:grpSp>
                <p:nvGrpSpPr>
                  <p:cNvPr id="6" name="Group 17"/>
                  <p:cNvGrpSpPr>
                    <a:grpSpLocks/>
                  </p:cNvGrpSpPr>
                  <p:nvPr/>
                </p:nvGrpSpPr>
                <p:grpSpPr bwMode="auto">
                  <a:xfrm>
                    <a:off x="2029" y="580"/>
                    <a:ext cx="43" cy="55"/>
                    <a:chOff x="2029" y="580"/>
                    <a:chExt cx="43" cy="55"/>
                  </a:xfrm>
                </p:grpSpPr>
                <p:sp>
                  <p:nvSpPr>
                    <p:cNvPr id="20961" name="Line 18"/>
                    <p:cNvSpPr>
                      <a:spLocks noChangeShapeType="1"/>
                    </p:cNvSpPr>
                    <p:nvPr/>
                  </p:nvSpPr>
                  <p:spPr bwMode="auto">
                    <a:xfrm>
                      <a:off x="2034" y="580"/>
                      <a:ext cx="33" cy="23"/>
                    </a:xfrm>
                    <a:prstGeom prst="line">
                      <a:avLst/>
                    </a:prstGeom>
                    <a:noFill/>
                    <a:ln w="9360">
                      <a:solidFill>
                        <a:srgbClr val="000000"/>
                      </a:solidFill>
                      <a:miter lim="800000"/>
                      <a:headEnd/>
                      <a:tailEnd/>
                    </a:ln>
                  </p:spPr>
                  <p:txBody>
                    <a:bodyPr/>
                    <a:lstStyle/>
                    <a:p>
                      <a:endParaRPr lang="en-GB"/>
                    </a:p>
                  </p:txBody>
                </p:sp>
                <p:sp>
                  <p:nvSpPr>
                    <p:cNvPr id="20962" name="Line 19"/>
                    <p:cNvSpPr>
                      <a:spLocks noChangeShapeType="1"/>
                    </p:cNvSpPr>
                    <p:nvPr/>
                  </p:nvSpPr>
                  <p:spPr bwMode="auto">
                    <a:xfrm flipH="1">
                      <a:off x="2028" y="605"/>
                      <a:ext cx="45" cy="30"/>
                    </a:xfrm>
                    <a:prstGeom prst="line">
                      <a:avLst/>
                    </a:prstGeom>
                    <a:noFill/>
                    <a:ln w="9360">
                      <a:solidFill>
                        <a:srgbClr val="000000"/>
                      </a:solidFill>
                      <a:miter lim="800000"/>
                      <a:headEnd/>
                      <a:tailEnd/>
                    </a:ln>
                  </p:spPr>
                  <p:txBody>
                    <a:bodyPr/>
                    <a:lstStyle/>
                    <a:p>
                      <a:endParaRPr lang="en-GB"/>
                    </a:p>
                  </p:txBody>
                </p:sp>
              </p:grpSp>
              <p:grpSp>
                <p:nvGrpSpPr>
                  <p:cNvPr id="7" name="Group 20"/>
                  <p:cNvGrpSpPr>
                    <a:grpSpLocks/>
                  </p:cNvGrpSpPr>
                  <p:nvPr/>
                </p:nvGrpSpPr>
                <p:grpSpPr bwMode="auto">
                  <a:xfrm>
                    <a:off x="2029" y="637"/>
                    <a:ext cx="43" cy="55"/>
                    <a:chOff x="2029" y="637"/>
                    <a:chExt cx="43" cy="55"/>
                  </a:xfrm>
                </p:grpSpPr>
                <p:sp>
                  <p:nvSpPr>
                    <p:cNvPr id="20959" name="Line 21"/>
                    <p:cNvSpPr>
                      <a:spLocks noChangeShapeType="1"/>
                    </p:cNvSpPr>
                    <p:nvPr/>
                  </p:nvSpPr>
                  <p:spPr bwMode="auto">
                    <a:xfrm>
                      <a:off x="2034" y="637"/>
                      <a:ext cx="33" cy="23"/>
                    </a:xfrm>
                    <a:prstGeom prst="line">
                      <a:avLst/>
                    </a:prstGeom>
                    <a:noFill/>
                    <a:ln w="9360">
                      <a:solidFill>
                        <a:srgbClr val="000000"/>
                      </a:solidFill>
                      <a:miter lim="800000"/>
                      <a:headEnd/>
                      <a:tailEnd/>
                    </a:ln>
                  </p:spPr>
                  <p:txBody>
                    <a:bodyPr/>
                    <a:lstStyle/>
                    <a:p>
                      <a:endParaRPr lang="en-GB"/>
                    </a:p>
                  </p:txBody>
                </p:sp>
                <p:sp>
                  <p:nvSpPr>
                    <p:cNvPr id="20960" name="Line 22"/>
                    <p:cNvSpPr>
                      <a:spLocks noChangeShapeType="1"/>
                    </p:cNvSpPr>
                    <p:nvPr/>
                  </p:nvSpPr>
                  <p:spPr bwMode="auto">
                    <a:xfrm flipH="1">
                      <a:off x="2028" y="662"/>
                      <a:ext cx="45" cy="30"/>
                    </a:xfrm>
                    <a:prstGeom prst="line">
                      <a:avLst/>
                    </a:prstGeom>
                    <a:noFill/>
                    <a:ln w="9360">
                      <a:solidFill>
                        <a:srgbClr val="000000"/>
                      </a:solidFill>
                      <a:miter lim="800000"/>
                      <a:headEnd/>
                      <a:tailEnd/>
                    </a:ln>
                  </p:spPr>
                  <p:txBody>
                    <a:bodyPr/>
                    <a:lstStyle/>
                    <a:p>
                      <a:endParaRPr lang="en-GB"/>
                    </a:p>
                  </p:txBody>
                </p:sp>
              </p:grpSp>
              <p:grpSp>
                <p:nvGrpSpPr>
                  <p:cNvPr id="8" name="Group 23"/>
                  <p:cNvGrpSpPr>
                    <a:grpSpLocks/>
                  </p:cNvGrpSpPr>
                  <p:nvPr/>
                </p:nvGrpSpPr>
                <p:grpSpPr bwMode="auto">
                  <a:xfrm>
                    <a:off x="2029" y="694"/>
                    <a:ext cx="43" cy="55"/>
                    <a:chOff x="2029" y="694"/>
                    <a:chExt cx="43" cy="55"/>
                  </a:xfrm>
                </p:grpSpPr>
                <p:sp>
                  <p:nvSpPr>
                    <p:cNvPr id="20957" name="Line 24"/>
                    <p:cNvSpPr>
                      <a:spLocks noChangeShapeType="1"/>
                    </p:cNvSpPr>
                    <p:nvPr/>
                  </p:nvSpPr>
                  <p:spPr bwMode="auto">
                    <a:xfrm>
                      <a:off x="2034" y="694"/>
                      <a:ext cx="33" cy="23"/>
                    </a:xfrm>
                    <a:prstGeom prst="line">
                      <a:avLst/>
                    </a:prstGeom>
                    <a:noFill/>
                    <a:ln w="9360">
                      <a:solidFill>
                        <a:srgbClr val="000000"/>
                      </a:solidFill>
                      <a:miter lim="800000"/>
                      <a:headEnd/>
                      <a:tailEnd/>
                    </a:ln>
                  </p:spPr>
                  <p:txBody>
                    <a:bodyPr/>
                    <a:lstStyle/>
                    <a:p>
                      <a:endParaRPr lang="en-GB"/>
                    </a:p>
                  </p:txBody>
                </p:sp>
                <p:sp>
                  <p:nvSpPr>
                    <p:cNvPr id="20958" name="Line 25"/>
                    <p:cNvSpPr>
                      <a:spLocks noChangeShapeType="1"/>
                    </p:cNvSpPr>
                    <p:nvPr/>
                  </p:nvSpPr>
                  <p:spPr bwMode="auto">
                    <a:xfrm flipH="1">
                      <a:off x="2028" y="719"/>
                      <a:ext cx="45" cy="30"/>
                    </a:xfrm>
                    <a:prstGeom prst="line">
                      <a:avLst/>
                    </a:prstGeom>
                    <a:noFill/>
                    <a:ln w="9360">
                      <a:solidFill>
                        <a:srgbClr val="000000"/>
                      </a:solidFill>
                      <a:miter lim="800000"/>
                      <a:headEnd/>
                      <a:tailEnd/>
                    </a:ln>
                  </p:spPr>
                  <p:txBody>
                    <a:bodyPr/>
                    <a:lstStyle/>
                    <a:p>
                      <a:endParaRPr lang="en-GB"/>
                    </a:p>
                  </p:txBody>
                </p:sp>
              </p:grpSp>
              <p:grpSp>
                <p:nvGrpSpPr>
                  <p:cNvPr id="9" name="Group 26"/>
                  <p:cNvGrpSpPr>
                    <a:grpSpLocks/>
                  </p:cNvGrpSpPr>
                  <p:nvPr/>
                </p:nvGrpSpPr>
                <p:grpSpPr bwMode="auto">
                  <a:xfrm>
                    <a:off x="2029" y="751"/>
                    <a:ext cx="43" cy="55"/>
                    <a:chOff x="2029" y="751"/>
                    <a:chExt cx="43" cy="55"/>
                  </a:xfrm>
                </p:grpSpPr>
                <p:sp>
                  <p:nvSpPr>
                    <p:cNvPr id="20955" name="Line 27"/>
                    <p:cNvSpPr>
                      <a:spLocks noChangeShapeType="1"/>
                    </p:cNvSpPr>
                    <p:nvPr/>
                  </p:nvSpPr>
                  <p:spPr bwMode="auto">
                    <a:xfrm>
                      <a:off x="2034" y="751"/>
                      <a:ext cx="33" cy="23"/>
                    </a:xfrm>
                    <a:prstGeom prst="line">
                      <a:avLst/>
                    </a:prstGeom>
                    <a:noFill/>
                    <a:ln w="9360">
                      <a:solidFill>
                        <a:srgbClr val="000000"/>
                      </a:solidFill>
                      <a:miter lim="800000"/>
                      <a:headEnd/>
                      <a:tailEnd/>
                    </a:ln>
                  </p:spPr>
                  <p:txBody>
                    <a:bodyPr/>
                    <a:lstStyle/>
                    <a:p>
                      <a:endParaRPr lang="en-GB"/>
                    </a:p>
                  </p:txBody>
                </p:sp>
                <p:sp>
                  <p:nvSpPr>
                    <p:cNvPr id="20956" name="Line 28"/>
                    <p:cNvSpPr>
                      <a:spLocks noChangeShapeType="1"/>
                    </p:cNvSpPr>
                    <p:nvPr/>
                  </p:nvSpPr>
                  <p:spPr bwMode="auto">
                    <a:xfrm flipH="1">
                      <a:off x="2028" y="776"/>
                      <a:ext cx="45" cy="30"/>
                    </a:xfrm>
                    <a:prstGeom prst="line">
                      <a:avLst/>
                    </a:prstGeom>
                    <a:noFill/>
                    <a:ln w="9360">
                      <a:solidFill>
                        <a:srgbClr val="000000"/>
                      </a:solidFill>
                      <a:miter lim="800000"/>
                      <a:headEnd/>
                      <a:tailEnd/>
                    </a:ln>
                  </p:spPr>
                  <p:txBody>
                    <a:bodyPr/>
                    <a:lstStyle/>
                    <a:p>
                      <a:endParaRPr lang="en-GB"/>
                    </a:p>
                  </p:txBody>
                </p:sp>
              </p:grpSp>
              <p:grpSp>
                <p:nvGrpSpPr>
                  <p:cNvPr id="10" name="Group 29"/>
                  <p:cNvGrpSpPr>
                    <a:grpSpLocks/>
                  </p:cNvGrpSpPr>
                  <p:nvPr/>
                </p:nvGrpSpPr>
                <p:grpSpPr bwMode="auto">
                  <a:xfrm>
                    <a:off x="2029" y="808"/>
                    <a:ext cx="43" cy="56"/>
                    <a:chOff x="2029" y="808"/>
                    <a:chExt cx="43" cy="56"/>
                  </a:xfrm>
                </p:grpSpPr>
                <p:sp>
                  <p:nvSpPr>
                    <p:cNvPr id="20953" name="Line 30"/>
                    <p:cNvSpPr>
                      <a:spLocks noChangeShapeType="1"/>
                    </p:cNvSpPr>
                    <p:nvPr/>
                  </p:nvSpPr>
                  <p:spPr bwMode="auto">
                    <a:xfrm>
                      <a:off x="2034" y="808"/>
                      <a:ext cx="33" cy="23"/>
                    </a:xfrm>
                    <a:prstGeom prst="line">
                      <a:avLst/>
                    </a:prstGeom>
                    <a:noFill/>
                    <a:ln w="9360">
                      <a:solidFill>
                        <a:srgbClr val="000000"/>
                      </a:solidFill>
                      <a:miter lim="800000"/>
                      <a:headEnd/>
                      <a:tailEnd/>
                    </a:ln>
                  </p:spPr>
                  <p:txBody>
                    <a:bodyPr/>
                    <a:lstStyle/>
                    <a:p>
                      <a:endParaRPr lang="en-GB"/>
                    </a:p>
                  </p:txBody>
                </p:sp>
                <p:sp>
                  <p:nvSpPr>
                    <p:cNvPr id="20954" name="Line 31"/>
                    <p:cNvSpPr>
                      <a:spLocks noChangeShapeType="1"/>
                    </p:cNvSpPr>
                    <p:nvPr/>
                  </p:nvSpPr>
                  <p:spPr bwMode="auto">
                    <a:xfrm flipH="1">
                      <a:off x="2028" y="834"/>
                      <a:ext cx="45" cy="30"/>
                    </a:xfrm>
                    <a:prstGeom prst="line">
                      <a:avLst/>
                    </a:prstGeom>
                    <a:noFill/>
                    <a:ln w="9360">
                      <a:solidFill>
                        <a:srgbClr val="000000"/>
                      </a:solidFill>
                      <a:miter lim="800000"/>
                      <a:headEnd/>
                      <a:tailEnd/>
                    </a:ln>
                  </p:spPr>
                  <p:txBody>
                    <a:bodyPr/>
                    <a:lstStyle/>
                    <a:p>
                      <a:endParaRPr lang="en-GB"/>
                    </a:p>
                  </p:txBody>
                </p:sp>
              </p:grpSp>
              <p:grpSp>
                <p:nvGrpSpPr>
                  <p:cNvPr id="11" name="Group 32"/>
                  <p:cNvGrpSpPr>
                    <a:grpSpLocks/>
                  </p:cNvGrpSpPr>
                  <p:nvPr/>
                </p:nvGrpSpPr>
                <p:grpSpPr bwMode="auto">
                  <a:xfrm>
                    <a:off x="2029" y="866"/>
                    <a:ext cx="43" cy="55"/>
                    <a:chOff x="2029" y="866"/>
                    <a:chExt cx="43" cy="55"/>
                  </a:xfrm>
                </p:grpSpPr>
                <p:sp>
                  <p:nvSpPr>
                    <p:cNvPr id="20951" name="Line 33"/>
                    <p:cNvSpPr>
                      <a:spLocks noChangeShapeType="1"/>
                    </p:cNvSpPr>
                    <p:nvPr/>
                  </p:nvSpPr>
                  <p:spPr bwMode="auto">
                    <a:xfrm>
                      <a:off x="2034" y="866"/>
                      <a:ext cx="33" cy="23"/>
                    </a:xfrm>
                    <a:prstGeom prst="line">
                      <a:avLst/>
                    </a:prstGeom>
                    <a:noFill/>
                    <a:ln w="9360">
                      <a:solidFill>
                        <a:srgbClr val="000000"/>
                      </a:solidFill>
                      <a:miter lim="800000"/>
                      <a:headEnd/>
                      <a:tailEnd/>
                    </a:ln>
                  </p:spPr>
                  <p:txBody>
                    <a:bodyPr/>
                    <a:lstStyle/>
                    <a:p>
                      <a:endParaRPr lang="en-GB"/>
                    </a:p>
                  </p:txBody>
                </p:sp>
                <p:sp>
                  <p:nvSpPr>
                    <p:cNvPr id="20952" name="Line 34"/>
                    <p:cNvSpPr>
                      <a:spLocks noChangeShapeType="1"/>
                    </p:cNvSpPr>
                    <p:nvPr/>
                  </p:nvSpPr>
                  <p:spPr bwMode="auto">
                    <a:xfrm flipH="1">
                      <a:off x="2028" y="891"/>
                      <a:ext cx="45" cy="30"/>
                    </a:xfrm>
                    <a:prstGeom prst="line">
                      <a:avLst/>
                    </a:prstGeom>
                    <a:noFill/>
                    <a:ln w="9360">
                      <a:solidFill>
                        <a:srgbClr val="000000"/>
                      </a:solidFill>
                      <a:miter lim="800000"/>
                      <a:headEnd/>
                      <a:tailEnd/>
                    </a:ln>
                  </p:spPr>
                  <p:txBody>
                    <a:bodyPr/>
                    <a:lstStyle/>
                    <a:p>
                      <a:endParaRPr lang="en-GB"/>
                    </a:p>
                  </p:txBody>
                </p:sp>
              </p:grpSp>
            </p:grpSp>
            <p:grpSp>
              <p:nvGrpSpPr>
                <p:cNvPr id="12" name="Group 35"/>
                <p:cNvGrpSpPr>
                  <a:grpSpLocks/>
                </p:cNvGrpSpPr>
                <p:nvPr/>
              </p:nvGrpSpPr>
              <p:grpSpPr bwMode="auto">
                <a:xfrm>
                  <a:off x="2089" y="561"/>
                  <a:ext cx="44" cy="360"/>
                  <a:chOff x="2089" y="561"/>
                  <a:chExt cx="44" cy="360"/>
                </a:xfrm>
              </p:grpSpPr>
              <p:sp>
                <p:nvSpPr>
                  <p:cNvPr id="20925" name="Line 36"/>
                  <p:cNvSpPr>
                    <a:spLocks noChangeShapeType="1"/>
                  </p:cNvSpPr>
                  <p:nvPr/>
                </p:nvSpPr>
                <p:spPr bwMode="auto">
                  <a:xfrm flipH="1">
                    <a:off x="2088" y="561"/>
                    <a:ext cx="32" cy="17"/>
                  </a:xfrm>
                  <a:prstGeom prst="line">
                    <a:avLst/>
                  </a:prstGeom>
                  <a:noFill/>
                  <a:ln w="9360">
                    <a:solidFill>
                      <a:srgbClr val="000000"/>
                    </a:solidFill>
                    <a:miter lim="800000"/>
                    <a:headEnd/>
                    <a:tailEnd/>
                  </a:ln>
                </p:spPr>
                <p:txBody>
                  <a:bodyPr/>
                  <a:lstStyle/>
                  <a:p>
                    <a:endParaRPr lang="en-GB"/>
                  </a:p>
                </p:txBody>
              </p:sp>
              <p:grpSp>
                <p:nvGrpSpPr>
                  <p:cNvPr id="13" name="Group 37"/>
                  <p:cNvGrpSpPr>
                    <a:grpSpLocks/>
                  </p:cNvGrpSpPr>
                  <p:nvPr/>
                </p:nvGrpSpPr>
                <p:grpSpPr bwMode="auto">
                  <a:xfrm>
                    <a:off x="2090" y="580"/>
                    <a:ext cx="43" cy="55"/>
                    <a:chOff x="2090" y="580"/>
                    <a:chExt cx="43" cy="55"/>
                  </a:xfrm>
                </p:grpSpPr>
                <p:sp>
                  <p:nvSpPr>
                    <p:cNvPr id="20942" name="Line 38"/>
                    <p:cNvSpPr>
                      <a:spLocks noChangeShapeType="1"/>
                    </p:cNvSpPr>
                    <p:nvPr/>
                  </p:nvSpPr>
                  <p:spPr bwMode="auto">
                    <a:xfrm>
                      <a:off x="2095" y="580"/>
                      <a:ext cx="33" cy="23"/>
                    </a:xfrm>
                    <a:prstGeom prst="line">
                      <a:avLst/>
                    </a:prstGeom>
                    <a:noFill/>
                    <a:ln w="9360">
                      <a:solidFill>
                        <a:srgbClr val="000000"/>
                      </a:solidFill>
                      <a:miter lim="800000"/>
                      <a:headEnd/>
                      <a:tailEnd/>
                    </a:ln>
                  </p:spPr>
                  <p:txBody>
                    <a:bodyPr/>
                    <a:lstStyle/>
                    <a:p>
                      <a:endParaRPr lang="en-GB"/>
                    </a:p>
                  </p:txBody>
                </p:sp>
                <p:sp>
                  <p:nvSpPr>
                    <p:cNvPr id="20943" name="Line 39"/>
                    <p:cNvSpPr>
                      <a:spLocks noChangeShapeType="1"/>
                    </p:cNvSpPr>
                    <p:nvPr/>
                  </p:nvSpPr>
                  <p:spPr bwMode="auto">
                    <a:xfrm flipH="1">
                      <a:off x="2089" y="605"/>
                      <a:ext cx="45" cy="30"/>
                    </a:xfrm>
                    <a:prstGeom prst="line">
                      <a:avLst/>
                    </a:prstGeom>
                    <a:noFill/>
                    <a:ln w="9360">
                      <a:solidFill>
                        <a:srgbClr val="000000"/>
                      </a:solidFill>
                      <a:miter lim="800000"/>
                      <a:headEnd/>
                      <a:tailEnd/>
                    </a:ln>
                  </p:spPr>
                  <p:txBody>
                    <a:bodyPr/>
                    <a:lstStyle/>
                    <a:p>
                      <a:endParaRPr lang="en-GB"/>
                    </a:p>
                  </p:txBody>
                </p:sp>
              </p:grpSp>
              <p:grpSp>
                <p:nvGrpSpPr>
                  <p:cNvPr id="14" name="Group 40"/>
                  <p:cNvGrpSpPr>
                    <a:grpSpLocks/>
                  </p:cNvGrpSpPr>
                  <p:nvPr/>
                </p:nvGrpSpPr>
                <p:grpSpPr bwMode="auto">
                  <a:xfrm>
                    <a:off x="2090" y="637"/>
                    <a:ext cx="43" cy="55"/>
                    <a:chOff x="2090" y="637"/>
                    <a:chExt cx="43" cy="55"/>
                  </a:xfrm>
                </p:grpSpPr>
                <p:sp>
                  <p:nvSpPr>
                    <p:cNvPr id="20940" name="Line 41"/>
                    <p:cNvSpPr>
                      <a:spLocks noChangeShapeType="1"/>
                    </p:cNvSpPr>
                    <p:nvPr/>
                  </p:nvSpPr>
                  <p:spPr bwMode="auto">
                    <a:xfrm>
                      <a:off x="2095" y="637"/>
                      <a:ext cx="33" cy="23"/>
                    </a:xfrm>
                    <a:prstGeom prst="line">
                      <a:avLst/>
                    </a:prstGeom>
                    <a:noFill/>
                    <a:ln w="9360">
                      <a:solidFill>
                        <a:srgbClr val="000000"/>
                      </a:solidFill>
                      <a:miter lim="800000"/>
                      <a:headEnd/>
                      <a:tailEnd/>
                    </a:ln>
                  </p:spPr>
                  <p:txBody>
                    <a:bodyPr/>
                    <a:lstStyle/>
                    <a:p>
                      <a:endParaRPr lang="en-GB"/>
                    </a:p>
                  </p:txBody>
                </p:sp>
                <p:sp>
                  <p:nvSpPr>
                    <p:cNvPr id="20941" name="Line 42"/>
                    <p:cNvSpPr>
                      <a:spLocks noChangeShapeType="1"/>
                    </p:cNvSpPr>
                    <p:nvPr/>
                  </p:nvSpPr>
                  <p:spPr bwMode="auto">
                    <a:xfrm flipH="1">
                      <a:off x="2089" y="662"/>
                      <a:ext cx="45" cy="30"/>
                    </a:xfrm>
                    <a:prstGeom prst="line">
                      <a:avLst/>
                    </a:prstGeom>
                    <a:noFill/>
                    <a:ln w="9360">
                      <a:solidFill>
                        <a:srgbClr val="000000"/>
                      </a:solidFill>
                      <a:miter lim="800000"/>
                      <a:headEnd/>
                      <a:tailEnd/>
                    </a:ln>
                  </p:spPr>
                  <p:txBody>
                    <a:bodyPr/>
                    <a:lstStyle/>
                    <a:p>
                      <a:endParaRPr lang="en-GB"/>
                    </a:p>
                  </p:txBody>
                </p:sp>
              </p:grpSp>
              <p:grpSp>
                <p:nvGrpSpPr>
                  <p:cNvPr id="15" name="Group 43"/>
                  <p:cNvGrpSpPr>
                    <a:grpSpLocks/>
                  </p:cNvGrpSpPr>
                  <p:nvPr/>
                </p:nvGrpSpPr>
                <p:grpSpPr bwMode="auto">
                  <a:xfrm>
                    <a:off x="2090" y="694"/>
                    <a:ext cx="43" cy="55"/>
                    <a:chOff x="2090" y="694"/>
                    <a:chExt cx="43" cy="55"/>
                  </a:xfrm>
                </p:grpSpPr>
                <p:sp>
                  <p:nvSpPr>
                    <p:cNvPr id="20938" name="Line 44"/>
                    <p:cNvSpPr>
                      <a:spLocks noChangeShapeType="1"/>
                    </p:cNvSpPr>
                    <p:nvPr/>
                  </p:nvSpPr>
                  <p:spPr bwMode="auto">
                    <a:xfrm>
                      <a:off x="2095" y="694"/>
                      <a:ext cx="33" cy="23"/>
                    </a:xfrm>
                    <a:prstGeom prst="line">
                      <a:avLst/>
                    </a:prstGeom>
                    <a:noFill/>
                    <a:ln w="9360">
                      <a:solidFill>
                        <a:srgbClr val="000000"/>
                      </a:solidFill>
                      <a:miter lim="800000"/>
                      <a:headEnd/>
                      <a:tailEnd/>
                    </a:ln>
                  </p:spPr>
                  <p:txBody>
                    <a:bodyPr/>
                    <a:lstStyle/>
                    <a:p>
                      <a:endParaRPr lang="en-GB"/>
                    </a:p>
                  </p:txBody>
                </p:sp>
                <p:sp>
                  <p:nvSpPr>
                    <p:cNvPr id="20939" name="Line 45"/>
                    <p:cNvSpPr>
                      <a:spLocks noChangeShapeType="1"/>
                    </p:cNvSpPr>
                    <p:nvPr/>
                  </p:nvSpPr>
                  <p:spPr bwMode="auto">
                    <a:xfrm flipH="1">
                      <a:off x="2089" y="719"/>
                      <a:ext cx="45" cy="30"/>
                    </a:xfrm>
                    <a:prstGeom prst="line">
                      <a:avLst/>
                    </a:prstGeom>
                    <a:noFill/>
                    <a:ln w="9360">
                      <a:solidFill>
                        <a:srgbClr val="000000"/>
                      </a:solidFill>
                      <a:miter lim="800000"/>
                      <a:headEnd/>
                      <a:tailEnd/>
                    </a:ln>
                  </p:spPr>
                  <p:txBody>
                    <a:bodyPr/>
                    <a:lstStyle/>
                    <a:p>
                      <a:endParaRPr lang="en-GB"/>
                    </a:p>
                  </p:txBody>
                </p:sp>
              </p:grpSp>
              <p:grpSp>
                <p:nvGrpSpPr>
                  <p:cNvPr id="16" name="Group 46"/>
                  <p:cNvGrpSpPr>
                    <a:grpSpLocks/>
                  </p:cNvGrpSpPr>
                  <p:nvPr/>
                </p:nvGrpSpPr>
                <p:grpSpPr bwMode="auto">
                  <a:xfrm>
                    <a:off x="2090" y="751"/>
                    <a:ext cx="43" cy="55"/>
                    <a:chOff x="2090" y="751"/>
                    <a:chExt cx="43" cy="55"/>
                  </a:xfrm>
                </p:grpSpPr>
                <p:sp>
                  <p:nvSpPr>
                    <p:cNvPr id="20936" name="Line 47"/>
                    <p:cNvSpPr>
                      <a:spLocks noChangeShapeType="1"/>
                    </p:cNvSpPr>
                    <p:nvPr/>
                  </p:nvSpPr>
                  <p:spPr bwMode="auto">
                    <a:xfrm>
                      <a:off x="2095" y="751"/>
                      <a:ext cx="33" cy="23"/>
                    </a:xfrm>
                    <a:prstGeom prst="line">
                      <a:avLst/>
                    </a:prstGeom>
                    <a:noFill/>
                    <a:ln w="9360">
                      <a:solidFill>
                        <a:srgbClr val="000000"/>
                      </a:solidFill>
                      <a:miter lim="800000"/>
                      <a:headEnd/>
                      <a:tailEnd/>
                    </a:ln>
                  </p:spPr>
                  <p:txBody>
                    <a:bodyPr/>
                    <a:lstStyle/>
                    <a:p>
                      <a:endParaRPr lang="en-GB"/>
                    </a:p>
                  </p:txBody>
                </p:sp>
                <p:sp>
                  <p:nvSpPr>
                    <p:cNvPr id="20937" name="Line 48"/>
                    <p:cNvSpPr>
                      <a:spLocks noChangeShapeType="1"/>
                    </p:cNvSpPr>
                    <p:nvPr/>
                  </p:nvSpPr>
                  <p:spPr bwMode="auto">
                    <a:xfrm flipH="1">
                      <a:off x="2089" y="776"/>
                      <a:ext cx="45" cy="30"/>
                    </a:xfrm>
                    <a:prstGeom prst="line">
                      <a:avLst/>
                    </a:prstGeom>
                    <a:noFill/>
                    <a:ln w="9360">
                      <a:solidFill>
                        <a:srgbClr val="000000"/>
                      </a:solidFill>
                      <a:miter lim="800000"/>
                      <a:headEnd/>
                      <a:tailEnd/>
                    </a:ln>
                  </p:spPr>
                  <p:txBody>
                    <a:bodyPr/>
                    <a:lstStyle/>
                    <a:p>
                      <a:endParaRPr lang="en-GB"/>
                    </a:p>
                  </p:txBody>
                </p:sp>
              </p:grpSp>
              <p:grpSp>
                <p:nvGrpSpPr>
                  <p:cNvPr id="17" name="Group 49"/>
                  <p:cNvGrpSpPr>
                    <a:grpSpLocks/>
                  </p:cNvGrpSpPr>
                  <p:nvPr/>
                </p:nvGrpSpPr>
                <p:grpSpPr bwMode="auto">
                  <a:xfrm>
                    <a:off x="2090" y="808"/>
                    <a:ext cx="43" cy="56"/>
                    <a:chOff x="2090" y="808"/>
                    <a:chExt cx="43" cy="56"/>
                  </a:xfrm>
                </p:grpSpPr>
                <p:sp>
                  <p:nvSpPr>
                    <p:cNvPr id="20934" name="Line 50"/>
                    <p:cNvSpPr>
                      <a:spLocks noChangeShapeType="1"/>
                    </p:cNvSpPr>
                    <p:nvPr/>
                  </p:nvSpPr>
                  <p:spPr bwMode="auto">
                    <a:xfrm>
                      <a:off x="2095" y="808"/>
                      <a:ext cx="33" cy="23"/>
                    </a:xfrm>
                    <a:prstGeom prst="line">
                      <a:avLst/>
                    </a:prstGeom>
                    <a:noFill/>
                    <a:ln w="9360">
                      <a:solidFill>
                        <a:srgbClr val="000000"/>
                      </a:solidFill>
                      <a:miter lim="800000"/>
                      <a:headEnd/>
                      <a:tailEnd/>
                    </a:ln>
                  </p:spPr>
                  <p:txBody>
                    <a:bodyPr/>
                    <a:lstStyle/>
                    <a:p>
                      <a:endParaRPr lang="en-GB"/>
                    </a:p>
                  </p:txBody>
                </p:sp>
                <p:sp>
                  <p:nvSpPr>
                    <p:cNvPr id="20935" name="Line 51"/>
                    <p:cNvSpPr>
                      <a:spLocks noChangeShapeType="1"/>
                    </p:cNvSpPr>
                    <p:nvPr/>
                  </p:nvSpPr>
                  <p:spPr bwMode="auto">
                    <a:xfrm flipH="1">
                      <a:off x="2089" y="834"/>
                      <a:ext cx="45" cy="30"/>
                    </a:xfrm>
                    <a:prstGeom prst="line">
                      <a:avLst/>
                    </a:prstGeom>
                    <a:noFill/>
                    <a:ln w="9360">
                      <a:solidFill>
                        <a:srgbClr val="000000"/>
                      </a:solidFill>
                      <a:miter lim="800000"/>
                      <a:headEnd/>
                      <a:tailEnd/>
                    </a:ln>
                  </p:spPr>
                  <p:txBody>
                    <a:bodyPr/>
                    <a:lstStyle/>
                    <a:p>
                      <a:endParaRPr lang="en-GB"/>
                    </a:p>
                  </p:txBody>
                </p:sp>
              </p:grpSp>
              <p:grpSp>
                <p:nvGrpSpPr>
                  <p:cNvPr id="18" name="Group 52"/>
                  <p:cNvGrpSpPr>
                    <a:grpSpLocks/>
                  </p:cNvGrpSpPr>
                  <p:nvPr/>
                </p:nvGrpSpPr>
                <p:grpSpPr bwMode="auto">
                  <a:xfrm>
                    <a:off x="2090" y="866"/>
                    <a:ext cx="43" cy="55"/>
                    <a:chOff x="2090" y="866"/>
                    <a:chExt cx="43" cy="55"/>
                  </a:xfrm>
                </p:grpSpPr>
                <p:sp>
                  <p:nvSpPr>
                    <p:cNvPr id="20932" name="Line 53"/>
                    <p:cNvSpPr>
                      <a:spLocks noChangeShapeType="1"/>
                    </p:cNvSpPr>
                    <p:nvPr/>
                  </p:nvSpPr>
                  <p:spPr bwMode="auto">
                    <a:xfrm>
                      <a:off x="2095" y="866"/>
                      <a:ext cx="33" cy="23"/>
                    </a:xfrm>
                    <a:prstGeom prst="line">
                      <a:avLst/>
                    </a:prstGeom>
                    <a:noFill/>
                    <a:ln w="9360">
                      <a:solidFill>
                        <a:srgbClr val="000000"/>
                      </a:solidFill>
                      <a:miter lim="800000"/>
                      <a:headEnd/>
                      <a:tailEnd/>
                    </a:ln>
                  </p:spPr>
                  <p:txBody>
                    <a:bodyPr/>
                    <a:lstStyle/>
                    <a:p>
                      <a:endParaRPr lang="en-GB"/>
                    </a:p>
                  </p:txBody>
                </p:sp>
                <p:sp>
                  <p:nvSpPr>
                    <p:cNvPr id="20933" name="Line 54"/>
                    <p:cNvSpPr>
                      <a:spLocks noChangeShapeType="1"/>
                    </p:cNvSpPr>
                    <p:nvPr/>
                  </p:nvSpPr>
                  <p:spPr bwMode="auto">
                    <a:xfrm flipH="1">
                      <a:off x="2089" y="891"/>
                      <a:ext cx="45" cy="30"/>
                    </a:xfrm>
                    <a:prstGeom prst="line">
                      <a:avLst/>
                    </a:prstGeom>
                    <a:noFill/>
                    <a:ln w="9360">
                      <a:solidFill>
                        <a:srgbClr val="000000"/>
                      </a:solidFill>
                      <a:miter lim="800000"/>
                      <a:headEnd/>
                      <a:tailEnd/>
                    </a:ln>
                  </p:spPr>
                  <p:txBody>
                    <a:bodyPr/>
                    <a:lstStyle/>
                    <a:p>
                      <a:endParaRPr lang="en-GB"/>
                    </a:p>
                  </p:txBody>
                </p:sp>
              </p:grpSp>
            </p:grpSp>
          </p:grpSp>
          <p:grpSp>
            <p:nvGrpSpPr>
              <p:cNvPr id="19" name="Group 55"/>
              <p:cNvGrpSpPr>
                <a:grpSpLocks/>
              </p:cNvGrpSpPr>
              <p:nvPr/>
            </p:nvGrpSpPr>
            <p:grpSpPr bwMode="auto">
              <a:xfrm>
                <a:off x="1969" y="947"/>
                <a:ext cx="200" cy="523"/>
                <a:chOff x="1969" y="947"/>
                <a:chExt cx="200" cy="523"/>
              </a:xfrm>
            </p:grpSpPr>
            <p:sp>
              <p:nvSpPr>
                <p:cNvPr id="20873" name="Oval 56"/>
                <p:cNvSpPr>
                  <a:spLocks noChangeArrowheads="1"/>
                </p:cNvSpPr>
                <p:nvPr/>
              </p:nvSpPr>
              <p:spPr bwMode="auto">
                <a:xfrm rot="10800000">
                  <a:off x="2058" y="1384"/>
                  <a:ext cx="112" cy="8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20874" name="Line 57"/>
                <p:cNvSpPr>
                  <a:spLocks noChangeShapeType="1"/>
                </p:cNvSpPr>
                <p:nvPr/>
              </p:nvSpPr>
              <p:spPr bwMode="auto">
                <a:xfrm flipV="1">
                  <a:off x="2110" y="1324"/>
                  <a:ext cx="0" cy="54"/>
                </a:xfrm>
                <a:prstGeom prst="line">
                  <a:avLst/>
                </a:prstGeom>
                <a:noFill/>
                <a:ln w="9360">
                  <a:solidFill>
                    <a:srgbClr val="000000"/>
                  </a:solidFill>
                  <a:miter lim="800000"/>
                  <a:headEnd/>
                  <a:tailEnd/>
                </a:ln>
              </p:spPr>
              <p:txBody>
                <a:bodyPr/>
                <a:lstStyle/>
                <a:p>
                  <a:endParaRPr lang="en-GB"/>
                </a:p>
              </p:txBody>
            </p:sp>
            <p:sp>
              <p:nvSpPr>
                <p:cNvPr id="20875" name="Line 58"/>
                <p:cNvSpPr>
                  <a:spLocks noChangeShapeType="1"/>
                </p:cNvSpPr>
                <p:nvPr/>
              </p:nvSpPr>
              <p:spPr bwMode="auto">
                <a:xfrm flipH="1">
                  <a:off x="1983" y="1329"/>
                  <a:ext cx="131" cy="0"/>
                </a:xfrm>
                <a:prstGeom prst="line">
                  <a:avLst/>
                </a:prstGeom>
                <a:noFill/>
                <a:ln w="9360">
                  <a:solidFill>
                    <a:srgbClr val="000000"/>
                  </a:solidFill>
                  <a:miter lim="800000"/>
                  <a:headEnd/>
                  <a:tailEnd/>
                </a:ln>
              </p:spPr>
              <p:txBody>
                <a:bodyPr/>
                <a:lstStyle/>
                <a:p>
                  <a:endParaRPr lang="en-GB"/>
                </a:p>
              </p:txBody>
            </p:sp>
            <p:sp>
              <p:nvSpPr>
                <p:cNvPr id="20876" name="Line 59"/>
                <p:cNvSpPr>
                  <a:spLocks noChangeShapeType="1"/>
                </p:cNvSpPr>
                <p:nvPr/>
              </p:nvSpPr>
              <p:spPr bwMode="auto">
                <a:xfrm flipV="1">
                  <a:off x="1989" y="1304"/>
                  <a:ext cx="0" cy="29"/>
                </a:xfrm>
                <a:prstGeom prst="line">
                  <a:avLst/>
                </a:prstGeom>
                <a:noFill/>
                <a:ln w="9360">
                  <a:solidFill>
                    <a:srgbClr val="000000"/>
                  </a:solidFill>
                  <a:miter lim="800000"/>
                  <a:headEnd/>
                  <a:tailEnd/>
                </a:ln>
              </p:spPr>
              <p:txBody>
                <a:bodyPr/>
                <a:lstStyle/>
                <a:p>
                  <a:endParaRPr lang="en-GB"/>
                </a:p>
              </p:txBody>
            </p:sp>
            <p:sp>
              <p:nvSpPr>
                <p:cNvPr id="20877" name="Line 60"/>
                <p:cNvSpPr>
                  <a:spLocks noChangeShapeType="1"/>
                </p:cNvSpPr>
                <p:nvPr/>
              </p:nvSpPr>
              <p:spPr bwMode="auto">
                <a:xfrm flipV="1">
                  <a:off x="2049" y="1304"/>
                  <a:ext cx="0" cy="29"/>
                </a:xfrm>
                <a:prstGeom prst="line">
                  <a:avLst/>
                </a:prstGeom>
                <a:noFill/>
                <a:ln w="9360">
                  <a:solidFill>
                    <a:srgbClr val="000000"/>
                  </a:solidFill>
                  <a:miter lim="800000"/>
                  <a:headEnd/>
                  <a:tailEnd/>
                </a:ln>
              </p:spPr>
              <p:txBody>
                <a:bodyPr/>
                <a:lstStyle/>
                <a:p>
                  <a:endParaRPr lang="en-GB"/>
                </a:p>
              </p:txBody>
            </p:sp>
            <p:grpSp>
              <p:nvGrpSpPr>
                <p:cNvPr id="20" name="Group 61"/>
                <p:cNvGrpSpPr>
                  <a:grpSpLocks/>
                </p:cNvGrpSpPr>
                <p:nvPr/>
              </p:nvGrpSpPr>
              <p:grpSpPr bwMode="auto">
                <a:xfrm>
                  <a:off x="2030" y="947"/>
                  <a:ext cx="44" cy="365"/>
                  <a:chOff x="2030" y="947"/>
                  <a:chExt cx="44" cy="365"/>
                </a:xfrm>
              </p:grpSpPr>
              <p:sp>
                <p:nvSpPr>
                  <p:cNvPr id="20899" name="Line 62"/>
                  <p:cNvSpPr>
                    <a:spLocks noChangeShapeType="1"/>
                  </p:cNvSpPr>
                  <p:nvPr/>
                </p:nvSpPr>
                <p:spPr bwMode="auto">
                  <a:xfrm flipV="1">
                    <a:off x="2049" y="1284"/>
                    <a:ext cx="21" cy="29"/>
                  </a:xfrm>
                  <a:prstGeom prst="line">
                    <a:avLst/>
                  </a:prstGeom>
                  <a:noFill/>
                  <a:ln w="9360">
                    <a:solidFill>
                      <a:srgbClr val="000000"/>
                    </a:solidFill>
                    <a:miter lim="800000"/>
                    <a:headEnd/>
                    <a:tailEnd/>
                  </a:ln>
                </p:spPr>
                <p:txBody>
                  <a:bodyPr/>
                  <a:lstStyle/>
                  <a:p>
                    <a:endParaRPr lang="en-GB"/>
                  </a:p>
                </p:txBody>
              </p:sp>
              <p:grpSp>
                <p:nvGrpSpPr>
                  <p:cNvPr id="21" name="Group 63"/>
                  <p:cNvGrpSpPr>
                    <a:grpSpLocks/>
                  </p:cNvGrpSpPr>
                  <p:nvPr/>
                </p:nvGrpSpPr>
                <p:grpSpPr bwMode="auto">
                  <a:xfrm>
                    <a:off x="2030" y="1230"/>
                    <a:ext cx="44" cy="63"/>
                    <a:chOff x="2030" y="1230"/>
                    <a:chExt cx="44" cy="63"/>
                  </a:xfrm>
                </p:grpSpPr>
                <p:sp>
                  <p:nvSpPr>
                    <p:cNvPr id="20916" name="Line 64"/>
                    <p:cNvSpPr>
                      <a:spLocks noChangeShapeType="1"/>
                    </p:cNvSpPr>
                    <p:nvPr/>
                  </p:nvSpPr>
                  <p:spPr bwMode="auto">
                    <a:xfrm flipH="1" flipV="1">
                      <a:off x="2029" y="1261"/>
                      <a:ext cx="46" cy="33"/>
                    </a:xfrm>
                    <a:prstGeom prst="line">
                      <a:avLst/>
                    </a:prstGeom>
                    <a:noFill/>
                    <a:ln w="9360">
                      <a:solidFill>
                        <a:srgbClr val="000000"/>
                      </a:solidFill>
                      <a:miter lim="800000"/>
                      <a:headEnd/>
                      <a:tailEnd/>
                    </a:ln>
                  </p:spPr>
                  <p:txBody>
                    <a:bodyPr/>
                    <a:lstStyle/>
                    <a:p>
                      <a:endParaRPr lang="en-GB"/>
                    </a:p>
                  </p:txBody>
                </p:sp>
                <p:sp>
                  <p:nvSpPr>
                    <p:cNvPr id="20917" name="Line 65"/>
                    <p:cNvSpPr>
                      <a:spLocks noChangeShapeType="1"/>
                    </p:cNvSpPr>
                    <p:nvPr/>
                  </p:nvSpPr>
                  <p:spPr bwMode="auto">
                    <a:xfrm flipV="1">
                      <a:off x="2035" y="1229"/>
                      <a:ext cx="34" cy="40"/>
                    </a:xfrm>
                    <a:prstGeom prst="line">
                      <a:avLst/>
                    </a:prstGeom>
                    <a:noFill/>
                    <a:ln w="9360">
                      <a:solidFill>
                        <a:srgbClr val="000000"/>
                      </a:solidFill>
                      <a:miter lim="800000"/>
                      <a:headEnd/>
                      <a:tailEnd/>
                    </a:ln>
                  </p:spPr>
                  <p:txBody>
                    <a:bodyPr/>
                    <a:lstStyle/>
                    <a:p>
                      <a:endParaRPr lang="en-GB"/>
                    </a:p>
                  </p:txBody>
                </p:sp>
              </p:grpSp>
              <p:grpSp>
                <p:nvGrpSpPr>
                  <p:cNvPr id="22" name="Group 66"/>
                  <p:cNvGrpSpPr>
                    <a:grpSpLocks/>
                  </p:cNvGrpSpPr>
                  <p:nvPr/>
                </p:nvGrpSpPr>
                <p:grpSpPr bwMode="auto">
                  <a:xfrm>
                    <a:off x="2030" y="1173"/>
                    <a:ext cx="44" cy="62"/>
                    <a:chOff x="2030" y="1173"/>
                    <a:chExt cx="44" cy="62"/>
                  </a:xfrm>
                </p:grpSpPr>
                <p:sp>
                  <p:nvSpPr>
                    <p:cNvPr id="20914" name="Line 67"/>
                    <p:cNvSpPr>
                      <a:spLocks noChangeShapeType="1"/>
                    </p:cNvSpPr>
                    <p:nvPr/>
                  </p:nvSpPr>
                  <p:spPr bwMode="auto">
                    <a:xfrm flipH="1" flipV="1">
                      <a:off x="2029" y="1203"/>
                      <a:ext cx="46" cy="34"/>
                    </a:xfrm>
                    <a:prstGeom prst="line">
                      <a:avLst/>
                    </a:prstGeom>
                    <a:noFill/>
                    <a:ln w="9360">
                      <a:solidFill>
                        <a:srgbClr val="000000"/>
                      </a:solidFill>
                      <a:miter lim="800000"/>
                      <a:headEnd/>
                      <a:tailEnd/>
                    </a:ln>
                  </p:spPr>
                  <p:txBody>
                    <a:bodyPr/>
                    <a:lstStyle/>
                    <a:p>
                      <a:endParaRPr lang="en-GB"/>
                    </a:p>
                  </p:txBody>
                </p:sp>
                <p:sp>
                  <p:nvSpPr>
                    <p:cNvPr id="20915" name="Line 68"/>
                    <p:cNvSpPr>
                      <a:spLocks noChangeShapeType="1"/>
                    </p:cNvSpPr>
                    <p:nvPr/>
                  </p:nvSpPr>
                  <p:spPr bwMode="auto">
                    <a:xfrm flipV="1">
                      <a:off x="2035" y="1173"/>
                      <a:ext cx="34" cy="40"/>
                    </a:xfrm>
                    <a:prstGeom prst="line">
                      <a:avLst/>
                    </a:prstGeom>
                    <a:noFill/>
                    <a:ln w="9360">
                      <a:solidFill>
                        <a:srgbClr val="000000"/>
                      </a:solidFill>
                      <a:miter lim="800000"/>
                      <a:headEnd/>
                      <a:tailEnd/>
                    </a:ln>
                  </p:spPr>
                  <p:txBody>
                    <a:bodyPr/>
                    <a:lstStyle/>
                    <a:p>
                      <a:endParaRPr lang="en-GB"/>
                    </a:p>
                  </p:txBody>
                </p:sp>
              </p:grpSp>
              <p:grpSp>
                <p:nvGrpSpPr>
                  <p:cNvPr id="23" name="Group 69"/>
                  <p:cNvGrpSpPr>
                    <a:grpSpLocks/>
                  </p:cNvGrpSpPr>
                  <p:nvPr/>
                </p:nvGrpSpPr>
                <p:grpSpPr bwMode="auto">
                  <a:xfrm>
                    <a:off x="2030" y="1116"/>
                    <a:ext cx="44" cy="62"/>
                    <a:chOff x="2030" y="1116"/>
                    <a:chExt cx="44" cy="62"/>
                  </a:xfrm>
                </p:grpSpPr>
                <p:sp>
                  <p:nvSpPr>
                    <p:cNvPr id="20912" name="Line 70"/>
                    <p:cNvSpPr>
                      <a:spLocks noChangeShapeType="1"/>
                    </p:cNvSpPr>
                    <p:nvPr/>
                  </p:nvSpPr>
                  <p:spPr bwMode="auto">
                    <a:xfrm flipH="1" flipV="1">
                      <a:off x="2029" y="1146"/>
                      <a:ext cx="46" cy="34"/>
                    </a:xfrm>
                    <a:prstGeom prst="line">
                      <a:avLst/>
                    </a:prstGeom>
                    <a:noFill/>
                    <a:ln w="9360">
                      <a:solidFill>
                        <a:srgbClr val="000000"/>
                      </a:solidFill>
                      <a:miter lim="800000"/>
                      <a:headEnd/>
                      <a:tailEnd/>
                    </a:ln>
                  </p:spPr>
                  <p:txBody>
                    <a:bodyPr/>
                    <a:lstStyle/>
                    <a:p>
                      <a:endParaRPr lang="en-GB"/>
                    </a:p>
                  </p:txBody>
                </p:sp>
                <p:sp>
                  <p:nvSpPr>
                    <p:cNvPr id="20913" name="Line 71"/>
                    <p:cNvSpPr>
                      <a:spLocks noChangeShapeType="1"/>
                    </p:cNvSpPr>
                    <p:nvPr/>
                  </p:nvSpPr>
                  <p:spPr bwMode="auto">
                    <a:xfrm flipV="1">
                      <a:off x="2035" y="1116"/>
                      <a:ext cx="34" cy="40"/>
                    </a:xfrm>
                    <a:prstGeom prst="line">
                      <a:avLst/>
                    </a:prstGeom>
                    <a:noFill/>
                    <a:ln w="9360">
                      <a:solidFill>
                        <a:srgbClr val="000000"/>
                      </a:solidFill>
                      <a:miter lim="800000"/>
                      <a:headEnd/>
                      <a:tailEnd/>
                    </a:ln>
                  </p:spPr>
                  <p:txBody>
                    <a:bodyPr/>
                    <a:lstStyle/>
                    <a:p>
                      <a:endParaRPr lang="en-GB"/>
                    </a:p>
                  </p:txBody>
                </p:sp>
              </p:grpSp>
              <p:grpSp>
                <p:nvGrpSpPr>
                  <p:cNvPr id="24" name="Group 72"/>
                  <p:cNvGrpSpPr>
                    <a:grpSpLocks/>
                  </p:cNvGrpSpPr>
                  <p:nvPr/>
                </p:nvGrpSpPr>
                <p:grpSpPr bwMode="auto">
                  <a:xfrm>
                    <a:off x="2030" y="1060"/>
                    <a:ext cx="44" cy="62"/>
                    <a:chOff x="2030" y="1060"/>
                    <a:chExt cx="44" cy="62"/>
                  </a:xfrm>
                </p:grpSpPr>
                <p:sp>
                  <p:nvSpPr>
                    <p:cNvPr id="20910" name="Line 73"/>
                    <p:cNvSpPr>
                      <a:spLocks noChangeShapeType="1"/>
                    </p:cNvSpPr>
                    <p:nvPr/>
                  </p:nvSpPr>
                  <p:spPr bwMode="auto">
                    <a:xfrm flipH="1" flipV="1">
                      <a:off x="2029" y="1089"/>
                      <a:ext cx="46" cy="34"/>
                    </a:xfrm>
                    <a:prstGeom prst="line">
                      <a:avLst/>
                    </a:prstGeom>
                    <a:noFill/>
                    <a:ln w="9360">
                      <a:solidFill>
                        <a:srgbClr val="000000"/>
                      </a:solidFill>
                      <a:miter lim="800000"/>
                      <a:headEnd/>
                      <a:tailEnd/>
                    </a:ln>
                  </p:spPr>
                  <p:txBody>
                    <a:bodyPr/>
                    <a:lstStyle/>
                    <a:p>
                      <a:endParaRPr lang="en-GB"/>
                    </a:p>
                  </p:txBody>
                </p:sp>
                <p:sp>
                  <p:nvSpPr>
                    <p:cNvPr id="20911" name="Line 74"/>
                    <p:cNvSpPr>
                      <a:spLocks noChangeShapeType="1"/>
                    </p:cNvSpPr>
                    <p:nvPr/>
                  </p:nvSpPr>
                  <p:spPr bwMode="auto">
                    <a:xfrm flipV="1">
                      <a:off x="2035" y="1060"/>
                      <a:ext cx="34" cy="40"/>
                    </a:xfrm>
                    <a:prstGeom prst="line">
                      <a:avLst/>
                    </a:prstGeom>
                    <a:noFill/>
                    <a:ln w="9360">
                      <a:solidFill>
                        <a:srgbClr val="000000"/>
                      </a:solidFill>
                      <a:miter lim="800000"/>
                      <a:headEnd/>
                      <a:tailEnd/>
                    </a:ln>
                  </p:spPr>
                  <p:txBody>
                    <a:bodyPr/>
                    <a:lstStyle/>
                    <a:p>
                      <a:endParaRPr lang="en-GB"/>
                    </a:p>
                  </p:txBody>
                </p:sp>
              </p:grpSp>
              <p:grpSp>
                <p:nvGrpSpPr>
                  <p:cNvPr id="25" name="Group 75"/>
                  <p:cNvGrpSpPr>
                    <a:grpSpLocks/>
                  </p:cNvGrpSpPr>
                  <p:nvPr/>
                </p:nvGrpSpPr>
                <p:grpSpPr bwMode="auto">
                  <a:xfrm>
                    <a:off x="2030" y="1003"/>
                    <a:ext cx="44" cy="62"/>
                    <a:chOff x="2030" y="1003"/>
                    <a:chExt cx="44" cy="62"/>
                  </a:xfrm>
                </p:grpSpPr>
                <p:sp>
                  <p:nvSpPr>
                    <p:cNvPr id="20908" name="Line 76"/>
                    <p:cNvSpPr>
                      <a:spLocks noChangeShapeType="1"/>
                    </p:cNvSpPr>
                    <p:nvPr/>
                  </p:nvSpPr>
                  <p:spPr bwMode="auto">
                    <a:xfrm flipH="1" flipV="1">
                      <a:off x="2029" y="1033"/>
                      <a:ext cx="46" cy="34"/>
                    </a:xfrm>
                    <a:prstGeom prst="line">
                      <a:avLst/>
                    </a:prstGeom>
                    <a:noFill/>
                    <a:ln w="9360">
                      <a:solidFill>
                        <a:srgbClr val="000000"/>
                      </a:solidFill>
                      <a:miter lim="800000"/>
                      <a:headEnd/>
                      <a:tailEnd/>
                    </a:ln>
                  </p:spPr>
                  <p:txBody>
                    <a:bodyPr/>
                    <a:lstStyle/>
                    <a:p>
                      <a:endParaRPr lang="en-GB"/>
                    </a:p>
                  </p:txBody>
                </p:sp>
                <p:sp>
                  <p:nvSpPr>
                    <p:cNvPr id="20909" name="Line 77"/>
                    <p:cNvSpPr>
                      <a:spLocks noChangeShapeType="1"/>
                    </p:cNvSpPr>
                    <p:nvPr/>
                  </p:nvSpPr>
                  <p:spPr bwMode="auto">
                    <a:xfrm flipV="1">
                      <a:off x="2035" y="1003"/>
                      <a:ext cx="34" cy="40"/>
                    </a:xfrm>
                    <a:prstGeom prst="line">
                      <a:avLst/>
                    </a:prstGeom>
                    <a:noFill/>
                    <a:ln w="9360">
                      <a:solidFill>
                        <a:srgbClr val="000000"/>
                      </a:solidFill>
                      <a:miter lim="800000"/>
                      <a:headEnd/>
                      <a:tailEnd/>
                    </a:ln>
                  </p:spPr>
                  <p:txBody>
                    <a:bodyPr/>
                    <a:lstStyle/>
                    <a:p>
                      <a:endParaRPr lang="en-GB"/>
                    </a:p>
                  </p:txBody>
                </p:sp>
              </p:grpSp>
              <p:grpSp>
                <p:nvGrpSpPr>
                  <p:cNvPr id="26" name="Group 78"/>
                  <p:cNvGrpSpPr>
                    <a:grpSpLocks/>
                  </p:cNvGrpSpPr>
                  <p:nvPr/>
                </p:nvGrpSpPr>
                <p:grpSpPr bwMode="auto">
                  <a:xfrm>
                    <a:off x="2030" y="947"/>
                    <a:ext cx="44" cy="62"/>
                    <a:chOff x="2030" y="947"/>
                    <a:chExt cx="44" cy="62"/>
                  </a:xfrm>
                </p:grpSpPr>
                <p:sp>
                  <p:nvSpPr>
                    <p:cNvPr id="20906" name="Line 79"/>
                    <p:cNvSpPr>
                      <a:spLocks noChangeShapeType="1"/>
                    </p:cNvSpPr>
                    <p:nvPr/>
                  </p:nvSpPr>
                  <p:spPr bwMode="auto">
                    <a:xfrm flipH="1" flipV="1">
                      <a:off x="2029" y="976"/>
                      <a:ext cx="46" cy="34"/>
                    </a:xfrm>
                    <a:prstGeom prst="line">
                      <a:avLst/>
                    </a:prstGeom>
                    <a:noFill/>
                    <a:ln w="9360">
                      <a:solidFill>
                        <a:srgbClr val="000000"/>
                      </a:solidFill>
                      <a:miter lim="800000"/>
                      <a:headEnd/>
                      <a:tailEnd/>
                    </a:ln>
                  </p:spPr>
                  <p:txBody>
                    <a:bodyPr/>
                    <a:lstStyle/>
                    <a:p>
                      <a:endParaRPr lang="en-GB"/>
                    </a:p>
                  </p:txBody>
                </p:sp>
                <p:sp>
                  <p:nvSpPr>
                    <p:cNvPr id="20907" name="Line 80"/>
                    <p:cNvSpPr>
                      <a:spLocks noChangeShapeType="1"/>
                    </p:cNvSpPr>
                    <p:nvPr/>
                  </p:nvSpPr>
                  <p:spPr bwMode="auto">
                    <a:xfrm flipV="1">
                      <a:off x="2035" y="946"/>
                      <a:ext cx="34" cy="40"/>
                    </a:xfrm>
                    <a:prstGeom prst="line">
                      <a:avLst/>
                    </a:prstGeom>
                    <a:noFill/>
                    <a:ln w="9360">
                      <a:solidFill>
                        <a:srgbClr val="000000"/>
                      </a:solidFill>
                      <a:miter lim="800000"/>
                      <a:headEnd/>
                      <a:tailEnd/>
                    </a:ln>
                  </p:spPr>
                  <p:txBody>
                    <a:bodyPr/>
                    <a:lstStyle/>
                    <a:p>
                      <a:endParaRPr lang="en-GB"/>
                    </a:p>
                  </p:txBody>
                </p:sp>
              </p:grpSp>
            </p:grpSp>
            <p:grpSp>
              <p:nvGrpSpPr>
                <p:cNvPr id="27" name="Group 81"/>
                <p:cNvGrpSpPr>
                  <a:grpSpLocks/>
                </p:cNvGrpSpPr>
                <p:nvPr/>
              </p:nvGrpSpPr>
              <p:grpSpPr bwMode="auto">
                <a:xfrm>
                  <a:off x="1969" y="947"/>
                  <a:ext cx="44" cy="365"/>
                  <a:chOff x="1969" y="947"/>
                  <a:chExt cx="44" cy="365"/>
                </a:xfrm>
              </p:grpSpPr>
              <p:sp>
                <p:nvSpPr>
                  <p:cNvPr id="20880" name="Line 82"/>
                  <p:cNvSpPr>
                    <a:spLocks noChangeShapeType="1"/>
                  </p:cNvSpPr>
                  <p:nvPr/>
                </p:nvSpPr>
                <p:spPr bwMode="auto">
                  <a:xfrm flipV="1">
                    <a:off x="1989" y="1284"/>
                    <a:ext cx="21" cy="29"/>
                  </a:xfrm>
                  <a:prstGeom prst="line">
                    <a:avLst/>
                  </a:prstGeom>
                  <a:noFill/>
                  <a:ln w="9360">
                    <a:solidFill>
                      <a:srgbClr val="000000"/>
                    </a:solidFill>
                    <a:miter lim="800000"/>
                    <a:headEnd/>
                    <a:tailEnd/>
                  </a:ln>
                </p:spPr>
                <p:txBody>
                  <a:bodyPr/>
                  <a:lstStyle/>
                  <a:p>
                    <a:endParaRPr lang="en-GB"/>
                  </a:p>
                </p:txBody>
              </p:sp>
              <p:grpSp>
                <p:nvGrpSpPr>
                  <p:cNvPr id="28" name="Group 83"/>
                  <p:cNvGrpSpPr>
                    <a:grpSpLocks/>
                  </p:cNvGrpSpPr>
                  <p:nvPr/>
                </p:nvGrpSpPr>
                <p:grpSpPr bwMode="auto">
                  <a:xfrm>
                    <a:off x="1969" y="1230"/>
                    <a:ext cx="44" cy="63"/>
                    <a:chOff x="1969" y="1230"/>
                    <a:chExt cx="44" cy="63"/>
                  </a:xfrm>
                </p:grpSpPr>
                <p:sp>
                  <p:nvSpPr>
                    <p:cNvPr id="20897" name="Line 84"/>
                    <p:cNvSpPr>
                      <a:spLocks noChangeShapeType="1"/>
                    </p:cNvSpPr>
                    <p:nvPr/>
                  </p:nvSpPr>
                  <p:spPr bwMode="auto">
                    <a:xfrm flipH="1" flipV="1">
                      <a:off x="1968" y="1261"/>
                      <a:ext cx="46" cy="33"/>
                    </a:xfrm>
                    <a:prstGeom prst="line">
                      <a:avLst/>
                    </a:prstGeom>
                    <a:noFill/>
                    <a:ln w="9360">
                      <a:solidFill>
                        <a:srgbClr val="000000"/>
                      </a:solidFill>
                      <a:miter lim="800000"/>
                      <a:headEnd/>
                      <a:tailEnd/>
                    </a:ln>
                  </p:spPr>
                  <p:txBody>
                    <a:bodyPr/>
                    <a:lstStyle/>
                    <a:p>
                      <a:endParaRPr lang="en-GB"/>
                    </a:p>
                  </p:txBody>
                </p:sp>
                <p:sp>
                  <p:nvSpPr>
                    <p:cNvPr id="20898" name="Line 85"/>
                    <p:cNvSpPr>
                      <a:spLocks noChangeShapeType="1"/>
                    </p:cNvSpPr>
                    <p:nvPr/>
                  </p:nvSpPr>
                  <p:spPr bwMode="auto">
                    <a:xfrm flipV="1">
                      <a:off x="1975" y="1229"/>
                      <a:ext cx="34" cy="40"/>
                    </a:xfrm>
                    <a:prstGeom prst="line">
                      <a:avLst/>
                    </a:prstGeom>
                    <a:noFill/>
                    <a:ln w="9360">
                      <a:solidFill>
                        <a:srgbClr val="000000"/>
                      </a:solidFill>
                      <a:miter lim="800000"/>
                      <a:headEnd/>
                      <a:tailEnd/>
                    </a:ln>
                  </p:spPr>
                  <p:txBody>
                    <a:bodyPr/>
                    <a:lstStyle/>
                    <a:p>
                      <a:endParaRPr lang="en-GB"/>
                    </a:p>
                  </p:txBody>
                </p:sp>
              </p:grpSp>
              <p:grpSp>
                <p:nvGrpSpPr>
                  <p:cNvPr id="29" name="Group 86"/>
                  <p:cNvGrpSpPr>
                    <a:grpSpLocks/>
                  </p:cNvGrpSpPr>
                  <p:nvPr/>
                </p:nvGrpSpPr>
                <p:grpSpPr bwMode="auto">
                  <a:xfrm>
                    <a:off x="1969" y="1173"/>
                    <a:ext cx="44" cy="62"/>
                    <a:chOff x="1969" y="1173"/>
                    <a:chExt cx="44" cy="62"/>
                  </a:xfrm>
                </p:grpSpPr>
                <p:sp>
                  <p:nvSpPr>
                    <p:cNvPr id="20895" name="Line 87"/>
                    <p:cNvSpPr>
                      <a:spLocks noChangeShapeType="1"/>
                    </p:cNvSpPr>
                    <p:nvPr/>
                  </p:nvSpPr>
                  <p:spPr bwMode="auto">
                    <a:xfrm flipH="1" flipV="1">
                      <a:off x="1968" y="1203"/>
                      <a:ext cx="46" cy="34"/>
                    </a:xfrm>
                    <a:prstGeom prst="line">
                      <a:avLst/>
                    </a:prstGeom>
                    <a:noFill/>
                    <a:ln w="9360">
                      <a:solidFill>
                        <a:srgbClr val="000000"/>
                      </a:solidFill>
                      <a:miter lim="800000"/>
                      <a:headEnd/>
                      <a:tailEnd/>
                    </a:ln>
                  </p:spPr>
                  <p:txBody>
                    <a:bodyPr/>
                    <a:lstStyle/>
                    <a:p>
                      <a:endParaRPr lang="en-GB"/>
                    </a:p>
                  </p:txBody>
                </p:sp>
                <p:sp>
                  <p:nvSpPr>
                    <p:cNvPr id="20896" name="Line 88"/>
                    <p:cNvSpPr>
                      <a:spLocks noChangeShapeType="1"/>
                    </p:cNvSpPr>
                    <p:nvPr/>
                  </p:nvSpPr>
                  <p:spPr bwMode="auto">
                    <a:xfrm flipV="1">
                      <a:off x="1975" y="1173"/>
                      <a:ext cx="34" cy="40"/>
                    </a:xfrm>
                    <a:prstGeom prst="line">
                      <a:avLst/>
                    </a:prstGeom>
                    <a:noFill/>
                    <a:ln w="9360">
                      <a:solidFill>
                        <a:srgbClr val="000000"/>
                      </a:solidFill>
                      <a:miter lim="800000"/>
                      <a:headEnd/>
                      <a:tailEnd/>
                    </a:ln>
                  </p:spPr>
                  <p:txBody>
                    <a:bodyPr/>
                    <a:lstStyle/>
                    <a:p>
                      <a:endParaRPr lang="en-GB"/>
                    </a:p>
                  </p:txBody>
                </p:sp>
              </p:grpSp>
              <p:grpSp>
                <p:nvGrpSpPr>
                  <p:cNvPr id="30" name="Group 89"/>
                  <p:cNvGrpSpPr>
                    <a:grpSpLocks/>
                  </p:cNvGrpSpPr>
                  <p:nvPr/>
                </p:nvGrpSpPr>
                <p:grpSpPr bwMode="auto">
                  <a:xfrm>
                    <a:off x="1969" y="1116"/>
                    <a:ext cx="44" cy="62"/>
                    <a:chOff x="1969" y="1116"/>
                    <a:chExt cx="44" cy="62"/>
                  </a:xfrm>
                </p:grpSpPr>
                <p:sp>
                  <p:nvSpPr>
                    <p:cNvPr id="20893" name="Line 90"/>
                    <p:cNvSpPr>
                      <a:spLocks noChangeShapeType="1"/>
                    </p:cNvSpPr>
                    <p:nvPr/>
                  </p:nvSpPr>
                  <p:spPr bwMode="auto">
                    <a:xfrm flipH="1" flipV="1">
                      <a:off x="1968" y="1146"/>
                      <a:ext cx="46" cy="34"/>
                    </a:xfrm>
                    <a:prstGeom prst="line">
                      <a:avLst/>
                    </a:prstGeom>
                    <a:noFill/>
                    <a:ln w="9360">
                      <a:solidFill>
                        <a:srgbClr val="000000"/>
                      </a:solidFill>
                      <a:miter lim="800000"/>
                      <a:headEnd/>
                      <a:tailEnd/>
                    </a:ln>
                  </p:spPr>
                  <p:txBody>
                    <a:bodyPr/>
                    <a:lstStyle/>
                    <a:p>
                      <a:endParaRPr lang="en-GB"/>
                    </a:p>
                  </p:txBody>
                </p:sp>
                <p:sp>
                  <p:nvSpPr>
                    <p:cNvPr id="20894" name="Line 91"/>
                    <p:cNvSpPr>
                      <a:spLocks noChangeShapeType="1"/>
                    </p:cNvSpPr>
                    <p:nvPr/>
                  </p:nvSpPr>
                  <p:spPr bwMode="auto">
                    <a:xfrm flipV="1">
                      <a:off x="1975" y="1116"/>
                      <a:ext cx="34" cy="40"/>
                    </a:xfrm>
                    <a:prstGeom prst="line">
                      <a:avLst/>
                    </a:prstGeom>
                    <a:noFill/>
                    <a:ln w="9360">
                      <a:solidFill>
                        <a:srgbClr val="000000"/>
                      </a:solidFill>
                      <a:miter lim="800000"/>
                      <a:headEnd/>
                      <a:tailEnd/>
                    </a:ln>
                  </p:spPr>
                  <p:txBody>
                    <a:bodyPr/>
                    <a:lstStyle/>
                    <a:p>
                      <a:endParaRPr lang="en-GB"/>
                    </a:p>
                  </p:txBody>
                </p:sp>
              </p:grpSp>
              <p:grpSp>
                <p:nvGrpSpPr>
                  <p:cNvPr id="31" name="Group 92"/>
                  <p:cNvGrpSpPr>
                    <a:grpSpLocks/>
                  </p:cNvGrpSpPr>
                  <p:nvPr/>
                </p:nvGrpSpPr>
                <p:grpSpPr bwMode="auto">
                  <a:xfrm>
                    <a:off x="1969" y="1060"/>
                    <a:ext cx="44" cy="62"/>
                    <a:chOff x="1969" y="1060"/>
                    <a:chExt cx="44" cy="62"/>
                  </a:xfrm>
                </p:grpSpPr>
                <p:sp>
                  <p:nvSpPr>
                    <p:cNvPr id="20891" name="Line 93"/>
                    <p:cNvSpPr>
                      <a:spLocks noChangeShapeType="1"/>
                    </p:cNvSpPr>
                    <p:nvPr/>
                  </p:nvSpPr>
                  <p:spPr bwMode="auto">
                    <a:xfrm flipH="1" flipV="1">
                      <a:off x="1968" y="1089"/>
                      <a:ext cx="46" cy="34"/>
                    </a:xfrm>
                    <a:prstGeom prst="line">
                      <a:avLst/>
                    </a:prstGeom>
                    <a:noFill/>
                    <a:ln w="9360">
                      <a:solidFill>
                        <a:srgbClr val="000000"/>
                      </a:solidFill>
                      <a:miter lim="800000"/>
                      <a:headEnd/>
                      <a:tailEnd/>
                    </a:ln>
                  </p:spPr>
                  <p:txBody>
                    <a:bodyPr/>
                    <a:lstStyle/>
                    <a:p>
                      <a:endParaRPr lang="en-GB"/>
                    </a:p>
                  </p:txBody>
                </p:sp>
                <p:sp>
                  <p:nvSpPr>
                    <p:cNvPr id="20892" name="Line 94"/>
                    <p:cNvSpPr>
                      <a:spLocks noChangeShapeType="1"/>
                    </p:cNvSpPr>
                    <p:nvPr/>
                  </p:nvSpPr>
                  <p:spPr bwMode="auto">
                    <a:xfrm flipV="1">
                      <a:off x="1975" y="1060"/>
                      <a:ext cx="34" cy="40"/>
                    </a:xfrm>
                    <a:prstGeom prst="line">
                      <a:avLst/>
                    </a:prstGeom>
                    <a:noFill/>
                    <a:ln w="9360">
                      <a:solidFill>
                        <a:srgbClr val="000000"/>
                      </a:solidFill>
                      <a:miter lim="800000"/>
                      <a:headEnd/>
                      <a:tailEnd/>
                    </a:ln>
                  </p:spPr>
                  <p:txBody>
                    <a:bodyPr/>
                    <a:lstStyle/>
                    <a:p>
                      <a:endParaRPr lang="en-GB"/>
                    </a:p>
                  </p:txBody>
                </p:sp>
              </p:grpSp>
              <p:grpSp>
                <p:nvGrpSpPr>
                  <p:cNvPr id="19682" name="Group 95"/>
                  <p:cNvGrpSpPr>
                    <a:grpSpLocks/>
                  </p:cNvGrpSpPr>
                  <p:nvPr/>
                </p:nvGrpSpPr>
                <p:grpSpPr bwMode="auto">
                  <a:xfrm>
                    <a:off x="1969" y="1003"/>
                    <a:ext cx="44" cy="62"/>
                    <a:chOff x="1969" y="1003"/>
                    <a:chExt cx="44" cy="62"/>
                  </a:xfrm>
                </p:grpSpPr>
                <p:sp>
                  <p:nvSpPr>
                    <p:cNvPr id="20889" name="Line 96"/>
                    <p:cNvSpPr>
                      <a:spLocks noChangeShapeType="1"/>
                    </p:cNvSpPr>
                    <p:nvPr/>
                  </p:nvSpPr>
                  <p:spPr bwMode="auto">
                    <a:xfrm flipH="1" flipV="1">
                      <a:off x="1968" y="1033"/>
                      <a:ext cx="46" cy="34"/>
                    </a:xfrm>
                    <a:prstGeom prst="line">
                      <a:avLst/>
                    </a:prstGeom>
                    <a:noFill/>
                    <a:ln w="9360">
                      <a:solidFill>
                        <a:srgbClr val="000000"/>
                      </a:solidFill>
                      <a:miter lim="800000"/>
                      <a:headEnd/>
                      <a:tailEnd/>
                    </a:ln>
                  </p:spPr>
                  <p:txBody>
                    <a:bodyPr/>
                    <a:lstStyle/>
                    <a:p>
                      <a:endParaRPr lang="en-GB"/>
                    </a:p>
                  </p:txBody>
                </p:sp>
                <p:sp>
                  <p:nvSpPr>
                    <p:cNvPr id="20890" name="Line 97"/>
                    <p:cNvSpPr>
                      <a:spLocks noChangeShapeType="1"/>
                    </p:cNvSpPr>
                    <p:nvPr/>
                  </p:nvSpPr>
                  <p:spPr bwMode="auto">
                    <a:xfrm flipV="1">
                      <a:off x="1975" y="1003"/>
                      <a:ext cx="34" cy="40"/>
                    </a:xfrm>
                    <a:prstGeom prst="line">
                      <a:avLst/>
                    </a:prstGeom>
                    <a:noFill/>
                    <a:ln w="9360">
                      <a:solidFill>
                        <a:srgbClr val="000000"/>
                      </a:solidFill>
                      <a:miter lim="800000"/>
                      <a:headEnd/>
                      <a:tailEnd/>
                    </a:ln>
                  </p:spPr>
                  <p:txBody>
                    <a:bodyPr/>
                    <a:lstStyle/>
                    <a:p>
                      <a:endParaRPr lang="en-GB"/>
                    </a:p>
                  </p:txBody>
                </p:sp>
              </p:grpSp>
              <p:grpSp>
                <p:nvGrpSpPr>
                  <p:cNvPr id="19683" name="Group 98"/>
                  <p:cNvGrpSpPr>
                    <a:grpSpLocks/>
                  </p:cNvGrpSpPr>
                  <p:nvPr/>
                </p:nvGrpSpPr>
                <p:grpSpPr bwMode="auto">
                  <a:xfrm>
                    <a:off x="1969" y="947"/>
                    <a:ext cx="44" cy="62"/>
                    <a:chOff x="1969" y="947"/>
                    <a:chExt cx="44" cy="62"/>
                  </a:xfrm>
                </p:grpSpPr>
                <p:sp>
                  <p:nvSpPr>
                    <p:cNvPr id="20887" name="Line 99"/>
                    <p:cNvSpPr>
                      <a:spLocks noChangeShapeType="1"/>
                    </p:cNvSpPr>
                    <p:nvPr/>
                  </p:nvSpPr>
                  <p:spPr bwMode="auto">
                    <a:xfrm flipH="1" flipV="1">
                      <a:off x="1968" y="976"/>
                      <a:ext cx="46" cy="34"/>
                    </a:xfrm>
                    <a:prstGeom prst="line">
                      <a:avLst/>
                    </a:prstGeom>
                    <a:noFill/>
                    <a:ln w="9360">
                      <a:solidFill>
                        <a:srgbClr val="000000"/>
                      </a:solidFill>
                      <a:miter lim="800000"/>
                      <a:headEnd/>
                      <a:tailEnd/>
                    </a:ln>
                  </p:spPr>
                  <p:txBody>
                    <a:bodyPr/>
                    <a:lstStyle/>
                    <a:p>
                      <a:endParaRPr lang="en-GB"/>
                    </a:p>
                  </p:txBody>
                </p:sp>
                <p:sp>
                  <p:nvSpPr>
                    <p:cNvPr id="20888" name="Line 100"/>
                    <p:cNvSpPr>
                      <a:spLocks noChangeShapeType="1"/>
                    </p:cNvSpPr>
                    <p:nvPr/>
                  </p:nvSpPr>
                  <p:spPr bwMode="auto">
                    <a:xfrm flipV="1">
                      <a:off x="1975" y="946"/>
                      <a:ext cx="34" cy="40"/>
                    </a:xfrm>
                    <a:prstGeom prst="line">
                      <a:avLst/>
                    </a:prstGeom>
                    <a:noFill/>
                    <a:ln w="9360">
                      <a:solidFill>
                        <a:srgbClr val="000000"/>
                      </a:solidFill>
                      <a:miter lim="800000"/>
                      <a:headEnd/>
                      <a:tailEnd/>
                    </a:ln>
                  </p:spPr>
                  <p:txBody>
                    <a:bodyPr/>
                    <a:lstStyle/>
                    <a:p>
                      <a:endParaRPr lang="en-GB"/>
                    </a:p>
                  </p:txBody>
                </p:sp>
              </p:grpSp>
            </p:grpSp>
          </p:grpSp>
        </p:grpSp>
        <p:grpSp>
          <p:nvGrpSpPr>
            <p:cNvPr id="19685" name="Group 101"/>
            <p:cNvGrpSpPr>
              <a:grpSpLocks/>
            </p:cNvGrpSpPr>
            <p:nvPr/>
          </p:nvGrpSpPr>
          <p:grpSpPr bwMode="auto">
            <a:xfrm>
              <a:off x="4543" y="409"/>
              <a:ext cx="235" cy="1061"/>
              <a:chOff x="4543" y="409"/>
              <a:chExt cx="235" cy="1061"/>
            </a:xfrm>
          </p:grpSpPr>
          <p:grpSp>
            <p:nvGrpSpPr>
              <p:cNvPr id="19686" name="Group 102"/>
              <p:cNvGrpSpPr>
                <a:grpSpLocks/>
              </p:cNvGrpSpPr>
              <p:nvPr/>
            </p:nvGrpSpPr>
            <p:grpSpPr bwMode="auto">
              <a:xfrm>
                <a:off x="4543" y="409"/>
                <a:ext cx="199" cy="512"/>
                <a:chOff x="4543" y="409"/>
                <a:chExt cx="199" cy="512"/>
              </a:xfrm>
            </p:grpSpPr>
            <p:sp>
              <p:nvSpPr>
                <p:cNvPr id="20826" name="Oval 103"/>
                <p:cNvSpPr>
                  <a:spLocks noChangeArrowheads="1"/>
                </p:cNvSpPr>
                <p:nvPr/>
              </p:nvSpPr>
              <p:spPr bwMode="auto">
                <a:xfrm>
                  <a:off x="4543" y="409"/>
                  <a:ext cx="112" cy="8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20827" name="Line 104"/>
                <p:cNvSpPr>
                  <a:spLocks noChangeShapeType="1"/>
                </p:cNvSpPr>
                <p:nvPr/>
              </p:nvSpPr>
              <p:spPr bwMode="auto">
                <a:xfrm>
                  <a:off x="4604" y="498"/>
                  <a:ext cx="0" cy="42"/>
                </a:xfrm>
                <a:prstGeom prst="line">
                  <a:avLst/>
                </a:prstGeom>
                <a:noFill/>
                <a:ln w="9360">
                  <a:solidFill>
                    <a:srgbClr val="000000"/>
                  </a:solidFill>
                  <a:miter lim="800000"/>
                  <a:headEnd/>
                  <a:tailEnd/>
                </a:ln>
              </p:spPr>
              <p:txBody>
                <a:bodyPr/>
                <a:lstStyle/>
                <a:p>
                  <a:endParaRPr lang="en-GB"/>
                </a:p>
              </p:txBody>
            </p:sp>
            <p:sp>
              <p:nvSpPr>
                <p:cNvPr id="20828" name="Line 105"/>
                <p:cNvSpPr>
                  <a:spLocks noChangeShapeType="1"/>
                </p:cNvSpPr>
                <p:nvPr/>
              </p:nvSpPr>
              <p:spPr bwMode="auto">
                <a:xfrm>
                  <a:off x="4604" y="542"/>
                  <a:ext cx="120" cy="0"/>
                </a:xfrm>
                <a:prstGeom prst="line">
                  <a:avLst/>
                </a:prstGeom>
                <a:noFill/>
                <a:ln w="9360">
                  <a:solidFill>
                    <a:srgbClr val="000000"/>
                  </a:solidFill>
                  <a:miter lim="800000"/>
                  <a:headEnd/>
                  <a:tailEnd/>
                </a:ln>
              </p:spPr>
              <p:txBody>
                <a:bodyPr/>
                <a:lstStyle/>
                <a:p>
                  <a:endParaRPr lang="en-GB"/>
                </a:p>
              </p:txBody>
            </p:sp>
            <p:sp>
              <p:nvSpPr>
                <p:cNvPr id="20829" name="Line 106"/>
                <p:cNvSpPr>
                  <a:spLocks noChangeShapeType="1"/>
                </p:cNvSpPr>
                <p:nvPr/>
              </p:nvSpPr>
              <p:spPr bwMode="auto">
                <a:xfrm>
                  <a:off x="4725" y="542"/>
                  <a:ext cx="0" cy="17"/>
                </a:xfrm>
                <a:prstGeom prst="line">
                  <a:avLst/>
                </a:prstGeom>
                <a:noFill/>
                <a:ln w="9360">
                  <a:solidFill>
                    <a:srgbClr val="000000"/>
                  </a:solidFill>
                  <a:miter lim="800000"/>
                  <a:headEnd/>
                  <a:tailEnd/>
                </a:ln>
              </p:spPr>
              <p:txBody>
                <a:bodyPr/>
                <a:lstStyle/>
                <a:p>
                  <a:endParaRPr lang="en-GB"/>
                </a:p>
              </p:txBody>
            </p:sp>
            <p:sp>
              <p:nvSpPr>
                <p:cNvPr id="20830" name="Line 107"/>
                <p:cNvSpPr>
                  <a:spLocks noChangeShapeType="1"/>
                </p:cNvSpPr>
                <p:nvPr/>
              </p:nvSpPr>
              <p:spPr bwMode="auto">
                <a:xfrm>
                  <a:off x="4664" y="542"/>
                  <a:ext cx="0" cy="17"/>
                </a:xfrm>
                <a:prstGeom prst="line">
                  <a:avLst/>
                </a:prstGeom>
                <a:noFill/>
                <a:ln w="9360">
                  <a:solidFill>
                    <a:srgbClr val="000000"/>
                  </a:solidFill>
                  <a:miter lim="800000"/>
                  <a:headEnd/>
                  <a:tailEnd/>
                </a:ln>
              </p:spPr>
              <p:txBody>
                <a:bodyPr/>
                <a:lstStyle/>
                <a:p>
                  <a:endParaRPr lang="en-GB"/>
                </a:p>
              </p:txBody>
            </p:sp>
            <p:grpSp>
              <p:nvGrpSpPr>
                <p:cNvPr id="19687" name="Group 108"/>
                <p:cNvGrpSpPr>
                  <a:grpSpLocks/>
                </p:cNvGrpSpPr>
                <p:nvPr/>
              </p:nvGrpSpPr>
              <p:grpSpPr bwMode="auto">
                <a:xfrm>
                  <a:off x="4637" y="561"/>
                  <a:ext cx="43" cy="360"/>
                  <a:chOff x="4637" y="561"/>
                  <a:chExt cx="43" cy="360"/>
                </a:xfrm>
              </p:grpSpPr>
              <p:sp>
                <p:nvSpPr>
                  <p:cNvPr id="20852" name="Line 109"/>
                  <p:cNvSpPr>
                    <a:spLocks noChangeShapeType="1"/>
                  </p:cNvSpPr>
                  <p:nvPr/>
                </p:nvSpPr>
                <p:spPr bwMode="auto">
                  <a:xfrm flipH="1">
                    <a:off x="4636" y="561"/>
                    <a:ext cx="32" cy="17"/>
                  </a:xfrm>
                  <a:prstGeom prst="line">
                    <a:avLst/>
                  </a:prstGeom>
                  <a:noFill/>
                  <a:ln w="9360">
                    <a:solidFill>
                      <a:srgbClr val="000000"/>
                    </a:solidFill>
                    <a:miter lim="800000"/>
                    <a:headEnd/>
                    <a:tailEnd/>
                  </a:ln>
                </p:spPr>
                <p:txBody>
                  <a:bodyPr/>
                  <a:lstStyle/>
                  <a:p>
                    <a:endParaRPr lang="en-GB"/>
                  </a:p>
                </p:txBody>
              </p:sp>
              <p:grpSp>
                <p:nvGrpSpPr>
                  <p:cNvPr id="19688" name="Group 110"/>
                  <p:cNvGrpSpPr>
                    <a:grpSpLocks/>
                  </p:cNvGrpSpPr>
                  <p:nvPr/>
                </p:nvGrpSpPr>
                <p:grpSpPr bwMode="auto">
                  <a:xfrm>
                    <a:off x="4638" y="580"/>
                    <a:ext cx="43" cy="55"/>
                    <a:chOff x="4638" y="580"/>
                    <a:chExt cx="43" cy="55"/>
                  </a:xfrm>
                </p:grpSpPr>
                <p:sp>
                  <p:nvSpPr>
                    <p:cNvPr id="20869" name="Line 111"/>
                    <p:cNvSpPr>
                      <a:spLocks noChangeShapeType="1"/>
                    </p:cNvSpPr>
                    <p:nvPr/>
                  </p:nvSpPr>
                  <p:spPr bwMode="auto">
                    <a:xfrm>
                      <a:off x="4644" y="580"/>
                      <a:ext cx="33" cy="23"/>
                    </a:xfrm>
                    <a:prstGeom prst="line">
                      <a:avLst/>
                    </a:prstGeom>
                    <a:noFill/>
                    <a:ln w="9360">
                      <a:solidFill>
                        <a:srgbClr val="000000"/>
                      </a:solidFill>
                      <a:miter lim="800000"/>
                      <a:headEnd/>
                      <a:tailEnd/>
                    </a:ln>
                  </p:spPr>
                  <p:txBody>
                    <a:bodyPr/>
                    <a:lstStyle/>
                    <a:p>
                      <a:endParaRPr lang="en-GB"/>
                    </a:p>
                  </p:txBody>
                </p:sp>
                <p:sp>
                  <p:nvSpPr>
                    <p:cNvPr id="20870" name="Line 112"/>
                    <p:cNvSpPr>
                      <a:spLocks noChangeShapeType="1"/>
                    </p:cNvSpPr>
                    <p:nvPr/>
                  </p:nvSpPr>
                  <p:spPr bwMode="auto">
                    <a:xfrm flipH="1">
                      <a:off x="4636" y="605"/>
                      <a:ext cx="45" cy="30"/>
                    </a:xfrm>
                    <a:prstGeom prst="line">
                      <a:avLst/>
                    </a:prstGeom>
                    <a:noFill/>
                    <a:ln w="9360">
                      <a:solidFill>
                        <a:srgbClr val="000000"/>
                      </a:solidFill>
                      <a:miter lim="800000"/>
                      <a:headEnd/>
                      <a:tailEnd/>
                    </a:ln>
                  </p:spPr>
                  <p:txBody>
                    <a:bodyPr/>
                    <a:lstStyle/>
                    <a:p>
                      <a:endParaRPr lang="en-GB"/>
                    </a:p>
                  </p:txBody>
                </p:sp>
              </p:grpSp>
              <p:grpSp>
                <p:nvGrpSpPr>
                  <p:cNvPr id="19689" name="Group 113"/>
                  <p:cNvGrpSpPr>
                    <a:grpSpLocks/>
                  </p:cNvGrpSpPr>
                  <p:nvPr/>
                </p:nvGrpSpPr>
                <p:grpSpPr bwMode="auto">
                  <a:xfrm>
                    <a:off x="4638" y="637"/>
                    <a:ext cx="43" cy="55"/>
                    <a:chOff x="4638" y="637"/>
                    <a:chExt cx="43" cy="55"/>
                  </a:xfrm>
                </p:grpSpPr>
                <p:sp>
                  <p:nvSpPr>
                    <p:cNvPr id="20867" name="Line 114"/>
                    <p:cNvSpPr>
                      <a:spLocks noChangeShapeType="1"/>
                    </p:cNvSpPr>
                    <p:nvPr/>
                  </p:nvSpPr>
                  <p:spPr bwMode="auto">
                    <a:xfrm>
                      <a:off x="4644" y="637"/>
                      <a:ext cx="33" cy="23"/>
                    </a:xfrm>
                    <a:prstGeom prst="line">
                      <a:avLst/>
                    </a:prstGeom>
                    <a:noFill/>
                    <a:ln w="9360">
                      <a:solidFill>
                        <a:srgbClr val="000000"/>
                      </a:solidFill>
                      <a:miter lim="800000"/>
                      <a:headEnd/>
                      <a:tailEnd/>
                    </a:ln>
                  </p:spPr>
                  <p:txBody>
                    <a:bodyPr/>
                    <a:lstStyle/>
                    <a:p>
                      <a:endParaRPr lang="en-GB"/>
                    </a:p>
                  </p:txBody>
                </p:sp>
                <p:sp>
                  <p:nvSpPr>
                    <p:cNvPr id="20868" name="Line 115"/>
                    <p:cNvSpPr>
                      <a:spLocks noChangeShapeType="1"/>
                    </p:cNvSpPr>
                    <p:nvPr/>
                  </p:nvSpPr>
                  <p:spPr bwMode="auto">
                    <a:xfrm flipH="1">
                      <a:off x="4636" y="662"/>
                      <a:ext cx="45" cy="30"/>
                    </a:xfrm>
                    <a:prstGeom prst="line">
                      <a:avLst/>
                    </a:prstGeom>
                    <a:noFill/>
                    <a:ln w="9360">
                      <a:solidFill>
                        <a:srgbClr val="000000"/>
                      </a:solidFill>
                      <a:miter lim="800000"/>
                      <a:headEnd/>
                      <a:tailEnd/>
                    </a:ln>
                  </p:spPr>
                  <p:txBody>
                    <a:bodyPr/>
                    <a:lstStyle/>
                    <a:p>
                      <a:endParaRPr lang="en-GB"/>
                    </a:p>
                  </p:txBody>
                </p:sp>
              </p:grpSp>
              <p:grpSp>
                <p:nvGrpSpPr>
                  <p:cNvPr id="19690" name="Group 116"/>
                  <p:cNvGrpSpPr>
                    <a:grpSpLocks/>
                  </p:cNvGrpSpPr>
                  <p:nvPr/>
                </p:nvGrpSpPr>
                <p:grpSpPr bwMode="auto">
                  <a:xfrm>
                    <a:off x="4638" y="694"/>
                    <a:ext cx="43" cy="55"/>
                    <a:chOff x="4638" y="694"/>
                    <a:chExt cx="43" cy="55"/>
                  </a:xfrm>
                </p:grpSpPr>
                <p:sp>
                  <p:nvSpPr>
                    <p:cNvPr id="20865" name="Line 117"/>
                    <p:cNvSpPr>
                      <a:spLocks noChangeShapeType="1"/>
                    </p:cNvSpPr>
                    <p:nvPr/>
                  </p:nvSpPr>
                  <p:spPr bwMode="auto">
                    <a:xfrm>
                      <a:off x="4644" y="694"/>
                      <a:ext cx="33" cy="23"/>
                    </a:xfrm>
                    <a:prstGeom prst="line">
                      <a:avLst/>
                    </a:prstGeom>
                    <a:noFill/>
                    <a:ln w="9360">
                      <a:solidFill>
                        <a:srgbClr val="000000"/>
                      </a:solidFill>
                      <a:miter lim="800000"/>
                      <a:headEnd/>
                      <a:tailEnd/>
                    </a:ln>
                  </p:spPr>
                  <p:txBody>
                    <a:bodyPr/>
                    <a:lstStyle/>
                    <a:p>
                      <a:endParaRPr lang="en-GB"/>
                    </a:p>
                  </p:txBody>
                </p:sp>
                <p:sp>
                  <p:nvSpPr>
                    <p:cNvPr id="20866" name="Line 118"/>
                    <p:cNvSpPr>
                      <a:spLocks noChangeShapeType="1"/>
                    </p:cNvSpPr>
                    <p:nvPr/>
                  </p:nvSpPr>
                  <p:spPr bwMode="auto">
                    <a:xfrm flipH="1">
                      <a:off x="4636" y="719"/>
                      <a:ext cx="45" cy="30"/>
                    </a:xfrm>
                    <a:prstGeom prst="line">
                      <a:avLst/>
                    </a:prstGeom>
                    <a:noFill/>
                    <a:ln w="9360">
                      <a:solidFill>
                        <a:srgbClr val="000000"/>
                      </a:solidFill>
                      <a:miter lim="800000"/>
                      <a:headEnd/>
                      <a:tailEnd/>
                    </a:ln>
                  </p:spPr>
                  <p:txBody>
                    <a:bodyPr/>
                    <a:lstStyle/>
                    <a:p>
                      <a:endParaRPr lang="en-GB"/>
                    </a:p>
                  </p:txBody>
                </p:sp>
              </p:grpSp>
              <p:grpSp>
                <p:nvGrpSpPr>
                  <p:cNvPr id="19704" name="Group 119"/>
                  <p:cNvGrpSpPr>
                    <a:grpSpLocks/>
                  </p:cNvGrpSpPr>
                  <p:nvPr/>
                </p:nvGrpSpPr>
                <p:grpSpPr bwMode="auto">
                  <a:xfrm>
                    <a:off x="4638" y="751"/>
                    <a:ext cx="43" cy="55"/>
                    <a:chOff x="4638" y="751"/>
                    <a:chExt cx="43" cy="55"/>
                  </a:xfrm>
                </p:grpSpPr>
                <p:sp>
                  <p:nvSpPr>
                    <p:cNvPr id="20863" name="Line 120"/>
                    <p:cNvSpPr>
                      <a:spLocks noChangeShapeType="1"/>
                    </p:cNvSpPr>
                    <p:nvPr/>
                  </p:nvSpPr>
                  <p:spPr bwMode="auto">
                    <a:xfrm>
                      <a:off x="4644" y="751"/>
                      <a:ext cx="33" cy="23"/>
                    </a:xfrm>
                    <a:prstGeom prst="line">
                      <a:avLst/>
                    </a:prstGeom>
                    <a:noFill/>
                    <a:ln w="9360">
                      <a:solidFill>
                        <a:srgbClr val="000000"/>
                      </a:solidFill>
                      <a:miter lim="800000"/>
                      <a:headEnd/>
                      <a:tailEnd/>
                    </a:ln>
                  </p:spPr>
                  <p:txBody>
                    <a:bodyPr/>
                    <a:lstStyle/>
                    <a:p>
                      <a:endParaRPr lang="en-GB"/>
                    </a:p>
                  </p:txBody>
                </p:sp>
                <p:sp>
                  <p:nvSpPr>
                    <p:cNvPr id="20864" name="Line 121"/>
                    <p:cNvSpPr>
                      <a:spLocks noChangeShapeType="1"/>
                    </p:cNvSpPr>
                    <p:nvPr/>
                  </p:nvSpPr>
                  <p:spPr bwMode="auto">
                    <a:xfrm flipH="1">
                      <a:off x="4636" y="776"/>
                      <a:ext cx="45" cy="30"/>
                    </a:xfrm>
                    <a:prstGeom prst="line">
                      <a:avLst/>
                    </a:prstGeom>
                    <a:noFill/>
                    <a:ln w="9360">
                      <a:solidFill>
                        <a:srgbClr val="000000"/>
                      </a:solidFill>
                      <a:miter lim="800000"/>
                      <a:headEnd/>
                      <a:tailEnd/>
                    </a:ln>
                  </p:spPr>
                  <p:txBody>
                    <a:bodyPr/>
                    <a:lstStyle/>
                    <a:p>
                      <a:endParaRPr lang="en-GB"/>
                    </a:p>
                  </p:txBody>
                </p:sp>
              </p:grpSp>
              <p:grpSp>
                <p:nvGrpSpPr>
                  <p:cNvPr id="19705" name="Group 122"/>
                  <p:cNvGrpSpPr>
                    <a:grpSpLocks/>
                  </p:cNvGrpSpPr>
                  <p:nvPr/>
                </p:nvGrpSpPr>
                <p:grpSpPr bwMode="auto">
                  <a:xfrm>
                    <a:off x="4638" y="808"/>
                    <a:ext cx="43" cy="56"/>
                    <a:chOff x="4638" y="808"/>
                    <a:chExt cx="43" cy="56"/>
                  </a:xfrm>
                </p:grpSpPr>
                <p:sp>
                  <p:nvSpPr>
                    <p:cNvPr id="20861" name="Line 123"/>
                    <p:cNvSpPr>
                      <a:spLocks noChangeShapeType="1"/>
                    </p:cNvSpPr>
                    <p:nvPr/>
                  </p:nvSpPr>
                  <p:spPr bwMode="auto">
                    <a:xfrm>
                      <a:off x="4644" y="808"/>
                      <a:ext cx="33" cy="23"/>
                    </a:xfrm>
                    <a:prstGeom prst="line">
                      <a:avLst/>
                    </a:prstGeom>
                    <a:noFill/>
                    <a:ln w="9360">
                      <a:solidFill>
                        <a:srgbClr val="000000"/>
                      </a:solidFill>
                      <a:miter lim="800000"/>
                      <a:headEnd/>
                      <a:tailEnd/>
                    </a:ln>
                  </p:spPr>
                  <p:txBody>
                    <a:bodyPr/>
                    <a:lstStyle/>
                    <a:p>
                      <a:endParaRPr lang="en-GB"/>
                    </a:p>
                  </p:txBody>
                </p:sp>
                <p:sp>
                  <p:nvSpPr>
                    <p:cNvPr id="20862" name="Line 124"/>
                    <p:cNvSpPr>
                      <a:spLocks noChangeShapeType="1"/>
                    </p:cNvSpPr>
                    <p:nvPr/>
                  </p:nvSpPr>
                  <p:spPr bwMode="auto">
                    <a:xfrm flipH="1">
                      <a:off x="4636" y="834"/>
                      <a:ext cx="45" cy="30"/>
                    </a:xfrm>
                    <a:prstGeom prst="line">
                      <a:avLst/>
                    </a:prstGeom>
                    <a:noFill/>
                    <a:ln w="9360">
                      <a:solidFill>
                        <a:srgbClr val="000000"/>
                      </a:solidFill>
                      <a:miter lim="800000"/>
                      <a:headEnd/>
                      <a:tailEnd/>
                    </a:ln>
                  </p:spPr>
                  <p:txBody>
                    <a:bodyPr/>
                    <a:lstStyle/>
                    <a:p>
                      <a:endParaRPr lang="en-GB"/>
                    </a:p>
                  </p:txBody>
                </p:sp>
              </p:grpSp>
              <p:grpSp>
                <p:nvGrpSpPr>
                  <p:cNvPr id="19706" name="Group 125"/>
                  <p:cNvGrpSpPr>
                    <a:grpSpLocks/>
                  </p:cNvGrpSpPr>
                  <p:nvPr/>
                </p:nvGrpSpPr>
                <p:grpSpPr bwMode="auto">
                  <a:xfrm>
                    <a:off x="4638" y="866"/>
                    <a:ext cx="43" cy="55"/>
                    <a:chOff x="4638" y="866"/>
                    <a:chExt cx="43" cy="55"/>
                  </a:xfrm>
                </p:grpSpPr>
                <p:sp>
                  <p:nvSpPr>
                    <p:cNvPr id="20859" name="Line 126"/>
                    <p:cNvSpPr>
                      <a:spLocks noChangeShapeType="1"/>
                    </p:cNvSpPr>
                    <p:nvPr/>
                  </p:nvSpPr>
                  <p:spPr bwMode="auto">
                    <a:xfrm>
                      <a:off x="4644" y="866"/>
                      <a:ext cx="33" cy="23"/>
                    </a:xfrm>
                    <a:prstGeom prst="line">
                      <a:avLst/>
                    </a:prstGeom>
                    <a:noFill/>
                    <a:ln w="9360">
                      <a:solidFill>
                        <a:srgbClr val="000000"/>
                      </a:solidFill>
                      <a:miter lim="800000"/>
                      <a:headEnd/>
                      <a:tailEnd/>
                    </a:ln>
                  </p:spPr>
                  <p:txBody>
                    <a:bodyPr/>
                    <a:lstStyle/>
                    <a:p>
                      <a:endParaRPr lang="en-GB"/>
                    </a:p>
                  </p:txBody>
                </p:sp>
                <p:sp>
                  <p:nvSpPr>
                    <p:cNvPr id="20860" name="Line 127"/>
                    <p:cNvSpPr>
                      <a:spLocks noChangeShapeType="1"/>
                    </p:cNvSpPr>
                    <p:nvPr/>
                  </p:nvSpPr>
                  <p:spPr bwMode="auto">
                    <a:xfrm flipH="1">
                      <a:off x="4636" y="891"/>
                      <a:ext cx="45" cy="30"/>
                    </a:xfrm>
                    <a:prstGeom prst="line">
                      <a:avLst/>
                    </a:prstGeom>
                    <a:noFill/>
                    <a:ln w="9360">
                      <a:solidFill>
                        <a:srgbClr val="000000"/>
                      </a:solidFill>
                      <a:miter lim="800000"/>
                      <a:headEnd/>
                      <a:tailEnd/>
                    </a:ln>
                  </p:spPr>
                  <p:txBody>
                    <a:bodyPr/>
                    <a:lstStyle/>
                    <a:p>
                      <a:endParaRPr lang="en-GB"/>
                    </a:p>
                  </p:txBody>
                </p:sp>
              </p:grpSp>
            </p:grpSp>
            <p:grpSp>
              <p:nvGrpSpPr>
                <p:cNvPr id="19707" name="Group 128"/>
                <p:cNvGrpSpPr>
                  <a:grpSpLocks/>
                </p:cNvGrpSpPr>
                <p:nvPr/>
              </p:nvGrpSpPr>
              <p:grpSpPr bwMode="auto">
                <a:xfrm>
                  <a:off x="4698" y="561"/>
                  <a:ext cx="43" cy="360"/>
                  <a:chOff x="4698" y="561"/>
                  <a:chExt cx="43" cy="360"/>
                </a:xfrm>
              </p:grpSpPr>
              <p:sp>
                <p:nvSpPr>
                  <p:cNvPr id="20833" name="Line 129"/>
                  <p:cNvSpPr>
                    <a:spLocks noChangeShapeType="1"/>
                  </p:cNvSpPr>
                  <p:nvPr/>
                </p:nvSpPr>
                <p:spPr bwMode="auto">
                  <a:xfrm flipH="1">
                    <a:off x="4697" y="561"/>
                    <a:ext cx="32" cy="17"/>
                  </a:xfrm>
                  <a:prstGeom prst="line">
                    <a:avLst/>
                  </a:prstGeom>
                  <a:noFill/>
                  <a:ln w="9360">
                    <a:solidFill>
                      <a:srgbClr val="000000"/>
                    </a:solidFill>
                    <a:miter lim="800000"/>
                    <a:headEnd/>
                    <a:tailEnd/>
                  </a:ln>
                </p:spPr>
                <p:txBody>
                  <a:bodyPr/>
                  <a:lstStyle/>
                  <a:p>
                    <a:endParaRPr lang="en-GB"/>
                  </a:p>
                </p:txBody>
              </p:sp>
              <p:grpSp>
                <p:nvGrpSpPr>
                  <p:cNvPr id="19708" name="Group 130"/>
                  <p:cNvGrpSpPr>
                    <a:grpSpLocks/>
                  </p:cNvGrpSpPr>
                  <p:nvPr/>
                </p:nvGrpSpPr>
                <p:grpSpPr bwMode="auto">
                  <a:xfrm>
                    <a:off x="4699" y="580"/>
                    <a:ext cx="43" cy="55"/>
                    <a:chOff x="4699" y="580"/>
                    <a:chExt cx="43" cy="55"/>
                  </a:xfrm>
                </p:grpSpPr>
                <p:sp>
                  <p:nvSpPr>
                    <p:cNvPr id="20850" name="Line 131"/>
                    <p:cNvSpPr>
                      <a:spLocks noChangeShapeType="1"/>
                    </p:cNvSpPr>
                    <p:nvPr/>
                  </p:nvSpPr>
                  <p:spPr bwMode="auto">
                    <a:xfrm>
                      <a:off x="4705" y="580"/>
                      <a:ext cx="33" cy="23"/>
                    </a:xfrm>
                    <a:prstGeom prst="line">
                      <a:avLst/>
                    </a:prstGeom>
                    <a:noFill/>
                    <a:ln w="9360">
                      <a:solidFill>
                        <a:srgbClr val="000000"/>
                      </a:solidFill>
                      <a:miter lim="800000"/>
                      <a:headEnd/>
                      <a:tailEnd/>
                    </a:ln>
                  </p:spPr>
                  <p:txBody>
                    <a:bodyPr/>
                    <a:lstStyle/>
                    <a:p>
                      <a:endParaRPr lang="en-GB"/>
                    </a:p>
                  </p:txBody>
                </p:sp>
                <p:sp>
                  <p:nvSpPr>
                    <p:cNvPr id="20851" name="Line 132"/>
                    <p:cNvSpPr>
                      <a:spLocks noChangeShapeType="1"/>
                    </p:cNvSpPr>
                    <p:nvPr/>
                  </p:nvSpPr>
                  <p:spPr bwMode="auto">
                    <a:xfrm flipH="1">
                      <a:off x="4697" y="605"/>
                      <a:ext cx="45" cy="30"/>
                    </a:xfrm>
                    <a:prstGeom prst="line">
                      <a:avLst/>
                    </a:prstGeom>
                    <a:noFill/>
                    <a:ln w="9360">
                      <a:solidFill>
                        <a:srgbClr val="000000"/>
                      </a:solidFill>
                      <a:miter lim="800000"/>
                      <a:headEnd/>
                      <a:tailEnd/>
                    </a:ln>
                  </p:spPr>
                  <p:txBody>
                    <a:bodyPr/>
                    <a:lstStyle/>
                    <a:p>
                      <a:endParaRPr lang="en-GB"/>
                    </a:p>
                  </p:txBody>
                </p:sp>
              </p:grpSp>
              <p:grpSp>
                <p:nvGrpSpPr>
                  <p:cNvPr id="19709" name="Group 133"/>
                  <p:cNvGrpSpPr>
                    <a:grpSpLocks/>
                  </p:cNvGrpSpPr>
                  <p:nvPr/>
                </p:nvGrpSpPr>
                <p:grpSpPr bwMode="auto">
                  <a:xfrm>
                    <a:off x="4699" y="637"/>
                    <a:ext cx="43" cy="55"/>
                    <a:chOff x="4699" y="637"/>
                    <a:chExt cx="43" cy="55"/>
                  </a:xfrm>
                </p:grpSpPr>
                <p:sp>
                  <p:nvSpPr>
                    <p:cNvPr id="20848" name="Line 134"/>
                    <p:cNvSpPr>
                      <a:spLocks noChangeShapeType="1"/>
                    </p:cNvSpPr>
                    <p:nvPr/>
                  </p:nvSpPr>
                  <p:spPr bwMode="auto">
                    <a:xfrm>
                      <a:off x="4705" y="637"/>
                      <a:ext cx="33" cy="23"/>
                    </a:xfrm>
                    <a:prstGeom prst="line">
                      <a:avLst/>
                    </a:prstGeom>
                    <a:noFill/>
                    <a:ln w="9360">
                      <a:solidFill>
                        <a:srgbClr val="000000"/>
                      </a:solidFill>
                      <a:miter lim="800000"/>
                      <a:headEnd/>
                      <a:tailEnd/>
                    </a:ln>
                  </p:spPr>
                  <p:txBody>
                    <a:bodyPr/>
                    <a:lstStyle/>
                    <a:p>
                      <a:endParaRPr lang="en-GB"/>
                    </a:p>
                  </p:txBody>
                </p:sp>
                <p:sp>
                  <p:nvSpPr>
                    <p:cNvPr id="20849" name="Line 135"/>
                    <p:cNvSpPr>
                      <a:spLocks noChangeShapeType="1"/>
                    </p:cNvSpPr>
                    <p:nvPr/>
                  </p:nvSpPr>
                  <p:spPr bwMode="auto">
                    <a:xfrm flipH="1">
                      <a:off x="4697" y="662"/>
                      <a:ext cx="45" cy="30"/>
                    </a:xfrm>
                    <a:prstGeom prst="line">
                      <a:avLst/>
                    </a:prstGeom>
                    <a:noFill/>
                    <a:ln w="9360">
                      <a:solidFill>
                        <a:srgbClr val="000000"/>
                      </a:solidFill>
                      <a:miter lim="800000"/>
                      <a:headEnd/>
                      <a:tailEnd/>
                    </a:ln>
                  </p:spPr>
                  <p:txBody>
                    <a:bodyPr/>
                    <a:lstStyle/>
                    <a:p>
                      <a:endParaRPr lang="en-GB"/>
                    </a:p>
                  </p:txBody>
                </p:sp>
              </p:grpSp>
              <p:grpSp>
                <p:nvGrpSpPr>
                  <p:cNvPr id="19727" name="Group 136"/>
                  <p:cNvGrpSpPr>
                    <a:grpSpLocks/>
                  </p:cNvGrpSpPr>
                  <p:nvPr/>
                </p:nvGrpSpPr>
                <p:grpSpPr bwMode="auto">
                  <a:xfrm>
                    <a:off x="4699" y="694"/>
                    <a:ext cx="43" cy="55"/>
                    <a:chOff x="4699" y="694"/>
                    <a:chExt cx="43" cy="55"/>
                  </a:xfrm>
                </p:grpSpPr>
                <p:sp>
                  <p:nvSpPr>
                    <p:cNvPr id="20846" name="Line 137"/>
                    <p:cNvSpPr>
                      <a:spLocks noChangeShapeType="1"/>
                    </p:cNvSpPr>
                    <p:nvPr/>
                  </p:nvSpPr>
                  <p:spPr bwMode="auto">
                    <a:xfrm>
                      <a:off x="4705" y="694"/>
                      <a:ext cx="33" cy="23"/>
                    </a:xfrm>
                    <a:prstGeom prst="line">
                      <a:avLst/>
                    </a:prstGeom>
                    <a:noFill/>
                    <a:ln w="9360">
                      <a:solidFill>
                        <a:srgbClr val="000000"/>
                      </a:solidFill>
                      <a:miter lim="800000"/>
                      <a:headEnd/>
                      <a:tailEnd/>
                    </a:ln>
                  </p:spPr>
                  <p:txBody>
                    <a:bodyPr/>
                    <a:lstStyle/>
                    <a:p>
                      <a:endParaRPr lang="en-GB"/>
                    </a:p>
                  </p:txBody>
                </p:sp>
                <p:sp>
                  <p:nvSpPr>
                    <p:cNvPr id="20847" name="Line 138"/>
                    <p:cNvSpPr>
                      <a:spLocks noChangeShapeType="1"/>
                    </p:cNvSpPr>
                    <p:nvPr/>
                  </p:nvSpPr>
                  <p:spPr bwMode="auto">
                    <a:xfrm flipH="1">
                      <a:off x="4697" y="719"/>
                      <a:ext cx="45" cy="30"/>
                    </a:xfrm>
                    <a:prstGeom prst="line">
                      <a:avLst/>
                    </a:prstGeom>
                    <a:noFill/>
                    <a:ln w="9360">
                      <a:solidFill>
                        <a:srgbClr val="000000"/>
                      </a:solidFill>
                      <a:miter lim="800000"/>
                      <a:headEnd/>
                      <a:tailEnd/>
                    </a:ln>
                  </p:spPr>
                  <p:txBody>
                    <a:bodyPr/>
                    <a:lstStyle/>
                    <a:p>
                      <a:endParaRPr lang="en-GB"/>
                    </a:p>
                  </p:txBody>
                </p:sp>
              </p:grpSp>
              <p:grpSp>
                <p:nvGrpSpPr>
                  <p:cNvPr id="19728" name="Group 139"/>
                  <p:cNvGrpSpPr>
                    <a:grpSpLocks/>
                  </p:cNvGrpSpPr>
                  <p:nvPr/>
                </p:nvGrpSpPr>
                <p:grpSpPr bwMode="auto">
                  <a:xfrm>
                    <a:off x="4699" y="751"/>
                    <a:ext cx="43" cy="55"/>
                    <a:chOff x="4699" y="751"/>
                    <a:chExt cx="43" cy="55"/>
                  </a:xfrm>
                </p:grpSpPr>
                <p:sp>
                  <p:nvSpPr>
                    <p:cNvPr id="20844" name="Line 140"/>
                    <p:cNvSpPr>
                      <a:spLocks noChangeShapeType="1"/>
                    </p:cNvSpPr>
                    <p:nvPr/>
                  </p:nvSpPr>
                  <p:spPr bwMode="auto">
                    <a:xfrm>
                      <a:off x="4705" y="751"/>
                      <a:ext cx="33" cy="23"/>
                    </a:xfrm>
                    <a:prstGeom prst="line">
                      <a:avLst/>
                    </a:prstGeom>
                    <a:noFill/>
                    <a:ln w="9360">
                      <a:solidFill>
                        <a:srgbClr val="000000"/>
                      </a:solidFill>
                      <a:miter lim="800000"/>
                      <a:headEnd/>
                      <a:tailEnd/>
                    </a:ln>
                  </p:spPr>
                  <p:txBody>
                    <a:bodyPr/>
                    <a:lstStyle/>
                    <a:p>
                      <a:endParaRPr lang="en-GB"/>
                    </a:p>
                  </p:txBody>
                </p:sp>
                <p:sp>
                  <p:nvSpPr>
                    <p:cNvPr id="20845" name="Line 141"/>
                    <p:cNvSpPr>
                      <a:spLocks noChangeShapeType="1"/>
                    </p:cNvSpPr>
                    <p:nvPr/>
                  </p:nvSpPr>
                  <p:spPr bwMode="auto">
                    <a:xfrm flipH="1">
                      <a:off x="4697" y="776"/>
                      <a:ext cx="45" cy="30"/>
                    </a:xfrm>
                    <a:prstGeom prst="line">
                      <a:avLst/>
                    </a:prstGeom>
                    <a:noFill/>
                    <a:ln w="9360">
                      <a:solidFill>
                        <a:srgbClr val="000000"/>
                      </a:solidFill>
                      <a:miter lim="800000"/>
                      <a:headEnd/>
                      <a:tailEnd/>
                    </a:ln>
                  </p:spPr>
                  <p:txBody>
                    <a:bodyPr/>
                    <a:lstStyle/>
                    <a:p>
                      <a:endParaRPr lang="en-GB"/>
                    </a:p>
                  </p:txBody>
                </p:sp>
              </p:grpSp>
              <p:grpSp>
                <p:nvGrpSpPr>
                  <p:cNvPr id="19730" name="Group 142"/>
                  <p:cNvGrpSpPr>
                    <a:grpSpLocks/>
                  </p:cNvGrpSpPr>
                  <p:nvPr/>
                </p:nvGrpSpPr>
                <p:grpSpPr bwMode="auto">
                  <a:xfrm>
                    <a:off x="4699" y="808"/>
                    <a:ext cx="43" cy="56"/>
                    <a:chOff x="4699" y="808"/>
                    <a:chExt cx="43" cy="56"/>
                  </a:xfrm>
                </p:grpSpPr>
                <p:sp>
                  <p:nvSpPr>
                    <p:cNvPr id="20842" name="Line 143"/>
                    <p:cNvSpPr>
                      <a:spLocks noChangeShapeType="1"/>
                    </p:cNvSpPr>
                    <p:nvPr/>
                  </p:nvSpPr>
                  <p:spPr bwMode="auto">
                    <a:xfrm>
                      <a:off x="4705" y="808"/>
                      <a:ext cx="33" cy="23"/>
                    </a:xfrm>
                    <a:prstGeom prst="line">
                      <a:avLst/>
                    </a:prstGeom>
                    <a:noFill/>
                    <a:ln w="9360">
                      <a:solidFill>
                        <a:srgbClr val="000000"/>
                      </a:solidFill>
                      <a:miter lim="800000"/>
                      <a:headEnd/>
                      <a:tailEnd/>
                    </a:ln>
                  </p:spPr>
                  <p:txBody>
                    <a:bodyPr/>
                    <a:lstStyle/>
                    <a:p>
                      <a:endParaRPr lang="en-GB"/>
                    </a:p>
                  </p:txBody>
                </p:sp>
                <p:sp>
                  <p:nvSpPr>
                    <p:cNvPr id="20843" name="Line 144"/>
                    <p:cNvSpPr>
                      <a:spLocks noChangeShapeType="1"/>
                    </p:cNvSpPr>
                    <p:nvPr/>
                  </p:nvSpPr>
                  <p:spPr bwMode="auto">
                    <a:xfrm flipH="1">
                      <a:off x="4697" y="834"/>
                      <a:ext cx="45" cy="30"/>
                    </a:xfrm>
                    <a:prstGeom prst="line">
                      <a:avLst/>
                    </a:prstGeom>
                    <a:noFill/>
                    <a:ln w="9360">
                      <a:solidFill>
                        <a:srgbClr val="000000"/>
                      </a:solidFill>
                      <a:miter lim="800000"/>
                      <a:headEnd/>
                      <a:tailEnd/>
                    </a:ln>
                  </p:spPr>
                  <p:txBody>
                    <a:bodyPr/>
                    <a:lstStyle/>
                    <a:p>
                      <a:endParaRPr lang="en-GB"/>
                    </a:p>
                  </p:txBody>
                </p:sp>
              </p:grpSp>
              <p:grpSp>
                <p:nvGrpSpPr>
                  <p:cNvPr id="19731" name="Group 145"/>
                  <p:cNvGrpSpPr>
                    <a:grpSpLocks/>
                  </p:cNvGrpSpPr>
                  <p:nvPr/>
                </p:nvGrpSpPr>
                <p:grpSpPr bwMode="auto">
                  <a:xfrm>
                    <a:off x="4699" y="866"/>
                    <a:ext cx="43" cy="55"/>
                    <a:chOff x="4699" y="866"/>
                    <a:chExt cx="43" cy="55"/>
                  </a:xfrm>
                </p:grpSpPr>
                <p:sp>
                  <p:nvSpPr>
                    <p:cNvPr id="20840" name="Line 146"/>
                    <p:cNvSpPr>
                      <a:spLocks noChangeShapeType="1"/>
                    </p:cNvSpPr>
                    <p:nvPr/>
                  </p:nvSpPr>
                  <p:spPr bwMode="auto">
                    <a:xfrm>
                      <a:off x="4705" y="866"/>
                      <a:ext cx="33" cy="23"/>
                    </a:xfrm>
                    <a:prstGeom prst="line">
                      <a:avLst/>
                    </a:prstGeom>
                    <a:noFill/>
                    <a:ln w="9360">
                      <a:solidFill>
                        <a:srgbClr val="000000"/>
                      </a:solidFill>
                      <a:miter lim="800000"/>
                      <a:headEnd/>
                      <a:tailEnd/>
                    </a:ln>
                  </p:spPr>
                  <p:txBody>
                    <a:bodyPr/>
                    <a:lstStyle/>
                    <a:p>
                      <a:endParaRPr lang="en-GB"/>
                    </a:p>
                  </p:txBody>
                </p:sp>
                <p:sp>
                  <p:nvSpPr>
                    <p:cNvPr id="20841" name="Line 147"/>
                    <p:cNvSpPr>
                      <a:spLocks noChangeShapeType="1"/>
                    </p:cNvSpPr>
                    <p:nvPr/>
                  </p:nvSpPr>
                  <p:spPr bwMode="auto">
                    <a:xfrm flipH="1">
                      <a:off x="4697" y="891"/>
                      <a:ext cx="45" cy="30"/>
                    </a:xfrm>
                    <a:prstGeom prst="line">
                      <a:avLst/>
                    </a:prstGeom>
                    <a:noFill/>
                    <a:ln w="9360">
                      <a:solidFill>
                        <a:srgbClr val="000000"/>
                      </a:solidFill>
                      <a:miter lim="800000"/>
                      <a:headEnd/>
                      <a:tailEnd/>
                    </a:ln>
                  </p:spPr>
                  <p:txBody>
                    <a:bodyPr/>
                    <a:lstStyle/>
                    <a:p>
                      <a:endParaRPr lang="en-GB"/>
                    </a:p>
                  </p:txBody>
                </p:sp>
              </p:grpSp>
            </p:grpSp>
          </p:grpSp>
          <p:grpSp>
            <p:nvGrpSpPr>
              <p:cNvPr id="19732" name="Group 148"/>
              <p:cNvGrpSpPr>
                <a:grpSpLocks/>
              </p:cNvGrpSpPr>
              <p:nvPr/>
            </p:nvGrpSpPr>
            <p:grpSpPr bwMode="auto">
              <a:xfrm>
                <a:off x="4578" y="947"/>
                <a:ext cx="200" cy="523"/>
                <a:chOff x="4578" y="947"/>
                <a:chExt cx="200" cy="523"/>
              </a:xfrm>
            </p:grpSpPr>
            <p:sp>
              <p:nvSpPr>
                <p:cNvPr id="20781" name="Oval 149"/>
                <p:cNvSpPr>
                  <a:spLocks noChangeArrowheads="1"/>
                </p:cNvSpPr>
                <p:nvPr/>
              </p:nvSpPr>
              <p:spPr bwMode="auto">
                <a:xfrm rot="10800000">
                  <a:off x="4667" y="1384"/>
                  <a:ext cx="112" cy="8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20782" name="Line 150"/>
                <p:cNvSpPr>
                  <a:spLocks noChangeShapeType="1"/>
                </p:cNvSpPr>
                <p:nvPr/>
              </p:nvSpPr>
              <p:spPr bwMode="auto">
                <a:xfrm flipV="1">
                  <a:off x="4719" y="1324"/>
                  <a:ext cx="0" cy="54"/>
                </a:xfrm>
                <a:prstGeom prst="line">
                  <a:avLst/>
                </a:prstGeom>
                <a:noFill/>
                <a:ln w="9360">
                  <a:solidFill>
                    <a:srgbClr val="000000"/>
                  </a:solidFill>
                  <a:miter lim="800000"/>
                  <a:headEnd/>
                  <a:tailEnd/>
                </a:ln>
              </p:spPr>
              <p:txBody>
                <a:bodyPr/>
                <a:lstStyle/>
                <a:p>
                  <a:endParaRPr lang="en-GB"/>
                </a:p>
              </p:txBody>
            </p:sp>
            <p:sp>
              <p:nvSpPr>
                <p:cNvPr id="20783" name="Line 151"/>
                <p:cNvSpPr>
                  <a:spLocks noChangeShapeType="1"/>
                </p:cNvSpPr>
                <p:nvPr/>
              </p:nvSpPr>
              <p:spPr bwMode="auto">
                <a:xfrm flipH="1">
                  <a:off x="4592" y="1329"/>
                  <a:ext cx="131" cy="0"/>
                </a:xfrm>
                <a:prstGeom prst="line">
                  <a:avLst/>
                </a:prstGeom>
                <a:noFill/>
                <a:ln w="9360">
                  <a:solidFill>
                    <a:srgbClr val="000000"/>
                  </a:solidFill>
                  <a:miter lim="800000"/>
                  <a:headEnd/>
                  <a:tailEnd/>
                </a:ln>
              </p:spPr>
              <p:txBody>
                <a:bodyPr/>
                <a:lstStyle/>
                <a:p>
                  <a:endParaRPr lang="en-GB"/>
                </a:p>
              </p:txBody>
            </p:sp>
            <p:sp>
              <p:nvSpPr>
                <p:cNvPr id="20784" name="Line 152"/>
                <p:cNvSpPr>
                  <a:spLocks noChangeShapeType="1"/>
                </p:cNvSpPr>
                <p:nvPr/>
              </p:nvSpPr>
              <p:spPr bwMode="auto">
                <a:xfrm flipV="1">
                  <a:off x="4598" y="1304"/>
                  <a:ext cx="0" cy="29"/>
                </a:xfrm>
                <a:prstGeom prst="line">
                  <a:avLst/>
                </a:prstGeom>
                <a:noFill/>
                <a:ln w="9360">
                  <a:solidFill>
                    <a:srgbClr val="000000"/>
                  </a:solidFill>
                  <a:miter lim="800000"/>
                  <a:headEnd/>
                  <a:tailEnd/>
                </a:ln>
              </p:spPr>
              <p:txBody>
                <a:bodyPr/>
                <a:lstStyle/>
                <a:p>
                  <a:endParaRPr lang="en-GB"/>
                </a:p>
              </p:txBody>
            </p:sp>
            <p:sp>
              <p:nvSpPr>
                <p:cNvPr id="20785" name="Line 153"/>
                <p:cNvSpPr>
                  <a:spLocks noChangeShapeType="1"/>
                </p:cNvSpPr>
                <p:nvPr/>
              </p:nvSpPr>
              <p:spPr bwMode="auto">
                <a:xfrm flipV="1">
                  <a:off x="4658" y="1304"/>
                  <a:ext cx="0" cy="29"/>
                </a:xfrm>
                <a:prstGeom prst="line">
                  <a:avLst/>
                </a:prstGeom>
                <a:noFill/>
                <a:ln w="9360">
                  <a:solidFill>
                    <a:srgbClr val="000000"/>
                  </a:solidFill>
                  <a:miter lim="800000"/>
                  <a:headEnd/>
                  <a:tailEnd/>
                </a:ln>
              </p:spPr>
              <p:txBody>
                <a:bodyPr/>
                <a:lstStyle/>
                <a:p>
                  <a:endParaRPr lang="en-GB"/>
                </a:p>
              </p:txBody>
            </p:sp>
            <p:grpSp>
              <p:nvGrpSpPr>
                <p:cNvPr id="19733" name="Group 154"/>
                <p:cNvGrpSpPr>
                  <a:grpSpLocks/>
                </p:cNvGrpSpPr>
                <p:nvPr/>
              </p:nvGrpSpPr>
              <p:grpSpPr bwMode="auto">
                <a:xfrm>
                  <a:off x="4639" y="947"/>
                  <a:ext cx="44" cy="365"/>
                  <a:chOff x="4639" y="947"/>
                  <a:chExt cx="44" cy="365"/>
                </a:xfrm>
              </p:grpSpPr>
              <p:sp>
                <p:nvSpPr>
                  <p:cNvPr id="20807" name="Line 155"/>
                  <p:cNvSpPr>
                    <a:spLocks noChangeShapeType="1"/>
                  </p:cNvSpPr>
                  <p:nvPr/>
                </p:nvSpPr>
                <p:spPr bwMode="auto">
                  <a:xfrm flipV="1">
                    <a:off x="4658" y="1284"/>
                    <a:ext cx="21" cy="29"/>
                  </a:xfrm>
                  <a:prstGeom prst="line">
                    <a:avLst/>
                  </a:prstGeom>
                  <a:noFill/>
                  <a:ln w="9360">
                    <a:solidFill>
                      <a:srgbClr val="000000"/>
                    </a:solidFill>
                    <a:miter lim="800000"/>
                    <a:headEnd/>
                    <a:tailEnd/>
                  </a:ln>
                </p:spPr>
                <p:txBody>
                  <a:bodyPr/>
                  <a:lstStyle/>
                  <a:p>
                    <a:endParaRPr lang="en-GB"/>
                  </a:p>
                </p:txBody>
              </p:sp>
              <p:grpSp>
                <p:nvGrpSpPr>
                  <p:cNvPr id="19734" name="Group 156"/>
                  <p:cNvGrpSpPr>
                    <a:grpSpLocks/>
                  </p:cNvGrpSpPr>
                  <p:nvPr/>
                </p:nvGrpSpPr>
                <p:grpSpPr bwMode="auto">
                  <a:xfrm>
                    <a:off x="4639" y="1230"/>
                    <a:ext cx="44" cy="63"/>
                    <a:chOff x="4639" y="1230"/>
                    <a:chExt cx="44" cy="63"/>
                  </a:xfrm>
                </p:grpSpPr>
                <p:sp>
                  <p:nvSpPr>
                    <p:cNvPr id="20824" name="Line 157"/>
                    <p:cNvSpPr>
                      <a:spLocks noChangeShapeType="1"/>
                    </p:cNvSpPr>
                    <p:nvPr/>
                  </p:nvSpPr>
                  <p:spPr bwMode="auto">
                    <a:xfrm flipH="1" flipV="1">
                      <a:off x="4638" y="1261"/>
                      <a:ext cx="46" cy="33"/>
                    </a:xfrm>
                    <a:prstGeom prst="line">
                      <a:avLst/>
                    </a:prstGeom>
                    <a:noFill/>
                    <a:ln w="9360">
                      <a:solidFill>
                        <a:srgbClr val="000000"/>
                      </a:solidFill>
                      <a:miter lim="800000"/>
                      <a:headEnd/>
                      <a:tailEnd/>
                    </a:ln>
                  </p:spPr>
                  <p:txBody>
                    <a:bodyPr/>
                    <a:lstStyle/>
                    <a:p>
                      <a:endParaRPr lang="en-GB"/>
                    </a:p>
                  </p:txBody>
                </p:sp>
                <p:sp>
                  <p:nvSpPr>
                    <p:cNvPr id="20825" name="Line 158"/>
                    <p:cNvSpPr>
                      <a:spLocks noChangeShapeType="1"/>
                    </p:cNvSpPr>
                    <p:nvPr/>
                  </p:nvSpPr>
                  <p:spPr bwMode="auto">
                    <a:xfrm flipV="1">
                      <a:off x="4644" y="1229"/>
                      <a:ext cx="34" cy="40"/>
                    </a:xfrm>
                    <a:prstGeom prst="line">
                      <a:avLst/>
                    </a:prstGeom>
                    <a:noFill/>
                    <a:ln w="9360">
                      <a:solidFill>
                        <a:srgbClr val="000000"/>
                      </a:solidFill>
                      <a:miter lim="800000"/>
                      <a:headEnd/>
                      <a:tailEnd/>
                    </a:ln>
                  </p:spPr>
                  <p:txBody>
                    <a:bodyPr/>
                    <a:lstStyle/>
                    <a:p>
                      <a:endParaRPr lang="en-GB"/>
                    </a:p>
                  </p:txBody>
                </p:sp>
              </p:grpSp>
              <p:grpSp>
                <p:nvGrpSpPr>
                  <p:cNvPr id="19735" name="Group 159"/>
                  <p:cNvGrpSpPr>
                    <a:grpSpLocks/>
                  </p:cNvGrpSpPr>
                  <p:nvPr/>
                </p:nvGrpSpPr>
                <p:grpSpPr bwMode="auto">
                  <a:xfrm>
                    <a:off x="4639" y="1173"/>
                    <a:ext cx="44" cy="62"/>
                    <a:chOff x="4639" y="1173"/>
                    <a:chExt cx="44" cy="62"/>
                  </a:xfrm>
                </p:grpSpPr>
                <p:sp>
                  <p:nvSpPr>
                    <p:cNvPr id="20822" name="Line 160"/>
                    <p:cNvSpPr>
                      <a:spLocks noChangeShapeType="1"/>
                    </p:cNvSpPr>
                    <p:nvPr/>
                  </p:nvSpPr>
                  <p:spPr bwMode="auto">
                    <a:xfrm flipH="1" flipV="1">
                      <a:off x="4638" y="1203"/>
                      <a:ext cx="46" cy="34"/>
                    </a:xfrm>
                    <a:prstGeom prst="line">
                      <a:avLst/>
                    </a:prstGeom>
                    <a:noFill/>
                    <a:ln w="9360">
                      <a:solidFill>
                        <a:srgbClr val="000000"/>
                      </a:solidFill>
                      <a:miter lim="800000"/>
                      <a:headEnd/>
                      <a:tailEnd/>
                    </a:ln>
                  </p:spPr>
                  <p:txBody>
                    <a:bodyPr/>
                    <a:lstStyle/>
                    <a:p>
                      <a:endParaRPr lang="en-GB"/>
                    </a:p>
                  </p:txBody>
                </p:sp>
                <p:sp>
                  <p:nvSpPr>
                    <p:cNvPr id="20823" name="Line 161"/>
                    <p:cNvSpPr>
                      <a:spLocks noChangeShapeType="1"/>
                    </p:cNvSpPr>
                    <p:nvPr/>
                  </p:nvSpPr>
                  <p:spPr bwMode="auto">
                    <a:xfrm flipV="1">
                      <a:off x="4644" y="1173"/>
                      <a:ext cx="34" cy="40"/>
                    </a:xfrm>
                    <a:prstGeom prst="line">
                      <a:avLst/>
                    </a:prstGeom>
                    <a:noFill/>
                    <a:ln w="9360">
                      <a:solidFill>
                        <a:srgbClr val="000000"/>
                      </a:solidFill>
                      <a:miter lim="800000"/>
                      <a:headEnd/>
                      <a:tailEnd/>
                    </a:ln>
                  </p:spPr>
                  <p:txBody>
                    <a:bodyPr/>
                    <a:lstStyle/>
                    <a:p>
                      <a:endParaRPr lang="en-GB"/>
                    </a:p>
                  </p:txBody>
                </p:sp>
              </p:grpSp>
              <p:grpSp>
                <p:nvGrpSpPr>
                  <p:cNvPr id="19749" name="Group 162"/>
                  <p:cNvGrpSpPr>
                    <a:grpSpLocks/>
                  </p:cNvGrpSpPr>
                  <p:nvPr/>
                </p:nvGrpSpPr>
                <p:grpSpPr bwMode="auto">
                  <a:xfrm>
                    <a:off x="4639" y="1116"/>
                    <a:ext cx="44" cy="62"/>
                    <a:chOff x="4639" y="1116"/>
                    <a:chExt cx="44" cy="62"/>
                  </a:xfrm>
                </p:grpSpPr>
                <p:sp>
                  <p:nvSpPr>
                    <p:cNvPr id="20820" name="Line 163"/>
                    <p:cNvSpPr>
                      <a:spLocks noChangeShapeType="1"/>
                    </p:cNvSpPr>
                    <p:nvPr/>
                  </p:nvSpPr>
                  <p:spPr bwMode="auto">
                    <a:xfrm flipH="1" flipV="1">
                      <a:off x="4638" y="1146"/>
                      <a:ext cx="46" cy="34"/>
                    </a:xfrm>
                    <a:prstGeom prst="line">
                      <a:avLst/>
                    </a:prstGeom>
                    <a:noFill/>
                    <a:ln w="9360">
                      <a:solidFill>
                        <a:srgbClr val="000000"/>
                      </a:solidFill>
                      <a:miter lim="800000"/>
                      <a:headEnd/>
                      <a:tailEnd/>
                    </a:ln>
                  </p:spPr>
                  <p:txBody>
                    <a:bodyPr/>
                    <a:lstStyle/>
                    <a:p>
                      <a:endParaRPr lang="en-GB"/>
                    </a:p>
                  </p:txBody>
                </p:sp>
                <p:sp>
                  <p:nvSpPr>
                    <p:cNvPr id="20821" name="Line 164"/>
                    <p:cNvSpPr>
                      <a:spLocks noChangeShapeType="1"/>
                    </p:cNvSpPr>
                    <p:nvPr/>
                  </p:nvSpPr>
                  <p:spPr bwMode="auto">
                    <a:xfrm flipV="1">
                      <a:off x="4644" y="1116"/>
                      <a:ext cx="34" cy="40"/>
                    </a:xfrm>
                    <a:prstGeom prst="line">
                      <a:avLst/>
                    </a:prstGeom>
                    <a:noFill/>
                    <a:ln w="9360">
                      <a:solidFill>
                        <a:srgbClr val="000000"/>
                      </a:solidFill>
                      <a:miter lim="800000"/>
                      <a:headEnd/>
                      <a:tailEnd/>
                    </a:ln>
                  </p:spPr>
                  <p:txBody>
                    <a:bodyPr/>
                    <a:lstStyle/>
                    <a:p>
                      <a:endParaRPr lang="en-GB"/>
                    </a:p>
                  </p:txBody>
                </p:sp>
              </p:grpSp>
              <p:grpSp>
                <p:nvGrpSpPr>
                  <p:cNvPr id="19750" name="Group 165"/>
                  <p:cNvGrpSpPr>
                    <a:grpSpLocks/>
                  </p:cNvGrpSpPr>
                  <p:nvPr/>
                </p:nvGrpSpPr>
                <p:grpSpPr bwMode="auto">
                  <a:xfrm>
                    <a:off x="4639" y="1060"/>
                    <a:ext cx="44" cy="62"/>
                    <a:chOff x="4639" y="1060"/>
                    <a:chExt cx="44" cy="62"/>
                  </a:xfrm>
                </p:grpSpPr>
                <p:sp>
                  <p:nvSpPr>
                    <p:cNvPr id="20818" name="Line 166"/>
                    <p:cNvSpPr>
                      <a:spLocks noChangeShapeType="1"/>
                    </p:cNvSpPr>
                    <p:nvPr/>
                  </p:nvSpPr>
                  <p:spPr bwMode="auto">
                    <a:xfrm flipH="1" flipV="1">
                      <a:off x="4638" y="1089"/>
                      <a:ext cx="46" cy="34"/>
                    </a:xfrm>
                    <a:prstGeom prst="line">
                      <a:avLst/>
                    </a:prstGeom>
                    <a:noFill/>
                    <a:ln w="9360">
                      <a:solidFill>
                        <a:srgbClr val="000000"/>
                      </a:solidFill>
                      <a:miter lim="800000"/>
                      <a:headEnd/>
                      <a:tailEnd/>
                    </a:ln>
                  </p:spPr>
                  <p:txBody>
                    <a:bodyPr/>
                    <a:lstStyle/>
                    <a:p>
                      <a:endParaRPr lang="en-GB"/>
                    </a:p>
                  </p:txBody>
                </p:sp>
                <p:sp>
                  <p:nvSpPr>
                    <p:cNvPr id="20819" name="Line 167"/>
                    <p:cNvSpPr>
                      <a:spLocks noChangeShapeType="1"/>
                    </p:cNvSpPr>
                    <p:nvPr/>
                  </p:nvSpPr>
                  <p:spPr bwMode="auto">
                    <a:xfrm flipV="1">
                      <a:off x="4644" y="1060"/>
                      <a:ext cx="34" cy="40"/>
                    </a:xfrm>
                    <a:prstGeom prst="line">
                      <a:avLst/>
                    </a:prstGeom>
                    <a:noFill/>
                    <a:ln w="9360">
                      <a:solidFill>
                        <a:srgbClr val="000000"/>
                      </a:solidFill>
                      <a:miter lim="800000"/>
                      <a:headEnd/>
                      <a:tailEnd/>
                    </a:ln>
                  </p:spPr>
                  <p:txBody>
                    <a:bodyPr/>
                    <a:lstStyle/>
                    <a:p>
                      <a:endParaRPr lang="en-GB"/>
                    </a:p>
                  </p:txBody>
                </p:sp>
              </p:grpSp>
              <p:grpSp>
                <p:nvGrpSpPr>
                  <p:cNvPr id="19751" name="Group 168"/>
                  <p:cNvGrpSpPr>
                    <a:grpSpLocks/>
                  </p:cNvGrpSpPr>
                  <p:nvPr/>
                </p:nvGrpSpPr>
                <p:grpSpPr bwMode="auto">
                  <a:xfrm>
                    <a:off x="4639" y="1003"/>
                    <a:ext cx="44" cy="62"/>
                    <a:chOff x="4639" y="1003"/>
                    <a:chExt cx="44" cy="62"/>
                  </a:xfrm>
                </p:grpSpPr>
                <p:sp>
                  <p:nvSpPr>
                    <p:cNvPr id="20816" name="Line 169"/>
                    <p:cNvSpPr>
                      <a:spLocks noChangeShapeType="1"/>
                    </p:cNvSpPr>
                    <p:nvPr/>
                  </p:nvSpPr>
                  <p:spPr bwMode="auto">
                    <a:xfrm flipH="1" flipV="1">
                      <a:off x="4638" y="1033"/>
                      <a:ext cx="46" cy="34"/>
                    </a:xfrm>
                    <a:prstGeom prst="line">
                      <a:avLst/>
                    </a:prstGeom>
                    <a:noFill/>
                    <a:ln w="9360">
                      <a:solidFill>
                        <a:srgbClr val="000000"/>
                      </a:solidFill>
                      <a:miter lim="800000"/>
                      <a:headEnd/>
                      <a:tailEnd/>
                    </a:ln>
                  </p:spPr>
                  <p:txBody>
                    <a:bodyPr/>
                    <a:lstStyle/>
                    <a:p>
                      <a:endParaRPr lang="en-GB"/>
                    </a:p>
                  </p:txBody>
                </p:sp>
                <p:sp>
                  <p:nvSpPr>
                    <p:cNvPr id="20817" name="Line 170"/>
                    <p:cNvSpPr>
                      <a:spLocks noChangeShapeType="1"/>
                    </p:cNvSpPr>
                    <p:nvPr/>
                  </p:nvSpPr>
                  <p:spPr bwMode="auto">
                    <a:xfrm flipV="1">
                      <a:off x="4644" y="1003"/>
                      <a:ext cx="34" cy="40"/>
                    </a:xfrm>
                    <a:prstGeom prst="line">
                      <a:avLst/>
                    </a:prstGeom>
                    <a:noFill/>
                    <a:ln w="9360">
                      <a:solidFill>
                        <a:srgbClr val="000000"/>
                      </a:solidFill>
                      <a:miter lim="800000"/>
                      <a:headEnd/>
                      <a:tailEnd/>
                    </a:ln>
                  </p:spPr>
                  <p:txBody>
                    <a:bodyPr/>
                    <a:lstStyle/>
                    <a:p>
                      <a:endParaRPr lang="en-GB"/>
                    </a:p>
                  </p:txBody>
                </p:sp>
              </p:grpSp>
              <p:grpSp>
                <p:nvGrpSpPr>
                  <p:cNvPr id="19752" name="Group 171"/>
                  <p:cNvGrpSpPr>
                    <a:grpSpLocks/>
                  </p:cNvGrpSpPr>
                  <p:nvPr/>
                </p:nvGrpSpPr>
                <p:grpSpPr bwMode="auto">
                  <a:xfrm>
                    <a:off x="4639" y="947"/>
                    <a:ext cx="44" cy="62"/>
                    <a:chOff x="4639" y="947"/>
                    <a:chExt cx="44" cy="62"/>
                  </a:xfrm>
                </p:grpSpPr>
                <p:sp>
                  <p:nvSpPr>
                    <p:cNvPr id="20814" name="Line 172"/>
                    <p:cNvSpPr>
                      <a:spLocks noChangeShapeType="1"/>
                    </p:cNvSpPr>
                    <p:nvPr/>
                  </p:nvSpPr>
                  <p:spPr bwMode="auto">
                    <a:xfrm flipH="1" flipV="1">
                      <a:off x="4638" y="976"/>
                      <a:ext cx="46" cy="34"/>
                    </a:xfrm>
                    <a:prstGeom prst="line">
                      <a:avLst/>
                    </a:prstGeom>
                    <a:noFill/>
                    <a:ln w="9360">
                      <a:solidFill>
                        <a:srgbClr val="000000"/>
                      </a:solidFill>
                      <a:miter lim="800000"/>
                      <a:headEnd/>
                      <a:tailEnd/>
                    </a:ln>
                  </p:spPr>
                  <p:txBody>
                    <a:bodyPr/>
                    <a:lstStyle/>
                    <a:p>
                      <a:endParaRPr lang="en-GB"/>
                    </a:p>
                  </p:txBody>
                </p:sp>
                <p:sp>
                  <p:nvSpPr>
                    <p:cNvPr id="20815" name="Line 173"/>
                    <p:cNvSpPr>
                      <a:spLocks noChangeShapeType="1"/>
                    </p:cNvSpPr>
                    <p:nvPr/>
                  </p:nvSpPr>
                  <p:spPr bwMode="auto">
                    <a:xfrm flipV="1">
                      <a:off x="4644" y="946"/>
                      <a:ext cx="34" cy="40"/>
                    </a:xfrm>
                    <a:prstGeom prst="line">
                      <a:avLst/>
                    </a:prstGeom>
                    <a:noFill/>
                    <a:ln w="9360">
                      <a:solidFill>
                        <a:srgbClr val="000000"/>
                      </a:solidFill>
                      <a:miter lim="800000"/>
                      <a:headEnd/>
                      <a:tailEnd/>
                    </a:ln>
                  </p:spPr>
                  <p:txBody>
                    <a:bodyPr/>
                    <a:lstStyle/>
                    <a:p>
                      <a:endParaRPr lang="en-GB"/>
                    </a:p>
                  </p:txBody>
                </p:sp>
              </p:grpSp>
            </p:grpSp>
            <p:grpSp>
              <p:nvGrpSpPr>
                <p:cNvPr id="19753" name="Group 174"/>
                <p:cNvGrpSpPr>
                  <a:grpSpLocks/>
                </p:cNvGrpSpPr>
                <p:nvPr/>
              </p:nvGrpSpPr>
              <p:grpSpPr bwMode="auto">
                <a:xfrm>
                  <a:off x="4578" y="947"/>
                  <a:ext cx="44" cy="365"/>
                  <a:chOff x="4578" y="947"/>
                  <a:chExt cx="44" cy="365"/>
                </a:xfrm>
              </p:grpSpPr>
              <p:sp>
                <p:nvSpPr>
                  <p:cNvPr id="20788" name="Line 175"/>
                  <p:cNvSpPr>
                    <a:spLocks noChangeShapeType="1"/>
                  </p:cNvSpPr>
                  <p:nvPr/>
                </p:nvSpPr>
                <p:spPr bwMode="auto">
                  <a:xfrm flipV="1">
                    <a:off x="4598" y="1284"/>
                    <a:ext cx="21" cy="29"/>
                  </a:xfrm>
                  <a:prstGeom prst="line">
                    <a:avLst/>
                  </a:prstGeom>
                  <a:noFill/>
                  <a:ln w="9360">
                    <a:solidFill>
                      <a:srgbClr val="000000"/>
                    </a:solidFill>
                    <a:miter lim="800000"/>
                    <a:headEnd/>
                    <a:tailEnd/>
                  </a:ln>
                </p:spPr>
                <p:txBody>
                  <a:bodyPr/>
                  <a:lstStyle/>
                  <a:p>
                    <a:endParaRPr lang="en-GB"/>
                  </a:p>
                </p:txBody>
              </p:sp>
              <p:grpSp>
                <p:nvGrpSpPr>
                  <p:cNvPr id="19754" name="Group 176"/>
                  <p:cNvGrpSpPr>
                    <a:grpSpLocks/>
                  </p:cNvGrpSpPr>
                  <p:nvPr/>
                </p:nvGrpSpPr>
                <p:grpSpPr bwMode="auto">
                  <a:xfrm>
                    <a:off x="4578" y="1230"/>
                    <a:ext cx="44" cy="63"/>
                    <a:chOff x="4578" y="1230"/>
                    <a:chExt cx="44" cy="63"/>
                  </a:xfrm>
                </p:grpSpPr>
                <p:sp>
                  <p:nvSpPr>
                    <p:cNvPr id="20805" name="Line 177"/>
                    <p:cNvSpPr>
                      <a:spLocks noChangeShapeType="1"/>
                    </p:cNvSpPr>
                    <p:nvPr/>
                  </p:nvSpPr>
                  <p:spPr bwMode="auto">
                    <a:xfrm flipH="1" flipV="1">
                      <a:off x="4577" y="1261"/>
                      <a:ext cx="46" cy="33"/>
                    </a:xfrm>
                    <a:prstGeom prst="line">
                      <a:avLst/>
                    </a:prstGeom>
                    <a:noFill/>
                    <a:ln w="9360">
                      <a:solidFill>
                        <a:srgbClr val="000000"/>
                      </a:solidFill>
                      <a:miter lim="800000"/>
                      <a:headEnd/>
                      <a:tailEnd/>
                    </a:ln>
                  </p:spPr>
                  <p:txBody>
                    <a:bodyPr/>
                    <a:lstStyle/>
                    <a:p>
                      <a:endParaRPr lang="en-GB"/>
                    </a:p>
                  </p:txBody>
                </p:sp>
                <p:sp>
                  <p:nvSpPr>
                    <p:cNvPr id="20806" name="Line 178"/>
                    <p:cNvSpPr>
                      <a:spLocks noChangeShapeType="1"/>
                    </p:cNvSpPr>
                    <p:nvPr/>
                  </p:nvSpPr>
                  <p:spPr bwMode="auto">
                    <a:xfrm flipV="1">
                      <a:off x="4584" y="1229"/>
                      <a:ext cx="34" cy="40"/>
                    </a:xfrm>
                    <a:prstGeom prst="line">
                      <a:avLst/>
                    </a:prstGeom>
                    <a:noFill/>
                    <a:ln w="9360">
                      <a:solidFill>
                        <a:srgbClr val="000000"/>
                      </a:solidFill>
                      <a:miter lim="800000"/>
                      <a:headEnd/>
                      <a:tailEnd/>
                    </a:ln>
                  </p:spPr>
                  <p:txBody>
                    <a:bodyPr/>
                    <a:lstStyle/>
                    <a:p>
                      <a:endParaRPr lang="en-GB"/>
                    </a:p>
                  </p:txBody>
                </p:sp>
              </p:grpSp>
              <p:grpSp>
                <p:nvGrpSpPr>
                  <p:cNvPr id="19767" name="Group 179"/>
                  <p:cNvGrpSpPr>
                    <a:grpSpLocks/>
                  </p:cNvGrpSpPr>
                  <p:nvPr/>
                </p:nvGrpSpPr>
                <p:grpSpPr bwMode="auto">
                  <a:xfrm>
                    <a:off x="4578" y="1173"/>
                    <a:ext cx="44" cy="62"/>
                    <a:chOff x="4578" y="1173"/>
                    <a:chExt cx="44" cy="62"/>
                  </a:xfrm>
                </p:grpSpPr>
                <p:sp>
                  <p:nvSpPr>
                    <p:cNvPr id="20803" name="Line 180"/>
                    <p:cNvSpPr>
                      <a:spLocks noChangeShapeType="1"/>
                    </p:cNvSpPr>
                    <p:nvPr/>
                  </p:nvSpPr>
                  <p:spPr bwMode="auto">
                    <a:xfrm flipH="1" flipV="1">
                      <a:off x="4577" y="1203"/>
                      <a:ext cx="46" cy="34"/>
                    </a:xfrm>
                    <a:prstGeom prst="line">
                      <a:avLst/>
                    </a:prstGeom>
                    <a:noFill/>
                    <a:ln w="9360">
                      <a:solidFill>
                        <a:srgbClr val="000000"/>
                      </a:solidFill>
                      <a:miter lim="800000"/>
                      <a:headEnd/>
                      <a:tailEnd/>
                    </a:ln>
                  </p:spPr>
                  <p:txBody>
                    <a:bodyPr/>
                    <a:lstStyle/>
                    <a:p>
                      <a:endParaRPr lang="en-GB"/>
                    </a:p>
                  </p:txBody>
                </p:sp>
                <p:sp>
                  <p:nvSpPr>
                    <p:cNvPr id="20804" name="Line 181"/>
                    <p:cNvSpPr>
                      <a:spLocks noChangeShapeType="1"/>
                    </p:cNvSpPr>
                    <p:nvPr/>
                  </p:nvSpPr>
                  <p:spPr bwMode="auto">
                    <a:xfrm flipV="1">
                      <a:off x="4584" y="1173"/>
                      <a:ext cx="34" cy="40"/>
                    </a:xfrm>
                    <a:prstGeom prst="line">
                      <a:avLst/>
                    </a:prstGeom>
                    <a:noFill/>
                    <a:ln w="9360">
                      <a:solidFill>
                        <a:srgbClr val="000000"/>
                      </a:solidFill>
                      <a:miter lim="800000"/>
                      <a:headEnd/>
                      <a:tailEnd/>
                    </a:ln>
                  </p:spPr>
                  <p:txBody>
                    <a:bodyPr/>
                    <a:lstStyle/>
                    <a:p>
                      <a:endParaRPr lang="en-GB"/>
                    </a:p>
                  </p:txBody>
                </p:sp>
              </p:grpSp>
              <p:grpSp>
                <p:nvGrpSpPr>
                  <p:cNvPr id="19768" name="Group 182"/>
                  <p:cNvGrpSpPr>
                    <a:grpSpLocks/>
                  </p:cNvGrpSpPr>
                  <p:nvPr/>
                </p:nvGrpSpPr>
                <p:grpSpPr bwMode="auto">
                  <a:xfrm>
                    <a:off x="4578" y="1116"/>
                    <a:ext cx="44" cy="62"/>
                    <a:chOff x="4578" y="1116"/>
                    <a:chExt cx="44" cy="62"/>
                  </a:xfrm>
                </p:grpSpPr>
                <p:sp>
                  <p:nvSpPr>
                    <p:cNvPr id="20801" name="Line 183"/>
                    <p:cNvSpPr>
                      <a:spLocks noChangeShapeType="1"/>
                    </p:cNvSpPr>
                    <p:nvPr/>
                  </p:nvSpPr>
                  <p:spPr bwMode="auto">
                    <a:xfrm flipH="1" flipV="1">
                      <a:off x="4577" y="1146"/>
                      <a:ext cx="46" cy="34"/>
                    </a:xfrm>
                    <a:prstGeom prst="line">
                      <a:avLst/>
                    </a:prstGeom>
                    <a:noFill/>
                    <a:ln w="9360">
                      <a:solidFill>
                        <a:srgbClr val="000000"/>
                      </a:solidFill>
                      <a:miter lim="800000"/>
                      <a:headEnd/>
                      <a:tailEnd/>
                    </a:ln>
                  </p:spPr>
                  <p:txBody>
                    <a:bodyPr/>
                    <a:lstStyle/>
                    <a:p>
                      <a:endParaRPr lang="en-GB"/>
                    </a:p>
                  </p:txBody>
                </p:sp>
                <p:sp>
                  <p:nvSpPr>
                    <p:cNvPr id="20802" name="Line 184"/>
                    <p:cNvSpPr>
                      <a:spLocks noChangeShapeType="1"/>
                    </p:cNvSpPr>
                    <p:nvPr/>
                  </p:nvSpPr>
                  <p:spPr bwMode="auto">
                    <a:xfrm flipV="1">
                      <a:off x="4584" y="1116"/>
                      <a:ext cx="34" cy="40"/>
                    </a:xfrm>
                    <a:prstGeom prst="line">
                      <a:avLst/>
                    </a:prstGeom>
                    <a:noFill/>
                    <a:ln w="9360">
                      <a:solidFill>
                        <a:srgbClr val="000000"/>
                      </a:solidFill>
                      <a:miter lim="800000"/>
                      <a:headEnd/>
                      <a:tailEnd/>
                    </a:ln>
                  </p:spPr>
                  <p:txBody>
                    <a:bodyPr/>
                    <a:lstStyle/>
                    <a:p>
                      <a:endParaRPr lang="en-GB"/>
                    </a:p>
                  </p:txBody>
                </p:sp>
              </p:grpSp>
              <p:grpSp>
                <p:nvGrpSpPr>
                  <p:cNvPr id="19774" name="Group 185"/>
                  <p:cNvGrpSpPr>
                    <a:grpSpLocks/>
                  </p:cNvGrpSpPr>
                  <p:nvPr/>
                </p:nvGrpSpPr>
                <p:grpSpPr bwMode="auto">
                  <a:xfrm>
                    <a:off x="4578" y="1060"/>
                    <a:ext cx="44" cy="62"/>
                    <a:chOff x="4578" y="1060"/>
                    <a:chExt cx="44" cy="62"/>
                  </a:xfrm>
                </p:grpSpPr>
                <p:sp>
                  <p:nvSpPr>
                    <p:cNvPr id="20799" name="Line 186"/>
                    <p:cNvSpPr>
                      <a:spLocks noChangeShapeType="1"/>
                    </p:cNvSpPr>
                    <p:nvPr/>
                  </p:nvSpPr>
                  <p:spPr bwMode="auto">
                    <a:xfrm flipH="1" flipV="1">
                      <a:off x="4577" y="1089"/>
                      <a:ext cx="46" cy="34"/>
                    </a:xfrm>
                    <a:prstGeom prst="line">
                      <a:avLst/>
                    </a:prstGeom>
                    <a:noFill/>
                    <a:ln w="9360">
                      <a:solidFill>
                        <a:srgbClr val="000000"/>
                      </a:solidFill>
                      <a:miter lim="800000"/>
                      <a:headEnd/>
                      <a:tailEnd/>
                    </a:ln>
                  </p:spPr>
                  <p:txBody>
                    <a:bodyPr/>
                    <a:lstStyle/>
                    <a:p>
                      <a:endParaRPr lang="en-GB"/>
                    </a:p>
                  </p:txBody>
                </p:sp>
                <p:sp>
                  <p:nvSpPr>
                    <p:cNvPr id="20800" name="Line 187"/>
                    <p:cNvSpPr>
                      <a:spLocks noChangeShapeType="1"/>
                    </p:cNvSpPr>
                    <p:nvPr/>
                  </p:nvSpPr>
                  <p:spPr bwMode="auto">
                    <a:xfrm flipV="1">
                      <a:off x="4584" y="1060"/>
                      <a:ext cx="34" cy="40"/>
                    </a:xfrm>
                    <a:prstGeom prst="line">
                      <a:avLst/>
                    </a:prstGeom>
                    <a:noFill/>
                    <a:ln w="9360">
                      <a:solidFill>
                        <a:srgbClr val="000000"/>
                      </a:solidFill>
                      <a:miter lim="800000"/>
                      <a:headEnd/>
                      <a:tailEnd/>
                    </a:ln>
                  </p:spPr>
                  <p:txBody>
                    <a:bodyPr/>
                    <a:lstStyle/>
                    <a:p>
                      <a:endParaRPr lang="en-GB"/>
                    </a:p>
                  </p:txBody>
                </p:sp>
              </p:grpSp>
              <p:grpSp>
                <p:nvGrpSpPr>
                  <p:cNvPr id="19775" name="Group 188"/>
                  <p:cNvGrpSpPr>
                    <a:grpSpLocks/>
                  </p:cNvGrpSpPr>
                  <p:nvPr/>
                </p:nvGrpSpPr>
                <p:grpSpPr bwMode="auto">
                  <a:xfrm>
                    <a:off x="4578" y="1003"/>
                    <a:ext cx="44" cy="62"/>
                    <a:chOff x="4578" y="1003"/>
                    <a:chExt cx="44" cy="62"/>
                  </a:xfrm>
                </p:grpSpPr>
                <p:sp>
                  <p:nvSpPr>
                    <p:cNvPr id="20797" name="Line 189"/>
                    <p:cNvSpPr>
                      <a:spLocks noChangeShapeType="1"/>
                    </p:cNvSpPr>
                    <p:nvPr/>
                  </p:nvSpPr>
                  <p:spPr bwMode="auto">
                    <a:xfrm flipH="1" flipV="1">
                      <a:off x="4577" y="1033"/>
                      <a:ext cx="46" cy="34"/>
                    </a:xfrm>
                    <a:prstGeom prst="line">
                      <a:avLst/>
                    </a:prstGeom>
                    <a:noFill/>
                    <a:ln w="9360">
                      <a:solidFill>
                        <a:srgbClr val="000000"/>
                      </a:solidFill>
                      <a:miter lim="800000"/>
                      <a:headEnd/>
                      <a:tailEnd/>
                    </a:ln>
                  </p:spPr>
                  <p:txBody>
                    <a:bodyPr/>
                    <a:lstStyle/>
                    <a:p>
                      <a:endParaRPr lang="en-GB"/>
                    </a:p>
                  </p:txBody>
                </p:sp>
                <p:sp>
                  <p:nvSpPr>
                    <p:cNvPr id="20798" name="Line 190"/>
                    <p:cNvSpPr>
                      <a:spLocks noChangeShapeType="1"/>
                    </p:cNvSpPr>
                    <p:nvPr/>
                  </p:nvSpPr>
                  <p:spPr bwMode="auto">
                    <a:xfrm flipV="1">
                      <a:off x="4584" y="1003"/>
                      <a:ext cx="34" cy="40"/>
                    </a:xfrm>
                    <a:prstGeom prst="line">
                      <a:avLst/>
                    </a:prstGeom>
                    <a:noFill/>
                    <a:ln w="9360">
                      <a:solidFill>
                        <a:srgbClr val="000000"/>
                      </a:solidFill>
                      <a:miter lim="800000"/>
                      <a:headEnd/>
                      <a:tailEnd/>
                    </a:ln>
                  </p:spPr>
                  <p:txBody>
                    <a:bodyPr/>
                    <a:lstStyle/>
                    <a:p>
                      <a:endParaRPr lang="en-GB"/>
                    </a:p>
                  </p:txBody>
                </p:sp>
              </p:grpSp>
              <p:grpSp>
                <p:nvGrpSpPr>
                  <p:cNvPr id="19777" name="Group 191"/>
                  <p:cNvGrpSpPr>
                    <a:grpSpLocks/>
                  </p:cNvGrpSpPr>
                  <p:nvPr/>
                </p:nvGrpSpPr>
                <p:grpSpPr bwMode="auto">
                  <a:xfrm>
                    <a:off x="4578" y="947"/>
                    <a:ext cx="44" cy="62"/>
                    <a:chOff x="4578" y="947"/>
                    <a:chExt cx="44" cy="62"/>
                  </a:xfrm>
                </p:grpSpPr>
                <p:sp>
                  <p:nvSpPr>
                    <p:cNvPr id="20795" name="Line 192"/>
                    <p:cNvSpPr>
                      <a:spLocks noChangeShapeType="1"/>
                    </p:cNvSpPr>
                    <p:nvPr/>
                  </p:nvSpPr>
                  <p:spPr bwMode="auto">
                    <a:xfrm flipH="1" flipV="1">
                      <a:off x="4577" y="976"/>
                      <a:ext cx="46" cy="34"/>
                    </a:xfrm>
                    <a:prstGeom prst="line">
                      <a:avLst/>
                    </a:prstGeom>
                    <a:noFill/>
                    <a:ln w="9360">
                      <a:solidFill>
                        <a:srgbClr val="000000"/>
                      </a:solidFill>
                      <a:miter lim="800000"/>
                      <a:headEnd/>
                      <a:tailEnd/>
                    </a:ln>
                  </p:spPr>
                  <p:txBody>
                    <a:bodyPr/>
                    <a:lstStyle/>
                    <a:p>
                      <a:endParaRPr lang="en-GB"/>
                    </a:p>
                  </p:txBody>
                </p:sp>
                <p:sp>
                  <p:nvSpPr>
                    <p:cNvPr id="20796" name="Line 193"/>
                    <p:cNvSpPr>
                      <a:spLocks noChangeShapeType="1"/>
                    </p:cNvSpPr>
                    <p:nvPr/>
                  </p:nvSpPr>
                  <p:spPr bwMode="auto">
                    <a:xfrm flipV="1">
                      <a:off x="4584" y="946"/>
                      <a:ext cx="34" cy="40"/>
                    </a:xfrm>
                    <a:prstGeom prst="line">
                      <a:avLst/>
                    </a:prstGeom>
                    <a:noFill/>
                    <a:ln w="9360">
                      <a:solidFill>
                        <a:srgbClr val="000000"/>
                      </a:solidFill>
                      <a:miter lim="800000"/>
                      <a:headEnd/>
                      <a:tailEnd/>
                    </a:ln>
                  </p:spPr>
                  <p:txBody>
                    <a:bodyPr/>
                    <a:lstStyle/>
                    <a:p>
                      <a:endParaRPr lang="en-GB"/>
                    </a:p>
                  </p:txBody>
                </p:sp>
              </p:grpSp>
            </p:grpSp>
          </p:grpSp>
        </p:grpSp>
        <p:grpSp>
          <p:nvGrpSpPr>
            <p:cNvPr id="19778" name="Group 194"/>
            <p:cNvGrpSpPr>
              <a:grpSpLocks/>
            </p:cNvGrpSpPr>
            <p:nvPr/>
          </p:nvGrpSpPr>
          <p:grpSpPr bwMode="auto">
            <a:xfrm>
              <a:off x="4306" y="409"/>
              <a:ext cx="235" cy="1061"/>
              <a:chOff x="4306" y="409"/>
              <a:chExt cx="235" cy="1061"/>
            </a:xfrm>
          </p:grpSpPr>
          <p:grpSp>
            <p:nvGrpSpPr>
              <p:cNvPr id="19779" name="Group 195"/>
              <p:cNvGrpSpPr>
                <a:grpSpLocks/>
              </p:cNvGrpSpPr>
              <p:nvPr/>
            </p:nvGrpSpPr>
            <p:grpSpPr bwMode="auto">
              <a:xfrm>
                <a:off x="4306" y="409"/>
                <a:ext cx="199" cy="512"/>
                <a:chOff x="4306" y="409"/>
                <a:chExt cx="199" cy="512"/>
              </a:xfrm>
            </p:grpSpPr>
            <p:sp>
              <p:nvSpPr>
                <p:cNvPr id="20734" name="Oval 196"/>
                <p:cNvSpPr>
                  <a:spLocks noChangeArrowheads="1"/>
                </p:cNvSpPr>
                <p:nvPr/>
              </p:nvSpPr>
              <p:spPr bwMode="auto">
                <a:xfrm>
                  <a:off x="4306" y="409"/>
                  <a:ext cx="112" cy="8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20735" name="Line 197"/>
                <p:cNvSpPr>
                  <a:spLocks noChangeShapeType="1"/>
                </p:cNvSpPr>
                <p:nvPr/>
              </p:nvSpPr>
              <p:spPr bwMode="auto">
                <a:xfrm>
                  <a:off x="4367" y="498"/>
                  <a:ext cx="0" cy="42"/>
                </a:xfrm>
                <a:prstGeom prst="line">
                  <a:avLst/>
                </a:prstGeom>
                <a:noFill/>
                <a:ln w="9360">
                  <a:solidFill>
                    <a:srgbClr val="000000"/>
                  </a:solidFill>
                  <a:miter lim="800000"/>
                  <a:headEnd/>
                  <a:tailEnd/>
                </a:ln>
              </p:spPr>
              <p:txBody>
                <a:bodyPr/>
                <a:lstStyle/>
                <a:p>
                  <a:endParaRPr lang="en-GB"/>
                </a:p>
              </p:txBody>
            </p:sp>
            <p:sp>
              <p:nvSpPr>
                <p:cNvPr id="20736" name="Line 198"/>
                <p:cNvSpPr>
                  <a:spLocks noChangeShapeType="1"/>
                </p:cNvSpPr>
                <p:nvPr/>
              </p:nvSpPr>
              <p:spPr bwMode="auto">
                <a:xfrm>
                  <a:off x="4367" y="542"/>
                  <a:ext cx="120" cy="0"/>
                </a:xfrm>
                <a:prstGeom prst="line">
                  <a:avLst/>
                </a:prstGeom>
                <a:noFill/>
                <a:ln w="9360">
                  <a:solidFill>
                    <a:srgbClr val="000000"/>
                  </a:solidFill>
                  <a:miter lim="800000"/>
                  <a:headEnd/>
                  <a:tailEnd/>
                </a:ln>
              </p:spPr>
              <p:txBody>
                <a:bodyPr/>
                <a:lstStyle/>
                <a:p>
                  <a:endParaRPr lang="en-GB"/>
                </a:p>
              </p:txBody>
            </p:sp>
            <p:sp>
              <p:nvSpPr>
                <p:cNvPr id="20737" name="Line 199"/>
                <p:cNvSpPr>
                  <a:spLocks noChangeShapeType="1"/>
                </p:cNvSpPr>
                <p:nvPr/>
              </p:nvSpPr>
              <p:spPr bwMode="auto">
                <a:xfrm>
                  <a:off x="4488" y="542"/>
                  <a:ext cx="0" cy="17"/>
                </a:xfrm>
                <a:prstGeom prst="line">
                  <a:avLst/>
                </a:prstGeom>
                <a:noFill/>
                <a:ln w="9360">
                  <a:solidFill>
                    <a:srgbClr val="000000"/>
                  </a:solidFill>
                  <a:miter lim="800000"/>
                  <a:headEnd/>
                  <a:tailEnd/>
                </a:ln>
              </p:spPr>
              <p:txBody>
                <a:bodyPr/>
                <a:lstStyle/>
                <a:p>
                  <a:endParaRPr lang="en-GB"/>
                </a:p>
              </p:txBody>
            </p:sp>
            <p:sp>
              <p:nvSpPr>
                <p:cNvPr id="20738" name="Line 200"/>
                <p:cNvSpPr>
                  <a:spLocks noChangeShapeType="1"/>
                </p:cNvSpPr>
                <p:nvPr/>
              </p:nvSpPr>
              <p:spPr bwMode="auto">
                <a:xfrm>
                  <a:off x="4427" y="542"/>
                  <a:ext cx="0" cy="17"/>
                </a:xfrm>
                <a:prstGeom prst="line">
                  <a:avLst/>
                </a:prstGeom>
                <a:noFill/>
                <a:ln w="9360">
                  <a:solidFill>
                    <a:srgbClr val="000000"/>
                  </a:solidFill>
                  <a:miter lim="800000"/>
                  <a:headEnd/>
                  <a:tailEnd/>
                </a:ln>
              </p:spPr>
              <p:txBody>
                <a:bodyPr/>
                <a:lstStyle/>
                <a:p>
                  <a:endParaRPr lang="en-GB"/>
                </a:p>
              </p:txBody>
            </p:sp>
            <p:grpSp>
              <p:nvGrpSpPr>
                <p:cNvPr id="19780" name="Group 201"/>
                <p:cNvGrpSpPr>
                  <a:grpSpLocks/>
                </p:cNvGrpSpPr>
                <p:nvPr/>
              </p:nvGrpSpPr>
              <p:grpSpPr bwMode="auto">
                <a:xfrm>
                  <a:off x="4400" y="561"/>
                  <a:ext cx="44" cy="360"/>
                  <a:chOff x="4400" y="561"/>
                  <a:chExt cx="44" cy="360"/>
                </a:xfrm>
              </p:grpSpPr>
              <p:sp>
                <p:nvSpPr>
                  <p:cNvPr id="20760" name="Line 202"/>
                  <p:cNvSpPr>
                    <a:spLocks noChangeShapeType="1"/>
                  </p:cNvSpPr>
                  <p:nvPr/>
                </p:nvSpPr>
                <p:spPr bwMode="auto">
                  <a:xfrm flipH="1">
                    <a:off x="4399" y="561"/>
                    <a:ext cx="32" cy="17"/>
                  </a:xfrm>
                  <a:prstGeom prst="line">
                    <a:avLst/>
                  </a:prstGeom>
                  <a:noFill/>
                  <a:ln w="9360">
                    <a:solidFill>
                      <a:srgbClr val="000000"/>
                    </a:solidFill>
                    <a:miter lim="800000"/>
                    <a:headEnd/>
                    <a:tailEnd/>
                  </a:ln>
                </p:spPr>
                <p:txBody>
                  <a:bodyPr/>
                  <a:lstStyle/>
                  <a:p>
                    <a:endParaRPr lang="en-GB"/>
                  </a:p>
                </p:txBody>
              </p:sp>
              <p:grpSp>
                <p:nvGrpSpPr>
                  <p:cNvPr id="19781" name="Group 203"/>
                  <p:cNvGrpSpPr>
                    <a:grpSpLocks/>
                  </p:cNvGrpSpPr>
                  <p:nvPr/>
                </p:nvGrpSpPr>
                <p:grpSpPr bwMode="auto">
                  <a:xfrm>
                    <a:off x="4401" y="580"/>
                    <a:ext cx="43" cy="55"/>
                    <a:chOff x="4401" y="580"/>
                    <a:chExt cx="43" cy="55"/>
                  </a:xfrm>
                </p:grpSpPr>
                <p:sp>
                  <p:nvSpPr>
                    <p:cNvPr id="20777" name="Line 204"/>
                    <p:cNvSpPr>
                      <a:spLocks noChangeShapeType="1"/>
                    </p:cNvSpPr>
                    <p:nvPr/>
                  </p:nvSpPr>
                  <p:spPr bwMode="auto">
                    <a:xfrm>
                      <a:off x="4407" y="580"/>
                      <a:ext cx="33" cy="23"/>
                    </a:xfrm>
                    <a:prstGeom prst="line">
                      <a:avLst/>
                    </a:prstGeom>
                    <a:noFill/>
                    <a:ln w="9360">
                      <a:solidFill>
                        <a:srgbClr val="000000"/>
                      </a:solidFill>
                      <a:miter lim="800000"/>
                      <a:headEnd/>
                      <a:tailEnd/>
                    </a:ln>
                  </p:spPr>
                  <p:txBody>
                    <a:bodyPr/>
                    <a:lstStyle/>
                    <a:p>
                      <a:endParaRPr lang="en-GB"/>
                    </a:p>
                  </p:txBody>
                </p:sp>
                <p:sp>
                  <p:nvSpPr>
                    <p:cNvPr id="20778" name="Line 205"/>
                    <p:cNvSpPr>
                      <a:spLocks noChangeShapeType="1"/>
                    </p:cNvSpPr>
                    <p:nvPr/>
                  </p:nvSpPr>
                  <p:spPr bwMode="auto">
                    <a:xfrm flipH="1">
                      <a:off x="4399" y="605"/>
                      <a:ext cx="45" cy="30"/>
                    </a:xfrm>
                    <a:prstGeom prst="line">
                      <a:avLst/>
                    </a:prstGeom>
                    <a:noFill/>
                    <a:ln w="9360">
                      <a:solidFill>
                        <a:srgbClr val="000000"/>
                      </a:solidFill>
                      <a:miter lim="800000"/>
                      <a:headEnd/>
                      <a:tailEnd/>
                    </a:ln>
                  </p:spPr>
                  <p:txBody>
                    <a:bodyPr/>
                    <a:lstStyle/>
                    <a:p>
                      <a:endParaRPr lang="en-GB"/>
                    </a:p>
                  </p:txBody>
                </p:sp>
              </p:grpSp>
              <p:grpSp>
                <p:nvGrpSpPr>
                  <p:cNvPr id="19782" name="Group 206"/>
                  <p:cNvGrpSpPr>
                    <a:grpSpLocks/>
                  </p:cNvGrpSpPr>
                  <p:nvPr/>
                </p:nvGrpSpPr>
                <p:grpSpPr bwMode="auto">
                  <a:xfrm>
                    <a:off x="4401" y="637"/>
                    <a:ext cx="43" cy="55"/>
                    <a:chOff x="4401" y="637"/>
                    <a:chExt cx="43" cy="55"/>
                  </a:xfrm>
                </p:grpSpPr>
                <p:sp>
                  <p:nvSpPr>
                    <p:cNvPr id="20775" name="Line 207"/>
                    <p:cNvSpPr>
                      <a:spLocks noChangeShapeType="1"/>
                    </p:cNvSpPr>
                    <p:nvPr/>
                  </p:nvSpPr>
                  <p:spPr bwMode="auto">
                    <a:xfrm>
                      <a:off x="4407" y="637"/>
                      <a:ext cx="33" cy="23"/>
                    </a:xfrm>
                    <a:prstGeom prst="line">
                      <a:avLst/>
                    </a:prstGeom>
                    <a:noFill/>
                    <a:ln w="9360">
                      <a:solidFill>
                        <a:srgbClr val="000000"/>
                      </a:solidFill>
                      <a:miter lim="800000"/>
                      <a:headEnd/>
                      <a:tailEnd/>
                    </a:ln>
                  </p:spPr>
                  <p:txBody>
                    <a:bodyPr/>
                    <a:lstStyle/>
                    <a:p>
                      <a:endParaRPr lang="en-GB"/>
                    </a:p>
                  </p:txBody>
                </p:sp>
                <p:sp>
                  <p:nvSpPr>
                    <p:cNvPr id="20776" name="Line 208"/>
                    <p:cNvSpPr>
                      <a:spLocks noChangeShapeType="1"/>
                    </p:cNvSpPr>
                    <p:nvPr/>
                  </p:nvSpPr>
                  <p:spPr bwMode="auto">
                    <a:xfrm flipH="1">
                      <a:off x="4399" y="662"/>
                      <a:ext cx="45" cy="30"/>
                    </a:xfrm>
                    <a:prstGeom prst="line">
                      <a:avLst/>
                    </a:prstGeom>
                    <a:noFill/>
                    <a:ln w="9360">
                      <a:solidFill>
                        <a:srgbClr val="000000"/>
                      </a:solidFill>
                      <a:miter lim="800000"/>
                      <a:headEnd/>
                      <a:tailEnd/>
                    </a:ln>
                  </p:spPr>
                  <p:txBody>
                    <a:bodyPr/>
                    <a:lstStyle/>
                    <a:p>
                      <a:endParaRPr lang="en-GB"/>
                    </a:p>
                  </p:txBody>
                </p:sp>
              </p:grpSp>
              <p:grpSp>
                <p:nvGrpSpPr>
                  <p:cNvPr id="19796" name="Group 209"/>
                  <p:cNvGrpSpPr>
                    <a:grpSpLocks/>
                  </p:cNvGrpSpPr>
                  <p:nvPr/>
                </p:nvGrpSpPr>
                <p:grpSpPr bwMode="auto">
                  <a:xfrm>
                    <a:off x="4401" y="694"/>
                    <a:ext cx="43" cy="55"/>
                    <a:chOff x="4401" y="694"/>
                    <a:chExt cx="43" cy="55"/>
                  </a:xfrm>
                </p:grpSpPr>
                <p:sp>
                  <p:nvSpPr>
                    <p:cNvPr id="20773" name="Line 210"/>
                    <p:cNvSpPr>
                      <a:spLocks noChangeShapeType="1"/>
                    </p:cNvSpPr>
                    <p:nvPr/>
                  </p:nvSpPr>
                  <p:spPr bwMode="auto">
                    <a:xfrm>
                      <a:off x="4407" y="694"/>
                      <a:ext cx="33" cy="23"/>
                    </a:xfrm>
                    <a:prstGeom prst="line">
                      <a:avLst/>
                    </a:prstGeom>
                    <a:noFill/>
                    <a:ln w="9360">
                      <a:solidFill>
                        <a:srgbClr val="000000"/>
                      </a:solidFill>
                      <a:miter lim="800000"/>
                      <a:headEnd/>
                      <a:tailEnd/>
                    </a:ln>
                  </p:spPr>
                  <p:txBody>
                    <a:bodyPr/>
                    <a:lstStyle/>
                    <a:p>
                      <a:endParaRPr lang="en-GB"/>
                    </a:p>
                  </p:txBody>
                </p:sp>
                <p:sp>
                  <p:nvSpPr>
                    <p:cNvPr id="20774" name="Line 211"/>
                    <p:cNvSpPr>
                      <a:spLocks noChangeShapeType="1"/>
                    </p:cNvSpPr>
                    <p:nvPr/>
                  </p:nvSpPr>
                  <p:spPr bwMode="auto">
                    <a:xfrm flipH="1">
                      <a:off x="4399" y="719"/>
                      <a:ext cx="45" cy="30"/>
                    </a:xfrm>
                    <a:prstGeom prst="line">
                      <a:avLst/>
                    </a:prstGeom>
                    <a:noFill/>
                    <a:ln w="9360">
                      <a:solidFill>
                        <a:srgbClr val="000000"/>
                      </a:solidFill>
                      <a:miter lim="800000"/>
                      <a:headEnd/>
                      <a:tailEnd/>
                    </a:ln>
                  </p:spPr>
                  <p:txBody>
                    <a:bodyPr/>
                    <a:lstStyle/>
                    <a:p>
                      <a:endParaRPr lang="en-GB"/>
                    </a:p>
                  </p:txBody>
                </p:sp>
              </p:grpSp>
              <p:grpSp>
                <p:nvGrpSpPr>
                  <p:cNvPr id="19797" name="Group 212"/>
                  <p:cNvGrpSpPr>
                    <a:grpSpLocks/>
                  </p:cNvGrpSpPr>
                  <p:nvPr/>
                </p:nvGrpSpPr>
                <p:grpSpPr bwMode="auto">
                  <a:xfrm>
                    <a:off x="4401" y="751"/>
                    <a:ext cx="43" cy="55"/>
                    <a:chOff x="4401" y="751"/>
                    <a:chExt cx="43" cy="55"/>
                  </a:xfrm>
                </p:grpSpPr>
                <p:sp>
                  <p:nvSpPr>
                    <p:cNvPr id="20771" name="Line 213"/>
                    <p:cNvSpPr>
                      <a:spLocks noChangeShapeType="1"/>
                    </p:cNvSpPr>
                    <p:nvPr/>
                  </p:nvSpPr>
                  <p:spPr bwMode="auto">
                    <a:xfrm>
                      <a:off x="4407" y="751"/>
                      <a:ext cx="33" cy="23"/>
                    </a:xfrm>
                    <a:prstGeom prst="line">
                      <a:avLst/>
                    </a:prstGeom>
                    <a:noFill/>
                    <a:ln w="9360">
                      <a:solidFill>
                        <a:srgbClr val="000000"/>
                      </a:solidFill>
                      <a:miter lim="800000"/>
                      <a:headEnd/>
                      <a:tailEnd/>
                    </a:ln>
                  </p:spPr>
                  <p:txBody>
                    <a:bodyPr/>
                    <a:lstStyle/>
                    <a:p>
                      <a:endParaRPr lang="en-GB"/>
                    </a:p>
                  </p:txBody>
                </p:sp>
                <p:sp>
                  <p:nvSpPr>
                    <p:cNvPr id="20772" name="Line 214"/>
                    <p:cNvSpPr>
                      <a:spLocks noChangeShapeType="1"/>
                    </p:cNvSpPr>
                    <p:nvPr/>
                  </p:nvSpPr>
                  <p:spPr bwMode="auto">
                    <a:xfrm flipH="1">
                      <a:off x="4399" y="776"/>
                      <a:ext cx="45" cy="30"/>
                    </a:xfrm>
                    <a:prstGeom prst="line">
                      <a:avLst/>
                    </a:prstGeom>
                    <a:noFill/>
                    <a:ln w="9360">
                      <a:solidFill>
                        <a:srgbClr val="000000"/>
                      </a:solidFill>
                      <a:miter lim="800000"/>
                      <a:headEnd/>
                      <a:tailEnd/>
                    </a:ln>
                  </p:spPr>
                  <p:txBody>
                    <a:bodyPr/>
                    <a:lstStyle/>
                    <a:p>
                      <a:endParaRPr lang="en-GB"/>
                    </a:p>
                  </p:txBody>
                </p:sp>
              </p:grpSp>
              <p:grpSp>
                <p:nvGrpSpPr>
                  <p:cNvPr id="19798" name="Group 215"/>
                  <p:cNvGrpSpPr>
                    <a:grpSpLocks/>
                  </p:cNvGrpSpPr>
                  <p:nvPr/>
                </p:nvGrpSpPr>
                <p:grpSpPr bwMode="auto">
                  <a:xfrm>
                    <a:off x="4401" y="808"/>
                    <a:ext cx="43" cy="56"/>
                    <a:chOff x="4401" y="808"/>
                    <a:chExt cx="43" cy="56"/>
                  </a:xfrm>
                </p:grpSpPr>
                <p:sp>
                  <p:nvSpPr>
                    <p:cNvPr id="20769" name="Line 216"/>
                    <p:cNvSpPr>
                      <a:spLocks noChangeShapeType="1"/>
                    </p:cNvSpPr>
                    <p:nvPr/>
                  </p:nvSpPr>
                  <p:spPr bwMode="auto">
                    <a:xfrm>
                      <a:off x="4407" y="808"/>
                      <a:ext cx="33" cy="23"/>
                    </a:xfrm>
                    <a:prstGeom prst="line">
                      <a:avLst/>
                    </a:prstGeom>
                    <a:noFill/>
                    <a:ln w="9360">
                      <a:solidFill>
                        <a:srgbClr val="000000"/>
                      </a:solidFill>
                      <a:miter lim="800000"/>
                      <a:headEnd/>
                      <a:tailEnd/>
                    </a:ln>
                  </p:spPr>
                  <p:txBody>
                    <a:bodyPr/>
                    <a:lstStyle/>
                    <a:p>
                      <a:endParaRPr lang="en-GB"/>
                    </a:p>
                  </p:txBody>
                </p:sp>
                <p:sp>
                  <p:nvSpPr>
                    <p:cNvPr id="20770" name="Line 217"/>
                    <p:cNvSpPr>
                      <a:spLocks noChangeShapeType="1"/>
                    </p:cNvSpPr>
                    <p:nvPr/>
                  </p:nvSpPr>
                  <p:spPr bwMode="auto">
                    <a:xfrm flipH="1">
                      <a:off x="4399" y="834"/>
                      <a:ext cx="45" cy="30"/>
                    </a:xfrm>
                    <a:prstGeom prst="line">
                      <a:avLst/>
                    </a:prstGeom>
                    <a:noFill/>
                    <a:ln w="9360">
                      <a:solidFill>
                        <a:srgbClr val="000000"/>
                      </a:solidFill>
                      <a:miter lim="800000"/>
                      <a:headEnd/>
                      <a:tailEnd/>
                    </a:ln>
                  </p:spPr>
                  <p:txBody>
                    <a:bodyPr/>
                    <a:lstStyle/>
                    <a:p>
                      <a:endParaRPr lang="en-GB"/>
                    </a:p>
                  </p:txBody>
                </p:sp>
              </p:grpSp>
              <p:grpSp>
                <p:nvGrpSpPr>
                  <p:cNvPr id="19799" name="Group 218"/>
                  <p:cNvGrpSpPr>
                    <a:grpSpLocks/>
                  </p:cNvGrpSpPr>
                  <p:nvPr/>
                </p:nvGrpSpPr>
                <p:grpSpPr bwMode="auto">
                  <a:xfrm>
                    <a:off x="4401" y="866"/>
                    <a:ext cx="43" cy="55"/>
                    <a:chOff x="4401" y="866"/>
                    <a:chExt cx="43" cy="55"/>
                  </a:xfrm>
                </p:grpSpPr>
                <p:sp>
                  <p:nvSpPr>
                    <p:cNvPr id="20767" name="Line 219"/>
                    <p:cNvSpPr>
                      <a:spLocks noChangeShapeType="1"/>
                    </p:cNvSpPr>
                    <p:nvPr/>
                  </p:nvSpPr>
                  <p:spPr bwMode="auto">
                    <a:xfrm>
                      <a:off x="4407" y="866"/>
                      <a:ext cx="33" cy="23"/>
                    </a:xfrm>
                    <a:prstGeom prst="line">
                      <a:avLst/>
                    </a:prstGeom>
                    <a:noFill/>
                    <a:ln w="9360">
                      <a:solidFill>
                        <a:srgbClr val="000000"/>
                      </a:solidFill>
                      <a:miter lim="800000"/>
                      <a:headEnd/>
                      <a:tailEnd/>
                    </a:ln>
                  </p:spPr>
                  <p:txBody>
                    <a:bodyPr/>
                    <a:lstStyle/>
                    <a:p>
                      <a:endParaRPr lang="en-GB"/>
                    </a:p>
                  </p:txBody>
                </p:sp>
                <p:sp>
                  <p:nvSpPr>
                    <p:cNvPr id="20768" name="Line 220"/>
                    <p:cNvSpPr>
                      <a:spLocks noChangeShapeType="1"/>
                    </p:cNvSpPr>
                    <p:nvPr/>
                  </p:nvSpPr>
                  <p:spPr bwMode="auto">
                    <a:xfrm flipH="1">
                      <a:off x="4399" y="891"/>
                      <a:ext cx="45" cy="30"/>
                    </a:xfrm>
                    <a:prstGeom prst="line">
                      <a:avLst/>
                    </a:prstGeom>
                    <a:noFill/>
                    <a:ln w="9360">
                      <a:solidFill>
                        <a:srgbClr val="000000"/>
                      </a:solidFill>
                      <a:miter lim="800000"/>
                      <a:headEnd/>
                      <a:tailEnd/>
                    </a:ln>
                  </p:spPr>
                  <p:txBody>
                    <a:bodyPr/>
                    <a:lstStyle/>
                    <a:p>
                      <a:endParaRPr lang="en-GB"/>
                    </a:p>
                  </p:txBody>
                </p:sp>
              </p:grpSp>
            </p:grpSp>
            <p:grpSp>
              <p:nvGrpSpPr>
                <p:cNvPr id="19800" name="Group 221"/>
                <p:cNvGrpSpPr>
                  <a:grpSpLocks/>
                </p:cNvGrpSpPr>
                <p:nvPr/>
              </p:nvGrpSpPr>
              <p:grpSpPr bwMode="auto">
                <a:xfrm>
                  <a:off x="4461" y="561"/>
                  <a:ext cx="44" cy="360"/>
                  <a:chOff x="4461" y="561"/>
                  <a:chExt cx="44" cy="360"/>
                </a:xfrm>
              </p:grpSpPr>
              <p:sp>
                <p:nvSpPr>
                  <p:cNvPr id="20741" name="Line 222"/>
                  <p:cNvSpPr>
                    <a:spLocks noChangeShapeType="1"/>
                  </p:cNvSpPr>
                  <p:nvPr/>
                </p:nvSpPr>
                <p:spPr bwMode="auto">
                  <a:xfrm flipH="1">
                    <a:off x="4460" y="561"/>
                    <a:ext cx="32" cy="17"/>
                  </a:xfrm>
                  <a:prstGeom prst="line">
                    <a:avLst/>
                  </a:prstGeom>
                  <a:noFill/>
                  <a:ln w="9360">
                    <a:solidFill>
                      <a:srgbClr val="000000"/>
                    </a:solidFill>
                    <a:miter lim="800000"/>
                    <a:headEnd/>
                    <a:tailEnd/>
                  </a:ln>
                </p:spPr>
                <p:txBody>
                  <a:bodyPr/>
                  <a:lstStyle/>
                  <a:p>
                    <a:endParaRPr lang="en-GB"/>
                  </a:p>
                </p:txBody>
              </p:sp>
              <p:grpSp>
                <p:nvGrpSpPr>
                  <p:cNvPr id="19801" name="Group 223"/>
                  <p:cNvGrpSpPr>
                    <a:grpSpLocks/>
                  </p:cNvGrpSpPr>
                  <p:nvPr/>
                </p:nvGrpSpPr>
                <p:grpSpPr bwMode="auto">
                  <a:xfrm>
                    <a:off x="4462" y="580"/>
                    <a:ext cx="43" cy="55"/>
                    <a:chOff x="4462" y="580"/>
                    <a:chExt cx="43" cy="55"/>
                  </a:xfrm>
                </p:grpSpPr>
                <p:sp>
                  <p:nvSpPr>
                    <p:cNvPr id="20758" name="Line 224"/>
                    <p:cNvSpPr>
                      <a:spLocks noChangeShapeType="1"/>
                    </p:cNvSpPr>
                    <p:nvPr/>
                  </p:nvSpPr>
                  <p:spPr bwMode="auto">
                    <a:xfrm>
                      <a:off x="4468" y="580"/>
                      <a:ext cx="33" cy="23"/>
                    </a:xfrm>
                    <a:prstGeom prst="line">
                      <a:avLst/>
                    </a:prstGeom>
                    <a:noFill/>
                    <a:ln w="9360">
                      <a:solidFill>
                        <a:srgbClr val="000000"/>
                      </a:solidFill>
                      <a:miter lim="800000"/>
                      <a:headEnd/>
                      <a:tailEnd/>
                    </a:ln>
                  </p:spPr>
                  <p:txBody>
                    <a:bodyPr/>
                    <a:lstStyle/>
                    <a:p>
                      <a:endParaRPr lang="en-GB"/>
                    </a:p>
                  </p:txBody>
                </p:sp>
                <p:sp>
                  <p:nvSpPr>
                    <p:cNvPr id="20759" name="Line 225"/>
                    <p:cNvSpPr>
                      <a:spLocks noChangeShapeType="1"/>
                    </p:cNvSpPr>
                    <p:nvPr/>
                  </p:nvSpPr>
                  <p:spPr bwMode="auto">
                    <a:xfrm flipH="1">
                      <a:off x="4460" y="605"/>
                      <a:ext cx="45" cy="30"/>
                    </a:xfrm>
                    <a:prstGeom prst="line">
                      <a:avLst/>
                    </a:prstGeom>
                    <a:noFill/>
                    <a:ln w="9360">
                      <a:solidFill>
                        <a:srgbClr val="000000"/>
                      </a:solidFill>
                      <a:miter lim="800000"/>
                      <a:headEnd/>
                      <a:tailEnd/>
                    </a:ln>
                  </p:spPr>
                  <p:txBody>
                    <a:bodyPr/>
                    <a:lstStyle/>
                    <a:p>
                      <a:endParaRPr lang="en-GB"/>
                    </a:p>
                  </p:txBody>
                </p:sp>
              </p:grpSp>
              <p:grpSp>
                <p:nvGrpSpPr>
                  <p:cNvPr id="19819" name="Group 226"/>
                  <p:cNvGrpSpPr>
                    <a:grpSpLocks/>
                  </p:cNvGrpSpPr>
                  <p:nvPr/>
                </p:nvGrpSpPr>
                <p:grpSpPr bwMode="auto">
                  <a:xfrm>
                    <a:off x="4462" y="637"/>
                    <a:ext cx="43" cy="55"/>
                    <a:chOff x="4462" y="637"/>
                    <a:chExt cx="43" cy="55"/>
                  </a:xfrm>
                </p:grpSpPr>
                <p:sp>
                  <p:nvSpPr>
                    <p:cNvPr id="20756" name="Line 227"/>
                    <p:cNvSpPr>
                      <a:spLocks noChangeShapeType="1"/>
                    </p:cNvSpPr>
                    <p:nvPr/>
                  </p:nvSpPr>
                  <p:spPr bwMode="auto">
                    <a:xfrm>
                      <a:off x="4468" y="637"/>
                      <a:ext cx="33" cy="23"/>
                    </a:xfrm>
                    <a:prstGeom prst="line">
                      <a:avLst/>
                    </a:prstGeom>
                    <a:noFill/>
                    <a:ln w="9360">
                      <a:solidFill>
                        <a:srgbClr val="000000"/>
                      </a:solidFill>
                      <a:miter lim="800000"/>
                      <a:headEnd/>
                      <a:tailEnd/>
                    </a:ln>
                  </p:spPr>
                  <p:txBody>
                    <a:bodyPr/>
                    <a:lstStyle/>
                    <a:p>
                      <a:endParaRPr lang="en-GB"/>
                    </a:p>
                  </p:txBody>
                </p:sp>
                <p:sp>
                  <p:nvSpPr>
                    <p:cNvPr id="20757" name="Line 228"/>
                    <p:cNvSpPr>
                      <a:spLocks noChangeShapeType="1"/>
                    </p:cNvSpPr>
                    <p:nvPr/>
                  </p:nvSpPr>
                  <p:spPr bwMode="auto">
                    <a:xfrm flipH="1">
                      <a:off x="4460" y="662"/>
                      <a:ext cx="45" cy="30"/>
                    </a:xfrm>
                    <a:prstGeom prst="line">
                      <a:avLst/>
                    </a:prstGeom>
                    <a:noFill/>
                    <a:ln w="9360">
                      <a:solidFill>
                        <a:srgbClr val="000000"/>
                      </a:solidFill>
                      <a:miter lim="800000"/>
                      <a:headEnd/>
                      <a:tailEnd/>
                    </a:ln>
                  </p:spPr>
                  <p:txBody>
                    <a:bodyPr/>
                    <a:lstStyle/>
                    <a:p>
                      <a:endParaRPr lang="en-GB"/>
                    </a:p>
                  </p:txBody>
                </p:sp>
              </p:grpSp>
              <p:grpSp>
                <p:nvGrpSpPr>
                  <p:cNvPr id="19820" name="Group 229"/>
                  <p:cNvGrpSpPr>
                    <a:grpSpLocks/>
                  </p:cNvGrpSpPr>
                  <p:nvPr/>
                </p:nvGrpSpPr>
                <p:grpSpPr bwMode="auto">
                  <a:xfrm>
                    <a:off x="4462" y="694"/>
                    <a:ext cx="43" cy="55"/>
                    <a:chOff x="4462" y="694"/>
                    <a:chExt cx="43" cy="55"/>
                  </a:xfrm>
                </p:grpSpPr>
                <p:sp>
                  <p:nvSpPr>
                    <p:cNvPr id="20754" name="Line 230"/>
                    <p:cNvSpPr>
                      <a:spLocks noChangeShapeType="1"/>
                    </p:cNvSpPr>
                    <p:nvPr/>
                  </p:nvSpPr>
                  <p:spPr bwMode="auto">
                    <a:xfrm>
                      <a:off x="4468" y="694"/>
                      <a:ext cx="33" cy="23"/>
                    </a:xfrm>
                    <a:prstGeom prst="line">
                      <a:avLst/>
                    </a:prstGeom>
                    <a:noFill/>
                    <a:ln w="9360">
                      <a:solidFill>
                        <a:srgbClr val="000000"/>
                      </a:solidFill>
                      <a:miter lim="800000"/>
                      <a:headEnd/>
                      <a:tailEnd/>
                    </a:ln>
                  </p:spPr>
                  <p:txBody>
                    <a:bodyPr/>
                    <a:lstStyle/>
                    <a:p>
                      <a:endParaRPr lang="en-GB"/>
                    </a:p>
                  </p:txBody>
                </p:sp>
                <p:sp>
                  <p:nvSpPr>
                    <p:cNvPr id="20755" name="Line 231"/>
                    <p:cNvSpPr>
                      <a:spLocks noChangeShapeType="1"/>
                    </p:cNvSpPr>
                    <p:nvPr/>
                  </p:nvSpPr>
                  <p:spPr bwMode="auto">
                    <a:xfrm flipH="1">
                      <a:off x="4460" y="719"/>
                      <a:ext cx="45" cy="30"/>
                    </a:xfrm>
                    <a:prstGeom prst="line">
                      <a:avLst/>
                    </a:prstGeom>
                    <a:noFill/>
                    <a:ln w="9360">
                      <a:solidFill>
                        <a:srgbClr val="000000"/>
                      </a:solidFill>
                      <a:miter lim="800000"/>
                      <a:headEnd/>
                      <a:tailEnd/>
                    </a:ln>
                  </p:spPr>
                  <p:txBody>
                    <a:bodyPr/>
                    <a:lstStyle/>
                    <a:p>
                      <a:endParaRPr lang="en-GB"/>
                    </a:p>
                  </p:txBody>
                </p:sp>
              </p:grpSp>
              <p:grpSp>
                <p:nvGrpSpPr>
                  <p:cNvPr id="19822" name="Group 232"/>
                  <p:cNvGrpSpPr>
                    <a:grpSpLocks/>
                  </p:cNvGrpSpPr>
                  <p:nvPr/>
                </p:nvGrpSpPr>
                <p:grpSpPr bwMode="auto">
                  <a:xfrm>
                    <a:off x="4462" y="751"/>
                    <a:ext cx="43" cy="55"/>
                    <a:chOff x="4462" y="751"/>
                    <a:chExt cx="43" cy="55"/>
                  </a:xfrm>
                </p:grpSpPr>
                <p:sp>
                  <p:nvSpPr>
                    <p:cNvPr id="20752" name="Line 233"/>
                    <p:cNvSpPr>
                      <a:spLocks noChangeShapeType="1"/>
                    </p:cNvSpPr>
                    <p:nvPr/>
                  </p:nvSpPr>
                  <p:spPr bwMode="auto">
                    <a:xfrm>
                      <a:off x="4468" y="751"/>
                      <a:ext cx="33" cy="23"/>
                    </a:xfrm>
                    <a:prstGeom prst="line">
                      <a:avLst/>
                    </a:prstGeom>
                    <a:noFill/>
                    <a:ln w="9360">
                      <a:solidFill>
                        <a:srgbClr val="000000"/>
                      </a:solidFill>
                      <a:miter lim="800000"/>
                      <a:headEnd/>
                      <a:tailEnd/>
                    </a:ln>
                  </p:spPr>
                  <p:txBody>
                    <a:bodyPr/>
                    <a:lstStyle/>
                    <a:p>
                      <a:endParaRPr lang="en-GB"/>
                    </a:p>
                  </p:txBody>
                </p:sp>
                <p:sp>
                  <p:nvSpPr>
                    <p:cNvPr id="20753" name="Line 234"/>
                    <p:cNvSpPr>
                      <a:spLocks noChangeShapeType="1"/>
                    </p:cNvSpPr>
                    <p:nvPr/>
                  </p:nvSpPr>
                  <p:spPr bwMode="auto">
                    <a:xfrm flipH="1">
                      <a:off x="4460" y="776"/>
                      <a:ext cx="45" cy="30"/>
                    </a:xfrm>
                    <a:prstGeom prst="line">
                      <a:avLst/>
                    </a:prstGeom>
                    <a:noFill/>
                    <a:ln w="9360">
                      <a:solidFill>
                        <a:srgbClr val="000000"/>
                      </a:solidFill>
                      <a:miter lim="800000"/>
                      <a:headEnd/>
                      <a:tailEnd/>
                    </a:ln>
                  </p:spPr>
                  <p:txBody>
                    <a:bodyPr/>
                    <a:lstStyle/>
                    <a:p>
                      <a:endParaRPr lang="en-GB"/>
                    </a:p>
                  </p:txBody>
                </p:sp>
              </p:grpSp>
              <p:grpSp>
                <p:nvGrpSpPr>
                  <p:cNvPr id="19823" name="Group 235"/>
                  <p:cNvGrpSpPr>
                    <a:grpSpLocks/>
                  </p:cNvGrpSpPr>
                  <p:nvPr/>
                </p:nvGrpSpPr>
                <p:grpSpPr bwMode="auto">
                  <a:xfrm>
                    <a:off x="4462" y="808"/>
                    <a:ext cx="43" cy="56"/>
                    <a:chOff x="4462" y="808"/>
                    <a:chExt cx="43" cy="56"/>
                  </a:xfrm>
                </p:grpSpPr>
                <p:sp>
                  <p:nvSpPr>
                    <p:cNvPr id="20750" name="Line 236"/>
                    <p:cNvSpPr>
                      <a:spLocks noChangeShapeType="1"/>
                    </p:cNvSpPr>
                    <p:nvPr/>
                  </p:nvSpPr>
                  <p:spPr bwMode="auto">
                    <a:xfrm>
                      <a:off x="4468" y="808"/>
                      <a:ext cx="33" cy="23"/>
                    </a:xfrm>
                    <a:prstGeom prst="line">
                      <a:avLst/>
                    </a:prstGeom>
                    <a:noFill/>
                    <a:ln w="9360">
                      <a:solidFill>
                        <a:srgbClr val="000000"/>
                      </a:solidFill>
                      <a:miter lim="800000"/>
                      <a:headEnd/>
                      <a:tailEnd/>
                    </a:ln>
                  </p:spPr>
                  <p:txBody>
                    <a:bodyPr/>
                    <a:lstStyle/>
                    <a:p>
                      <a:endParaRPr lang="en-GB"/>
                    </a:p>
                  </p:txBody>
                </p:sp>
                <p:sp>
                  <p:nvSpPr>
                    <p:cNvPr id="20751" name="Line 237"/>
                    <p:cNvSpPr>
                      <a:spLocks noChangeShapeType="1"/>
                    </p:cNvSpPr>
                    <p:nvPr/>
                  </p:nvSpPr>
                  <p:spPr bwMode="auto">
                    <a:xfrm flipH="1">
                      <a:off x="4460" y="834"/>
                      <a:ext cx="45" cy="30"/>
                    </a:xfrm>
                    <a:prstGeom prst="line">
                      <a:avLst/>
                    </a:prstGeom>
                    <a:noFill/>
                    <a:ln w="9360">
                      <a:solidFill>
                        <a:srgbClr val="000000"/>
                      </a:solidFill>
                      <a:miter lim="800000"/>
                      <a:headEnd/>
                      <a:tailEnd/>
                    </a:ln>
                  </p:spPr>
                  <p:txBody>
                    <a:bodyPr/>
                    <a:lstStyle/>
                    <a:p>
                      <a:endParaRPr lang="en-GB"/>
                    </a:p>
                  </p:txBody>
                </p:sp>
              </p:grpSp>
              <p:grpSp>
                <p:nvGrpSpPr>
                  <p:cNvPr id="19824" name="Group 238"/>
                  <p:cNvGrpSpPr>
                    <a:grpSpLocks/>
                  </p:cNvGrpSpPr>
                  <p:nvPr/>
                </p:nvGrpSpPr>
                <p:grpSpPr bwMode="auto">
                  <a:xfrm>
                    <a:off x="4462" y="866"/>
                    <a:ext cx="43" cy="55"/>
                    <a:chOff x="4462" y="866"/>
                    <a:chExt cx="43" cy="55"/>
                  </a:xfrm>
                </p:grpSpPr>
                <p:sp>
                  <p:nvSpPr>
                    <p:cNvPr id="20748" name="Line 239"/>
                    <p:cNvSpPr>
                      <a:spLocks noChangeShapeType="1"/>
                    </p:cNvSpPr>
                    <p:nvPr/>
                  </p:nvSpPr>
                  <p:spPr bwMode="auto">
                    <a:xfrm>
                      <a:off x="4468" y="866"/>
                      <a:ext cx="33" cy="23"/>
                    </a:xfrm>
                    <a:prstGeom prst="line">
                      <a:avLst/>
                    </a:prstGeom>
                    <a:noFill/>
                    <a:ln w="9360">
                      <a:solidFill>
                        <a:srgbClr val="000000"/>
                      </a:solidFill>
                      <a:miter lim="800000"/>
                      <a:headEnd/>
                      <a:tailEnd/>
                    </a:ln>
                  </p:spPr>
                  <p:txBody>
                    <a:bodyPr/>
                    <a:lstStyle/>
                    <a:p>
                      <a:endParaRPr lang="en-GB"/>
                    </a:p>
                  </p:txBody>
                </p:sp>
                <p:sp>
                  <p:nvSpPr>
                    <p:cNvPr id="20749" name="Line 240"/>
                    <p:cNvSpPr>
                      <a:spLocks noChangeShapeType="1"/>
                    </p:cNvSpPr>
                    <p:nvPr/>
                  </p:nvSpPr>
                  <p:spPr bwMode="auto">
                    <a:xfrm flipH="1">
                      <a:off x="4460" y="891"/>
                      <a:ext cx="45" cy="30"/>
                    </a:xfrm>
                    <a:prstGeom prst="line">
                      <a:avLst/>
                    </a:prstGeom>
                    <a:noFill/>
                    <a:ln w="9360">
                      <a:solidFill>
                        <a:srgbClr val="000000"/>
                      </a:solidFill>
                      <a:miter lim="800000"/>
                      <a:headEnd/>
                      <a:tailEnd/>
                    </a:ln>
                  </p:spPr>
                  <p:txBody>
                    <a:bodyPr/>
                    <a:lstStyle/>
                    <a:p>
                      <a:endParaRPr lang="en-GB"/>
                    </a:p>
                  </p:txBody>
                </p:sp>
              </p:grpSp>
            </p:grpSp>
          </p:grpSp>
          <p:grpSp>
            <p:nvGrpSpPr>
              <p:cNvPr id="19825" name="Group 241"/>
              <p:cNvGrpSpPr>
                <a:grpSpLocks/>
              </p:cNvGrpSpPr>
              <p:nvPr/>
            </p:nvGrpSpPr>
            <p:grpSpPr bwMode="auto">
              <a:xfrm>
                <a:off x="4341" y="947"/>
                <a:ext cx="200" cy="523"/>
                <a:chOff x="4341" y="947"/>
                <a:chExt cx="200" cy="523"/>
              </a:xfrm>
            </p:grpSpPr>
            <p:sp>
              <p:nvSpPr>
                <p:cNvPr id="20689" name="Oval 242"/>
                <p:cNvSpPr>
                  <a:spLocks noChangeArrowheads="1"/>
                </p:cNvSpPr>
                <p:nvPr/>
              </p:nvSpPr>
              <p:spPr bwMode="auto">
                <a:xfrm rot="10800000">
                  <a:off x="4430" y="1384"/>
                  <a:ext cx="112" cy="8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20690" name="Line 243"/>
                <p:cNvSpPr>
                  <a:spLocks noChangeShapeType="1"/>
                </p:cNvSpPr>
                <p:nvPr/>
              </p:nvSpPr>
              <p:spPr bwMode="auto">
                <a:xfrm flipV="1">
                  <a:off x="4482" y="1324"/>
                  <a:ext cx="0" cy="54"/>
                </a:xfrm>
                <a:prstGeom prst="line">
                  <a:avLst/>
                </a:prstGeom>
                <a:noFill/>
                <a:ln w="9360">
                  <a:solidFill>
                    <a:srgbClr val="000000"/>
                  </a:solidFill>
                  <a:miter lim="800000"/>
                  <a:headEnd/>
                  <a:tailEnd/>
                </a:ln>
              </p:spPr>
              <p:txBody>
                <a:bodyPr/>
                <a:lstStyle/>
                <a:p>
                  <a:endParaRPr lang="en-GB"/>
                </a:p>
              </p:txBody>
            </p:sp>
            <p:sp>
              <p:nvSpPr>
                <p:cNvPr id="20691" name="Line 244"/>
                <p:cNvSpPr>
                  <a:spLocks noChangeShapeType="1"/>
                </p:cNvSpPr>
                <p:nvPr/>
              </p:nvSpPr>
              <p:spPr bwMode="auto">
                <a:xfrm flipH="1">
                  <a:off x="4355" y="1329"/>
                  <a:ext cx="131" cy="0"/>
                </a:xfrm>
                <a:prstGeom prst="line">
                  <a:avLst/>
                </a:prstGeom>
                <a:noFill/>
                <a:ln w="9360">
                  <a:solidFill>
                    <a:srgbClr val="000000"/>
                  </a:solidFill>
                  <a:miter lim="800000"/>
                  <a:headEnd/>
                  <a:tailEnd/>
                </a:ln>
              </p:spPr>
              <p:txBody>
                <a:bodyPr/>
                <a:lstStyle/>
                <a:p>
                  <a:endParaRPr lang="en-GB"/>
                </a:p>
              </p:txBody>
            </p:sp>
            <p:sp>
              <p:nvSpPr>
                <p:cNvPr id="20692" name="Line 245"/>
                <p:cNvSpPr>
                  <a:spLocks noChangeShapeType="1"/>
                </p:cNvSpPr>
                <p:nvPr/>
              </p:nvSpPr>
              <p:spPr bwMode="auto">
                <a:xfrm flipV="1">
                  <a:off x="4361" y="1304"/>
                  <a:ext cx="0" cy="29"/>
                </a:xfrm>
                <a:prstGeom prst="line">
                  <a:avLst/>
                </a:prstGeom>
                <a:noFill/>
                <a:ln w="9360">
                  <a:solidFill>
                    <a:srgbClr val="000000"/>
                  </a:solidFill>
                  <a:miter lim="800000"/>
                  <a:headEnd/>
                  <a:tailEnd/>
                </a:ln>
              </p:spPr>
              <p:txBody>
                <a:bodyPr/>
                <a:lstStyle/>
                <a:p>
                  <a:endParaRPr lang="en-GB"/>
                </a:p>
              </p:txBody>
            </p:sp>
            <p:sp>
              <p:nvSpPr>
                <p:cNvPr id="20693" name="Line 246"/>
                <p:cNvSpPr>
                  <a:spLocks noChangeShapeType="1"/>
                </p:cNvSpPr>
                <p:nvPr/>
              </p:nvSpPr>
              <p:spPr bwMode="auto">
                <a:xfrm flipV="1">
                  <a:off x="4421" y="1304"/>
                  <a:ext cx="0" cy="29"/>
                </a:xfrm>
                <a:prstGeom prst="line">
                  <a:avLst/>
                </a:prstGeom>
                <a:noFill/>
                <a:ln w="9360">
                  <a:solidFill>
                    <a:srgbClr val="000000"/>
                  </a:solidFill>
                  <a:miter lim="800000"/>
                  <a:headEnd/>
                  <a:tailEnd/>
                </a:ln>
              </p:spPr>
              <p:txBody>
                <a:bodyPr/>
                <a:lstStyle/>
                <a:p>
                  <a:endParaRPr lang="en-GB"/>
                </a:p>
              </p:txBody>
            </p:sp>
            <p:grpSp>
              <p:nvGrpSpPr>
                <p:cNvPr id="19826" name="Group 247"/>
                <p:cNvGrpSpPr>
                  <a:grpSpLocks/>
                </p:cNvGrpSpPr>
                <p:nvPr/>
              </p:nvGrpSpPr>
              <p:grpSpPr bwMode="auto">
                <a:xfrm>
                  <a:off x="4402" y="947"/>
                  <a:ext cx="44" cy="365"/>
                  <a:chOff x="4402" y="947"/>
                  <a:chExt cx="44" cy="365"/>
                </a:xfrm>
              </p:grpSpPr>
              <p:sp>
                <p:nvSpPr>
                  <p:cNvPr id="20715" name="Line 248"/>
                  <p:cNvSpPr>
                    <a:spLocks noChangeShapeType="1"/>
                  </p:cNvSpPr>
                  <p:nvPr/>
                </p:nvSpPr>
                <p:spPr bwMode="auto">
                  <a:xfrm flipV="1">
                    <a:off x="4421" y="1284"/>
                    <a:ext cx="21" cy="29"/>
                  </a:xfrm>
                  <a:prstGeom prst="line">
                    <a:avLst/>
                  </a:prstGeom>
                  <a:noFill/>
                  <a:ln w="9360">
                    <a:solidFill>
                      <a:srgbClr val="000000"/>
                    </a:solidFill>
                    <a:miter lim="800000"/>
                    <a:headEnd/>
                    <a:tailEnd/>
                  </a:ln>
                </p:spPr>
                <p:txBody>
                  <a:bodyPr/>
                  <a:lstStyle/>
                  <a:p>
                    <a:endParaRPr lang="en-GB"/>
                  </a:p>
                </p:txBody>
              </p:sp>
              <p:grpSp>
                <p:nvGrpSpPr>
                  <p:cNvPr id="19827" name="Group 249"/>
                  <p:cNvGrpSpPr>
                    <a:grpSpLocks/>
                  </p:cNvGrpSpPr>
                  <p:nvPr/>
                </p:nvGrpSpPr>
                <p:grpSpPr bwMode="auto">
                  <a:xfrm>
                    <a:off x="4402" y="1230"/>
                    <a:ext cx="44" cy="63"/>
                    <a:chOff x="4402" y="1230"/>
                    <a:chExt cx="44" cy="63"/>
                  </a:xfrm>
                </p:grpSpPr>
                <p:sp>
                  <p:nvSpPr>
                    <p:cNvPr id="20732" name="Line 250"/>
                    <p:cNvSpPr>
                      <a:spLocks noChangeShapeType="1"/>
                    </p:cNvSpPr>
                    <p:nvPr/>
                  </p:nvSpPr>
                  <p:spPr bwMode="auto">
                    <a:xfrm flipH="1" flipV="1">
                      <a:off x="4401" y="1261"/>
                      <a:ext cx="46" cy="33"/>
                    </a:xfrm>
                    <a:prstGeom prst="line">
                      <a:avLst/>
                    </a:prstGeom>
                    <a:noFill/>
                    <a:ln w="9360">
                      <a:solidFill>
                        <a:srgbClr val="000000"/>
                      </a:solidFill>
                      <a:miter lim="800000"/>
                      <a:headEnd/>
                      <a:tailEnd/>
                    </a:ln>
                  </p:spPr>
                  <p:txBody>
                    <a:bodyPr/>
                    <a:lstStyle/>
                    <a:p>
                      <a:endParaRPr lang="en-GB"/>
                    </a:p>
                  </p:txBody>
                </p:sp>
                <p:sp>
                  <p:nvSpPr>
                    <p:cNvPr id="20733" name="Line 251"/>
                    <p:cNvSpPr>
                      <a:spLocks noChangeShapeType="1"/>
                    </p:cNvSpPr>
                    <p:nvPr/>
                  </p:nvSpPr>
                  <p:spPr bwMode="auto">
                    <a:xfrm flipV="1">
                      <a:off x="4407" y="1229"/>
                      <a:ext cx="34" cy="40"/>
                    </a:xfrm>
                    <a:prstGeom prst="line">
                      <a:avLst/>
                    </a:prstGeom>
                    <a:noFill/>
                    <a:ln w="9360">
                      <a:solidFill>
                        <a:srgbClr val="000000"/>
                      </a:solidFill>
                      <a:miter lim="800000"/>
                      <a:headEnd/>
                      <a:tailEnd/>
                    </a:ln>
                  </p:spPr>
                  <p:txBody>
                    <a:bodyPr/>
                    <a:lstStyle/>
                    <a:p>
                      <a:endParaRPr lang="en-GB"/>
                    </a:p>
                  </p:txBody>
                </p:sp>
              </p:grpSp>
              <p:grpSp>
                <p:nvGrpSpPr>
                  <p:cNvPr id="19841" name="Group 252"/>
                  <p:cNvGrpSpPr>
                    <a:grpSpLocks/>
                  </p:cNvGrpSpPr>
                  <p:nvPr/>
                </p:nvGrpSpPr>
                <p:grpSpPr bwMode="auto">
                  <a:xfrm>
                    <a:off x="4402" y="1173"/>
                    <a:ext cx="44" cy="62"/>
                    <a:chOff x="4402" y="1173"/>
                    <a:chExt cx="44" cy="62"/>
                  </a:xfrm>
                </p:grpSpPr>
                <p:sp>
                  <p:nvSpPr>
                    <p:cNvPr id="20730" name="Line 253"/>
                    <p:cNvSpPr>
                      <a:spLocks noChangeShapeType="1"/>
                    </p:cNvSpPr>
                    <p:nvPr/>
                  </p:nvSpPr>
                  <p:spPr bwMode="auto">
                    <a:xfrm flipH="1" flipV="1">
                      <a:off x="4401" y="1203"/>
                      <a:ext cx="46" cy="34"/>
                    </a:xfrm>
                    <a:prstGeom prst="line">
                      <a:avLst/>
                    </a:prstGeom>
                    <a:noFill/>
                    <a:ln w="9360">
                      <a:solidFill>
                        <a:srgbClr val="000000"/>
                      </a:solidFill>
                      <a:miter lim="800000"/>
                      <a:headEnd/>
                      <a:tailEnd/>
                    </a:ln>
                  </p:spPr>
                  <p:txBody>
                    <a:bodyPr/>
                    <a:lstStyle/>
                    <a:p>
                      <a:endParaRPr lang="en-GB"/>
                    </a:p>
                  </p:txBody>
                </p:sp>
                <p:sp>
                  <p:nvSpPr>
                    <p:cNvPr id="20731" name="Line 254"/>
                    <p:cNvSpPr>
                      <a:spLocks noChangeShapeType="1"/>
                    </p:cNvSpPr>
                    <p:nvPr/>
                  </p:nvSpPr>
                  <p:spPr bwMode="auto">
                    <a:xfrm flipV="1">
                      <a:off x="4407" y="1173"/>
                      <a:ext cx="34" cy="40"/>
                    </a:xfrm>
                    <a:prstGeom prst="line">
                      <a:avLst/>
                    </a:prstGeom>
                    <a:noFill/>
                    <a:ln w="9360">
                      <a:solidFill>
                        <a:srgbClr val="000000"/>
                      </a:solidFill>
                      <a:miter lim="800000"/>
                      <a:headEnd/>
                      <a:tailEnd/>
                    </a:ln>
                  </p:spPr>
                  <p:txBody>
                    <a:bodyPr/>
                    <a:lstStyle/>
                    <a:p>
                      <a:endParaRPr lang="en-GB"/>
                    </a:p>
                  </p:txBody>
                </p:sp>
              </p:grpSp>
              <p:grpSp>
                <p:nvGrpSpPr>
                  <p:cNvPr id="19842" name="Group 255"/>
                  <p:cNvGrpSpPr>
                    <a:grpSpLocks/>
                  </p:cNvGrpSpPr>
                  <p:nvPr/>
                </p:nvGrpSpPr>
                <p:grpSpPr bwMode="auto">
                  <a:xfrm>
                    <a:off x="4402" y="1116"/>
                    <a:ext cx="44" cy="62"/>
                    <a:chOff x="4402" y="1116"/>
                    <a:chExt cx="44" cy="62"/>
                  </a:xfrm>
                </p:grpSpPr>
                <p:sp>
                  <p:nvSpPr>
                    <p:cNvPr id="20728" name="Line 256"/>
                    <p:cNvSpPr>
                      <a:spLocks noChangeShapeType="1"/>
                    </p:cNvSpPr>
                    <p:nvPr/>
                  </p:nvSpPr>
                  <p:spPr bwMode="auto">
                    <a:xfrm flipH="1" flipV="1">
                      <a:off x="4401" y="1146"/>
                      <a:ext cx="46" cy="34"/>
                    </a:xfrm>
                    <a:prstGeom prst="line">
                      <a:avLst/>
                    </a:prstGeom>
                    <a:noFill/>
                    <a:ln w="9360">
                      <a:solidFill>
                        <a:srgbClr val="000000"/>
                      </a:solidFill>
                      <a:miter lim="800000"/>
                      <a:headEnd/>
                      <a:tailEnd/>
                    </a:ln>
                  </p:spPr>
                  <p:txBody>
                    <a:bodyPr/>
                    <a:lstStyle/>
                    <a:p>
                      <a:endParaRPr lang="en-GB"/>
                    </a:p>
                  </p:txBody>
                </p:sp>
                <p:sp>
                  <p:nvSpPr>
                    <p:cNvPr id="20729" name="Line 257"/>
                    <p:cNvSpPr>
                      <a:spLocks noChangeShapeType="1"/>
                    </p:cNvSpPr>
                    <p:nvPr/>
                  </p:nvSpPr>
                  <p:spPr bwMode="auto">
                    <a:xfrm flipV="1">
                      <a:off x="4407" y="1116"/>
                      <a:ext cx="34" cy="40"/>
                    </a:xfrm>
                    <a:prstGeom prst="line">
                      <a:avLst/>
                    </a:prstGeom>
                    <a:noFill/>
                    <a:ln w="9360">
                      <a:solidFill>
                        <a:srgbClr val="000000"/>
                      </a:solidFill>
                      <a:miter lim="800000"/>
                      <a:headEnd/>
                      <a:tailEnd/>
                    </a:ln>
                  </p:spPr>
                  <p:txBody>
                    <a:bodyPr/>
                    <a:lstStyle/>
                    <a:p>
                      <a:endParaRPr lang="en-GB"/>
                    </a:p>
                  </p:txBody>
                </p:sp>
              </p:grpSp>
              <p:grpSp>
                <p:nvGrpSpPr>
                  <p:cNvPr id="19843" name="Group 258"/>
                  <p:cNvGrpSpPr>
                    <a:grpSpLocks/>
                  </p:cNvGrpSpPr>
                  <p:nvPr/>
                </p:nvGrpSpPr>
                <p:grpSpPr bwMode="auto">
                  <a:xfrm>
                    <a:off x="4402" y="1060"/>
                    <a:ext cx="44" cy="62"/>
                    <a:chOff x="4402" y="1060"/>
                    <a:chExt cx="44" cy="62"/>
                  </a:xfrm>
                </p:grpSpPr>
                <p:sp>
                  <p:nvSpPr>
                    <p:cNvPr id="20726" name="Line 259"/>
                    <p:cNvSpPr>
                      <a:spLocks noChangeShapeType="1"/>
                    </p:cNvSpPr>
                    <p:nvPr/>
                  </p:nvSpPr>
                  <p:spPr bwMode="auto">
                    <a:xfrm flipH="1" flipV="1">
                      <a:off x="4401" y="1089"/>
                      <a:ext cx="46" cy="34"/>
                    </a:xfrm>
                    <a:prstGeom prst="line">
                      <a:avLst/>
                    </a:prstGeom>
                    <a:noFill/>
                    <a:ln w="9360">
                      <a:solidFill>
                        <a:srgbClr val="000000"/>
                      </a:solidFill>
                      <a:miter lim="800000"/>
                      <a:headEnd/>
                      <a:tailEnd/>
                    </a:ln>
                  </p:spPr>
                  <p:txBody>
                    <a:bodyPr/>
                    <a:lstStyle/>
                    <a:p>
                      <a:endParaRPr lang="en-GB"/>
                    </a:p>
                  </p:txBody>
                </p:sp>
                <p:sp>
                  <p:nvSpPr>
                    <p:cNvPr id="20727" name="Line 260"/>
                    <p:cNvSpPr>
                      <a:spLocks noChangeShapeType="1"/>
                    </p:cNvSpPr>
                    <p:nvPr/>
                  </p:nvSpPr>
                  <p:spPr bwMode="auto">
                    <a:xfrm flipV="1">
                      <a:off x="4407" y="1060"/>
                      <a:ext cx="34" cy="40"/>
                    </a:xfrm>
                    <a:prstGeom prst="line">
                      <a:avLst/>
                    </a:prstGeom>
                    <a:noFill/>
                    <a:ln w="9360">
                      <a:solidFill>
                        <a:srgbClr val="000000"/>
                      </a:solidFill>
                      <a:miter lim="800000"/>
                      <a:headEnd/>
                      <a:tailEnd/>
                    </a:ln>
                  </p:spPr>
                  <p:txBody>
                    <a:bodyPr/>
                    <a:lstStyle/>
                    <a:p>
                      <a:endParaRPr lang="en-GB"/>
                    </a:p>
                  </p:txBody>
                </p:sp>
              </p:grpSp>
              <p:grpSp>
                <p:nvGrpSpPr>
                  <p:cNvPr id="19844" name="Group 261"/>
                  <p:cNvGrpSpPr>
                    <a:grpSpLocks/>
                  </p:cNvGrpSpPr>
                  <p:nvPr/>
                </p:nvGrpSpPr>
                <p:grpSpPr bwMode="auto">
                  <a:xfrm>
                    <a:off x="4402" y="1003"/>
                    <a:ext cx="44" cy="62"/>
                    <a:chOff x="4402" y="1003"/>
                    <a:chExt cx="44" cy="62"/>
                  </a:xfrm>
                </p:grpSpPr>
                <p:sp>
                  <p:nvSpPr>
                    <p:cNvPr id="20724" name="Line 262"/>
                    <p:cNvSpPr>
                      <a:spLocks noChangeShapeType="1"/>
                    </p:cNvSpPr>
                    <p:nvPr/>
                  </p:nvSpPr>
                  <p:spPr bwMode="auto">
                    <a:xfrm flipH="1" flipV="1">
                      <a:off x="4401" y="1033"/>
                      <a:ext cx="46" cy="34"/>
                    </a:xfrm>
                    <a:prstGeom prst="line">
                      <a:avLst/>
                    </a:prstGeom>
                    <a:noFill/>
                    <a:ln w="9360">
                      <a:solidFill>
                        <a:srgbClr val="000000"/>
                      </a:solidFill>
                      <a:miter lim="800000"/>
                      <a:headEnd/>
                      <a:tailEnd/>
                    </a:ln>
                  </p:spPr>
                  <p:txBody>
                    <a:bodyPr/>
                    <a:lstStyle/>
                    <a:p>
                      <a:endParaRPr lang="en-GB"/>
                    </a:p>
                  </p:txBody>
                </p:sp>
                <p:sp>
                  <p:nvSpPr>
                    <p:cNvPr id="20725" name="Line 263"/>
                    <p:cNvSpPr>
                      <a:spLocks noChangeShapeType="1"/>
                    </p:cNvSpPr>
                    <p:nvPr/>
                  </p:nvSpPr>
                  <p:spPr bwMode="auto">
                    <a:xfrm flipV="1">
                      <a:off x="4407" y="1003"/>
                      <a:ext cx="34" cy="40"/>
                    </a:xfrm>
                    <a:prstGeom prst="line">
                      <a:avLst/>
                    </a:prstGeom>
                    <a:noFill/>
                    <a:ln w="9360">
                      <a:solidFill>
                        <a:srgbClr val="000000"/>
                      </a:solidFill>
                      <a:miter lim="800000"/>
                      <a:headEnd/>
                      <a:tailEnd/>
                    </a:ln>
                  </p:spPr>
                  <p:txBody>
                    <a:bodyPr/>
                    <a:lstStyle/>
                    <a:p>
                      <a:endParaRPr lang="en-GB"/>
                    </a:p>
                  </p:txBody>
                </p:sp>
              </p:grpSp>
              <p:grpSp>
                <p:nvGrpSpPr>
                  <p:cNvPr id="19845" name="Group 264"/>
                  <p:cNvGrpSpPr>
                    <a:grpSpLocks/>
                  </p:cNvGrpSpPr>
                  <p:nvPr/>
                </p:nvGrpSpPr>
                <p:grpSpPr bwMode="auto">
                  <a:xfrm>
                    <a:off x="4402" y="947"/>
                    <a:ext cx="44" cy="62"/>
                    <a:chOff x="4402" y="947"/>
                    <a:chExt cx="44" cy="62"/>
                  </a:xfrm>
                </p:grpSpPr>
                <p:sp>
                  <p:nvSpPr>
                    <p:cNvPr id="20722" name="Line 265"/>
                    <p:cNvSpPr>
                      <a:spLocks noChangeShapeType="1"/>
                    </p:cNvSpPr>
                    <p:nvPr/>
                  </p:nvSpPr>
                  <p:spPr bwMode="auto">
                    <a:xfrm flipH="1" flipV="1">
                      <a:off x="4401" y="976"/>
                      <a:ext cx="46" cy="34"/>
                    </a:xfrm>
                    <a:prstGeom prst="line">
                      <a:avLst/>
                    </a:prstGeom>
                    <a:noFill/>
                    <a:ln w="9360">
                      <a:solidFill>
                        <a:srgbClr val="000000"/>
                      </a:solidFill>
                      <a:miter lim="800000"/>
                      <a:headEnd/>
                      <a:tailEnd/>
                    </a:ln>
                  </p:spPr>
                  <p:txBody>
                    <a:bodyPr/>
                    <a:lstStyle/>
                    <a:p>
                      <a:endParaRPr lang="en-GB"/>
                    </a:p>
                  </p:txBody>
                </p:sp>
                <p:sp>
                  <p:nvSpPr>
                    <p:cNvPr id="20723" name="Line 266"/>
                    <p:cNvSpPr>
                      <a:spLocks noChangeShapeType="1"/>
                    </p:cNvSpPr>
                    <p:nvPr/>
                  </p:nvSpPr>
                  <p:spPr bwMode="auto">
                    <a:xfrm flipV="1">
                      <a:off x="4407" y="946"/>
                      <a:ext cx="34" cy="40"/>
                    </a:xfrm>
                    <a:prstGeom prst="line">
                      <a:avLst/>
                    </a:prstGeom>
                    <a:noFill/>
                    <a:ln w="9360">
                      <a:solidFill>
                        <a:srgbClr val="000000"/>
                      </a:solidFill>
                      <a:miter lim="800000"/>
                      <a:headEnd/>
                      <a:tailEnd/>
                    </a:ln>
                  </p:spPr>
                  <p:txBody>
                    <a:bodyPr/>
                    <a:lstStyle/>
                    <a:p>
                      <a:endParaRPr lang="en-GB"/>
                    </a:p>
                  </p:txBody>
                </p:sp>
              </p:grpSp>
            </p:grpSp>
            <p:grpSp>
              <p:nvGrpSpPr>
                <p:cNvPr id="19846" name="Group 267"/>
                <p:cNvGrpSpPr>
                  <a:grpSpLocks/>
                </p:cNvGrpSpPr>
                <p:nvPr/>
              </p:nvGrpSpPr>
              <p:grpSpPr bwMode="auto">
                <a:xfrm>
                  <a:off x="4341" y="947"/>
                  <a:ext cx="44" cy="365"/>
                  <a:chOff x="4341" y="947"/>
                  <a:chExt cx="44" cy="365"/>
                </a:xfrm>
              </p:grpSpPr>
              <p:sp>
                <p:nvSpPr>
                  <p:cNvPr id="20696" name="Line 268"/>
                  <p:cNvSpPr>
                    <a:spLocks noChangeShapeType="1"/>
                  </p:cNvSpPr>
                  <p:nvPr/>
                </p:nvSpPr>
                <p:spPr bwMode="auto">
                  <a:xfrm flipV="1">
                    <a:off x="4361" y="1284"/>
                    <a:ext cx="21" cy="29"/>
                  </a:xfrm>
                  <a:prstGeom prst="line">
                    <a:avLst/>
                  </a:prstGeom>
                  <a:noFill/>
                  <a:ln w="9360">
                    <a:solidFill>
                      <a:srgbClr val="000000"/>
                    </a:solidFill>
                    <a:miter lim="800000"/>
                    <a:headEnd/>
                    <a:tailEnd/>
                  </a:ln>
                </p:spPr>
                <p:txBody>
                  <a:bodyPr/>
                  <a:lstStyle/>
                  <a:p>
                    <a:endParaRPr lang="en-GB"/>
                  </a:p>
                </p:txBody>
              </p:sp>
              <p:grpSp>
                <p:nvGrpSpPr>
                  <p:cNvPr id="19859" name="Group 269"/>
                  <p:cNvGrpSpPr>
                    <a:grpSpLocks/>
                  </p:cNvGrpSpPr>
                  <p:nvPr/>
                </p:nvGrpSpPr>
                <p:grpSpPr bwMode="auto">
                  <a:xfrm>
                    <a:off x="4341" y="1230"/>
                    <a:ext cx="44" cy="63"/>
                    <a:chOff x="4341" y="1230"/>
                    <a:chExt cx="44" cy="63"/>
                  </a:xfrm>
                </p:grpSpPr>
                <p:sp>
                  <p:nvSpPr>
                    <p:cNvPr id="20713" name="Line 270"/>
                    <p:cNvSpPr>
                      <a:spLocks noChangeShapeType="1"/>
                    </p:cNvSpPr>
                    <p:nvPr/>
                  </p:nvSpPr>
                  <p:spPr bwMode="auto">
                    <a:xfrm flipH="1" flipV="1">
                      <a:off x="4340" y="1261"/>
                      <a:ext cx="46" cy="33"/>
                    </a:xfrm>
                    <a:prstGeom prst="line">
                      <a:avLst/>
                    </a:prstGeom>
                    <a:noFill/>
                    <a:ln w="9360">
                      <a:solidFill>
                        <a:srgbClr val="000000"/>
                      </a:solidFill>
                      <a:miter lim="800000"/>
                      <a:headEnd/>
                      <a:tailEnd/>
                    </a:ln>
                  </p:spPr>
                  <p:txBody>
                    <a:bodyPr/>
                    <a:lstStyle/>
                    <a:p>
                      <a:endParaRPr lang="en-GB"/>
                    </a:p>
                  </p:txBody>
                </p:sp>
                <p:sp>
                  <p:nvSpPr>
                    <p:cNvPr id="20714" name="Line 271"/>
                    <p:cNvSpPr>
                      <a:spLocks noChangeShapeType="1"/>
                    </p:cNvSpPr>
                    <p:nvPr/>
                  </p:nvSpPr>
                  <p:spPr bwMode="auto">
                    <a:xfrm flipV="1">
                      <a:off x="4347" y="1229"/>
                      <a:ext cx="34" cy="40"/>
                    </a:xfrm>
                    <a:prstGeom prst="line">
                      <a:avLst/>
                    </a:prstGeom>
                    <a:noFill/>
                    <a:ln w="9360">
                      <a:solidFill>
                        <a:srgbClr val="000000"/>
                      </a:solidFill>
                      <a:miter lim="800000"/>
                      <a:headEnd/>
                      <a:tailEnd/>
                    </a:ln>
                  </p:spPr>
                  <p:txBody>
                    <a:bodyPr/>
                    <a:lstStyle/>
                    <a:p>
                      <a:endParaRPr lang="en-GB"/>
                    </a:p>
                  </p:txBody>
                </p:sp>
              </p:grpSp>
              <p:grpSp>
                <p:nvGrpSpPr>
                  <p:cNvPr id="19860" name="Group 272"/>
                  <p:cNvGrpSpPr>
                    <a:grpSpLocks/>
                  </p:cNvGrpSpPr>
                  <p:nvPr/>
                </p:nvGrpSpPr>
                <p:grpSpPr bwMode="auto">
                  <a:xfrm>
                    <a:off x="4341" y="1173"/>
                    <a:ext cx="44" cy="62"/>
                    <a:chOff x="4341" y="1173"/>
                    <a:chExt cx="44" cy="62"/>
                  </a:xfrm>
                </p:grpSpPr>
                <p:sp>
                  <p:nvSpPr>
                    <p:cNvPr id="20711" name="Line 273"/>
                    <p:cNvSpPr>
                      <a:spLocks noChangeShapeType="1"/>
                    </p:cNvSpPr>
                    <p:nvPr/>
                  </p:nvSpPr>
                  <p:spPr bwMode="auto">
                    <a:xfrm flipH="1" flipV="1">
                      <a:off x="4340" y="1203"/>
                      <a:ext cx="46" cy="34"/>
                    </a:xfrm>
                    <a:prstGeom prst="line">
                      <a:avLst/>
                    </a:prstGeom>
                    <a:noFill/>
                    <a:ln w="9360">
                      <a:solidFill>
                        <a:srgbClr val="000000"/>
                      </a:solidFill>
                      <a:miter lim="800000"/>
                      <a:headEnd/>
                      <a:tailEnd/>
                    </a:ln>
                  </p:spPr>
                  <p:txBody>
                    <a:bodyPr/>
                    <a:lstStyle/>
                    <a:p>
                      <a:endParaRPr lang="en-GB"/>
                    </a:p>
                  </p:txBody>
                </p:sp>
                <p:sp>
                  <p:nvSpPr>
                    <p:cNvPr id="20712" name="Line 274"/>
                    <p:cNvSpPr>
                      <a:spLocks noChangeShapeType="1"/>
                    </p:cNvSpPr>
                    <p:nvPr/>
                  </p:nvSpPr>
                  <p:spPr bwMode="auto">
                    <a:xfrm flipV="1">
                      <a:off x="4347" y="1173"/>
                      <a:ext cx="34" cy="40"/>
                    </a:xfrm>
                    <a:prstGeom prst="line">
                      <a:avLst/>
                    </a:prstGeom>
                    <a:noFill/>
                    <a:ln w="9360">
                      <a:solidFill>
                        <a:srgbClr val="000000"/>
                      </a:solidFill>
                      <a:miter lim="800000"/>
                      <a:headEnd/>
                      <a:tailEnd/>
                    </a:ln>
                  </p:spPr>
                  <p:txBody>
                    <a:bodyPr/>
                    <a:lstStyle/>
                    <a:p>
                      <a:endParaRPr lang="en-GB"/>
                    </a:p>
                  </p:txBody>
                </p:sp>
              </p:grpSp>
              <p:grpSp>
                <p:nvGrpSpPr>
                  <p:cNvPr id="19866" name="Group 275"/>
                  <p:cNvGrpSpPr>
                    <a:grpSpLocks/>
                  </p:cNvGrpSpPr>
                  <p:nvPr/>
                </p:nvGrpSpPr>
                <p:grpSpPr bwMode="auto">
                  <a:xfrm>
                    <a:off x="4341" y="1116"/>
                    <a:ext cx="44" cy="62"/>
                    <a:chOff x="4341" y="1116"/>
                    <a:chExt cx="44" cy="62"/>
                  </a:xfrm>
                </p:grpSpPr>
                <p:sp>
                  <p:nvSpPr>
                    <p:cNvPr id="20709" name="Line 276"/>
                    <p:cNvSpPr>
                      <a:spLocks noChangeShapeType="1"/>
                    </p:cNvSpPr>
                    <p:nvPr/>
                  </p:nvSpPr>
                  <p:spPr bwMode="auto">
                    <a:xfrm flipH="1" flipV="1">
                      <a:off x="4340" y="1146"/>
                      <a:ext cx="46" cy="34"/>
                    </a:xfrm>
                    <a:prstGeom prst="line">
                      <a:avLst/>
                    </a:prstGeom>
                    <a:noFill/>
                    <a:ln w="9360">
                      <a:solidFill>
                        <a:srgbClr val="000000"/>
                      </a:solidFill>
                      <a:miter lim="800000"/>
                      <a:headEnd/>
                      <a:tailEnd/>
                    </a:ln>
                  </p:spPr>
                  <p:txBody>
                    <a:bodyPr/>
                    <a:lstStyle/>
                    <a:p>
                      <a:endParaRPr lang="en-GB"/>
                    </a:p>
                  </p:txBody>
                </p:sp>
                <p:sp>
                  <p:nvSpPr>
                    <p:cNvPr id="20710" name="Line 277"/>
                    <p:cNvSpPr>
                      <a:spLocks noChangeShapeType="1"/>
                    </p:cNvSpPr>
                    <p:nvPr/>
                  </p:nvSpPr>
                  <p:spPr bwMode="auto">
                    <a:xfrm flipV="1">
                      <a:off x="4347" y="1116"/>
                      <a:ext cx="34" cy="40"/>
                    </a:xfrm>
                    <a:prstGeom prst="line">
                      <a:avLst/>
                    </a:prstGeom>
                    <a:noFill/>
                    <a:ln w="9360">
                      <a:solidFill>
                        <a:srgbClr val="000000"/>
                      </a:solidFill>
                      <a:miter lim="800000"/>
                      <a:headEnd/>
                      <a:tailEnd/>
                    </a:ln>
                  </p:spPr>
                  <p:txBody>
                    <a:bodyPr/>
                    <a:lstStyle/>
                    <a:p>
                      <a:endParaRPr lang="en-GB"/>
                    </a:p>
                  </p:txBody>
                </p:sp>
              </p:grpSp>
              <p:grpSp>
                <p:nvGrpSpPr>
                  <p:cNvPr id="19867" name="Group 278"/>
                  <p:cNvGrpSpPr>
                    <a:grpSpLocks/>
                  </p:cNvGrpSpPr>
                  <p:nvPr/>
                </p:nvGrpSpPr>
                <p:grpSpPr bwMode="auto">
                  <a:xfrm>
                    <a:off x="4341" y="1060"/>
                    <a:ext cx="44" cy="62"/>
                    <a:chOff x="4341" y="1060"/>
                    <a:chExt cx="44" cy="62"/>
                  </a:xfrm>
                </p:grpSpPr>
                <p:sp>
                  <p:nvSpPr>
                    <p:cNvPr id="20707" name="Line 279"/>
                    <p:cNvSpPr>
                      <a:spLocks noChangeShapeType="1"/>
                    </p:cNvSpPr>
                    <p:nvPr/>
                  </p:nvSpPr>
                  <p:spPr bwMode="auto">
                    <a:xfrm flipH="1" flipV="1">
                      <a:off x="4340" y="1089"/>
                      <a:ext cx="46" cy="34"/>
                    </a:xfrm>
                    <a:prstGeom prst="line">
                      <a:avLst/>
                    </a:prstGeom>
                    <a:noFill/>
                    <a:ln w="9360">
                      <a:solidFill>
                        <a:srgbClr val="000000"/>
                      </a:solidFill>
                      <a:miter lim="800000"/>
                      <a:headEnd/>
                      <a:tailEnd/>
                    </a:ln>
                  </p:spPr>
                  <p:txBody>
                    <a:bodyPr/>
                    <a:lstStyle/>
                    <a:p>
                      <a:endParaRPr lang="en-GB"/>
                    </a:p>
                  </p:txBody>
                </p:sp>
                <p:sp>
                  <p:nvSpPr>
                    <p:cNvPr id="20708" name="Line 280"/>
                    <p:cNvSpPr>
                      <a:spLocks noChangeShapeType="1"/>
                    </p:cNvSpPr>
                    <p:nvPr/>
                  </p:nvSpPr>
                  <p:spPr bwMode="auto">
                    <a:xfrm flipV="1">
                      <a:off x="4347" y="1060"/>
                      <a:ext cx="34" cy="40"/>
                    </a:xfrm>
                    <a:prstGeom prst="line">
                      <a:avLst/>
                    </a:prstGeom>
                    <a:noFill/>
                    <a:ln w="9360">
                      <a:solidFill>
                        <a:srgbClr val="000000"/>
                      </a:solidFill>
                      <a:miter lim="800000"/>
                      <a:headEnd/>
                      <a:tailEnd/>
                    </a:ln>
                  </p:spPr>
                  <p:txBody>
                    <a:bodyPr/>
                    <a:lstStyle/>
                    <a:p>
                      <a:endParaRPr lang="en-GB"/>
                    </a:p>
                  </p:txBody>
                </p:sp>
              </p:grpSp>
              <p:grpSp>
                <p:nvGrpSpPr>
                  <p:cNvPr id="19869" name="Group 281"/>
                  <p:cNvGrpSpPr>
                    <a:grpSpLocks/>
                  </p:cNvGrpSpPr>
                  <p:nvPr/>
                </p:nvGrpSpPr>
                <p:grpSpPr bwMode="auto">
                  <a:xfrm>
                    <a:off x="4341" y="1003"/>
                    <a:ext cx="44" cy="62"/>
                    <a:chOff x="4341" y="1003"/>
                    <a:chExt cx="44" cy="62"/>
                  </a:xfrm>
                </p:grpSpPr>
                <p:sp>
                  <p:nvSpPr>
                    <p:cNvPr id="20705" name="Line 282"/>
                    <p:cNvSpPr>
                      <a:spLocks noChangeShapeType="1"/>
                    </p:cNvSpPr>
                    <p:nvPr/>
                  </p:nvSpPr>
                  <p:spPr bwMode="auto">
                    <a:xfrm flipH="1" flipV="1">
                      <a:off x="4340" y="1033"/>
                      <a:ext cx="46" cy="34"/>
                    </a:xfrm>
                    <a:prstGeom prst="line">
                      <a:avLst/>
                    </a:prstGeom>
                    <a:noFill/>
                    <a:ln w="9360">
                      <a:solidFill>
                        <a:srgbClr val="000000"/>
                      </a:solidFill>
                      <a:miter lim="800000"/>
                      <a:headEnd/>
                      <a:tailEnd/>
                    </a:ln>
                  </p:spPr>
                  <p:txBody>
                    <a:bodyPr/>
                    <a:lstStyle/>
                    <a:p>
                      <a:endParaRPr lang="en-GB"/>
                    </a:p>
                  </p:txBody>
                </p:sp>
                <p:sp>
                  <p:nvSpPr>
                    <p:cNvPr id="20706" name="Line 283"/>
                    <p:cNvSpPr>
                      <a:spLocks noChangeShapeType="1"/>
                    </p:cNvSpPr>
                    <p:nvPr/>
                  </p:nvSpPr>
                  <p:spPr bwMode="auto">
                    <a:xfrm flipV="1">
                      <a:off x="4347" y="1003"/>
                      <a:ext cx="34" cy="40"/>
                    </a:xfrm>
                    <a:prstGeom prst="line">
                      <a:avLst/>
                    </a:prstGeom>
                    <a:noFill/>
                    <a:ln w="9360">
                      <a:solidFill>
                        <a:srgbClr val="000000"/>
                      </a:solidFill>
                      <a:miter lim="800000"/>
                      <a:headEnd/>
                      <a:tailEnd/>
                    </a:ln>
                  </p:spPr>
                  <p:txBody>
                    <a:bodyPr/>
                    <a:lstStyle/>
                    <a:p>
                      <a:endParaRPr lang="en-GB"/>
                    </a:p>
                  </p:txBody>
                </p:sp>
              </p:grpSp>
              <p:grpSp>
                <p:nvGrpSpPr>
                  <p:cNvPr id="19870" name="Group 284"/>
                  <p:cNvGrpSpPr>
                    <a:grpSpLocks/>
                  </p:cNvGrpSpPr>
                  <p:nvPr/>
                </p:nvGrpSpPr>
                <p:grpSpPr bwMode="auto">
                  <a:xfrm>
                    <a:off x="4341" y="947"/>
                    <a:ext cx="44" cy="62"/>
                    <a:chOff x="4341" y="947"/>
                    <a:chExt cx="44" cy="62"/>
                  </a:xfrm>
                </p:grpSpPr>
                <p:sp>
                  <p:nvSpPr>
                    <p:cNvPr id="20703" name="Line 285"/>
                    <p:cNvSpPr>
                      <a:spLocks noChangeShapeType="1"/>
                    </p:cNvSpPr>
                    <p:nvPr/>
                  </p:nvSpPr>
                  <p:spPr bwMode="auto">
                    <a:xfrm flipH="1" flipV="1">
                      <a:off x="4340" y="976"/>
                      <a:ext cx="46" cy="34"/>
                    </a:xfrm>
                    <a:prstGeom prst="line">
                      <a:avLst/>
                    </a:prstGeom>
                    <a:noFill/>
                    <a:ln w="9360">
                      <a:solidFill>
                        <a:srgbClr val="000000"/>
                      </a:solidFill>
                      <a:miter lim="800000"/>
                      <a:headEnd/>
                      <a:tailEnd/>
                    </a:ln>
                  </p:spPr>
                  <p:txBody>
                    <a:bodyPr/>
                    <a:lstStyle/>
                    <a:p>
                      <a:endParaRPr lang="en-GB"/>
                    </a:p>
                  </p:txBody>
                </p:sp>
                <p:sp>
                  <p:nvSpPr>
                    <p:cNvPr id="20704" name="Line 286"/>
                    <p:cNvSpPr>
                      <a:spLocks noChangeShapeType="1"/>
                    </p:cNvSpPr>
                    <p:nvPr/>
                  </p:nvSpPr>
                  <p:spPr bwMode="auto">
                    <a:xfrm flipV="1">
                      <a:off x="4347" y="946"/>
                      <a:ext cx="34" cy="40"/>
                    </a:xfrm>
                    <a:prstGeom prst="line">
                      <a:avLst/>
                    </a:prstGeom>
                    <a:noFill/>
                    <a:ln w="9360">
                      <a:solidFill>
                        <a:srgbClr val="000000"/>
                      </a:solidFill>
                      <a:miter lim="800000"/>
                      <a:headEnd/>
                      <a:tailEnd/>
                    </a:ln>
                  </p:spPr>
                  <p:txBody>
                    <a:bodyPr/>
                    <a:lstStyle/>
                    <a:p>
                      <a:endParaRPr lang="en-GB"/>
                    </a:p>
                  </p:txBody>
                </p:sp>
              </p:grpSp>
            </p:grpSp>
          </p:grpSp>
        </p:grpSp>
        <p:grpSp>
          <p:nvGrpSpPr>
            <p:cNvPr id="19871" name="Group 287"/>
            <p:cNvGrpSpPr>
              <a:grpSpLocks/>
            </p:cNvGrpSpPr>
            <p:nvPr/>
          </p:nvGrpSpPr>
          <p:grpSpPr bwMode="auto">
            <a:xfrm>
              <a:off x="4068" y="409"/>
              <a:ext cx="236" cy="1061"/>
              <a:chOff x="4068" y="409"/>
              <a:chExt cx="236" cy="1061"/>
            </a:xfrm>
          </p:grpSpPr>
          <p:grpSp>
            <p:nvGrpSpPr>
              <p:cNvPr id="19872" name="Group 288"/>
              <p:cNvGrpSpPr>
                <a:grpSpLocks/>
              </p:cNvGrpSpPr>
              <p:nvPr/>
            </p:nvGrpSpPr>
            <p:grpSpPr bwMode="auto">
              <a:xfrm>
                <a:off x="4068" y="409"/>
                <a:ext cx="199" cy="512"/>
                <a:chOff x="4068" y="409"/>
                <a:chExt cx="199" cy="512"/>
              </a:xfrm>
            </p:grpSpPr>
            <p:sp>
              <p:nvSpPr>
                <p:cNvPr id="20642" name="Oval 289"/>
                <p:cNvSpPr>
                  <a:spLocks noChangeArrowheads="1"/>
                </p:cNvSpPr>
                <p:nvPr/>
              </p:nvSpPr>
              <p:spPr bwMode="auto">
                <a:xfrm>
                  <a:off x="4068" y="409"/>
                  <a:ext cx="113" cy="8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20643" name="Line 290"/>
                <p:cNvSpPr>
                  <a:spLocks noChangeShapeType="1"/>
                </p:cNvSpPr>
                <p:nvPr/>
              </p:nvSpPr>
              <p:spPr bwMode="auto">
                <a:xfrm>
                  <a:off x="4129" y="498"/>
                  <a:ext cx="0" cy="42"/>
                </a:xfrm>
                <a:prstGeom prst="line">
                  <a:avLst/>
                </a:prstGeom>
                <a:noFill/>
                <a:ln w="9360">
                  <a:solidFill>
                    <a:srgbClr val="000000"/>
                  </a:solidFill>
                  <a:miter lim="800000"/>
                  <a:headEnd/>
                  <a:tailEnd/>
                </a:ln>
              </p:spPr>
              <p:txBody>
                <a:bodyPr/>
                <a:lstStyle/>
                <a:p>
                  <a:endParaRPr lang="en-GB"/>
                </a:p>
              </p:txBody>
            </p:sp>
            <p:sp>
              <p:nvSpPr>
                <p:cNvPr id="20644" name="Line 291"/>
                <p:cNvSpPr>
                  <a:spLocks noChangeShapeType="1"/>
                </p:cNvSpPr>
                <p:nvPr/>
              </p:nvSpPr>
              <p:spPr bwMode="auto">
                <a:xfrm>
                  <a:off x="4129" y="542"/>
                  <a:ext cx="120" cy="0"/>
                </a:xfrm>
                <a:prstGeom prst="line">
                  <a:avLst/>
                </a:prstGeom>
                <a:noFill/>
                <a:ln w="9360">
                  <a:solidFill>
                    <a:srgbClr val="000000"/>
                  </a:solidFill>
                  <a:miter lim="800000"/>
                  <a:headEnd/>
                  <a:tailEnd/>
                </a:ln>
              </p:spPr>
              <p:txBody>
                <a:bodyPr/>
                <a:lstStyle/>
                <a:p>
                  <a:endParaRPr lang="en-GB"/>
                </a:p>
              </p:txBody>
            </p:sp>
            <p:sp>
              <p:nvSpPr>
                <p:cNvPr id="20645" name="Line 292"/>
                <p:cNvSpPr>
                  <a:spLocks noChangeShapeType="1"/>
                </p:cNvSpPr>
                <p:nvPr/>
              </p:nvSpPr>
              <p:spPr bwMode="auto">
                <a:xfrm>
                  <a:off x="4251" y="542"/>
                  <a:ext cx="0" cy="17"/>
                </a:xfrm>
                <a:prstGeom prst="line">
                  <a:avLst/>
                </a:prstGeom>
                <a:noFill/>
                <a:ln w="9360">
                  <a:solidFill>
                    <a:srgbClr val="000000"/>
                  </a:solidFill>
                  <a:miter lim="800000"/>
                  <a:headEnd/>
                  <a:tailEnd/>
                </a:ln>
              </p:spPr>
              <p:txBody>
                <a:bodyPr/>
                <a:lstStyle/>
                <a:p>
                  <a:endParaRPr lang="en-GB"/>
                </a:p>
              </p:txBody>
            </p:sp>
            <p:sp>
              <p:nvSpPr>
                <p:cNvPr id="20646" name="Line 293"/>
                <p:cNvSpPr>
                  <a:spLocks noChangeShapeType="1"/>
                </p:cNvSpPr>
                <p:nvPr/>
              </p:nvSpPr>
              <p:spPr bwMode="auto">
                <a:xfrm>
                  <a:off x="4190" y="542"/>
                  <a:ext cx="0" cy="17"/>
                </a:xfrm>
                <a:prstGeom prst="line">
                  <a:avLst/>
                </a:prstGeom>
                <a:noFill/>
                <a:ln w="9360">
                  <a:solidFill>
                    <a:srgbClr val="000000"/>
                  </a:solidFill>
                  <a:miter lim="800000"/>
                  <a:headEnd/>
                  <a:tailEnd/>
                </a:ln>
              </p:spPr>
              <p:txBody>
                <a:bodyPr/>
                <a:lstStyle/>
                <a:p>
                  <a:endParaRPr lang="en-GB"/>
                </a:p>
              </p:txBody>
            </p:sp>
            <p:grpSp>
              <p:nvGrpSpPr>
                <p:cNvPr id="19873" name="Group 294"/>
                <p:cNvGrpSpPr>
                  <a:grpSpLocks/>
                </p:cNvGrpSpPr>
                <p:nvPr/>
              </p:nvGrpSpPr>
              <p:grpSpPr bwMode="auto">
                <a:xfrm>
                  <a:off x="4163" y="561"/>
                  <a:ext cx="44" cy="360"/>
                  <a:chOff x="4163" y="561"/>
                  <a:chExt cx="44" cy="360"/>
                </a:xfrm>
              </p:grpSpPr>
              <p:sp>
                <p:nvSpPr>
                  <p:cNvPr id="20668" name="Line 295"/>
                  <p:cNvSpPr>
                    <a:spLocks noChangeShapeType="1"/>
                  </p:cNvSpPr>
                  <p:nvPr/>
                </p:nvSpPr>
                <p:spPr bwMode="auto">
                  <a:xfrm flipH="1">
                    <a:off x="4162" y="561"/>
                    <a:ext cx="32" cy="17"/>
                  </a:xfrm>
                  <a:prstGeom prst="line">
                    <a:avLst/>
                  </a:prstGeom>
                  <a:noFill/>
                  <a:ln w="9360">
                    <a:solidFill>
                      <a:srgbClr val="000000"/>
                    </a:solidFill>
                    <a:miter lim="800000"/>
                    <a:headEnd/>
                    <a:tailEnd/>
                  </a:ln>
                </p:spPr>
                <p:txBody>
                  <a:bodyPr/>
                  <a:lstStyle/>
                  <a:p>
                    <a:endParaRPr lang="en-GB"/>
                  </a:p>
                </p:txBody>
              </p:sp>
              <p:grpSp>
                <p:nvGrpSpPr>
                  <p:cNvPr id="19874" name="Group 296"/>
                  <p:cNvGrpSpPr>
                    <a:grpSpLocks/>
                  </p:cNvGrpSpPr>
                  <p:nvPr/>
                </p:nvGrpSpPr>
                <p:grpSpPr bwMode="auto">
                  <a:xfrm>
                    <a:off x="4164" y="580"/>
                    <a:ext cx="43" cy="55"/>
                    <a:chOff x="4164" y="580"/>
                    <a:chExt cx="43" cy="55"/>
                  </a:xfrm>
                </p:grpSpPr>
                <p:sp>
                  <p:nvSpPr>
                    <p:cNvPr id="20685" name="Line 297"/>
                    <p:cNvSpPr>
                      <a:spLocks noChangeShapeType="1"/>
                    </p:cNvSpPr>
                    <p:nvPr/>
                  </p:nvSpPr>
                  <p:spPr bwMode="auto">
                    <a:xfrm>
                      <a:off x="4169" y="580"/>
                      <a:ext cx="33" cy="23"/>
                    </a:xfrm>
                    <a:prstGeom prst="line">
                      <a:avLst/>
                    </a:prstGeom>
                    <a:noFill/>
                    <a:ln w="9360">
                      <a:solidFill>
                        <a:srgbClr val="000000"/>
                      </a:solidFill>
                      <a:miter lim="800000"/>
                      <a:headEnd/>
                      <a:tailEnd/>
                    </a:ln>
                  </p:spPr>
                  <p:txBody>
                    <a:bodyPr/>
                    <a:lstStyle/>
                    <a:p>
                      <a:endParaRPr lang="en-GB"/>
                    </a:p>
                  </p:txBody>
                </p:sp>
                <p:sp>
                  <p:nvSpPr>
                    <p:cNvPr id="20686" name="Line 298"/>
                    <p:cNvSpPr>
                      <a:spLocks noChangeShapeType="1"/>
                    </p:cNvSpPr>
                    <p:nvPr/>
                  </p:nvSpPr>
                  <p:spPr bwMode="auto">
                    <a:xfrm flipH="1">
                      <a:off x="4163" y="605"/>
                      <a:ext cx="45" cy="30"/>
                    </a:xfrm>
                    <a:prstGeom prst="line">
                      <a:avLst/>
                    </a:prstGeom>
                    <a:noFill/>
                    <a:ln w="9360">
                      <a:solidFill>
                        <a:srgbClr val="000000"/>
                      </a:solidFill>
                      <a:miter lim="800000"/>
                      <a:headEnd/>
                      <a:tailEnd/>
                    </a:ln>
                  </p:spPr>
                  <p:txBody>
                    <a:bodyPr/>
                    <a:lstStyle/>
                    <a:p>
                      <a:endParaRPr lang="en-GB"/>
                    </a:p>
                  </p:txBody>
                </p:sp>
              </p:grpSp>
              <p:grpSp>
                <p:nvGrpSpPr>
                  <p:cNvPr id="19888" name="Group 299"/>
                  <p:cNvGrpSpPr>
                    <a:grpSpLocks/>
                  </p:cNvGrpSpPr>
                  <p:nvPr/>
                </p:nvGrpSpPr>
                <p:grpSpPr bwMode="auto">
                  <a:xfrm>
                    <a:off x="4164" y="637"/>
                    <a:ext cx="43" cy="55"/>
                    <a:chOff x="4164" y="637"/>
                    <a:chExt cx="43" cy="55"/>
                  </a:xfrm>
                </p:grpSpPr>
                <p:sp>
                  <p:nvSpPr>
                    <p:cNvPr id="20683" name="Line 300"/>
                    <p:cNvSpPr>
                      <a:spLocks noChangeShapeType="1"/>
                    </p:cNvSpPr>
                    <p:nvPr/>
                  </p:nvSpPr>
                  <p:spPr bwMode="auto">
                    <a:xfrm>
                      <a:off x="4169" y="637"/>
                      <a:ext cx="33" cy="23"/>
                    </a:xfrm>
                    <a:prstGeom prst="line">
                      <a:avLst/>
                    </a:prstGeom>
                    <a:noFill/>
                    <a:ln w="9360">
                      <a:solidFill>
                        <a:srgbClr val="000000"/>
                      </a:solidFill>
                      <a:miter lim="800000"/>
                      <a:headEnd/>
                      <a:tailEnd/>
                    </a:ln>
                  </p:spPr>
                  <p:txBody>
                    <a:bodyPr/>
                    <a:lstStyle/>
                    <a:p>
                      <a:endParaRPr lang="en-GB"/>
                    </a:p>
                  </p:txBody>
                </p:sp>
                <p:sp>
                  <p:nvSpPr>
                    <p:cNvPr id="20684" name="Line 301"/>
                    <p:cNvSpPr>
                      <a:spLocks noChangeShapeType="1"/>
                    </p:cNvSpPr>
                    <p:nvPr/>
                  </p:nvSpPr>
                  <p:spPr bwMode="auto">
                    <a:xfrm flipH="1">
                      <a:off x="4163" y="662"/>
                      <a:ext cx="45" cy="30"/>
                    </a:xfrm>
                    <a:prstGeom prst="line">
                      <a:avLst/>
                    </a:prstGeom>
                    <a:noFill/>
                    <a:ln w="9360">
                      <a:solidFill>
                        <a:srgbClr val="000000"/>
                      </a:solidFill>
                      <a:miter lim="800000"/>
                      <a:headEnd/>
                      <a:tailEnd/>
                    </a:ln>
                  </p:spPr>
                  <p:txBody>
                    <a:bodyPr/>
                    <a:lstStyle/>
                    <a:p>
                      <a:endParaRPr lang="en-GB"/>
                    </a:p>
                  </p:txBody>
                </p:sp>
              </p:grpSp>
              <p:grpSp>
                <p:nvGrpSpPr>
                  <p:cNvPr id="19889" name="Group 302"/>
                  <p:cNvGrpSpPr>
                    <a:grpSpLocks/>
                  </p:cNvGrpSpPr>
                  <p:nvPr/>
                </p:nvGrpSpPr>
                <p:grpSpPr bwMode="auto">
                  <a:xfrm>
                    <a:off x="4164" y="694"/>
                    <a:ext cx="43" cy="55"/>
                    <a:chOff x="4164" y="694"/>
                    <a:chExt cx="43" cy="55"/>
                  </a:xfrm>
                </p:grpSpPr>
                <p:sp>
                  <p:nvSpPr>
                    <p:cNvPr id="20681" name="Line 303"/>
                    <p:cNvSpPr>
                      <a:spLocks noChangeShapeType="1"/>
                    </p:cNvSpPr>
                    <p:nvPr/>
                  </p:nvSpPr>
                  <p:spPr bwMode="auto">
                    <a:xfrm>
                      <a:off x="4169" y="694"/>
                      <a:ext cx="33" cy="23"/>
                    </a:xfrm>
                    <a:prstGeom prst="line">
                      <a:avLst/>
                    </a:prstGeom>
                    <a:noFill/>
                    <a:ln w="9360">
                      <a:solidFill>
                        <a:srgbClr val="000000"/>
                      </a:solidFill>
                      <a:miter lim="800000"/>
                      <a:headEnd/>
                      <a:tailEnd/>
                    </a:ln>
                  </p:spPr>
                  <p:txBody>
                    <a:bodyPr/>
                    <a:lstStyle/>
                    <a:p>
                      <a:endParaRPr lang="en-GB"/>
                    </a:p>
                  </p:txBody>
                </p:sp>
                <p:sp>
                  <p:nvSpPr>
                    <p:cNvPr id="20682" name="Line 304"/>
                    <p:cNvSpPr>
                      <a:spLocks noChangeShapeType="1"/>
                    </p:cNvSpPr>
                    <p:nvPr/>
                  </p:nvSpPr>
                  <p:spPr bwMode="auto">
                    <a:xfrm flipH="1">
                      <a:off x="4163" y="719"/>
                      <a:ext cx="45" cy="30"/>
                    </a:xfrm>
                    <a:prstGeom prst="line">
                      <a:avLst/>
                    </a:prstGeom>
                    <a:noFill/>
                    <a:ln w="9360">
                      <a:solidFill>
                        <a:srgbClr val="000000"/>
                      </a:solidFill>
                      <a:miter lim="800000"/>
                      <a:headEnd/>
                      <a:tailEnd/>
                    </a:ln>
                  </p:spPr>
                  <p:txBody>
                    <a:bodyPr/>
                    <a:lstStyle/>
                    <a:p>
                      <a:endParaRPr lang="en-GB"/>
                    </a:p>
                  </p:txBody>
                </p:sp>
              </p:grpSp>
              <p:grpSp>
                <p:nvGrpSpPr>
                  <p:cNvPr id="19890" name="Group 305"/>
                  <p:cNvGrpSpPr>
                    <a:grpSpLocks/>
                  </p:cNvGrpSpPr>
                  <p:nvPr/>
                </p:nvGrpSpPr>
                <p:grpSpPr bwMode="auto">
                  <a:xfrm>
                    <a:off x="4164" y="751"/>
                    <a:ext cx="43" cy="55"/>
                    <a:chOff x="4164" y="751"/>
                    <a:chExt cx="43" cy="55"/>
                  </a:xfrm>
                </p:grpSpPr>
                <p:sp>
                  <p:nvSpPr>
                    <p:cNvPr id="20679" name="Line 306"/>
                    <p:cNvSpPr>
                      <a:spLocks noChangeShapeType="1"/>
                    </p:cNvSpPr>
                    <p:nvPr/>
                  </p:nvSpPr>
                  <p:spPr bwMode="auto">
                    <a:xfrm>
                      <a:off x="4169" y="751"/>
                      <a:ext cx="33" cy="23"/>
                    </a:xfrm>
                    <a:prstGeom prst="line">
                      <a:avLst/>
                    </a:prstGeom>
                    <a:noFill/>
                    <a:ln w="9360">
                      <a:solidFill>
                        <a:srgbClr val="000000"/>
                      </a:solidFill>
                      <a:miter lim="800000"/>
                      <a:headEnd/>
                      <a:tailEnd/>
                    </a:ln>
                  </p:spPr>
                  <p:txBody>
                    <a:bodyPr/>
                    <a:lstStyle/>
                    <a:p>
                      <a:endParaRPr lang="en-GB"/>
                    </a:p>
                  </p:txBody>
                </p:sp>
                <p:sp>
                  <p:nvSpPr>
                    <p:cNvPr id="20680" name="Line 307"/>
                    <p:cNvSpPr>
                      <a:spLocks noChangeShapeType="1"/>
                    </p:cNvSpPr>
                    <p:nvPr/>
                  </p:nvSpPr>
                  <p:spPr bwMode="auto">
                    <a:xfrm flipH="1">
                      <a:off x="4163" y="776"/>
                      <a:ext cx="45" cy="30"/>
                    </a:xfrm>
                    <a:prstGeom prst="line">
                      <a:avLst/>
                    </a:prstGeom>
                    <a:noFill/>
                    <a:ln w="9360">
                      <a:solidFill>
                        <a:srgbClr val="000000"/>
                      </a:solidFill>
                      <a:miter lim="800000"/>
                      <a:headEnd/>
                      <a:tailEnd/>
                    </a:ln>
                  </p:spPr>
                  <p:txBody>
                    <a:bodyPr/>
                    <a:lstStyle/>
                    <a:p>
                      <a:endParaRPr lang="en-GB"/>
                    </a:p>
                  </p:txBody>
                </p:sp>
              </p:grpSp>
              <p:grpSp>
                <p:nvGrpSpPr>
                  <p:cNvPr id="19891" name="Group 308"/>
                  <p:cNvGrpSpPr>
                    <a:grpSpLocks/>
                  </p:cNvGrpSpPr>
                  <p:nvPr/>
                </p:nvGrpSpPr>
                <p:grpSpPr bwMode="auto">
                  <a:xfrm>
                    <a:off x="4164" y="808"/>
                    <a:ext cx="43" cy="56"/>
                    <a:chOff x="4164" y="808"/>
                    <a:chExt cx="43" cy="56"/>
                  </a:xfrm>
                </p:grpSpPr>
                <p:sp>
                  <p:nvSpPr>
                    <p:cNvPr id="20677" name="Line 309"/>
                    <p:cNvSpPr>
                      <a:spLocks noChangeShapeType="1"/>
                    </p:cNvSpPr>
                    <p:nvPr/>
                  </p:nvSpPr>
                  <p:spPr bwMode="auto">
                    <a:xfrm>
                      <a:off x="4169" y="808"/>
                      <a:ext cx="33" cy="23"/>
                    </a:xfrm>
                    <a:prstGeom prst="line">
                      <a:avLst/>
                    </a:prstGeom>
                    <a:noFill/>
                    <a:ln w="9360">
                      <a:solidFill>
                        <a:srgbClr val="000000"/>
                      </a:solidFill>
                      <a:miter lim="800000"/>
                      <a:headEnd/>
                      <a:tailEnd/>
                    </a:ln>
                  </p:spPr>
                  <p:txBody>
                    <a:bodyPr/>
                    <a:lstStyle/>
                    <a:p>
                      <a:endParaRPr lang="en-GB"/>
                    </a:p>
                  </p:txBody>
                </p:sp>
                <p:sp>
                  <p:nvSpPr>
                    <p:cNvPr id="20678" name="Line 310"/>
                    <p:cNvSpPr>
                      <a:spLocks noChangeShapeType="1"/>
                    </p:cNvSpPr>
                    <p:nvPr/>
                  </p:nvSpPr>
                  <p:spPr bwMode="auto">
                    <a:xfrm flipH="1">
                      <a:off x="4163" y="834"/>
                      <a:ext cx="45" cy="30"/>
                    </a:xfrm>
                    <a:prstGeom prst="line">
                      <a:avLst/>
                    </a:prstGeom>
                    <a:noFill/>
                    <a:ln w="9360">
                      <a:solidFill>
                        <a:srgbClr val="000000"/>
                      </a:solidFill>
                      <a:miter lim="800000"/>
                      <a:headEnd/>
                      <a:tailEnd/>
                    </a:ln>
                  </p:spPr>
                  <p:txBody>
                    <a:bodyPr/>
                    <a:lstStyle/>
                    <a:p>
                      <a:endParaRPr lang="en-GB"/>
                    </a:p>
                  </p:txBody>
                </p:sp>
              </p:grpSp>
              <p:grpSp>
                <p:nvGrpSpPr>
                  <p:cNvPr id="19892" name="Group 311"/>
                  <p:cNvGrpSpPr>
                    <a:grpSpLocks/>
                  </p:cNvGrpSpPr>
                  <p:nvPr/>
                </p:nvGrpSpPr>
                <p:grpSpPr bwMode="auto">
                  <a:xfrm>
                    <a:off x="4164" y="866"/>
                    <a:ext cx="43" cy="55"/>
                    <a:chOff x="4164" y="866"/>
                    <a:chExt cx="43" cy="55"/>
                  </a:xfrm>
                </p:grpSpPr>
                <p:sp>
                  <p:nvSpPr>
                    <p:cNvPr id="20675" name="Line 312"/>
                    <p:cNvSpPr>
                      <a:spLocks noChangeShapeType="1"/>
                    </p:cNvSpPr>
                    <p:nvPr/>
                  </p:nvSpPr>
                  <p:spPr bwMode="auto">
                    <a:xfrm>
                      <a:off x="4169" y="866"/>
                      <a:ext cx="33" cy="23"/>
                    </a:xfrm>
                    <a:prstGeom prst="line">
                      <a:avLst/>
                    </a:prstGeom>
                    <a:noFill/>
                    <a:ln w="9360">
                      <a:solidFill>
                        <a:srgbClr val="000000"/>
                      </a:solidFill>
                      <a:miter lim="800000"/>
                      <a:headEnd/>
                      <a:tailEnd/>
                    </a:ln>
                  </p:spPr>
                  <p:txBody>
                    <a:bodyPr/>
                    <a:lstStyle/>
                    <a:p>
                      <a:endParaRPr lang="en-GB"/>
                    </a:p>
                  </p:txBody>
                </p:sp>
                <p:sp>
                  <p:nvSpPr>
                    <p:cNvPr id="20676" name="Line 313"/>
                    <p:cNvSpPr>
                      <a:spLocks noChangeShapeType="1"/>
                    </p:cNvSpPr>
                    <p:nvPr/>
                  </p:nvSpPr>
                  <p:spPr bwMode="auto">
                    <a:xfrm flipH="1">
                      <a:off x="4163" y="891"/>
                      <a:ext cx="45" cy="30"/>
                    </a:xfrm>
                    <a:prstGeom prst="line">
                      <a:avLst/>
                    </a:prstGeom>
                    <a:noFill/>
                    <a:ln w="9360">
                      <a:solidFill>
                        <a:srgbClr val="000000"/>
                      </a:solidFill>
                      <a:miter lim="800000"/>
                      <a:headEnd/>
                      <a:tailEnd/>
                    </a:ln>
                  </p:spPr>
                  <p:txBody>
                    <a:bodyPr/>
                    <a:lstStyle/>
                    <a:p>
                      <a:endParaRPr lang="en-GB"/>
                    </a:p>
                  </p:txBody>
                </p:sp>
              </p:grpSp>
            </p:grpSp>
            <p:grpSp>
              <p:nvGrpSpPr>
                <p:cNvPr id="19893" name="Group 314"/>
                <p:cNvGrpSpPr>
                  <a:grpSpLocks/>
                </p:cNvGrpSpPr>
                <p:nvPr/>
              </p:nvGrpSpPr>
              <p:grpSpPr bwMode="auto">
                <a:xfrm>
                  <a:off x="4224" y="561"/>
                  <a:ext cx="44" cy="360"/>
                  <a:chOff x="4224" y="561"/>
                  <a:chExt cx="44" cy="360"/>
                </a:xfrm>
              </p:grpSpPr>
              <p:sp>
                <p:nvSpPr>
                  <p:cNvPr id="20649" name="Line 315"/>
                  <p:cNvSpPr>
                    <a:spLocks noChangeShapeType="1"/>
                  </p:cNvSpPr>
                  <p:nvPr/>
                </p:nvSpPr>
                <p:spPr bwMode="auto">
                  <a:xfrm flipH="1">
                    <a:off x="4223" y="561"/>
                    <a:ext cx="32" cy="17"/>
                  </a:xfrm>
                  <a:prstGeom prst="line">
                    <a:avLst/>
                  </a:prstGeom>
                  <a:noFill/>
                  <a:ln w="9360">
                    <a:solidFill>
                      <a:srgbClr val="000000"/>
                    </a:solidFill>
                    <a:miter lim="800000"/>
                    <a:headEnd/>
                    <a:tailEnd/>
                  </a:ln>
                </p:spPr>
                <p:txBody>
                  <a:bodyPr/>
                  <a:lstStyle/>
                  <a:p>
                    <a:endParaRPr lang="en-GB"/>
                  </a:p>
                </p:txBody>
              </p:sp>
              <p:grpSp>
                <p:nvGrpSpPr>
                  <p:cNvPr id="19911" name="Group 316"/>
                  <p:cNvGrpSpPr>
                    <a:grpSpLocks/>
                  </p:cNvGrpSpPr>
                  <p:nvPr/>
                </p:nvGrpSpPr>
                <p:grpSpPr bwMode="auto">
                  <a:xfrm>
                    <a:off x="4225" y="580"/>
                    <a:ext cx="43" cy="55"/>
                    <a:chOff x="4225" y="580"/>
                    <a:chExt cx="43" cy="55"/>
                  </a:xfrm>
                </p:grpSpPr>
                <p:sp>
                  <p:nvSpPr>
                    <p:cNvPr id="20666" name="Line 317"/>
                    <p:cNvSpPr>
                      <a:spLocks noChangeShapeType="1"/>
                    </p:cNvSpPr>
                    <p:nvPr/>
                  </p:nvSpPr>
                  <p:spPr bwMode="auto">
                    <a:xfrm>
                      <a:off x="4230" y="580"/>
                      <a:ext cx="33" cy="23"/>
                    </a:xfrm>
                    <a:prstGeom prst="line">
                      <a:avLst/>
                    </a:prstGeom>
                    <a:noFill/>
                    <a:ln w="9360">
                      <a:solidFill>
                        <a:srgbClr val="000000"/>
                      </a:solidFill>
                      <a:miter lim="800000"/>
                      <a:headEnd/>
                      <a:tailEnd/>
                    </a:ln>
                  </p:spPr>
                  <p:txBody>
                    <a:bodyPr/>
                    <a:lstStyle/>
                    <a:p>
                      <a:endParaRPr lang="en-GB"/>
                    </a:p>
                  </p:txBody>
                </p:sp>
                <p:sp>
                  <p:nvSpPr>
                    <p:cNvPr id="20667" name="Line 318"/>
                    <p:cNvSpPr>
                      <a:spLocks noChangeShapeType="1"/>
                    </p:cNvSpPr>
                    <p:nvPr/>
                  </p:nvSpPr>
                  <p:spPr bwMode="auto">
                    <a:xfrm flipH="1">
                      <a:off x="4224" y="605"/>
                      <a:ext cx="45" cy="30"/>
                    </a:xfrm>
                    <a:prstGeom prst="line">
                      <a:avLst/>
                    </a:prstGeom>
                    <a:noFill/>
                    <a:ln w="9360">
                      <a:solidFill>
                        <a:srgbClr val="000000"/>
                      </a:solidFill>
                      <a:miter lim="800000"/>
                      <a:headEnd/>
                      <a:tailEnd/>
                    </a:ln>
                  </p:spPr>
                  <p:txBody>
                    <a:bodyPr/>
                    <a:lstStyle/>
                    <a:p>
                      <a:endParaRPr lang="en-GB"/>
                    </a:p>
                  </p:txBody>
                </p:sp>
              </p:grpSp>
              <p:grpSp>
                <p:nvGrpSpPr>
                  <p:cNvPr id="19912" name="Group 319"/>
                  <p:cNvGrpSpPr>
                    <a:grpSpLocks/>
                  </p:cNvGrpSpPr>
                  <p:nvPr/>
                </p:nvGrpSpPr>
                <p:grpSpPr bwMode="auto">
                  <a:xfrm>
                    <a:off x="4225" y="637"/>
                    <a:ext cx="43" cy="55"/>
                    <a:chOff x="4225" y="637"/>
                    <a:chExt cx="43" cy="55"/>
                  </a:xfrm>
                </p:grpSpPr>
                <p:sp>
                  <p:nvSpPr>
                    <p:cNvPr id="20664" name="Line 320"/>
                    <p:cNvSpPr>
                      <a:spLocks noChangeShapeType="1"/>
                    </p:cNvSpPr>
                    <p:nvPr/>
                  </p:nvSpPr>
                  <p:spPr bwMode="auto">
                    <a:xfrm>
                      <a:off x="4230" y="637"/>
                      <a:ext cx="33" cy="23"/>
                    </a:xfrm>
                    <a:prstGeom prst="line">
                      <a:avLst/>
                    </a:prstGeom>
                    <a:noFill/>
                    <a:ln w="9360">
                      <a:solidFill>
                        <a:srgbClr val="000000"/>
                      </a:solidFill>
                      <a:miter lim="800000"/>
                      <a:headEnd/>
                      <a:tailEnd/>
                    </a:ln>
                  </p:spPr>
                  <p:txBody>
                    <a:bodyPr/>
                    <a:lstStyle/>
                    <a:p>
                      <a:endParaRPr lang="en-GB"/>
                    </a:p>
                  </p:txBody>
                </p:sp>
                <p:sp>
                  <p:nvSpPr>
                    <p:cNvPr id="20665" name="Line 321"/>
                    <p:cNvSpPr>
                      <a:spLocks noChangeShapeType="1"/>
                    </p:cNvSpPr>
                    <p:nvPr/>
                  </p:nvSpPr>
                  <p:spPr bwMode="auto">
                    <a:xfrm flipH="1">
                      <a:off x="4224" y="662"/>
                      <a:ext cx="45" cy="30"/>
                    </a:xfrm>
                    <a:prstGeom prst="line">
                      <a:avLst/>
                    </a:prstGeom>
                    <a:noFill/>
                    <a:ln w="9360">
                      <a:solidFill>
                        <a:srgbClr val="000000"/>
                      </a:solidFill>
                      <a:miter lim="800000"/>
                      <a:headEnd/>
                      <a:tailEnd/>
                    </a:ln>
                  </p:spPr>
                  <p:txBody>
                    <a:bodyPr/>
                    <a:lstStyle/>
                    <a:p>
                      <a:endParaRPr lang="en-GB"/>
                    </a:p>
                  </p:txBody>
                </p:sp>
              </p:grpSp>
              <p:grpSp>
                <p:nvGrpSpPr>
                  <p:cNvPr id="19914" name="Group 322"/>
                  <p:cNvGrpSpPr>
                    <a:grpSpLocks/>
                  </p:cNvGrpSpPr>
                  <p:nvPr/>
                </p:nvGrpSpPr>
                <p:grpSpPr bwMode="auto">
                  <a:xfrm>
                    <a:off x="4225" y="694"/>
                    <a:ext cx="43" cy="55"/>
                    <a:chOff x="4225" y="694"/>
                    <a:chExt cx="43" cy="55"/>
                  </a:xfrm>
                </p:grpSpPr>
                <p:sp>
                  <p:nvSpPr>
                    <p:cNvPr id="20662" name="Line 323"/>
                    <p:cNvSpPr>
                      <a:spLocks noChangeShapeType="1"/>
                    </p:cNvSpPr>
                    <p:nvPr/>
                  </p:nvSpPr>
                  <p:spPr bwMode="auto">
                    <a:xfrm>
                      <a:off x="4230" y="694"/>
                      <a:ext cx="33" cy="23"/>
                    </a:xfrm>
                    <a:prstGeom prst="line">
                      <a:avLst/>
                    </a:prstGeom>
                    <a:noFill/>
                    <a:ln w="9360">
                      <a:solidFill>
                        <a:srgbClr val="000000"/>
                      </a:solidFill>
                      <a:miter lim="800000"/>
                      <a:headEnd/>
                      <a:tailEnd/>
                    </a:ln>
                  </p:spPr>
                  <p:txBody>
                    <a:bodyPr/>
                    <a:lstStyle/>
                    <a:p>
                      <a:endParaRPr lang="en-GB"/>
                    </a:p>
                  </p:txBody>
                </p:sp>
                <p:sp>
                  <p:nvSpPr>
                    <p:cNvPr id="20663" name="Line 324"/>
                    <p:cNvSpPr>
                      <a:spLocks noChangeShapeType="1"/>
                    </p:cNvSpPr>
                    <p:nvPr/>
                  </p:nvSpPr>
                  <p:spPr bwMode="auto">
                    <a:xfrm flipH="1">
                      <a:off x="4224" y="719"/>
                      <a:ext cx="45" cy="30"/>
                    </a:xfrm>
                    <a:prstGeom prst="line">
                      <a:avLst/>
                    </a:prstGeom>
                    <a:noFill/>
                    <a:ln w="9360">
                      <a:solidFill>
                        <a:srgbClr val="000000"/>
                      </a:solidFill>
                      <a:miter lim="800000"/>
                      <a:headEnd/>
                      <a:tailEnd/>
                    </a:ln>
                  </p:spPr>
                  <p:txBody>
                    <a:bodyPr/>
                    <a:lstStyle/>
                    <a:p>
                      <a:endParaRPr lang="en-GB"/>
                    </a:p>
                  </p:txBody>
                </p:sp>
              </p:grpSp>
              <p:grpSp>
                <p:nvGrpSpPr>
                  <p:cNvPr id="19915" name="Group 325"/>
                  <p:cNvGrpSpPr>
                    <a:grpSpLocks/>
                  </p:cNvGrpSpPr>
                  <p:nvPr/>
                </p:nvGrpSpPr>
                <p:grpSpPr bwMode="auto">
                  <a:xfrm>
                    <a:off x="4225" y="751"/>
                    <a:ext cx="43" cy="55"/>
                    <a:chOff x="4225" y="751"/>
                    <a:chExt cx="43" cy="55"/>
                  </a:xfrm>
                </p:grpSpPr>
                <p:sp>
                  <p:nvSpPr>
                    <p:cNvPr id="20660" name="Line 326"/>
                    <p:cNvSpPr>
                      <a:spLocks noChangeShapeType="1"/>
                    </p:cNvSpPr>
                    <p:nvPr/>
                  </p:nvSpPr>
                  <p:spPr bwMode="auto">
                    <a:xfrm>
                      <a:off x="4230" y="751"/>
                      <a:ext cx="33" cy="23"/>
                    </a:xfrm>
                    <a:prstGeom prst="line">
                      <a:avLst/>
                    </a:prstGeom>
                    <a:noFill/>
                    <a:ln w="9360">
                      <a:solidFill>
                        <a:srgbClr val="000000"/>
                      </a:solidFill>
                      <a:miter lim="800000"/>
                      <a:headEnd/>
                      <a:tailEnd/>
                    </a:ln>
                  </p:spPr>
                  <p:txBody>
                    <a:bodyPr/>
                    <a:lstStyle/>
                    <a:p>
                      <a:endParaRPr lang="en-GB"/>
                    </a:p>
                  </p:txBody>
                </p:sp>
                <p:sp>
                  <p:nvSpPr>
                    <p:cNvPr id="20661" name="Line 327"/>
                    <p:cNvSpPr>
                      <a:spLocks noChangeShapeType="1"/>
                    </p:cNvSpPr>
                    <p:nvPr/>
                  </p:nvSpPr>
                  <p:spPr bwMode="auto">
                    <a:xfrm flipH="1">
                      <a:off x="4224" y="776"/>
                      <a:ext cx="45" cy="30"/>
                    </a:xfrm>
                    <a:prstGeom prst="line">
                      <a:avLst/>
                    </a:prstGeom>
                    <a:noFill/>
                    <a:ln w="9360">
                      <a:solidFill>
                        <a:srgbClr val="000000"/>
                      </a:solidFill>
                      <a:miter lim="800000"/>
                      <a:headEnd/>
                      <a:tailEnd/>
                    </a:ln>
                  </p:spPr>
                  <p:txBody>
                    <a:bodyPr/>
                    <a:lstStyle/>
                    <a:p>
                      <a:endParaRPr lang="en-GB"/>
                    </a:p>
                  </p:txBody>
                </p:sp>
              </p:grpSp>
              <p:grpSp>
                <p:nvGrpSpPr>
                  <p:cNvPr id="19916" name="Group 328"/>
                  <p:cNvGrpSpPr>
                    <a:grpSpLocks/>
                  </p:cNvGrpSpPr>
                  <p:nvPr/>
                </p:nvGrpSpPr>
                <p:grpSpPr bwMode="auto">
                  <a:xfrm>
                    <a:off x="4225" y="808"/>
                    <a:ext cx="43" cy="56"/>
                    <a:chOff x="4225" y="808"/>
                    <a:chExt cx="43" cy="56"/>
                  </a:xfrm>
                </p:grpSpPr>
                <p:sp>
                  <p:nvSpPr>
                    <p:cNvPr id="20658" name="Line 329"/>
                    <p:cNvSpPr>
                      <a:spLocks noChangeShapeType="1"/>
                    </p:cNvSpPr>
                    <p:nvPr/>
                  </p:nvSpPr>
                  <p:spPr bwMode="auto">
                    <a:xfrm>
                      <a:off x="4230" y="808"/>
                      <a:ext cx="33" cy="23"/>
                    </a:xfrm>
                    <a:prstGeom prst="line">
                      <a:avLst/>
                    </a:prstGeom>
                    <a:noFill/>
                    <a:ln w="9360">
                      <a:solidFill>
                        <a:srgbClr val="000000"/>
                      </a:solidFill>
                      <a:miter lim="800000"/>
                      <a:headEnd/>
                      <a:tailEnd/>
                    </a:ln>
                  </p:spPr>
                  <p:txBody>
                    <a:bodyPr/>
                    <a:lstStyle/>
                    <a:p>
                      <a:endParaRPr lang="en-GB"/>
                    </a:p>
                  </p:txBody>
                </p:sp>
                <p:sp>
                  <p:nvSpPr>
                    <p:cNvPr id="20659" name="Line 330"/>
                    <p:cNvSpPr>
                      <a:spLocks noChangeShapeType="1"/>
                    </p:cNvSpPr>
                    <p:nvPr/>
                  </p:nvSpPr>
                  <p:spPr bwMode="auto">
                    <a:xfrm flipH="1">
                      <a:off x="4224" y="834"/>
                      <a:ext cx="45" cy="30"/>
                    </a:xfrm>
                    <a:prstGeom prst="line">
                      <a:avLst/>
                    </a:prstGeom>
                    <a:noFill/>
                    <a:ln w="9360">
                      <a:solidFill>
                        <a:srgbClr val="000000"/>
                      </a:solidFill>
                      <a:miter lim="800000"/>
                      <a:headEnd/>
                      <a:tailEnd/>
                    </a:ln>
                  </p:spPr>
                  <p:txBody>
                    <a:bodyPr/>
                    <a:lstStyle/>
                    <a:p>
                      <a:endParaRPr lang="en-GB"/>
                    </a:p>
                  </p:txBody>
                </p:sp>
              </p:grpSp>
              <p:grpSp>
                <p:nvGrpSpPr>
                  <p:cNvPr id="19917" name="Group 331"/>
                  <p:cNvGrpSpPr>
                    <a:grpSpLocks/>
                  </p:cNvGrpSpPr>
                  <p:nvPr/>
                </p:nvGrpSpPr>
                <p:grpSpPr bwMode="auto">
                  <a:xfrm>
                    <a:off x="4225" y="866"/>
                    <a:ext cx="43" cy="55"/>
                    <a:chOff x="4225" y="866"/>
                    <a:chExt cx="43" cy="55"/>
                  </a:xfrm>
                </p:grpSpPr>
                <p:sp>
                  <p:nvSpPr>
                    <p:cNvPr id="20656" name="Line 332"/>
                    <p:cNvSpPr>
                      <a:spLocks noChangeShapeType="1"/>
                    </p:cNvSpPr>
                    <p:nvPr/>
                  </p:nvSpPr>
                  <p:spPr bwMode="auto">
                    <a:xfrm>
                      <a:off x="4230" y="866"/>
                      <a:ext cx="33" cy="23"/>
                    </a:xfrm>
                    <a:prstGeom prst="line">
                      <a:avLst/>
                    </a:prstGeom>
                    <a:noFill/>
                    <a:ln w="9360">
                      <a:solidFill>
                        <a:srgbClr val="000000"/>
                      </a:solidFill>
                      <a:miter lim="800000"/>
                      <a:headEnd/>
                      <a:tailEnd/>
                    </a:ln>
                  </p:spPr>
                  <p:txBody>
                    <a:bodyPr/>
                    <a:lstStyle/>
                    <a:p>
                      <a:endParaRPr lang="en-GB"/>
                    </a:p>
                  </p:txBody>
                </p:sp>
                <p:sp>
                  <p:nvSpPr>
                    <p:cNvPr id="20657" name="Line 333"/>
                    <p:cNvSpPr>
                      <a:spLocks noChangeShapeType="1"/>
                    </p:cNvSpPr>
                    <p:nvPr/>
                  </p:nvSpPr>
                  <p:spPr bwMode="auto">
                    <a:xfrm flipH="1">
                      <a:off x="4224" y="891"/>
                      <a:ext cx="45" cy="30"/>
                    </a:xfrm>
                    <a:prstGeom prst="line">
                      <a:avLst/>
                    </a:prstGeom>
                    <a:noFill/>
                    <a:ln w="9360">
                      <a:solidFill>
                        <a:srgbClr val="000000"/>
                      </a:solidFill>
                      <a:miter lim="800000"/>
                      <a:headEnd/>
                      <a:tailEnd/>
                    </a:ln>
                  </p:spPr>
                  <p:txBody>
                    <a:bodyPr/>
                    <a:lstStyle/>
                    <a:p>
                      <a:endParaRPr lang="en-GB"/>
                    </a:p>
                  </p:txBody>
                </p:sp>
              </p:grpSp>
            </p:grpSp>
          </p:grpSp>
          <p:grpSp>
            <p:nvGrpSpPr>
              <p:cNvPr id="19918" name="Group 334"/>
              <p:cNvGrpSpPr>
                <a:grpSpLocks/>
              </p:cNvGrpSpPr>
              <p:nvPr/>
            </p:nvGrpSpPr>
            <p:grpSpPr bwMode="auto">
              <a:xfrm>
                <a:off x="4104" y="947"/>
                <a:ext cx="200" cy="523"/>
                <a:chOff x="4104" y="947"/>
                <a:chExt cx="200" cy="523"/>
              </a:xfrm>
            </p:grpSpPr>
            <p:sp>
              <p:nvSpPr>
                <p:cNvPr id="20597" name="Oval 335"/>
                <p:cNvSpPr>
                  <a:spLocks noChangeArrowheads="1"/>
                </p:cNvSpPr>
                <p:nvPr/>
              </p:nvSpPr>
              <p:spPr bwMode="auto">
                <a:xfrm rot="10800000">
                  <a:off x="4193" y="1384"/>
                  <a:ext cx="112" cy="8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20598" name="Line 336"/>
                <p:cNvSpPr>
                  <a:spLocks noChangeShapeType="1"/>
                </p:cNvSpPr>
                <p:nvPr/>
              </p:nvSpPr>
              <p:spPr bwMode="auto">
                <a:xfrm flipV="1">
                  <a:off x="4245" y="1324"/>
                  <a:ext cx="0" cy="54"/>
                </a:xfrm>
                <a:prstGeom prst="line">
                  <a:avLst/>
                </a:prstGeom>
                <a:noFill/>
                <a:ln w="9360">
                  <a:solidFill>
                    <a:srgbClr val="000000"/>
                  </a:solidFill>
                  <a:miter lim="800000"/>
                  <a:headEnd/>
                  <a:tailEnd/>
                </a:ln>
              </p:spPr>
              <p:txBody>
                <a:bodyPr/>
                <a:lstStyle/>
                <a:p>
                  <a:endParaRPr lang="en-GB"/>
                </a:p>
              </p:txBody>
            </p:sp>
            <p:sp>
              <p:nvSpPr>
                <p:cNvPr id="20599" name="Line 337"/>
                <p:cNvSpPr>
                  <a:spLocks noChangeShapeType="1"/>
                </p:cNvSpPr>
                <p:nvPr/>
              </p:nvSpPr>
              <p:spPr bwMode="auto">
                <a:xfrm flipH="1">
                  <a:off x="4117" y="1329"/>
                  <a:ext cx="132" cy="0"/>
                </a:xfrm>
                <a:prstGeom prst="line">
                  <a:avLst/>
                </a:prstGeom>
                <a:noFill/>
                <a:ln w="9360">
                  <a:solidFill>
                    <a:srgbClr val="000000"/>
                  </a:solidFill>
                  <a:miter lim="800000"/>
                  <a:headEnd/>
                  <a:tailEnd/>
                </a:ln>
              </p:spPr>
              <p:txBody>
                <a:bodyPr/>
                <a:lstStyle/>
                <a:p>
                  <a:endParaRPr lang="en-GB"/>
                </a:p>
              </p:txBody>
            </p:sp>
            <p:sp>
              <p:nvSpPr>
                <p:cNvPr id="20600" name="Line 338"/>
                <p:cNvSpPr>
                  <a:spLocks noChangeShapeType="1"/>
                </p:cNvSpPr>
                <p:nvPr/>
              </p:nvSpPr>
              <p:spPr bwMode="auto">
                <a:xfrm flipV="1">
                  <a:off x="4123" y="1304"/>
                  <a:ext cx="0" cy="29"/>
                </a:xfrm>
                <a:prstGeom prst="line">
                  <a:avLst/>
                </a:prstGeom>
                <a:noFill/>
                <a:ln w="9360">
                  <a:solidFill>
                    <a:srgbClr val="000000"/>
                  </a:solidFill>
                  <a:miter lim="800000"/>
                  <a:headEnd/>
                  <a:tailEnd/>
                </a:ln>
              </p:spPr>
              <p:txBody>
                <a:bodyPr/>
                <a:lstStyle/>
                <a:p>
                  <a:endParaRPr lang="en-GB"/>
                </a:p>
              </p:txBody>
            </p:sp>
            <p:sp>
              <p:nvSpPr>
                <p:cNvPr id="20601" name="Line 339"/>
                <p:cNvSpPr>
                  <a:spLocks noChangeShapeType="1"/>
                </p:cNvSpPr>
                <p:nvPr/>
              </p:nvSpPr>
              <p:spPr bwMode="auto">
                <a:xfrm flipV="1">
                  <a:off x="4184" y="1304"/>
                  <a:ext cx="0" cy="29"/>
                </a:xfrm>
                <a:prstGeom prst="line">
                  <a:avLst/>
                </a:prstGeom>
                <a:noFill/>
                <a:ln w="9360">
                  <a:solidFill>
                    <a:srgbClr val="000000"/>
                  </a:solidFill>
                  <a:miter lim="800000"/>
                  <a:headEnd/>
                  <a:tailEnd/>
                </a:ln>
              </p:spPr>
              <p:txBody>
                <a:bodyPr/>
                <a:lstStyle/>
                <a:p>
                  <a:endParaRPr lang="en-GB"/>
                </a:p>
              </p:txBody>
            </p:sp>
            <p:grpSp>
              <p:nvGrpSpPr>
                <p:cNvPr id="19919" name="Group 340"/>
                <p:cNvGrpSpPr>
                  <a:grpSpLocks/>
                </p:cNvGrpSpPr>
                <p:nvPr/>
              </p:nvGrpSpPr>
              <p:grpSpPr bwMode="auto">
                <a:xfrm>
                  <a:off x="4165" y="947"/>
                  <a:ext cx="44" cy="365"/>
                  <a:chOff x="4165" y="947"/>
                  <a:chExt cx="44" cy="365"/>
                </a:xfrm>
              </p:grpSpPr>
              <p:sp>
                <p:nvSpPr>
                  <p:cNvPr id="20623" name="Line 341"/>
                  <p:cNvSpPr>
                    <a:spLocks noChangeShapeType="1"/>
                  </p:cNvSpPr>
                  <p:nvPr/>
                </p:nvSpPr>
                <p:spPr bwMode="auto">
                  <a:xfrm flipV="1">
                    <a:off x="4184" y="1284"/>
                    <a:ext cx="21" cy="29"/>
                  </a:xfrm>
                  <a:prstGeom prst="line">
                    <a:avLst/>
                  </a:prstGeom>
                  <a:noFill/>
                  <a:ln w="9360">
                    <a:solidFill>
                      <a:srgbClr val="000000"/>
                    </a:solidFill>
                    <a:miter lim="800000"/>
                    <a:headEnd/>
                    <a:tailEnd/>
                  </a:ln>
                </p:spPr>
                <p:txBody>
                  <a:bodyPr/>
                  <a:lstStyle/>
                  <a:p>
                    <a:endParaRPr lang="en-GB"/>
                  </a:p>
                </p:txBody>
              </p:sp>
              <p:grpSp>
                <p:nvGrpSpPr>
                  <p:cNvPr id="19933" name="Group 342"/>
                  <p:cNvGrpSpPr>
                    <a:grpSpLocks/>
                  </p:cNvGrpSpPr>
                  <p:nvPr/>
                </p:nvGrpSpPr>
                <p:grpSpPr bwMode="auto">
                  <a:xfrm>
                    <a:off x="4165" y="1230"/>
                    <a:ext cx="44" cy="63"/>
                    <a:chOff x="4165" y="1230"/>
                    <a:chExt cx="44" cy="63"/>
                  </a:xfrm>
                </p:grpSpPr>
                <p:sp>
                  <p:nvSpPr>
                    <p:cNvPr id="20640" name="Line 343"/>
                    <p:cNvSpPr>
                      <a:spLocks noChangeShapeType="1"/>
                    </p:cNvSpPr>
                    <p:nvPr/>
                  </p:nvSpPr>
                  <p:spPr bwMode="auto">
                    <a:xfrm flipH="1" flipV="1">
                      <a:off x="4164" y="1261"/>
                      <a:ext cx="46" cy="33"/>
                    </a:xfrm>
                    <a:prstGeom prst="line">
                      <a:avLst/>
                    </a:prstGeom>
                    <a:noFill/>
                    <a:ln w="9360">
                      <a:solidFill>
                        <a:srgbClr val="000000"/>
                      </a:solidFill>
                      <a:miter lim="800000"/>
                      <a:headEnd/>
                      <a:tailEnd/>
                    </a:ln>
                  </p:spPr>
                  <p:txBody>
                    <a:bodyPr/>
                    <a:lstStyle/>
                    <a:p>
                      <a:endParaRPr lang="en-GB"/>
                    </a:p>
                  </p:txBody>
                </p:sp>
                <p:sp>
                  <p:nvSpPr>
                    <p:cNvPr id="20641" name="Line 344"/>
                    <p:cNvSpPr>
                      <a:spLocks noChangeShapeType="1"/>
                    </p:cNvSpPr>
                    <p:nvPr/>
                  </p:nvSpPr>
                  <p:spPr bwMode="auto">
                    <a:xfrm flipV="1">
                      <a:off x="4170" y="1229"/>
                      <a:ext cx="34" cy="40"/>
                    </a:xfrm>
                    <a:prstGeom prst="line">
                      <a:avLst/>
                    </a:prstGeom>
                    <a:noFill/>
                    <a:ln w="9360">
                      <a:solidFill>
                        <a:srgbClr val="000000"/>
                      </a:solidFill>
                      <a:miter lim="800000"/>
                      <a:headEnd/>
                      <a:tailEnd/>
                    </a:ln>
                  </p:spPr>
                  <p:txBody>
                    <a:bodyPr/>
                    <a:lstStyle/>
                    <a:p>
                      <a:endParaRPr lang="en-GB"/>
                    </a:p>
                  </p:txBody>
                </p:sp>
              </p:grpSp>
              <p:grpSp>
                <p:nvGrpSpPr>
                  <p:cNvPr id="19934" name="Group 345"/>
                  <p:cNvGrpSpPr>
                    <a:grpSpLocks/>
                  </p:cNvGrpSpPr>
                  <p:nvPr/>
                </p:nvGrpSpPr>
                <p:grpSpPr bwMode="auto">
                  <a:xfrm>
                    <a:off x="4165" y="1173"/>
                    <a:ext cx="44" cy="62"/>
                    <a:chOff x="4165" y="1173"/>
                    <a:chExt cx="44" cy="62"/>
                  </a:xfrm>
                </p:grpSpPr>
                <p:sp>
                  <p:nvSpPr>
                    <p:cNvPr id="20638" name="Line 346"/>
                    <p:cNvSpPr>
                      <a:spLocks noChangeShapeType="1"/>
                    </p:cNvSpPr>
                    <p:nvPr/>
                  </p:nvSpPr>
                  <p:spPr bwMode="auto">
                    <a:xfrm flipH="1" flipV="1">
                      <a:off x="4164" y="1203"/>
                      <a:ext cx="46" cy="34"/>
                    </a:xfrm>
                    <a:prstGeom prst="line">
                      <a:avLst/>
                    </a:prstGeom>
                    <a:noFill/>
                    <a:ln w="9360">
                      <a:solidFill>
                        <a:srgbClr val="000000"/>
                      </a:solidFill>
                      <a:miter lim="800000"/>
                      <a:headEnd/>
                      <a:tailEnd/>
                    </a:ln>
                  </p:spPr>
                  <p:txBody>
                    <a:bodyPr/>
                    <a:lstStyle/>
                    <a:p>
                      <a:endParaRPr lang="en-GB"/>
                    </a:p>
                  </p:txBody>
                </p:sp>
                <p:sp>
                  <p:nvSpPr>
                    <p:cNvPr id="20639" name="Line 347"/>
                    <p:cNvSpPr>
                      <a:spLocks noChangeShapeType="1"/>
                    </p:cNvSpPr>
                    <p:nvPr/>
                  </p:nvSpPr>
                  <p:spPr bwMode="auto">
                    <a:xfrm flipV="1">
                      <a:off x="4170" y="1173"/>
                      <a:ext cx="34" cy="40"/>
                    </a:xfrm>
                    <a:prstGeom prst="line">
                      <a:avLst/>
                    </a:prstGeom>
                    <a:noFill/>
                    <a:ln w="9360">
                      <a:solidFill>
                        <a:srgbClr val="000000"/>
                      </a:solidFill>
                      <a:miter lim="800000"/>
                      <a:headEnd/>
                      <a:tailEnd/>
                    </a:ln>
                  </p:spPr>
                  <p:txBody>
                    <a:bodyPr/>
                    <a:lstStyle/>
                    <a:p>
                      <a:endParaRPr lang="en-GB"/>
                    </a:p>
                  </p:txBody>
                </p:sp>
              </p:grpSp>
              <p:grpSp>
                <p:nvGrpSpPr>
                  <p:cNvPr id="19935" name="Group 348"/>
                  <p:cNvGrpSpPr>
                    <a:grpSpLocks/>
                  </p:cNvGrpSpPr>
                  <p:nvPr/>
                </p:nvGrpSpPr>
                <p:grpSpPr bwMode="auto">
                  <a:xfrm>
                    <a:off x="4165" y="1116"/>
                    <a:ext cx="44" cy="62"/>
                    <a:chOff x="4165" y="1116"/>
                    <a:chExt cx="44" cy="62"/>
                  </a:xfrm>
                </p:grpSpPr>
                <p:sp>
                  <p:nvSpPr>
                    <p:cNvPr id="20636" name="Line 349"/>
                    <p:cNvSpPr>
                      <a:spLocks noChangeShapeType="1"/>
                    </p:cNvSpPr>
                    <p:nvPr/>
                  </p:nvSpPr>
                  <p:spPr bwMode="auto">
                    <a:xfrm flipH="1" flipV="1">
                      <a:off x="4164" y="1146"/>
                      <a:ext cx="46" cy="34"/>
                    </a:xfrm>
                    <a:prstGeom prst="line">
                      <a:avLst/>
                    </a:prstGeom>
                    <a:noFill/>
                    <a:ln w="9360">
                      <a:solidFill>
                        <a:srgbClr val="000000"/>
                      </a:solidFill>
                      <a:miter lim="800000"/>
                      <a:headEnd/>
                      <a:tailEnd/>
                    </a:ln>
                  </p:spPr>
                  <p:txBody>
                    <a:bodyPr/>
                    <a:lstStyle/>
                    <a:p>
                      <a:endParaRPr lang="en-GB"/>
                    </a:p>
                  </p:txBody>
                </p:sp>
                <p:sp>
                  <p:nvSpPr>
                    <p:cNvPr id="20637" name="Line 350"/>
                    <p:cNvSpPr>
                      <a:spLocks noChangeShapeType="1"/>
                    </p:cNvSpPr>
                    <p:nvPr/>
                  </p:nvSpPr>
                  <p:spPr bwMode="auto">
                    <a:xfrm flipV="1">
                      <a:off x="4170" y="1116"/>
                      <a:ext cx="34" cy="40"/>
                    </a:xfrm>
                    <a:prstGeom prst="line">
                      <a:avLst/>
                    </a:prstGeom>
                    <a:noFill/>
                    <a:ln w="9360">
                      <a:solidFill>
                        <a:srgbClr val="000000"/>
                      </a:solidFill>
                      <a:miter lim="800000"/>
                      <a:headEnd/>
                      <a:tailEnd/>
                    </a:ln>
                  </p:spPr>
                  <p:txBody>
                    <a:bodyPr/>
                    <a:lstStyle/>
                    <a:p>
                      <a:endParaRPr lang="en-GB"/>
                    </a:p>
                  </p:txBody>
                </p:sp>
              </p:grpSp>
              <p:grpSp>
                <p:nvGrpSpPr>
                  <p:cNvPr id="19936" name="Group 351"/>
                  <p:cNvGrpSpPr>
                    <a:grpSpLocks/>
                  </p:cNvGrpSpPr>
                  <p:nvPr/>
                </p:nvGrpSpPr>
                <p:grpSpPr bwMode="auto">
                  <a:xfrm>
                    <a:off x="4165" y="1060"/>
                    <a:ext cx="44" cy="62"/>
                    <a:chOff x="4165" y="1060"/>
                    <a:chExt cx="44" cy="62"/>
                  </a:xfrm>
                </p:grpSpPr>
                <p:sp>
                  <p:nvSpPr>
                    <p:cNvPr id="20634" name="Line 352"/>
                    <p:cNvSpPr>
                      <a:spLocks noChangeShapeType="1"/>
                    </p:cNvSpPr>
                    <p:nvPr/>
                  </p:nvSpPr>
                  <p:spPr bwMode="auto">
                    <a:xfrm flipH="1" flipV="1">
                      <a:off x="4164" y="1089"/>
                      <a:ext cx="46" cy="34"/>
                    </a:xfrm>
                    <a:prstGeom prst="line">
                      <a:avLst/>
                    </a:prstGeom>
                    <a:noFill/>
                    <a:ln w="9360">
                      <a:solidFill>
                        <a:srgbClr val="000000"/>
                      </a:solidFill>
                      <a:miter lim="800000"/>
                      <a:headEnd/>
                      <a:tailEnd/>
                    </a:ln>
                  </p:spPr>
                  <p:txBody>
                    <a:bodyPr/>
                    <a:lstStyle/>
                    <a:p>
                      <a:endParaRPr lang="en-GB"/>
                    </a:p>
                  </p:txBody>
                </p:sp>
                <p:sp>
                  <p:nvSpPr>
                    <p:cNvPr id="20635" name="Line 353"/>
                    <p:cNvSpPr>
                      <a:spLocks noChangeShapeType="1"/>
                    </p:cNvSpPr>
                    <p:nvPr/>
                  </p:nvSpPr>
                  <p:spPr bwMode="auto">
                    <a:xfrm flipV="1">
                      <a:off x="4170" y="1060"/>
                      <a:ext cx="34" cy="40"/>
                    </a:xfrm>
                    <a:prstGeom prst="line">
                      <a:avLst/>
                    </a:prstGeom>
                    <a:noFill/>
                    <a:ln w="9360">
                      <a:solidFill>
                        <a:srgbClr val="000000"/>
                      </a:solidFill>
                      <a:miter lim="800000"/>
                      <a:headEnd/>
                      <a:tailEnd/>
                    </a:ln>
                  </p:spPr>
                  <p:txBody>
                    <a:bodyPr/>
                    <a:lstStyle/>
                    <a:p>
                      <a:endParaRPr lang="en-GB"/>
                    </a:p>
                  </p:txBody>
                </p:sp>
              </p:grpSp>
              <p:grpSp>
                <p:nvGrpSpPr>
                  <p:cNvPr id="19937" name="Group 354"/>
                  <p:cNvGrpSpPr>
                    <a:grpSpLocks/>
                  </p:cNvGrpSpPr>
                  <p:nvPr/>
                </p:nvGrpSpPr>
                <p:grpSpPr bwMode="auto">
                  <a:xfrm>
                    <a:off x="4165" y="1003"/>
                    <a:ext cx="44" cy="62"/>
                    <a:chOff x="4165" y="1003"/>
                    <a:chExt cx="44" cy="62"/>
                  </a:xfrm>
                </p:grpSpPr>
                <p:sp>
                  <p:nvSpPr>
                    <p:cNvPr id="20632" name="Line 355"/>
                    <p:cNvSpPr>
                      <a:spLocks noChangeShapeType="1"/>
                    </p:cNvSpPr>
                    <p:nvPr/>
                  </p:nvSpPr>
                  <p:spPr bwMode="auto">
                    <a:xfrm flipH="1" flipV="1">
                      <a:off x="4164" y="1033"/>
                      <a:ext cx="46" cy="34"/>
                    </a:xfrm>
                    <a:prstGeom prst="line">
                      <a:avLst/>
                    </a:prstGeom>
                    <a:noFill/>
                    <a:ln w="9360">
                      <a:solidFill>
                        <a:srgbClr val="000000"/>
                      </a:solidFill>
                      <a:miter lim="800000"/>
                      <a:headEnd/>
                      <a:tailEnd/>
                    </a:ln>
                  </p:spPr>
                  <p:txBody>
                    <a:bodyPr/>
                    <a:lstStyle/>
                    <a:p>
                      <a:endParaRPr lang="en-GB"/>
                    </a:p>
                  </p:txBody>
                </p:sp>
                <p:sp>
                  <p:nvSpPr>
                    <p:cNvPr id="20633" name="Line 356"/>
                    <p:cNvSpPr>
                      <a:spLocks noChangeShapeType="1"/>
                    </p:cNvSpPr>
                    <p:nvPr/>
                  </p:nvSpPr>
                  <p:spPr bwMode="auto">
                    <a:xfrm flipV="1">
                      <a:off x="4170" y="1003"/>
                      <a:ext cx="34" cy="40"/>
                    </a:xfrm>
                    <a:prstGeom prst="line">
                      <a:avLst/>
                    </a:prstGeom>
                    <a:noFill/>
                    <a:ln w="9360">
                      <a:solidFill>
                        <a:srgbClr val="000000"/>
                      </a:solidFill>
                      <a:miter lim="800000"/>
                      <a:headEnd/>
                      <a:tailEnd/>
                    </a:ln>
                  </p:spPr>
                  <p:txBody>
                    <a:bodyPr/>
                    <a:lstStyle/>
                    <a:p>
                      <a:endParaRPr lang="en-GB"/>
                    </a:p>
                  </p:txBody>
                </p:sp>
              </p:grpSp>
              <p:grpSp>
                <p:nvGrpSpPr>
                  <p:cNvPr id="19938" name="Group 357"/>
                  <p:cNvGrpSpPr>
                    <a:grpSpLocks/>
                  </p:cNvGrpSpPr>
                  <p:nvPr/>
                </p:nvGrpSpPr>
                <p:grpSpPr bwMode="auto">
                  <a:xfrm>
                    <a:off x="4165" y="947"/>
                    <a:ext cx="44" cy="62"/>
                    <a:chOff x="4165" y="947"/>
                    <a:chExt cx="44" cy="62"/>
                  </a:xfrm>
                </p:grpSpPr>
                <p:sp>
                  <p:nvSpPr>
                    <p:cNvPr id="20630" name="Line 358"/>
                    <p:cNvSpPr>
                      <a:spLocks noChangeShapeType="1"/>
                    </p:cNvSpPr>
                    <p:nvPr/>
                  </p:nvSpPr>
                  <p:spPr bwMode="auto">
                    <a:xfrm flipH="1" flipV="1">
                      <a:off x="4164" y="976"/>
                      <a:ext cx="46" cy="34"/>
                    </a:xfrm>
                    <a:prstGeom prst="line">
                      <a:avLst/>
                    </a:prstGeom>
                    <a:noFill/>
                    <a:ln w="9360">
                      <a:solidFill>
                        <a:srgbClr val="000000"/>
                      </a:solidFill>
                      <a:miter lim="800000"/>
                      <a:headEnd/>
                      <a:tailEnd/>
                    </a:ln>
                  </p:spPr>
                  <p:txBody>
                    <a:bodyPr/>
                    <a:lstStyle/>
                    <a:p>
                      <a:endParaRPr lang="en-GB"/>
                    </a:p>
                  </p:txBody>
                </p:sp>
                <p:sp>
                  <p:nvSpPr>
                    <p:cNvPr id="20631" name="Line 359"/>
                    <p:cNvSpPr>
                      <a:spLocks noChangeShapeType="1"/>
                    </p:cNvSpPr>
                    <p:nvPr/>
                  </p:nvSpPr>
                  <p:spPr bwMode="auto">
                    <a:xfrm flipV="1">
                      <a:off x="4170" y="946"/>
                      <a:ext cx="34" cy="40"/>
                    </a:xfrm>
                    <a:prstGeom prst="line">
                      <a:avLst/>
                    </a:prstGeom>
                    <a:noFill/>
                    <a:ln w="9360">
                      <a:solidFill>
                        <a:srgbClr val="000000"/>
                      </a:solidFill>
                      <a:miter lim="800000"/>
                      <a:headEnd/>
                      <a:tailEnd/>
                    </a:ln>
                  </p:spPr>
                  <p:txBody>
                    <a:bodyPr/>
                    <a:lstStyle/>
                    <a:p>
                      <a:endParaRPr lang="en-GB"/>
                    </a:p>
                  </p:txBody>
                </p:sp>
              </p:grpSp>
            </p:grpSp>
            <p:grpSp>
              <p:nvGrpSpPr>
                <p:cNvPr id="19951" name="Group 360"/>
                <p:cNvGrpSpPr>
                  <a:grpSpLocks/>
                </p:cNvGrpSpPr>
                <p:nvPr/>
              </p:nvGrpSpPr>
              <p:grpSpPr bwMode="auto">
                <a:xfrm>
                  <a:off x="4104" y="947"/>
                  <a:ext cx="44" cy="365"/>
                  <a:chOff x="4104" y="947"/>
                  <a:chExt cx="44" cy="365"/>
                </a:xfrm>
              </p:grpSpPr>
              <p:sp>
                <p:nvSpPr>
                  <p:cNvPr id="20604" name="Line 361"/>
                  <p:cNvSpPr>
                    <a:spLocks noChangeShapeType="1"/>
                  </p:cNvSpPr>
                  <p:nvPr/>
                </p:nvSpPr>
                <p:spPr bwMode="auto">
                  <a:xfrm flipV="1">
                    <a:off x="4123" y="1284"/>
                    <a:ext cx="21" cy="29"/>
                  </a:xfrm>
                  <a:prstGeom prst="line">
                    <a:avLst/>
                  </a:prstGeom>
                  <a:noFill/>
                  <a:ln w="9360">
                    <a:solidFill>
                      <a:srgbClr val="000000"/>
                    </a:solidFill>
                    <a:miter lim="800000"/>
                    <a:headEnd/>
                    <a:tailEnd/>
                  </a:ln>
                </p:spPr>
                <p:txBody>
                  <a:bodyPr/>
                  <a:lstStyle/>
                  <a:p>
                    <a:endParaRPr lang="en-GB"/>
                  </a:p>
                </p:txBody>
              </p:sp>
              <p:grpSp>
                <p:nvGrpSpPr>
                  <p:cNvPr id="19952" name="Group 362"/>
                  <p:cNvGrpSpPr>
                    <a:grpSpLocks/>
                  </p:cNvGrpSpPr>
                  <p:nvPr/>
                </p:nvGrpSpPr>
                <p:grpSpPr bwMode="auto">
                  <a:xfrm>
                    <a:off x="4104" y="1230"/>
                    <a:ext cx="44" cy="63"/>
                    <a:chOff x="4104" y="1230"/>
                    <a:chExt cx="44" cy="63"/>
                  </a:xfrm>
                </p:grpSpPr>
                <p:sp>
                  <p:nvSpPr>
                    <p:cNvPr id="20621" name="Line 363"/>
                    <p:cNvSpPr>
                      <a:spLocks noChangeShapeType="1"/>
                    </p:cNvSpPr>
                    <p:nvPr/>
                  </p:nvSpPr>
                  <p:spPr bwMode="auto">
                    <a:xfrm flipH="1" flipV="1">
                      <a:off x="4103" y="1261"/>
                      <a:ext cx="46" cy="33"/>
                    </a:xfrm>
                    <a:prstGeom prst="line">
                      <a:avLst/>
                    </a:prstGeom>
                    <a:noFill/>
                    <a:ln w="9360">
                      <a:solidFill>
                        <a:srgbClr val="000000"/>
                      </a:solidFill>
                      <a:miter lim="800000"/>
                      <a:headEnd/>
                      <a:tailEnd/>
                    </a:ln>
                  </p:spPr>
                  <p:txBody>
                    <a:bodyPr/>
                    <a:lstStyle/>
                    <a:p>
                      <a:endParaRPr lang="en-GB"/>
                    </a:p>
                  </p:txBody>
                </p:sp>
                <p:sp>
                  <p:nvSpPr>
                    <p:cNvPr id="20622" name="Line 364"/>
                    <p:cNvSpPr>
                      <a:spLocks noChangeShapeType="1"/>
                    </p:cNvSpPr>
                    <p:nvPr/>
                  </p:nvSpPr>
                  <p:spPr bwMode="auto">
                    <a:xfrm flipV="1">
                      <a:off x="4109" y="1229"/>
                      <a:ext cx="34" cy="40"/>
                    </a:xfrm>
                    <a:prstGeom prst="line">
                      <a:avLst/>
                    </a:prstGeom>
                    <a:noFill/>
                    <a:ln w="9360">
                      <a:solidFill>
                        <a:srgbClr val="000000"/>
                      </a:solidFill>
                      <a:miter lim="800000"/>
                      <a:headEnd/>
                      <a:tailEnd/>
                    </a:ln>
                  </p:spPr>
                  <p:txBody>
                    <a:bodyPr/>
                    <a:lstStyle/>
                    <a:p>
                      <a:endParaRPr lang="en-GB"/>
                    </a:p>
                  </p:txBody>
                </p:sp>
              </p:grpSp>
              <p:grpSp>
                <p:nvGrpSpPr>
                  <p:cNvPr id="19958" name="Group 365"/>
                  <p:cNvGrpSpPr>
                    <a:grpSpLocks/>
                  </p:cNvGrpSpPr>
                  <p:nvPr/>
                </p:nvGrpSpPr>
                <p:grpSpPr bwMode="auto">
                  <a:xfrm>
                    <a:off x="4104" y="1173"/>
                    <a:ext cx="44" cy="62"/>
                    <a:chOff x="4104" y="1173"/>
                    <a:chExt cx="44" cy="62"/>
                  </a:xfrm>
                </p:grpSpPr>
                <p:sp>
                  <p:nvSpPr>
                    <p:cNvPr id="20619" name="Line 366"/>
                    <p:cNvSpPr>
                      <a:spLocks noChangeShapeType="1"/>
                    </p:cNvSpPr>
                    <p:nvPr/>
                  </p:nvSpPr>
                  <p:spPr bwMode="auto">
                    <a:xfrm flipH="1" flipV="1">
                      <a:off x="4103" y="1203"/>
                      <a:ext cx="46" cy="34"/>
                    </a:xfrm>
                    <a:prstGeom prst="line">
                      <a:avLst/>
                    </a:prstGeom>
                    <a:noFill/>
                    <a:ln w="9360">
                      <a:solidFill>
                        <a:srgbClr val="000000"/>
                      </a:solidFill>
                      <a:miter lim="800000"/>
                      <a:headEnd/>
                      <a:tailEnd/>
                    </a:ln>
                  </p:spPr>
                  <p:txBody>
                    <a:bodyPr/>
                    <a:lstStyle/>
                    <a:p>
                      <a:endParaRPr lang="en-GB"/>
                    </a:p>
                  </p:txBody>
                </p:sp>
                <p:sp>
                  <p:nvSpPr>
                    <p:cNvPr id="20620" name="Line 367"/>
                    <p:cNvSpPr>
                      <a:spLocks noChangeShapeType="1"/>
                    </p:cNvSpPr>
                    <p:nvPr/>
                  </p:nvSpPr>
                  <p:spPr bwMode="auto">
                    <a:xfrm flipV="1">
                      <a:off x="4109" y="1173"/>
                      <a:ext cx="34" cy="40"/>
                    </a:xfrm>
                    <a:prstGeom prst="line">
                      <a:avLst/>
                    </a:prstGeom>
                    <a:noFill/>
                    <a:ln w="9360">
                      <a:solidFill>
                        <a:srgbClr val="000000"/>
                      </a:solidFill>
                      <a:miter lim="800000"/>
                      <a:headEnd/>
                      <a:tailEnd/>
                    </a:ln>
                  </p:spPr>
                  <p:txBody>
                    <a:bodyPr/>
                    <a:lstStyle/>
                    <a:p>
                      <a:endParaRPr lang="en-GB"/>
                    </a:p>
                  </p:txBody>
                </p:sp>
              </p:grpSp>
              <p:grpSp>
                <p:nvGrpSpPr>
                  <p:cNvPr id="19959" name="Group 368"/>
                  <p:cNvGrpSpPr>
                    <a:grpSpLocks/>
                  </p:cNvGrpSpPr>
                  <p:nvPr/>
                </p:nvGrpSpPr>
                <p:grpSpPr bwMode="auto">
                  <a:xfrm>
                    <a:off x="4104" y="1116"/>
                    <a:ext cx="44" cy="62"/>
                    <a:chOff x="4104" y="1116"/>
                    <a:chExt cx="44" cy="62"/>
                  </a:xfrm>
                </p:grpSpPr>
                <p:sp>
                  <p:nvSpPr>
                    <p:cNvPr id="20617" name="Line 369"/>
                    <p:cNvSpPr>
                      <a:spLocks noChangeShapeType="1"/>
                    </p:cNvSpPr>
                    <p:nvPr/>
                  </p:nvSpPr>
                  <p:spPr bwMode="auto">
                    <a:xfrm flipH="1" flipV="1">
                      <a:off x="4103" y="1146"/>
                      <a:ext cx="46" cy="34"/>
                    </a:xfrm>
                    <a:prstGeom prst="line">
                      <a:avLst/>
                    </a:prstGeom>
                    <a:noFill/>
                    <a:ln w="9360">
                      <a:solidFill>
                        <a:srgbClr val="000000"/>
                      </a:solidFill>
                      <a:miter lim="800000"/>
                      <a:headEnd/>
                      <a:tailEnd/>
                    </a:ln>
                  </p:spPr>
                  <p:txBody>
                    <a:bodyPr/>
                    <a:lstStyle/>
                    <a:p>
                      <a:endParaRPr lang="en-GB"/>
                    </a:p>
                  </p:txBody>
                </p:sp>
                <p:sp>
                  <p:nvSpPr>
                    <p:cNvPr id="20618" name="Line 370"/>
                    <p:cNvSpPr>
                      <a:spLocks noChangeShapeType="1"/>
                    </p:cNvSpPr>
                    <p:nvPr/>
                  </p:nvSpPr>
                  <p:spPr bwMode="auto">
                    <a:xfrm flipV="1">
                      <a:off x="4109" y="1116"/>
                      <a:ext cx="34" cy="40"/>
                    </a:xfrm>
                    <a:prstGeom prst="line">
                      <a:avLst/>
                    </a:prstGeom>
                    <a:noFill/>
                    <a:ln w="9360">
                      <a:solidFill>
                        <a:srgbClr val="000000"/>
                      </a:solidFill>
                      <a:miter lim="800000"/>
                      <a:headEnd/>
                      <a:tailEnd/>
                    </a:ln>
                  </p:spPr>
                  <p:txBody>
                    <a:bodyPr/>
                    <a:lstStyle/>
                    <a:p>
                      <a:endParaRPr lang="en-GB"/>
                    </a:p>
                  </p:txBody>
                </p:sp>
              </p:grpSp>
              <p:grpSp>
                <p:nvGrpSpPr>
                  <p:cNvPr id="19961" name="Group 371"/>
                  <p:cNvGrpSpPr>
                    <a:grpSpLocks/>
                  </p:cNvGrpSpPr>
                  <p:nvPr/>
                </p:nvGrpSpPr>
                <p:grpSpPr bwMode="auto">
                  <a:xfrm>
                    <a:off x="4104" y="1060"/>
                    <a:ext cx="44" cy="62"/>
                    <a:chOff x="4104" y="1060"/>
                    <a:chExt cx="44" cy="62"/>
                  </a:xfrm>
                </p:grpSpPr>
                <p:sp>
                  <p:nvSpPr>
                    <p:cNvPr id="20615" name="Line 372"/>
                    <p:cNvSpPr>
                      <a:spLocks noChangeShapeType="1"/>
                    </p:cNvSpPr>
                    <p:nvPr/>
                  </p:nvSpPr>
                  <p:spPr bwMode="auto">
                    <a:xfrm flipH="1" flipV="1">
                      <a:off x="4103" y="1089"/>
                      <a:ext cx="46" cy="34"/>
                    </a:xfrm>
                    <a:prstGeom prst="line">
                      <a:avLst/>
                    </a:prstGeom>
                    <a:noFill/>
                    <a:ln w="9360">
                      <a:solidFill>
                        <a:srgbClr val="000000"/>
                      </a:solidFill>
                      <a:miter lim="800000"/>
                      <a:headEnd/>
                      <a:tailEnd/>
                    </a:ln>
                  </p:spPr>
                  <p:txBody>
                    <a:bodyPr/>
                    <a:lstStyle/>
                    <a:p>
                      <a:endParaRPr lang="en-GB"/>
                    </a:p>
                  </p:txBody>
                </p:sp>
                <p:sp>
                  <p:nvSpPr>
                    <p:cNvPr id="20616" name="Line 373"/>
                    <p:cNvSpPr>
                      <a:spLocks noChangeShapeType="1"/>
                    </p:cNvSpPr>
                    <p:nvPr/>
                  </p:nvSpPr>
                  <p:spPr bwMode="auto">
                    <a:xfrm flipV="1">
                      <a:off x="4109" y="1060"/>
                      <a:ext cx="34" cy="40"/>
                    </a:xfrm>
                    <a:prstGeom prst="line">
                      <a:avLst/>
                    </a:prstGeom>
                    <a:noFill/>
                    <a:ln w="9360">
                      <a:solidFill>
                        <a:srgbClr val="000000"/>
                      </a:solidFill>
                      <a:miter lim="800000"/>
                      <a:headEnd/>
                      <a:tailEnd/>
                    </a:ln>
                  </p:spPr>
                  <p:txBody>
                    <a:bodyPr/>
                    <a:lstStyle/>
                    <a:p>
                      <a:endParaRPr lang="en-GB"/>
                    </a:p>
                  </p:txBody>
                </p:sp>
              </p:grpSp>
              <p:grpSp>
                <p:nvGrpSpPr>
                  <p:cNvPr id="19962" name="Group 374"/>
                  <p:cNvGrpSpPr>
                    <a:grpSpLocks/>
                  </p:cNvGrpSpPr>
                  <p:nvPr/>
                </p:nvGrpSpPr>
                <p:grpSpPr bwMode="auto">
                  <a:xfrm>
                    <a:off x="4104" y="1003"/>
                    <a:ext cx="44" cy="62"/>
                    <a:chOff x="4104" y="1003"/>
                    <a:chExt cx="44" cy="62"/>
                  </a:xfrm>
                </p:grpSpPr>
                <p:sp>
                  <p:nvSpPr>
                    <p:cNvPr id="20613" name="Line 375"/>
                    <p:cNvSpPr>
                      <a:spLocks noChangeShapeType="1"/>
                    </p:cNvSpPr>
                    <p:nvPr/>
                  </p:nvSpPr>
                  <p:spPr bwMode="auto">
                    <a:xfrm flipH="1" flipV="1">
                      <a:off x="4103" y="1033"/>
                      <a:ext cx="46" cy="34"/>
                    </a:xfrm>
                    <a:prstGeom prst="line">
                      <a:avLst/>
                    </a:prstGeom>
                    <a:noFill/>
                    <a:ln w="9360">
                      <a:solidFill>
                        <a:srgbClr val="000000"/>
                      </a:solidFill>
                      <a:miter lim="800000"/>
                      <a:headEnd/>
                      <a:tailEnd/>
                    </a:ln>
                  </p:spPr>
                  <p:txBody>
                    <a:bodyPr/>
                    <a:lstStyle/>
                    <a:p>
                      <a:endParaRPr lang="en-GB"/>
                    </a:p>
                  </p:txBody>
                </p:sp>
                <p:sp>
                  <p:nvSpPr>
                    <p:cNvPr id="20614" name="Line 376"/>
                    <p:cNvSpPr>
                      <a:spLocks noChangeShapeType="1"/>
                    </p:cNvSpPr>
                    <p:nvPr/>
                  </p:nvSpPr>
                  <p:spPr bwMode="auto">
                    <a:xfrm flipV="1">
                      <a:off x="4109" y="1003"/>
                      <a:ext cx="34" cy="40"/>
                    </a:xfrm>
                    <a:prstGeom prst="line">
                      <a:avLst/>
                    </a:prstGeom>
                    <a:noFill/>
                    <a:ln w="9360">
                      <a:solidFill>
                        <a:srgbClr val="000000"/>
                      </a:solidFill>
                      <a:miter lim="800000"/>
                      <a:headEnd/>
                      <a:tailEnd/>
                    </a:ln>
                  </p:spPr>
                  <p:txBody>
                    <a:bodyPr/>
                    <a:lstStyle/>
                    <a:p>
                      <a:endParaRPr lang="en-GB"/>
                    </a:p>
                  </p:txBody>
                </p:sp>
              </p:grpSp>
              <p:grpSp>
                <p:nvGrpSpPr>
                  <p:cNvPr id="19963" name="Group 377"/>
                  <p:cNvGrpSpPr>
                    <a:grpSpLocks/>
                  </p:cNvGrpSpPr>
                  <p:nvPr/>
                </p:nvGrpSpPr>
                <p:grpSpPr bwMode="auto">
                  <a:xfrm>
                    <a:off x="4104" y="947"/>
                    <a:ext cx="44" cy="62"/>
                    <a:chOff x="4104" y="947"/>
                    <a:chExt cx="44" cy="62"/>
                  </a:xfrm>
                </p:grpSpPr>
                <p:sp>
                  <p:nvSpPr>
                    <p:cNvPr id="20611" name="Line 378"/>
                    <p:cNvSpPr>
                      <a:spLocks noChangeShapeType="1"/>
                    </p:cNvSpPr>
                    <p:nvPr/>
                  </p:nvSpPr>
                  <p:spPr bwMode="auto">
                    <a:xfrm flipH="1" flipV="1">
                      <a:off x="4103" y="976"/>
                      <a:ext cx="46" cy="34"/>
                    </a:xfrm>
                    <a:prstGeom prst="line">
                      <a:avLst/>
                    </a:prstGeom>
                    <a:noFill/>
                    <a:ln w="9360">
                      <a:solidFill>
                        <a:srgbClr val="000000"/>
                      </a:solidFill>
                      <a:miter lim="800000"/>
                      <a:headEnd/>
                      <a:tailEnd/>
                    </a:ln>
                  </p:spPr>
                  <p:txBody>
                    <a:bodyPr/>
                    <a:lstStyle/>
                    <a:p>
                      <a:endParaRPr lang="en-GB"/>
                    </a:p>
                  </p:txBody>
                </p:sp>
                <p:sp>
                  <p:nvSpPr>
                    <p:cNvPr id="20612" name="Line 379"/>
                    <p:cNvSpPr>
                      <a:spLocks noChangeShapeType="1"/>
                    </p:cNvSpPr>
                    <p:nvPr/>
                  </p:nvSpPr>
                  <p:spPr bwMode="auto">
                    <a:xfrm flipV="1">
                      <a:off x="4109" y="946"/>
                      <a:ext cx="34" cy="40"/>
                    </a:xfrm>
                    <a:prstGeom prst="line">
                      <a:avLst/>
                    </a:prstGeom>
                    <a:noFill/>
                    <a:ln w="9360">
                      <a:solidFill>
                        <a:srgbClr val="000000"/>
                      </a:solidFill>
                      <a:miter lim="800000"/>
                      <a:headEnd/>
                      <a:tailEnd/>
                    </a:ln>
                  </p:spPr>
                  <p:txBody>
                    <a:bodyPr/>
                    <a:lstStyle/>
                    <a:p>
                      <a:endParaRPr lang="en-GB"/>
                    </a:p>
                  </p:txBody>
                </p:sp>
              </p:grpSp>
            </p:grpSp>
          </p:grpSp>
        </p:grpSp>
        <p:grpSp>
          <p:nvGrpSpPr>
            <p:cNvPr id="19964" name="Group 380"/>
            <p:cNvGrpSpPr>
              <a:grpSpLocks/>
            </p:cNvGrpSpPr>
            <p:nvPr/>
          </p:nvGrpSpPr>
          <p:grpSpPr bwMode="auto">
            <a:xfrm>
              <a:off x="3831" y="409"/>
              <a:ext cx="235" cy="1061"/>
              <a:chOff x="3831" y="409"/>
              <a:chExt cx="235" cy="1061"/>
            </a:xfrm>
          </p:grpSpPr>
          <p:grpSp>
            <p:nvGrpSpPr>
              <p:cNvPr id="19965" name="Group 381"/>
              <p:cNvGrpSpPr>
                <a:grpSpLocks/>
              </p:cNvGrpSpPr>
              <p:nvPr/>
            </p:nvGrpSpPr>
            <p:grpSpPr bwMode="auto">
              <a:xfrm>
                <a:off x="3831" y="409"/>
                <a:ext cx="199" cy="512"/>
                <a:chOff x="3831" y="409"/>
                <a:chExt cx="199" cy="512"/>
              </a:xfrm>
            </p:grpSpPr>
            <p:sp>
              <p:nvSpPr>
                <p:cNvPr id="20550" name="Oval 382"/>
                <p:cNvSpPr>
                  <a:spLocks noChangeArrowheads="1"/>
                </p:cNvSpPr>
                <p:nvPr/>
              </p:nvSpPr>
              <p:spPr bwMode="auto">
                <a:xfrm>
                  <a:off x="3831" y="409"/>
                  <a:ext cx="112" cy="8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20551" name="Line 383"/>
                <p:cNvSpPr>
                  <a:spLocks noChangeShapeType="1"/>
                </p:cNvSpPr>
                <p:nvPr/>
              </p:nvSpPr>
              <p:spPr bwMode="auto">
                <a:xfrm>
                  <a:off x="3892" y="498"/>
                  <a:ext cx="0" cy="42"/>
                </a:xfrm>
                <a:prstGeom prst="line">
                  <a:avLst/>
                </a:prstGeom>
                <a:noFill/>
                <a:ln w="9360">
                  <a:solidFill>
                    <a:srgbClr val="000000"/>
                  </a:solidFill>
                  <a:miter lim="800000"/>
                  <a:headEnd/>
                  <a:tailEnd/>
                </a:ln>
              </p:spPr>
              <p:txBody>
                <a:bodyPr/>
                <a:lstStyle/>
                <a:p>
                  <a:endParaRPr lang="en-GB"/>
                </a:p>
              </p:txBody>
            </p:sp>
            <p:sp>
              <p:nvSpPr>
                <p:cNvPr id="20552" name="Line 384"/>
                <p:cNvSpPr>
                  <a:spLocks noChangeShapeType="1"/>
                </p:cNvSpPr>
                <p:nvPr/>
              </p:nvSpPr>
              <p:spPr bwMode="auto">
                <a:xfrm>
                  <a:off x="3892" y="542"/>
                  <a:ext cx="120" cy="0"/>
                </a:xfrm>
                <a:prstGeom prst="line">
                  <a:avLst/>
                </a:prstGeom>
                <a:noFill/>
                <a:ln w="9360">
                  <a:solidFill>
                    <a:srgbClr val="000000"/>
                  </a:solidFill>
                  <a:miter lim="800000"/>
                  <a:headEnd/>
                  <a:tailEnd/>
                </a:ln>
              </p:spPr>
              <p:txBody>
                <a:bodyPr/>
                <a:lstStyle/>
                <a:p>
                  <a:endParaRPr lang="en-GB"/>
                </a:p>
              </p:txBody>
            </p:sp>
            <p:sp>
              <p:nvSpPr>
                <p:cNvPr id="20553" name="Line 385"/>
                <p:cNvSpPr>
                  <a:spLocks noChangeShapeType="1"/>
                </p:cNvSpPr>
                <p:nvPr/>
              </p:nvSpPr>
              <p:spPr bwMode="auto">
                <a:xfrm>
                  <a:off x="4013" y="542"/>
                  <a:ext cx="0" cy="17"/>
                </a:xfrm>
                <a:prstGeom prst="line">
                  <a:avLst/>
                </a:prstGeom>
                <a:noFill/>
                <a:ln w="9360">
                  <a:solidFill>
                    <a:srgbClr val="000000"/>
                  </a:solidFill>
                  <a:miter lim="800000"/>
                  <a:headEnd/>
                  <a:tailEnd/>
                </a:ln>
              </p:spPr>
              <p:txBody>
                <a:bodyPr/>
                <a:lstStyle/>
                <a:p>
                  <a:endParaRPr lang="en-GB"/>
                </a:p>
              </p:txBody>
            </p:sp>
            <p:sp>
              <p:nvSpPr>
                <p:cNvPr id="20554" name="Line 386"/>
                <p:cNvSpPr>
                  <a:spLocks noChangeShapeType="1"/>
                </p:cNvSpPr>
                <p:nvPr/>
              </p:nvSpPr>
              <p:spPr bwMode="auto">
                <a:xfrm>
                  <a:off x="3952" y="542"/>
                  <a:ext cx="0" cy="17"/>
                </a:xfrm>
                <a:prstGeom prst="line">
                  <a:avLst/>
                </a:prstGeom>
                <a:noFill/>
                <a:ln w="9360">
                  <a:solidFill>
                    <a:srgbClr val="000000"/>
                  </a:solidFill>
                  <a:miter lim="800000"/>
                  <a:headEnd/>
                  <a:tailEnd/>
                </a:ln>
              </p:spPr>
              <p:txBody>
                <a:bodyPr/>
                <a:lstStyle/>
                <a:p>
                  <a:endParaRPr lang="en-GB"/>
                </a:p>
              </p:txBody>
            </p:sp>
            <p:grpSp>
              <p:nvGrpSpPr>
                <p:cNvPr id="19966" name="Group 387"/>
                <p:cNvGrpSpPr>
                  <a:grpSpLocks/>
                </p:cNvGrpSpPr>
                <p:nvPr/>
              </p:nvGrpSpPr>
              <p:grpSpPr bwMode="auto">
                <a:xfrm>
                  <a:off x="3925" y="561"/>
                  <a:ext cx="44" cy="360"/>
                  <a:chOff x="3925" y="561"/>
                  <a:chExt cx="44" cy="360"/>
                </a:xfrm>
              </p:grpSpPr>
              <p:sp>
                <p:nvSpPr>
                  <p:cNvPr id="20576" name="Line 388"/>
                  <p:cNvSpPr>
                    <a:spLocks noChangeShapeType="1"/>
                  </p:cNvSpPr>
                  <p:nvPr/>
                </p:nvSpPr>
                <p:spPr bwMode="auto">
                  <a:xfrm flipH="1">
                    <a:off x="3924" y="561"/>
                    <a:ext cx="32" cy="17"/>
                  </a:xfrm>
                  <a:prstGeom prst="line">
                    <a:avLst/>
                  </a:prstGeom>
                  <a:noFill/>
                  <a:ln w="9360">
                    <a:solidFill>
                      <a:srgbClr val="000000"/>
                    </a:solidFill>
                    <a:miter lim="800000"/>
                    <a:headEnd/>
                    <a:tailEnd/>
                  </a:ln>
                </p:spPr>
                <p:txBody>
                  <a:bodyPr/>
                  <a:lstStyle/>
                  <a:p>
                    <a:endParaRPr lang="en-GB"/>
                  </a:p>
                </p:txBody>
              </p:sp>
              <p:grpSp>
                <p:nvGrpSpPr>
                  <p:cNvPr id="19980" name="Group 389"/>
                  <p:cNvGrpSpPr>
                    <a:grpSpLocks/>
                  </p:cNvGrpSpPr>
                  <p:nvPr/>
                </p:nvGrpSpPr>
                <p:grpSpPr bwMode="auto">
                  <a:xfrm>
                    <a:off x="3925" y="580"/>
                    <a:ext cx="43" cy="55"/>
                    <a:chOff x="3925" y="580"/>
                    <a:chExt cx="43" cy="55"/>
                  </a:xfrm>
                </p:grpSpPr>
                <p:sp>
                  <p:nvSpPr>
                    <p:cNvPr id="20593" name="Line 390"/>
                    <p:cNvSpPr>
                      <a:spLocks noChangeShapeType="1"/>
                    </p:cNvSpPr>
                    <p:nvPr/>
                  </p:nvSpPr>
                  <p:spPr bwMode="auto">
                    <a:xfrm>
                      <a:off x="3930" y="580"/>
                      <a:ext cx="34" cy="23"/>
                    </a:xfrm>
                    <a:prstGeom prst="line">
                      <a:avLst/>
                    </a:prstGeom>
                    <a:noFill/>
                    <a:ln w="9360">
                      <a:solidFill>
                        <a:srgbClr val="000000"/>
                      </a:solidFill>
                      <a:miter lim="800000"/>
                      <a:headEnd/>
                      <a:tailEnd/>
                    </a:ln>
                  </p:spPr>
                  <p:txBody>
                    <a:bodyPr/>
                    <a:lstStyle/>
                    <a:p>
                      <a:endParaRPr lang="en-GB"/>
                    </a:p>
                  </p:txBody>
                </p:sp>
                <p:sp>
                  <p:nvSpPr>
                    <p:cNvPr id="20594" name="Line 391"/>
                    <p:cNvSpPr>
                      <a:spLocks noChangeShapeType="1"/>
                    </p:cNvSpPr>
                    <p:nvPr/>
                  </p:nvSpPr>
                  <p:spPr bwMode="auto">
                    <a:xfrm flipH="1">
                      <a:off x="3925" y="605"/>
                      <a:ext cx="45" cy="30"/>
                    </a:xfrm>
                    <a:prstGeom prst="line">
                      <a:avLst/>
                    </a:prstGeom>
                    <a:noFill/>
                    <a:ln w="9360">
                      <a:solidFill>
                        <a:srgbClr val="000000"/>
                      </a:solidFill>
                      <a:miter lim="800000"/>
                      <a:headEnd/>
                      <a:tailEnd/>
                    </a:ln>
                  </p:spPr>
                  <p:txBody>
                    <a:bodyPr/>
                    <a:lstStyle/>
                    <a:p>
                      <a:endParaRPr lang="en-GB"/>
                    </a:p>
                  </p:txBody>
                </p:sp>
              </p:grpSp>
              <p:grpSp>
                <p:nvGrpSpPr>
                  <p:cNvPr id="19981" name="Group 392"/>
                  <p:cNvGrpSpPr>
                    <a:grpSpLocks/>
                  </p:cNvGrpSpPr>
                  <p:nvPr/>
                </p:nvGrpSpPr>
                <p:grpSpPr bwMode="auto">
                  <a:xfrm>
                    <a:off x="3925" y="637"/>
                    <a:ext cx="43" cy="55"/>
                    <a:chOff x="3925" y="637"/>
                    <a:chExt cx="43" cy="55"/>
                  </a:xfrm>
                </p:grpSpPr>
                <p:sp>
                  <p:nvSpPr>
                    <p:cNvPr id="20591" name="Line 393"/>
                    <p:cNvSpPr>
                      <a:spLocks noChangeShapeType="1"/>
                    </p:cNvSpPr>
                    <p:nvPr/>
                  </p:nvSpPr>
                  <p:spPr bwMode="auto">
                    <a:xfrm>
                      <a:off x="3930" y="637"/>
                      <a:ext cx="34" cy="23"/>
                    </a:xfrm>
                    <a:prstGeom prst="line">
                      <a:avLst/>
                    </a:prstGeom>
                    <a:noFill/>
                    <a:ln w="9360">
                      <a:solidFill>
                        <a:srgbClr val="000000"/>
                      </a:solidFill>
                      <a:miter lim="800000"/>
                      <a:headEnd/>
                      <a:tailEnd/>
                    </a:ln>
                  </p:spPr>
                  <p:txBody>
                    <a:bodyPr/>
                    <a:lstStyle/>
                    <a:p>
                      <a:endParaRPr lang="en-GB"/>
                    </a:p>
                  </p:txBody>
                </p:sp>
                <p:sp>
                  <p:nvSpPr>
                    <p:cNvPr id="20592" name="Line 394"/>
                    <p:cNvSpPr>
                      <a:spLocks noChangeShapeType="1"/>
                    </p:cNvSpPr>
                    <p:nvPr/>
                  </p:nvSpPr>
                  <p:spPr bwMode="auto">
                    <a:xfrm flipH="1">
                      <a:off x="3925" y="662"/>
                      <a:ext cx="45" cy="30"/>
                    </a:xfrm>
                    <a:prstGeom prst="line">
                      <a:avLst/>
                    </a:prstGeom>
                    <a:noFill/>
                    <a:ln w="9360">
                      <a:solidFill>
                        <a:srgbClr val="000000"/>
                      </a:solidFill>
                      <a:miter lim="800000"/>
                      <a:headEnd/>
                      <a:tailEnd/>
                    </a:ln>
                  </p:spPr>
                  <p:txBody>
                    <a:bodyPr/>
                    <a:lstStyle/>
                    <a:p>
                      <a:endParaRPr lang="en-GB"/>
                    </a:p>
                  </p:txBody>
                </p:sp>
              </p:grpSp>
              <p:grpSp>
                <p:nvGrpSpPr>
                  <p:cNvPr id="19982" name="Group 395"/>
                  <p:cNvGrpSpPr>
                    <a:grpSpLocks/>
                  </p:cNvGrpSpPr>
                  <p:nvPr/>
                </p:nvGrpSpPr>
                <p:grpSpPr bwMode="auto">
                  <a:xfrm>
                    <a:off x="3925" y="694"/>
                    <a:ext cx="43" cy="55"/>
                    <a:chOff x="3925" y="694"/>
                    <a:chExt cx="43" cy="55"/>
                  </a:xfrm>
                </p:grpSpPr>
                <p:sp>
                  <p:nvSpPr>
                    <p:cNvPr id="20589" name="Line 396"/>
                    <p:cNvSpPr>
                      <a:spLocks noChangeShapeType="1"/>
                    </p:cNvSpPr>
                    <p:nvPr/>
                  </p:nvSpPr>
                  <p:spPr bwMode="auto">
                    <a:xfrm>
                      <a:off x="3930" y="694"/>
                      <a:ext cx="34" cy="23"/>
                    </a:xfrm>
                    <a:prstGeom prst="line">
                      <a:avLst/>
                    </a:prstGeom>
                    <a:noFill/>
                    <a:ln w="9360">
                      <a:solidFill>
                        <a:srgbClr val="000000"/>
                      </a:solidFill>
                      <a:miter lim="800000"/>
                      <a:headEnd/>
                      <a:tailEnd/>
                    </a:ln>
                  </p:spPr>
                  <p:txBody>
                    <a:bodyPr/>
                    <a:lstStyle/>
                    <a:p>
                      <a:endParaRPr lang="en-GB"/>
                    </a:p>
                  </p:txBody>
                </p:sp>
                <p:sp>
                  <p:nvSpPr>
                    <p:cNvPr id="20590" name="Line 397"/>
                    <p:cNvSpPr>
                      <a:spLocks noChangeShapeType="1"/>
                    </p:cNvSpPr>
                    <p:nvPr/>
                  </p:nvSpPr>
                  <p:spPr bwMode="auto">
                    <a:xfrm flipH="1">
                      <a:off x="3925" y="719"/>
                      <a:ext cx="45" cy="30"/>
                    </a:xfrm>
                    <a:prstGeom prst="line">
                      <a:avLst/>
                    </a:prstGeom>
                    <a:noFill/>
                    <a:ln w="9360">
                      <a:solidFill>
                        <a:srgbClr val="000000"/>
                      </a:solidFill>
                      <a:miter lim="800000"/>
                      <a:headEnd/>
                      <a:tailEnd/>
                    </a:ln>
                  </p:spPr>
                  <p:txBody>
                    <a:bodyPr/>
                    <a:lstStyle/>
                    <a:p>
                      <a:endParaRPr lang="en-GB"/>
                    </a:p>
                  </p:txBody>
                </p:sp>
              </p:grpSp>
              <p:grpSp>
                <p:nvGrpSpPr>
                  <p:cNvPr id="19983" name="Group 398"/>
                  <p:cNvGrpSpPr>
                    <a:grpSpLocks/>
                  </p:cNvGrpSpPr>
                  <p:nvPr/>
                </p:nvGrpSpPr>
                <p:grpSpPr bwMode="auto">
                  <a:xfrm>
                    <a:off x="3925" y="751"/>
                    <a:ext cx="43" cy="55"/>
                    <a:chOff x="3925" y="751"/>
                    <a:chExt cx="43" cy="55"/>
                  </a:xfrm>
                </p:grpSpPr>
                <p:sp>
                  <p:nvSpPr>
                    <p:cNvPr id="20587" name="Line 399"/>
                    <p:cNvSpPr>
                      <a:spLocks noChangeShapeType="1"/>
                    </p:cNvSpPr>
                    <p:nvPr/>
                  </p:nvSpPr>
                  <p:spPr bwMode="auto">
                    <a:xfrm>
                      <a:off x="3930" y="751"/>
                      <a:ext cx="34" cy="23"/>
                    </a:xfrm>
                    <a:prstGeom prst="line">
                      <a:avLst/>
                    </a:prstGeom>
                    <a:noFill/>
                    <a:ln w="9360">
                      <a:solidFill>
                        <a:srgbClr val="000000"/>
                      </a:solidFill>
                      <a:miter lim="800000"/>
                      <a:headEnd/>
                      <a:tailEnd/>
                    </a:ln>
                  </p:spPr>
                  <p:txBody>
                    <a:bodyPr/>
                    <a:lstStyle/>
                    <a:p>
                      <a:endParaRPr lang="en-GB"/>
                    </a:p>
                  </p:txBody>
                </p:sp>
                <p:sp>
                  <p:nvSpPr>
                    <p:cNvPr id="20588" name="Line 400"/>
                    <p:cNvSpPr>
                      <a:spLocks noChangeShapeType="1"/>
                    </p:cNvSpPr>
                    <p:nvPr/>
                  </p:nvSpPr>
                  <p:spPr bwMode="auto">
                    <a:xfrm flipH="1">
                      <a:off x="3925" y="776"/>
                      <a:ext cx="45" cy="30"/>
                    </a:xfrm>
                    <a:prstGeom prst="line">
                      <a:avLst/>
                    </a:prstGeom>
                    <a:noFill/>
                    <a:ln w="9360">
                      <a:solidFill>
                        <a:srgbClr val="000000"/>
                      </a:solidFill>
                      <a:miter lim="800000"/>
                      <a:headEnd/>
                      <a:tailEnd/>
                    </a:ln>
                  </p:spPr>
                  <p:txBody>
                    <a:bodyPr/>
                    <a:lstStyle/>
                    <a:p>
                      <a:endParaRPr lang="en-GB"/>
                    </a:p>
                  </p:txBody>
                </p:sp>
              </p:grpSp>
              <p:grpSp>
                <p:nvGrpSpPr>
                  <p:cNvPr id="19984" name="Group 401"/>
                  <p:cNvGrpSpPr>
                    <a:grpSpLocks/>
                  </p:cNvGrpSpPr>
                  <p:nvPr/>
                </p:nvGrpSpPr>
                <p:grpSpPr bwMode="auto">
                  <a:xfrm>
                    <a:off x="3925" y="808"/>
                    <a:ext cx="43" cy="56"/>
                    <a:chOff x="3925" y="808"/>
                    <a:chExt cx="43" cy="56"/>
                  </a:xfrm>
                </p:grpSpPr>
                <p:sp>
                  <p:nvSpPr>
                    <p:cNvPr id="20585" name="Line 402"/>
                    <p:cNvSpPr>
                      <a:spLocks noChangeShapeType="1"/>
                    </p:cNvSpPr>
                    <p:nvPr/>
                  </p:nvSpPr>
                  <p:spPr bwMode="auto">
                    <a:xfrm>
                      <a:off x="3930" y="808"/>
                      <a:ext cx="34" cy="23"/>
                    </a:xfrm>
                    <a:prstGeom prst="line">
                      <a:avLst/>
                    </a:prstGeom>
                    <a:noFill/>
                    <a:ln w="9360">
                      <a:solidFill>
                        <a:srgbClr val="000000"/>
                      </a:solidFill>
                      <a:miter lim="800000"/>
                      <a:headEnd/>
                      <a:tailEnd/>
                    </a:ln>
                  </p:spPr>
                  <p:txBody>
                    <a:bodyPr/>
                    <a:lstStyle/>
                    <a:p>
                      <a:endParaRPr lang="en-GB"/>
                    </a:p>
                  </p:txBody>
                </p:sp>
                <p:sp>
                  <p:nvSpPr>
                    <p:cNvPr id="20586" name="Line 403"/>
                    <p:cNvSpPr>
                      <a:spLocks noChangeShapeType="1"/>
                    </p:cNvSpPr>
                    <p:nvPr/>
                  </p:nvSpPr>
                  <p:spPr bwMode="auto">
                    <a:xfrm flipH="1">
                      <a:off x="3925" y="834"/>
                      <a:ext cx="45" cy="30"/>
                    </a:xfrm>
                    <a:prstGeom prst="line">
                      <a:avLst/>
                    </a:prstGeom>
                    <a:noFill/>
                    <a:ln w="9360">
                      <a:solidFill>
                        <a:srgbClr val="000000"/>
                      </a:solidFill>
                      <a:miter lim="800000"/>
                      <a:headEnd/>
                      <a:tailEnd/>
                    </a:ln>
                  </p:spPr>
                  <p:txBody>
                    <a:bodyPr/>
                    <a:lstStyle/>
                    <a:p>
                      <a:endParaRPr lang="en-GB"/>
                    </a:p>
                  </p:txBody>
                </p:sp>
              </p:grpSp>
              <p:grpSp>
                <p:nvGrpSpPr>
                  <p:cNvPr id="19985" name="Group 404"/>
                  <p:cNvGrpSpPr>
                    <a:grpSpLocks/>
                  </p:cNvGrpSpPr>
                  <p:nvPr/>
                </p:nvGrpSpPr>
                <p:grpSpPr bwMode="auto">
                  <a:xfrm>
                    <a:off x="3925" y="866"/>
                    <a:ext cx="43" cy="55"/>
                    <a:chOff x="3925" y="866"/>
                    <a:chExt cx="43" cy="55"/>
                  </a:xfrm>
                </p:grpSpPr>
                <p:sp>
                  <p:nvSpPr>
                    <p:cNvPr id="20583" name="Line 405"/>
                    <p:cNvSpPr>
                      <a:spLocks noChangeShapeType="1"/>
                    </p:cNvSpPr>
                    <p:nvPr/>
                  </p:nvSpPr>
                  <p:spPr bwMode="auto">
                    <a:xfrm>
                      <a:off x="3930" y="866"/>
                      <a:ext cx="34" cy="23"/>
                    </a:xfrm>
                    <a:prstGeom prst="line">
                      <a:avLst/>
                    </a:prstGeom>
                    <a:noFill/>
                    <a:ln w="9360">
                      <a:solidFill>
                        <a:srgbClr val="000000"/>
                      </a:solidFill>
                      <a:miter lim="800000"/>
                      <a:headEnd/>
                      <a:tailEnd/>
                    </a:ln>
                  </p:spPr>
                  <p:txBody>
                    <a:bodyPr/>
                    <a:lstStyle/>
                    <a:p>
                      <a:endParaRPr lang="en-GB"/>
                    </a:p>
                  </p:txBody>
                </p:sp>
                <p:sp>
                  <p:nvSpPr>
                    <p:cNvPr id="20584" name="Line 406"/>
                    <p:cNvSpPr>
                      <a:spLocks noChangeShapeType="1"/>
                    </p:cNvSpPr>
                    <p:nvPr/>
                  </p:nvSpPr>
                  <p:spPr bwMode="auto">
                    <a:xfrm flipH="1">
                      <a:off x="3925" y="891"/>
                      <a:ext cx="45" cy="30"/>
                    </a:xfrm>
                    <a:prstGeom prst="line">
                      <a:avLst/>
                    </a:prstGeom>
                    <a:noFill/>
                    <a:ln w="9360">
                      <a:solidFill>
                        <a:srgbClr val="000000"/>
                      </a:solidFill>
                      <a:miter lim="800000"/>
                      <a:headEnd/>
                      <a:tailEnd/>
                    </a:ln>
                  </p:spPr>
                  <p:txBody>
                    <a:bodyPr/>
                    <a:lstStyle/>
                    <a:p>
                      <a:endParaRPr lang="en-GB"/>
                    </a:p>
                  </p:txBody>
                </p:sp>
              </p:grpSp>
            </p:grpSp>
            <p:grpSp>
              <p:nvGrpSpPr>
                <p:cNvPr id="20003" name="Group 407"/>
                <p:cNvGrpSpPr>
                  <a:grpSpLocks/>
                </p:cNvGrpSpPr>
                <p:nvPr/>
              </p:nvGrpSpPr>
              <p:grpSpPr bwMode="auto">
                <a:xfrm>
                  <a:off x="3986" y="561"/>
                  <a:ext cx="44" cy="360"/>
                  <a:chOff x="3986" y="561"/>
                  <a:chExt cx="44" cy="360"/>
                </a:xfrm>
              </p:grpSpPr>
              <p:sp>
                <p:nvSpPr>
                  <p:cNvPr id="20557" name="Line 408"/>
                  <p:cNvSpPr>
                    <a:spLocks noChangeShapeType="1"/>
                  </p:cNvSpPr>
                  <p:nvPr/>
                </p:nvSpPr>
                <p:spPr bwMode="auto">
                  <a:xfrm flipH="1">
                    <a:off x="3985" y="561"/>
                    <a:ext cx="32" cy="17"/>
                  </a:xfrm>
                  <a:prstGeom prst="line">
                    <a:avLst/>
                  </a:prstGeom>
                  <a:noFill/>
                  <a:ln w="9360">
                    <a:solidFill>
                      <a:srgbClr val="000000"/>
                    </a:solidFill>
                    <a:miter lim="800000"/>
                    <a:headEnd/>
                    <a:tailEnd/>
                  </a:ln>
                </p:spPr>
                <p:txBody>
                  <a:bodyPr/>
                  <a:lstStyle/>
                  <a:p>
                    <a:endParaRPr lang="en-GB"/>
                  </a:p>
                </p:txBody>
              </p:sp>
              <p:grpSp>
                <p:nvGrpSpPr>
                  <p:cNvPr id="20004" name="Group 409"/>
                  <p:cNvGrpSpPr>
                    <a:grpSpLocks/>
                  </p:cNvGrpSpPr>
                  <p:nvPr/>
                </p:nvGrpSpPr>
                <p:grpSpPr bwMode="auto">
                  <a:xfrm>
                    <a:off x="3986" y="580"/>
                    <a:ext cx="43" cy="55"/>
                    <a:chOff x="3986" y="580"/>
                    <a:chExt cx="43" cy="55"/>
                  </a:xfrm>
                </p:grpSpPr>
                <p:sp>
                  <p:nvSpPr>
                    <p:cNvPr id="20574" name="Line 410"/>
                    <p:cNvSpPr>
                      <a:spLocks noChangeShapeType="1"/>
                    </p:cNvSpPr>
                    <p:nvPr/>
                  </p:nvSpPr>
                  <p:spPr bwMode="auto">
                    <a:xfrm>
                      <a:off x="3992" y="580"/>
                      <a:ext cx="34" cy="23"/>
                    </a:xfrm>
                    <a:prstGeom prst="line">
                      <a:avLst/>
                    </a:prstGeom>
                    <a:noFill/>
                    <a:ln w="9360">
                      <a:solidFill>
                        <a:srgbClr val="000000"/>
                      </a:solidFill>
                      <a:miter lim="800000"/>
                      <a:headEnd/>
                      <a:tailEnd/>
                    </a:ln>
                  </p:spPr>
                  <p:txBody>
                    <a:bodyPr/>
                    <a:lstStyle/>
                    <a:p>
                      <a:endParaRPr lang="en-GB"/>
                    </a:p>
                  </p:txBody>
                </p:sp>
                <p:sp>
                  <p:nvSpPr>
                    <p:cNvPr id="20575" name="Line 411"/>
                    <p:cNvSpPr>
                      <a:spLocks noChangeShapeType="1"/>
                    </p:cNvSpPr>
                    <p:nvPr/>
                  </p:nvSpPr>
                  <p:spPr bwMode="auto">
                    <a:xfrm flipH="1">
                      <a:off x="3986" y="605"/>
                      <a:ext cx="45" cy="30"/>
                    </a:xfrm>
                    <a:prstGeom prst="line">
                      <a:avLst/>
                    </a:prstGeom>
                    <a:noFill/>
                    <a:ln w="9360">
                      <a:solidFill>
                        <a:srgbClr val="000000"/>
                      </a:solidFill>
                      <a:miter lim="800000"/>
                      <a:headEnd/>
                      <a:tailEnd/>
                    </a:ln>
                  </p:spPr>
                  <p:txBody>
                    <a:bodyPr/>
                    <a:lstStyle/>
                    <a:p>
                      <a:endParaRPr lang="en-GB"/>
                    </a:p>
                  </p:txBody>
                </p:sp>
              </p:grpSp>
              <p:grpSp>
                <p:nvGrpSpPr>
                  <p:cNvPr id="20006" name="Group 412"/>
                  <p:cNvGrpSpPr>
                    <a:grpSpLocks/>
                  </p:cNvGrpSpPr>
                  <p:nvPr/>
                </p:nvGrpSpPr>
                <p:grpSpPr bwMode="auto">
                  <a:xfrm>
                    <a:off x="3986" y="637"/>
                    <a:ext cx="43" cy="55"/>
                    <a:chOff x="3986" y="637"/>
                    <a:chExt cx="43" cy="55"/>
                  </a:xfrm>
                </p:grpSpPr>
                <p:sp>
                  <p:nvSpPr>
                    <p:cNvPr id="20572" name="Line 413"/>
                    <p:cNvSpPr>
                      <a:spLocks noChangeShapeType="1"/>
                    </p:cNvSpPr>
                    <p:nvPr/>
                  </p:nvSpPr>
                  <p:spPr bwMode="auto">
                    <a:xfrm>
                      <a:off x="3992" y="637"/>
                      <a:ext cx="34" cy="23"/>
                    </a:xfrm>
                    <a:prstGeom prst="line">
                      <a:avLst/>
                    </a:prstGeom>
                    <a:noFill/>
                    <a:ln w="9360">
                      <a:solidFill>
                        <a:srgbClr val="000000"/>
                      </a:solidFill>
                      <a:miter lim="800000"/>
                      <a:headEnd/>
                      <a:tailEnd/>
                    </a:ln>
                  </p:spPr>
                  <p:txBody>
                    <a:bodyPr/>
                    <a:lstStyle/>
                    <a:p>
                      <a:endParaRPr lang="en-GB"/>
                    </a:p>
                  </p:txBody>
                </p:sp>
                <p:sp>
                  <p:nvSpPr>
                    <p:cNvPr id="20573" name="Line 414"/>
                    <p:cNvSpPr>
                      <a:spLocks noChangeShapeType="1"/>
                    </p:cNvSpPr>
                    <p:nvPr/>
                  </p:nvSpPr>
                  <p:spPr bwMode="auto">
                    <a:xfrm flipH="1">
                      <a:off x="3986" y="662"/>
                      <a:ext cx="45" cy="30"/>
                    </a:xfrm>
                    <a:prstGeom prst="line">
                      <a:avLst/>
                    </a:prstGeom>
                    <a:noFill/>
                    <a:ln w="9360">
                      <a:solidFill>
                        <a:srgbClr val="000000"/>
                      </a:solidFill>
                      <a:miter lim="800000"/>
                      <a:headEnd/>
                      <a:tailEnd/>
                    </a:ln>
                  </p:spPr>
                  <p:txBody>
                    <a:bodyPr/>
                    <a:lstStyle/>
                    <a:p>
                      <a:endParaRPr lang="en-GB"/>
                    </a:p>
                  </p:txBody>
                </p:sp>
              </p:grpSp>
              <p:grpSp>
                <p:nvGrpSpPr>
                  <p:cNvPr id="20007" name="Group 415"/>
                  <p:cNvGrpSpPr>
                    <a:grpSpLocks/>
                  </p:cNvGrpSpPr>
                  <p:nvPr/>
                </p:nvGrpSpPr>
                <p:grpSpPr bwMode="auto">
                  <a:xfrm>
                    <a:off x="3986" y="694"/>
                    <a:ext cx="43" cy="55"/>
                    <a:chOff x="3986" y="694"/>
                    <a:chExt cx="43" cy="55"/>
                  </a:xfrm>
                </p:grpSpPr>
                <p:sp>
                  <p:nvSpPr>
                    <p:cNvPr id="20570" name="Line 416"/>
                    <p:cNvSpPr>
                      <a:spLocks noChangeShapeType="1"/>
                    </p:cNvSpPr>
                    <p:nvPr/>
                  </p:nvSpPr>
                  <p:spPr bwMode="auto">
                    <a:xfrm>
                      <a:off x="3992" y="694"/>
                      <a:ext cx="34" cy="23"/>
                    </a:xfrm>
                    <a:prstGeom prst="line">
                      <a:avLst/>
                    </a:prstGeom>
                    <a:noFill/>
                    <a:ln w="9360">
                      <a:solidFill>
                        <a:srgbClr val="000000"/>
                      </a:solidFill>
                      <a:miter lim="800000"/>
                      <a:headEnd/>
                      <a:tailEnd/>
                    </a:ln>
                  </p:spPr>
                  <p:txBody>
                    <a:bodyPr/>
                    <a:lstStyle/>
                    <a:p>
                      <a:endParaRPr lang="en-GB"/>
                    </a:p>
                  </p:txBody>
                </p:sp>
                <p:sp>
                  <p:nvSpPr>
                    <p:cNvPr id="20571" name="Line 417"/>
                    <p:cNvSpPr>
                      <a:spLocks noChangeShapeType="1"/>
                    </p:cNvSpPr>
                    <p:nvPr/>
                  </p:nvSpPr>
                  <p:spPr bwMode="auto">
                    <a:xfrm flipH="1">
                      <a:off x="3986" y="719"/>
                      <a:ext cx="45" cy="30"/>
                    </a:xfrm>
                    <a:prstGeom prst="line">
                      <a:avLst/>
                    </a:prstGeom>
                    <a:noFill/>
                    <a:ln w="9360">
                      <a:solidFill>
                        <a:srgbClr val="000000"/>
                      </a:solidFill>
                      <a:miter lim="800000"/>
                      <a:headEnd/>
                      <a:tailEnd/>
                    </a:ln>
                  </p:spPr>
                  <p:txBody>
                    <a:bodyPr/>
                    <a:lstStyle/>
                    <a:p>
                      <a:endParaRPr lang="en-GB"/>
                    </a:p>
                  </p:txBody>
                </p:sp>
              </p:grpSp>
              <p:grpSp>
                <p:nvGrpSpPr>
                  <p:cNvPr id="20008" name="Group 418"/>
                  <p:cNvGrpSpPr>
                    <a:grpSpLocks/>
                  </p:cNvGrpSpPr>
                  <p:nvPr/>
                </p:nvGrpSpPr>
                <p:grpSpPr bwMode="auto">
                  <a:xfrm>
                    <a:off x="3986" y="751"/>
                    <a:ext cx="43" cy="55"/>
                    <a:chOff x="3986" y="751"/>
                    <a:chExt cx="43" cy="55"/>
                  </a:xfrm>
                </p:grpSpPr>
                <p:sp>
                  <p:nvSpPr>
                    <p:cNvPr id="20568" name="Line 419"/>
                    <p:cNvSpPr>
                      <a:spLocks noChangeShapeType="1"/>
                    </p:cNvSpPr>
                    <p:nvPr/>
                  </p:nvSpPr>
                  <p:spPr bwMode="auto">
                    <a:xfrm>
                      <a:off x="3992" y="751"/>
                      <a:ext cx="34" cy="23"/>
                    </a:xfrm>
                    <a:prstGeom prst="line">
                      <a:avLst/>
                    </a:prstGeom>
                    <a:noFill/>
                    <a:ln w="9360">
                      <a:solidFill>
                        <a:srgbClr val="000000"/>
                      </a:solidFill>
                      <a:miter lim="800000"/>
                      <a:headEnd/>
                      <a:tailEnd/>
                    </a:ln>
                  </p:spPr>
                  <p:txBody>
                    <a:bodyPr/>
                    <a:lstStyle/>
                    <a:p>
                      <a:endParaRPr lang="en-GB"/>
                    </a:p>
                  </p:txBody>
                </p:sp>
                <p:sp>
                  <p:nvSpPr>
                    <p:cNvPr id="20569" name="Line 420"/>
                    <p:cNvSpPr>
                      <a:spLocks noChangeShapeType="1"/>
                    </p:cNvSpPr>
                    <p:nvPr/>
                  </p:nvSpPr>
                  <p:spPr bwMode="auto">
                    <a:xfrm flipH="1">
                      <a:off x="3986" y="776"/>
                      <a:ext cx="45" cy="30"/>
                    </a:xfrm>
                    <a:prstGeom prst="line">
                      <a:avLst/>
                    </a:prstGeom>
                    <a:noFill/>
                    <a:ln w="9360">
                      <a:solidFill>
                        <a:srgbClr val="000000"/>
                      </a:solidFill>
                      <a:miter lim="800000"/>
                      <a:headEnd/>
                      <a:tailEnd/>
                    </a:ln>
                  </p:spPr>
                  <p:txBody>
                    <a:bodyPr/>
                    <a:lstStyle/>
                    <a:p>
                      <a:endParaRPr lang="en-GB"/>
                    </a:p>
                  </p:txBody>
                </p:sp>
              </p:grpSp>
              <p:grpSp>
                <p:nvGrpSpPr>
                  <p:cNvPr id="20009" name="Group 421"/>
                  <p:cNvGrpSpPr>
                    <a:grpSpLocks/>
                  </p:cNvGrpSpPr>
                  <p:nvPr/>
                </p:nvGrpSpPr>
                <p:grpSpPr bwMode="auto">
                  <a:xfrm>
                    <a:off x="3986" y="808"/>
                    <a:ext cx="43" cy="56"/>
                    <a:chOff x="3986" y="808"/>
                    <a:chExt cx="43" cy="56"/>
                  </a:xfrm>
                </p:grpSpPr>
                <p:sp>
                  <p:nvSpPr>
                    <p:cNvPr id="20566" name="Line 422"/>
                    <p:cNvSpPr>
                      <a:spLocks noChangeShapeType="1"/>
                    </p:cNvSpPr>
                    <p:nvPr/>
                  </p:nvSpPr>
                  <p:spPr bwMode="auto">
                    <a:xfrm>
                      <a:off x="3992" y="808"/>
                      <a:ext cx="34" cy="23"/>
                    </a:xfrm>
                    <a:prstGeom prst="line">
                      <a:avLst/>
                    </a:prstGeom>
                    <a:noFill/>
                    <a:ln w="9360">
                      <a:solidFill>
                        <a:srgbClr val="000000"/>
                      </a:solidFill>
                      <a:miter lim="800000"/>
                      <a:headEnd/>
                      <a:tailEnd/>
                    </a:ln>
                  </p:spPr>
                  <p:txBody>
                    <a:bodyPr/>
                    <a:lstStyle/>
                    <a:p>
                      <a:endParaRPr lang="en-GB"/>
                    </a:p>
                  </p:txBody>
                </p:sp>
                <p:sp>
                  <p:nvSpPr>
                    <p:cNvPr id="20567" name="Line 423"/>
                    <p:cNvSpPr>
                      <a:spLocks noChangeShapeType="1"/>
                    </p:cNvSpPr>
                    <p:nvPr/>
                  </p:nvSpPr>
                  <p:spPr bwMode="auto">
                    <a:xfrm flipH="1">
                      <a:off x="3986" y="834"/>
                      <a:ext cx="45" cy="30"/>
                    </a:xfrm>
                    <a:prstGeom prst="line">
                      <a:avLst/>
                    </a:prstGeom>
                    <a:noFill/>
                    <a:ln w="9360">
                      <a:solidFill>
                        <a:srgbClr val="000000"/>
                      </a:solidFill>
                      <a:miter lim="800000"/>
                      <a:headEnd/>
                      <a:tailEnd/>
                    </a:ln>
                  </p:spPr>
                  <p:txBody>
                    <a:bodyPr/>
                    <a:lstStyle/>
                    <a:p>
                      <a:endParaRPr lang="en-GB"/>
                    </a:p>
                  </p:txBody>
                </p:sp>
              </p:grpSp>
              <p:grpSp>
                <p:nvGrpSpPr>
                  <p:cNvPr id="20010" name="Group 424"/>
                  <p:cNvGrpSpPr>
                    <a:grpSpLocks/>
                  </p:cNvGrpSpPr>
                  <p:nvPr/>
                </p:nvGrpSpPr>
                <p:grpSpPr bwMode="auto">
                  <a:xfrm>
                    <a:off x="3986" y="866"/>
                    <a:ext cx="43" cy="55"/>
                    <a:chOff x="3986" y="866"/>
                    <a:chExt cx="43" cy="55"/>
                  </a:xfrm>
                </p:grpSpPr>
                <p:sp>
                  <p:nvSpPr>
                    <p:cNvPr id="20564" name="Line 425"/>
                    <p:cNvSpPr>
                      <a:spLocks noChangeShapeType="1"/>
                    </p:cNvSpPr>
                    <p:nvPr/>
                  </p:nvSpPr>
                  <p:spPr bwMode="auto">
                    <a:xfrm>
                      <a:off x="3992" y="866"/>
                      <a:ext cx="34" cy="23"/>
                    </a:xfrm>
                    <a:prstGeom prst="line">
                      <a:avLst/>
                    </a:prstGeom>
                    <a:noFill/>
                    <a:ln w="9360">
                      <a:solidFill>
                        <a:srgbClr val="000000"/>
                      </a:solidFill>
                      <a:miter lim="800000"/>
                      <a:headEnd/>
                      <a:tailEnd/>
                    </a:ln>
                  </p:spPr>
                  <p:txBody>
                    <a:bodyPr/>
                    <a:lstStyle/>
                    <a:p>
                      <a:endParaRPr lang="en-GB"/>
                    </a:p>
                  </p:txBody>
                </p:sp>
                <p:sp>
                  <p:nvSpPr>
                    <p:cNvPr id="20565" name="Line 426"/>
                    <p:cNvSpPr>
                      <a:spLocks noChangeShapeType="1"/>
                    </p:cNvSpPr>
                    <p:nvPr/>
                  </p:nvSpPr>
                  <p:spPr bwMode="auto">
                    <a:xfrm flipH="1">
                      <a:off x="3986" y="891"/>
                      <a:ext cx="45" cy="30"/>
                    </a:xfrm>
                    <a:prstGeom prst="line">
                      <a:avLst/>
                    </a:prstGeom>
                    <a:noFill/>
                    <a:ln w="9360">
                      <a:solidFill>
                        <a:srgbClr val="000000"/>
                      </a:solidFill>
                      <a:miter lim="800000"/>
                      <a:headEnd/>
                      <a:tailEnd/>
                    </a:ln>
                  </p:spPr>
                  <p:txBody>
                    <a:bodyPr/>
                    <a:lstStyle/>
                    <a:p>
                      <a:endParaRPr lang="en-GB"/>
                    </a:p>
                  </p:txBody>
                </p:sp>
              </p:grpSp>
            </p:grpSp>
          </p:grpSp>
          <p:grpSp>
            <p:nvGrpSpPr>
              <p:cNvPr id="20011" name="Group 427"/>
              <p:cNvGrpSpPr>
                <a:grpSpLocks/>
              </p:cNvGrpSpPr>
              <p:nvPr/>
            </p:nvGrpSpPr>
            <p:grpSpPr bwMode="auto">
              <a:xfrm>
                <a:off x="3866" y="947"/>
                <a:ext cx="200" cy="523"/>
                <a:chOff x="3866" y="947"/>
                <a:chExt cx="200" cy="523"/>
              </a:xfrm>
            </p:grpSpPr>
            <p:sp>
              <p:nvSpPr>
                <p:cNvPr id="20505" name="Oval 428"/>
                <p:cNvSpPr>
                  <a:spLocks noChangeArrowheads="1"/>
                </p:cNvSpPr>
                <p:nvPr/>
              </p:nvSpPr>
              <p:spPr bwMode="auto">
                <a:xfrm rot="10800000">
                  <a:off x="3955" y="1384"/>
                  <a:ext cx="112" cy="8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20506" name="Line 429"/>
                <p:cNvSpPr>
                  <a:spLocks noChangeShapeType="1"/>
                </p:cNvSpPr>
                <p:nvPr/>
              </p:nvSpPr>
              <p:spPr bwMode="auto">
                <a:xfrm flipV="1">
                  <a:off x="4007" y="1324"/>
                  <a:ext cx="0" cy="54"/>
                </a:xfrm>
                <a:prstGeom prst="line">
                  <a:avLst/>
                </a:prstGeom>
                <a:noFill/>
                <a:ln w="9360">
                  <a:solidFill>
                    <a:srgbClr val="000000"/>
                  </a:solidFill>
                  <a:miter lim="800000"/>
                  <a:headEnd/>
                  <a:tailEnd/>
                </a:ln>
              </p:spPr>
              <p:txBody>
                <a:bodyPr/>
                <a:lstStyle/>
                <a:p>
                  <a:endParaRPr lang="en-GB"/>
                </a:p>
              </p:txBody>
            </p:sp>
            <p:sp>
              <p:nvSpPr>
                <p:cNvPr id="20507" name="Line 430"/>
                <p:cNvSpPr>
                  <a:spLocks noChangeShapeType="1"/>
                </p:cNvSpPr>
                <p:nvPr/>
              </p:nvSpPr>
              <p:spPr bwMode="auto">
                <a:xfrm flipH="1">
                  <a:off x="3880" y="1329"/>
                  <a:ext cx="131" cy="0"/>
                </a:xfrm>
                <a:prstGeom prst="line">
                  <a:avLst/>
                </a:prstGeom>
                <a:noFill/>
                <a:ln w="9360">
                  <a:solidFill>
                    <a:srgbClr val="000000"/>
                  </a:solidFill>
                  <a:miter lim="800000"/>
                  <a:headEnd/>
                  <a:tailEnd/>
                </a:ln>
              </p:spPr>
              <p:txBody>
                <a:bodyPr/>
                <a:lstStyle/>
                <a:p>
                  <a:endParaRPr lang="en-GB"/>
                </a:p>
              </p:txBody>
            </p:sp>
            <p:sp>
              <p:nvSpPr>
                <p:cNvPr id="20508" name="Line 431"/>
                <p:cNvSpPr>
                  <a:spLocks noChangeShapeType="1"/>
                </p:cNvSpPr>
                <p:nvPr/>
              </p:nvSpPr>
              <p:spPr bwMode="auto">
                <a:xfrm flipV="1">
                  <a:off x="3886" y="1304"/>
                  <a:ext cx="0" cy="29"/>
                </a:xfrm>
                <a:prstGeom prst="line">
                  <a:avLst/>
                </a:prstGeom>
                <a:noFill/>
                <a:ln w="9360">
                  <a:solidFill>
                    <a:srgbClr val="000000"/>
                  </a:solidFill>
                  <a:miter lim="800000"/>
                  <a:headEnd/>
                  <a:tailEnd/>
                </a:ln>
              </p:spPr>
              <p:txBody>
                <a:bodyPr/>
                <a:lstStyle/>
                <a:p>
                  <a:endParaRPr lang="en-GB"/>
                </a:p>
              </p:txBody>
            </p:sp>
            <p:sp>
              <p:nvSpPr>
                <p:cNvPr id="20509" name="Line 432"/>
                <p:cNvSpPr>
                  <a:spLocks noChangeShapeType="1"/>
                </p:cNvSpPr>
                <p:nvPr/>
              </p:nvSpPr>
              <p:spPr bwMode="auto">
                <a:xfrm flipV="1">
                  <a:off x="3946" y="1304"/>
                  <a:ext cx="0" cy="29"/>
                </a:xfrm>
                <a:prstGeom prst="line">
                  <a:avLst/>
                </a:prstGeom>
                <a:noFill/>
                <a:ln w="9360">
                  <a:solidFill>
                    <a:srgbClr val="000000"/>
                  </a:solidFill>
                  <a:miter lim="800000"/>
                  <a:headEnd/>
                  <a:tailEnd/>
                </a:ln>
              </p:spPr>
              <p:txBody>
                <a:bodyPr/>
                <a:lstStyle/>
                <a:p>
                  <a:endParaRPr lang="en-GB"/>
                </a:p>
              </p:txBody>
            </p:sp>
            <p:grpSp>
              <p:nvGrpSpPr>
                <p:cNvPr id="20025" name="Group 433"/>
                <p:cNvGrpSpPr>
                  <a:grpSpLocks/>
                </p:cNvGrpSpPr>
                <p:nvPr/>
              </p:nvGrpSpPr>
              <p:grpSpPr bwMode="auto">
                <a:xfrm>
                  <a:off x="3927" y="947"/>
                  <a:ext cx="44" cy="365"/>
                  <a:chOff x="3927" y="947"/>
                  <a:chExt cx="44" cy="365"/>
                </a:xfrm>
              </p:grpSpPr>
              <p:sp>
                <p:nvSpPr>
                  <p:cNvPr id="20531" name="Line 434"/>
                  <p:cNvSpPr>
                    <a:spLocks noChangeShapeType="1"/>
                  </p:cNvSpPr>
                  <p:nvPr/>
                </p:nvSpPr>
                <p:spPr bwMode="auto">
                  <a:xfrm flipV="1">
                    <a:off x="3946" y="1284"/>
                    <a:ext cx="21" cy="29"/>
                  </a:xfrm>
                  <a:prstGeom prst="line">
                    <a:avLst/>
                  </a:prstGeom>
                  <a:noFill/>
                  <a:ln w="9360">
                    <a:solidFill>
                      <a:srgbClr val="000000"/>
                    </a:solidFill>
                    <a:miter lim="800000"/>
                    <a:headEnd/>
                    <a:tailEnd/>
                  </a:ln>
                </p:spPr>
                <p:txBody>
                  <a:bodyPr/>
                  <a:lstStyle/>
                  <a:p>
                    <a:endParaRPr lang="en-GB"/>
                  </a:p>
                </p:txBody>
              </p:sp>
              <p:grpSp>
                <p:nvGrpSpPr>
                  <p:cNvPr id="20026" name="Group 435"/>
                  <p:cNvGrpSpPr>
                    <a:grpSpLocks/>
                  </p:cNvGrpSpPr>
                  <p:nvPr/>
                </p:nvGrpSpPr>
                <p:grpSpPr bwMode="auto">
                  <a:xfrm>
                    <a:off x="3927" y="1230"/>
                    <a:ext cx="44" cy="63"/>
                    <a:chOff x="3927" y="1230"/>
                    <a:chExt cx="44" cy="63"/>
                  </a:xfrm>
                </p:grpSpPr>
                <p:sp>
                  <p:nvSpPr>
                    <p:cNvPr id="20548" name="Line 436"/>
                    <p:cNvSpPr>
                      <a:spLocks noChangeShapeType="1"/>
                    </p:cNvSpPr>
                    <p:nvPr/>
                  </p:nvSpPr>
                  <p:spPr bwMode="auto">
                    <a:xfrm flipH="1" flipV="1">
                      <a:off x="3926" y="1261"/>
                      <a:ext cx="46" cy="33"/>
                    </a:xfrm>
                    <a:prstGeom prst="line">
                      <a:avLst/>
                    </a:prstGeom>
                    <a:noFill/>
                    <a:ln w="9360">
                      <a:solidFill>
                        <a:srgbClr val="000000"/>
                      </a:solidFill>
                      <a:miter lim="800000"/>
                      <a:headEnd/>
                      <a:tailEnd/>
                    </a:ln>
                  </p:spPr>
                  <p:txBody>
                    <a:bodyPr/>
                    <a:lstStyle/>
                    <a:p>
                      <a:endParaRPr lang="en-GB"/>
                    </a:p>
                  </p:txBody>
                </p:sp>
                <p:sp>
                  <p:nvSpPr>
                    <p:cNvPr id="20549" name="Line 437"/>
                    <p:cNvSpPr>
                      <a:spLocks noChangeShapeType="1"/>
                    </p:cNvSpPr>
                    <p:nvPr/>
                  </p:nvSpPr>
                  <p:spPr bwMode="auto">
                    <a:xfrm flipV="1">
                      <a:off x="3932" y="1229"/>
                      <a:ext cx="34" cy="40"/>
                    </a:xfrm>
                    <a:prstGeom prst="line">
                      <a:avLst/>
                    </a:prstGeom>
                    <a:noFill/>
                    <a:ln w="9360">
                      <a:solidFill>
                        <a:srgbClr val="000000"/>
                      </a:solidFill>
                      <a:miter lim="800000"/>
                      <a:headEnd/>
                      <a:tailEnd/>
                    </a:ln>
                  </p:spPr>
                  <p:txBody>
                    <a:bodyPr/>
                    <a:lstStyle/>
                    <a:p>
                      <a:endParaRPr lang="en-GB"/>
                    </a:p>
                  </p:txBody>
                </p:sp>
              </p:grpSp>
              <p:grpSp>
                <p:nvGrpSpPr>
                  <p:cNvPr id="20027" name="Group 438"/>
                  <p:cNvGrpSpPr>
                    <a:grpSpLocks/>
                  </p:cNvGrpSpPr>
                  <p:nvPr/>
                </p:nvGrpSpPr>
                <p:grpSpPr bwMode="auto">
                  <a:xfrm>
                    <a:off x="3927" y="1173"/>
                    <a:ext cx="44" cy="62"/>
                    <a:chOff x="3927" y="1173"/>
                    <a:chExt cx="44" cy="62"/>
                  </a:xfrm>
                </p:grpSpPr>
                <p:sp>
                  <p:nvSpPr>
                    <p:cNvPr id="20546" name="Line 439"/>
                    <p:cNvSpPr>
                      <a:spLocks noChangeShapeType="1"/>
                    </p:cNvSpPr>
                    <p:nvPr/>
                  </p:nvSpPr>
                  <p:spPr bwMode="auto">
                    <a:xfrm flipH="1" flipV="1">
                      <a:off x="3926" y="1203"/>
                      <a:ext cx="46" cy="34"/>
                    </a:xfrm>
                    <a:prstGeom prst="line">
                      <a:avLst/>
                    </a:prstGeom>
                    <a:noFill/>
                    <a:ln w="9360">
                      <a:solidFill>
                        <a:srgbClr val="000000"/>
                      </a:solidFill>
                      <a:miter lim="800000"/>
                      <a:headEnd/>
                      <a:tailEnd/>
                    </a:ln>
                  </p:spPr>
                  <p:txBody>
                    <a:bodyPr/>
                    <a:lstStyle/>
                    <a:p>
                      <a:endParaRPr lang="en-GB"/>
                    </a:p>
                  </p:txBody>
                </p:sp>
                <p:sp>
                  <p:nvSpPr>
                    <p:cNvPr id="20547" name="Line 440"/>
                    <p:cNvSpPr>
                      <a:spLocks noChangeShapeType="1"/>
                    </p:cNvSpPr>
                    <p:nvPr/>
                  </p:nvSpPr>
                  <p:spPr bwMode="auto">
                    <a:xfrm flipV="1">
                      <a:off x="3932" y="1173"/>
                      <a:ext cx="34" cy="40"/>
                    </a:xfrm>
                    <a:prstGeom prst="line">
                      <a:avLst/>
                    </a:prstGeom>
                    <a:noFill/>
                    <a:ln w="9360">
                      <a:solidFill>
                        <a:srgbClr val="000000"/>
                      </a:solidFill>
                      <a:miter lim="800000"/>
                      <a:headEnd/>
                      <a:tailEnd/>
                    </a:ln>
                  </p:spPr>
                  <p:txBody>
                    <a:bodyPr/>
                    <a:lstStyle/>
                    <a:p>
                      <a:endParaRPr lang="en-GB"/>
                    </a:p>
                  </p:txBody>
                </p:sp>
              </p:grpSp>
              <p:grpSp>
                <p:nvGrpSpPr>
                  <p:cNvPr id="20028" name="Group 441"/>
                  <p:cNvGrpSpPr>
                    <a:grpSpLocks/>
                  </p:cNvGrpSpPr>
                  <p:nvPr/>
                </p:nvGrpSpPr>
                <p:grpSpPr bwMode="auto">
                  <a:xfrm>
                    <a:off x="3927" y="1116"/>
                    <a:ext cx="44" cy="62"/>
                    <a:chOff x="3927" y="1116"/>
                    <a:chExt cx="44" cy="62"/>
                  </a:xfrm>
                </p:grpSpPr>
                <p:sp>
                  <p:nvSpPr>
                    <p:cNvPr id="20544" name="Line 442"/>
                    <p:cNvSpPr>
                      <a:spLocks noChangeShapeType="1"/>
                    </p:cNvSpPr>
                    <p:nvPr/>
                  </p:nvSpPr>
                  <p:spPr bwMode="auto">
                    <a:xfrm flipH="1" flipV="1">
                      <a:off x="3926" y="1146"/>
                      <a:ext cx="46" cy="34"/>
                    </a:xfrm>
                    <a:prstGeom prst="line">
                      <a:avLst/>
                    </a:prstGeom>
                    <a:noFill/>
                    <a:ln w="9360">
                      <a:solidFill>
                        <a:srgbClr val="000000"/>
                      </a:solidFill>
                      <a:miter lim="800000"/>
                      <a:headEnd/>
                      <a:tailEnd/>
                    </a:ln>
                  </p:spPr>
                  <p:txBody>
                    <a:bodyPr/>
                    <a:lstStyle/>
                    <a:p>
                      <a:endParaRPr lang="en-GB"/>
                    </a:p>
                  </p:txBody>
                </p:sp>
                <p:sp>
                  <p:nvSpPr>
                    <p:cNvPr id="20545" name="Line 443"/>
                    <p:cNvSpPr>
                      <a:spLocks noChangeShapeType="1"/>
                    </p:cNvSpPr>
                    <p:nvPr/>
                  </p:nvSpPr>
                  <p:spPr bwMode="auto">
                    <a:xfrm flipV="1">
                      <a:off x="3932" y="1116"/>
                      <a:ext cx="34" cy="40"/>
                    </a:xfrm>
                    <a:prstGeom prst="line">
                      <a:avLst/>
                    </a:prstGeom>
                    <a:noFill/>
                    <a:ln w="9360">
                      <a:solidFill>
                        <a:srgbClr val="000000"/>
                      </a:solidFill>
                      <a:miter lim="800000"/>
                      <a:headEnd/>
                      <a:tailEnd/>
                    </a:ln>
                  </p:spPr>
                  <p:txBody>
                    <a:bodyPr/>
                    <a:lstStyle/>
                    <a:p>
                      <a:endParaRPr lang="en-GB"/>
                    </a:p>
                  </p:txBody>
                </p:sp>
              </p:grpSp>
              <p:grpSp>
                <p:nvGrpSpPr>
                  <p:cNvPr id="20029" name="Group 444"/>
                  <p:cNvGrpSpPr>
                    <a:grpSpLocks/>
                  </p:cNvGrpSpPr>
                  <p:nvPr/>
                </p:nvGrpSpPr>
                <p:grpSpPr bwMode="auto">
                  <a:xfrm>
                    <a:off x="3927" y="1060"/>
                    <a:ext cx="44" cy="62"/>
                    <a:chOff x="3927" y="1060"/>
                    <a:chExt cx="44" cy="62"/>
                  </a:xfrm>
                </p:grpSpPr>
                <p:sp>
                  <p:nvSpPr>
                    <p:cNvPr id="20542" name="Line 445"/>
                    <p:cNvSpPr>
                      <a:spLocks noChangeShapeType="1"/>
                    </p:cNvSpPr>
                    <p:nvPr/>
                  </p:nvSpPr>
                  <p:spPr bwMode="auto">
                    <a:xfrm flipH="1" flipV="1">
                      <a:off x="3926" y="1089"/>
                      <a:ext cx="46" cy="34"/>
                    </a:xfrm>
                    <a:prstGeom prst="line">
                      <a:avLst/>
                    </a:prstGeom>
                    <a:noFill/>
                    <a:ln w="9360">
                      <a:solidFill>
                        <a:srgbClr val="000000"/>
                      </a:solidFill>
                      <a:miter lim="800000"/>
                      <a:headEnd/>
                      <a:tailEnd/>
                    </a:ln>
                  </p:spPr>
                  <p:txBody>
                    <a:bodyPr/>
                    <a:lstStyle/>
                    <a:p>
                      <a:endParaRPr lang="en-GB"/>
                    </a:p>
                  </p:txBody>
                </p:sp>
                <p:sp>
                  <p:nvSpPr>
                    <p:cNvPr id="20543" name="Line 446"/>
                    <p:cNvSpPr>
                      <a:spLocks noChangeShapeType="1"/>
                    </p:cNvSpPr>
                    <p:nvPr/>
                  </p:nvSpPr>
                  <p:spPr bwMode="auto">
                    <a:xfrm flipV="1">
                      <a:off x="3932" y="1060"/>
                      <a:ext cx="34" cy="40"/>
                    </a:xfrm>
                    <a:prstGeom prst="line">
                      <a:avLst/>
                    </a:prstGeom>
                    <a:noFill/>
                    <a:ln w="9360">
                      <a:solidFill>
                        <a:srgbClr val="000000"/>
                      </a:solidFill>
                      <a:miter lim="800000"/>
                      <a:headEnd/>
                      <a:tailEnd/>
                    </a:ln>
                  </p:spPr>
                  <p:txBody>
                    <a:bodyPr/>
                    <a:lstStyle/>
                    <a:p>
                      <a:endParaRPr lang="en-GB"/>
                    </a:p>
                  </p:txBody>
                </p:sp>
              </p:grpSp>
              <p:grpSp>
                <p:nvGrpSpPr>
                  <p:cNvPr id="20030" name="Group 447"/>
                  <p:cNvGrpSpPr>
                    <a:grpSpLocks/>
                  </p:cNvGrpSpPr>
                  <p:nvPr/>
                </p:nvGrpSpPr>
                <p:grpSpPr bwMode="auto">
                  <a:xfrm>
                    <a:off x="3927" y="1003"/>
                    <a:ext cx="44" cy="62"/>
                    <a:chOff x="3927" y="1003"/>
                    <a:chExt cx="44" cy="62"/>
                  </a:xfrm>
                </p:grpSpPr>
                <p:sp>
                  <p:nvSpPr>
                    <p:cNvPr id="20540" name="Line 448"/>
                    <p:cNvSpPr>
                      <a:spLocks noChangeShapeType="1"/>
                    </p:cNvSpPr>
                    <p:nvPr/>
                  </p:nvSpPr>
                  <p:spPr bwMode="auto">
                    <a:xfrm flipH="1" flipV="1">
                      <a:off x="3926" y="1033"/>
                      <a:ext cx="46" cy="34"/>
                    </a:xfrm>
                    <a:prstGeom prst="line">
                      <a:avLst/>
                    </a:prstGeom>
                    <a:noFill/>
                    <a:ln w="9360">
                      <a:solidFill>
                        <a:srgbClr val="000000"/>
                      </a:solidFill>
                      <a:miter lim="800000"/>
                      <a:headEnd/>
                      <a:tailEnd/>
                    </a:ln>
                  </p:spPr>
                  <p:txBody>
                    <a:bodyPr/>
                    <a:lstStyle/>
                    <a:p>
                      <a:endParaRPr lang="en-GB"/>
                    </a:p>
                  </p:txBody>
                </p:sp>
                <p:sp>
                  <p:nvSpPr>
                    <p:cNvPr id="20541" name="Line 449"/>
                    <p:cNvSpPr>
                      <a:spLocks noChangeShapeType="1"/>
                    </p:cNvSpPr>
                    <p:nvPr/>
                  </p:nvSpPr>
                  <p:spPr bwMode="auto">
                    <a:xfrm flipV="1">
                      <a:off x="3932" y="1003"/>
                      <a:ext cx="34" cy="40"/>
                    </a:xfrm>
                    <a:prstGeom prst="line">
                      <a:avLst/>
                    </a:prstGeom>
                    <a:noFill/>
                    <a:ln w="9360">
                      <a:solidFill>
                        <a:srgbClr val="000000"/>
                      </a:solidFill>
                      <a:miter lim="800000"/>
                      <a:headEnd/>
                      <a:tailEnd/>
                    </a:ln>
                  </p:spPr>
                  <p:txBody>
                    <a:bodyPr/>
                    <a:lstStyle/>
                    <a:p>
                      <a:endParaRPr lang="en-GB"/>
                    </a:p>
                  </p:txBody>
                </p:sp>
              </p:grpSp>
              <p:grpSp>
                <p:nvGrpSpPr>
                  <p:cNvPr id="20043" name="Group 450"/>
                  <p:cNvGrpSpPr>
                    <a:grpSpLocks/>
                  </p:cNvGrpSpPr>
                  <p:nvPr/>
                </p:nvGrpSpPr>
                <p:grpSpPr bwMode="auto">
                  <a:xfrm>
                    <a:off x="3927" y="947"/>
                    <a:ext cx="44" cy="62"/>
                    <a:chOff x="3927" y="947"/>
                    <a:chExt cx="44" cy="62"/>
                  </a:xfrm>
                </p:grpSpPr>
                <p:sp>
                  <p:nvSpPr>
                    <p:cNvPr id="20538" name="Line 451"/>
                    <p:cNvSpPr>
                      <a:spLocks noChangeShapeType="1"/>
                    </p:cNvSpPr>
                    <p:nvPr/>
                  </p:nvSpPr>
                  <p:spPr bwMode="auto">
                    <a:xfrm flipH="1" flipV="1">
                      <a:off x="3926" y="976"/>
                      <a:ext cx="46" cy="34"/>
                    </a:xfrm>
                    <a:prstGeom prst="line">
                      <a:avLst/>
                    </a:prstGeom>
                    <a:noFill/>
                    <a:ln w="9360">
                      <a:solidFill>
                        <a:srgbClr val="000000"/>
                      </a:solidFill>
                      <a:miter lim="800000"/>
                      <a:headEnd/>
                      <a:tailEnd/>
                    </a:ln>
                  </p:spPr>
                  <p:txBody>
                    <a:bodyPr/>
                    <a:lstStyle/>
                    <a:p>
                      <a:endParaRPr lang="en-GB"/>
                    </a:p>
                  </p:txBody>
                </p:sp>
                <p:sp>
                  <p:nvSpPr>
                    <p:cNvPr id="20539" name="Line 452"/>
                    <p:cNvSpPr>
                      <a:spLocks noChangeShapeType="1"/>
                    </p:cNvSpPr>
                    <p:nvPr/>
                  </p:nvSpPr>
                  <p:spPr bwMode="auto">
                    <a:xfrm flipV="1">
                      <a:off x="3932" y="946"/>
                      <a:ext cx="34" cy="40"/>
                    </a:xfrm>
                    <a:prstGeom prst="line">
                      <a:avLst/>
                    </a:prstGeom>
                    <a:noFill/>
                    <a:ln w="9360">
                      <a:solidFill>
                        <a:srgbClr val="000000"/>
                      </a:solidFill>
                      <a:miter lim="800000"/>
                      <a:headEnd/>
                      <a:tailEnd/>
                    </a:ln>
                  </p:spPr>
                  <p:txBody>
                    <a:bodyPr/>
                    <a:lstStyle/>
                    <a:p>
                      <a:endParaRPr lang="en-GB"/>
                    </a:p>
                  </p:txBody>
                </p:sp>
              </p:grpSp>
            </p:grpSp>
            <p:grpSp>
              <p:nvGrpSpPr>
                <p:cNvPr id="20044" name="Group 453"/>
                <p:cNvGrpSpPr>
                  <a:grpSpLocks/>
                </p:cNvGrpSpPr>
                <p:nvPr/>
              </p:nvGrpSpPr>
              <p:grpSpPr bwMode="auto">
                <a:xfrm>
                  <a:off x="3866" y="947"/>
                  <a:ext cx="44" cy="365"/>
                  <a:chOff x="3866" y="947"/>
                  <a:chExt cx="44" cy="365"/>
                </a:xfrm>
              </p:grpSpPr>
              <p:sp>
                <p:nvSpPr>
                  <p:cNvPr id="20512" name="Line 454"/>
                  <p:cNvSpPr>
                    <a:spLocks noChangeShapeType="1"/>
                  </p:cNvSpPr>
                  <p:nvPr/>
                </p:nvSpPr>
                <p:spPr bwMode="auto">
                  <a:xfrm flipV="1">
                    <a:off x="3886" y="1284"/>
                    <a:ext cx="21" cy="29"/>
                  </a:xfrm>
                  <a:prstGeom prst="line">
                    <a:avLst/>
                  </a:prstGeom>
                  <a:noFill/>
                  <a:ln w="9360">
                    <a:solidFill>
                      <a:srgbClr val="000000"/>
                    </a:solidFill>
                    <a:miter lim="800000"/>
                    <a:headEnd/>
                    <a:tailEnd/>
                  </a:ln>
                </p:spPr>
                <p:txBody>
                  <a:bodyPr/>
                  <a:lstStyle/>
                  <a:p>
                    <a:endParaRPr lang="en-GB"/>
                  </a:p>
                </p:txBody>
              </p:sp>
              <p:grpSp>
                <p:nvGrpSpPr>
                  <p:cNvPr id="20050" name="Group 455"/>
                  <p:cNvGrpSpPr>
                    <a:grpSpLocks/>
                  </p:cNvGrpSpPr>
                  <p:nvPr/>
                </p:nvGrpSpPr>
                <p:grpSpPr bwMode="auto">
                  <a:xfrm>
                    <a:off x="3866" y="1230"/>
                    <a:ext cx="44" cy="63"/>
                    <a:chOff x="3866" y="1230"/>
                    <a:chExt cx="44" cy="63"/>
                  </a:xfrm>
                </p:grpSpPr>
                <p:sp>
                  <p:nvSpPr>
                    <p:cNvPr id="20529" name="Line 456"/>
                    <p:cNvSpPr>
                      <a:spLocks noChangeShapeType="1"/>
                    </p:cNvSpPr>
                    <p:nvPr/>
                  </p:nvSpPr>
                  <p:spPr bwMode="auto">
                    <a:xfrm flipH="1" flipV="1">
                      <a:off x="3865" y="1261"/>
                      <a:ext cx="46" cy="33"/>
                    </a:xfrm>
                    <a:prstGeom prst="line">
                      <a:avLst/>
                    </a:prstGeom>
                    <a:noFill/>
                    <a:ln w="9360">
                      <a:solidFill>
                        <a:srgbClr val="000000"/>
                      </a:solidFill>
                      <a:miter lim="800000"/>
                      <a:headEnd/>
                      <a:tailEnd/>
                    </a:ln>
                  </p:spPr>
                  <p:txBody>
                    <a:bodyPr/>
                    <a:lstStyle/>
                    <a:p>
                      <a:endParaRPr lang="en-GB"/>
                    </a:p>
                  </p:txBody>
                </p:sp>
                <p:sp>
                  <p:nvSpPr>
                    <p:cNvPr id="20530" name="Line 457"/>
                    <p:cNvSpPr>
                      <a:spLocks noChangeShapeType="1"/>
                    </p:cNvSpPr>
                    <p:nvPr/>
                  </p:nvSpPr>
                  <p:spPr bwMode="auto">
                    <a:xfrm flipV="1">
                      <a:off x="3871" y="1229"/>
                      <a:ext cx="34" cy="40"/>
                    </a:xfrm>
                    <a:prstGeom prst="line">
                      <a:avLst/>
                    </a:prstGeom>
                    <a:noFill/>
                    <a:ln w="9360">
                      <a:solidFill>
                        <a:srgbClr val="000000"/>
                      </a:solidFill>
                      <a:miter lim="800000"/>
                      <a:headEnd/>
                      <a:tailEnd/>
                    </a:ln>
                  </p:spPr>
                  <p:txBody>
                    <a:bodyPr/>
                    <a:lstStyle/>
                    <a:p>
                      <a:endParaRPr lang="en-GB"/>
                    </a:p>
                  </p:txBody>
                </p:sp>
              </p:grpSp>
              <p:grpSp>
                <p:nvGrpSpPr>
                  <p:cNvPr id="20051" name="Group 458"/>
                  <p:cNvGrpSpPr>
                    <a:grpSpLocks/>
                  </p:cNvGrpSpPr>
                  <p:nvPr/>
                </p:nvGrpSpPr>
                <p:grpSpPr bwMode="auto">
                  <a:xfrm>
                    <a:off x="3866" y="1173"/>
                    <a:ext cx="44" cy="62"/>
                    <a:chOff x="3866" y="1173"/>
                    <a:chExt cx="44" cy="62"/>
                  </a:xfrm>
                </p:grpSpPr>
                <p:sp>
                  <p:nvSpPr>
                    <p:cNvPr id="20527" name="Line 459"/>
                    <p:cNvSpPr>
                      <a:spLocks noChangeShapeType="1"/>
                    </p:cNvSpPr>
                    <p:nvPr/>
                  </p:nvSpPr>
                  <p:spPr bwMode="auto">
                    <a:xfrm flipH="1" flipV="1">
                      <a:off x="3865" y="1203"/>
                      <a:ext cx="46" cy="34"/>
                    </a:xfrm>
                    <a:prstGeom prst="line">
                      <a:avLst/>
                    </a:prstGeom>
                    <a:noFill/>
                    <a:ln w="9360">
                      <a:solidFill>
                        <a:srgbClr val="000000"/>
                      </a:solidFill>
                      <a:miter lim="800000"/>
                      <a:headEnd/>
                      <a:tailEnd/>
                    </a:ln>
                  </p:spPr>
                  <p:txBody>
                    <a:bodyPr/>
                    <a:lstStyle/>
                    <a:p>
                      <a:endParaRPr lang="en-GB"/>
                    </a:p>
                  </p:txBody>
                </p:sp>
                <p:sp>
                  <p:nvSpPr>
                    <p:cNvPr id="20528" name="Line 460"/>
                    <p:cNvSpPr>
                      <a:spLocks noChangeShapeType="1"/>
                    </p:cNvSpPr>
                    <p:nvPr/>
                  </p:nvSpPr>
                  <p:spPr bwMode="auto">
                    <a:xfrm flipV="1">
                      <a:off x="3871" y="1173"/>
                      <a:ext cx="34" cy="40"/>
                    </a:xfrm>
                    <a:prstGeom prst="line">
                      <a:avLst/>
                    </a:prstGeom>
                    <a:noFill/>
                    <a:ln w="9360">
                      <a:solidFill>
                        <a:srgbClr val="000000"/>
                      </a:solidFill>
                      <a:miter lim="800000"/>
                      <a:headEnd/>
                      <a:tailEnd/>
                    </a:ln>
                  </p:spPr>
                  <p:txBody>
                    <a:bodyPr/>
                    <a:lstStyle/>
                    <a:p>
                      <a:endParaRPr lang="en-GB"/>
                    </a:p>
                  </p:txBody>
                </p:sp>
              </p:grpSp>
              <p:grpSp>
                <p:nvGrpSpPr>
                  <p:cNvPr id="20053" name="Group 461"/>
                  <p:cNvGrpSpPr>
                    <a:grpSpLocks/>
                  </p:cNvGrpSpPr>
                  <p:nvPr/>
                </p:nvGrpSpPr>
                <p:grpSpPr bwMode="auto">
                  <a:xfrm>
                    <a:off x="3866" y="1116"/>
                    <a:ext cx="44" cy="62"/>
                    <a:chOff x="3866" y="1116"/>
                    <a:chExt cx="44" cy="62"/>
                  </a:xfrm>
                </p:grpSpPr>
                <p:sp>
                  <p:nvSpPr>
                    <p:cNvPr id="20525" name="Line 462"/>
                    <p:cNvSpPr>
                      <a:spLocks noChangeShapeType="1"/>
                    </p:cNvSpPr>
                    <p:nvPr/>
                  </p:nvSpPr>
                  <p:spPr bwMode="auto">
                    <a:xfrm flipH="1" flipV="1">
                      <a:off x="3865" y="1146"/>
                      <a:ext cx="46" cy="34"/>
                    </a:xfrm>
                    <a:prstGeom prst="line">
                      <a:avLst/>
                    </a:prstGeom>
                    <a:noFill/>
                    <a:ln w="9360">
                      <a:solidFill>
                        <a:srgbClr val="000000"/>
                      </a:solidFill>
                      <a:miter lim="800000"/>
                      <a:headEnd/>
                      <a:tailEnd/>
                    </a:ln>
                  </p:spPr>
                  <p:txBody>
                    <a:bodyPr/>
                    <a:lstStyle/>
                    <a:p>
                      <a:endParaRPr lang="en-GB"/>
                    </a:p>
                  </p:txBody>
                </p:sp>
                <p:sp>
                  <p:nvSpPr>
                    <p:cNvPr id="20526" name="Line 463"/>
                    <p:cNvSpPr>
                      <a:spLocks noChangeShapeType="1"/>
                    </p:cNvSpPr>
                    <p:nvPr/>
                  </p:nvSpPr>
                  <p:spPr bwMode="auto">
                    <a:xfrm flipV="1">
                      <a:off x="3871" y="1116"/>
                      <a:ext cx="34" cy="40"/>
                    </a:xfrm>
                    <a:prstGeom prst="line">
                      <a:avLst/>
                    </a:prstGeom>
                    <a:noFill/>
                    <a:ln w="9360">
                      <a:solidFill>
                        <a:srgbClr val="000000"/>
                      </a:solidFill>
                      <a:miter lim="800000"/>
                      <a:headEnd/>
                      <a:tailEnd/>
                    </a:ln>
                  </p:spPr>
                  <p:txBody>
                    <a:bodyPr/>
                    <a:lstStyle/>
                    <a:p>
                      <a:endParaRPr lang="en-GB"/>
                    </a:p>
                  </p:txBody>
                </p:sp>
              </p:grpSp>
              <p:grpSp>
                <p:nvGrpSpPr>
                  <p:cNvPr id="20054" name="Group 464"/>
                  <p:cNvGrpSpPr>
                    <a:grpSpLocks/>
                  </p:cNvGrpSpPr>
                  <p:nvPr/>
                </p:nvGrpSpPr>
                <p:grpSpPr bwMode="auto">
                  <a:xfrm>
                    <a:off x="3866" y="1060"/>
                    <a:ext cx="44" cy="62"/>
                    <a:chOff x="3866" y="1060"/>
                    <a:chExt cx="44" cy="62"/>
                  </a:xfrm>
                </p:grpSpPr>
                <p:sp>
                  <p:nvSpPr>
                    <p:cNvPr id="20523" name="Line 465"/>
                    <p:cNvSpPr>
                      <a:spLocks noChangeShapeType="1"/>
                    </p:cNvSpPr>
                    <p:nvPr/>
                  </p:nvSpPr>
                  <p:spPr bwMode="auto">
                    <a:xfrm flipH="1" flipV="1">
                      <a:off x="3865" y="1089"/>
                      <a:ext cx="46" cy="34"/>
                    </a:xfrm>
                    <a:prstGeom prst="line">
                      <a:avLst/>
                    </a:prstGeom>
                    <a:noFill/>
                    <a:ln w="9360">
                      <a:solidFill>
                        <a:srgbClr val="000000"/>
                      </a:solidFill>
                      <a:miter lim="800000"/>
                      <a:headEnd/>
                      <a:tailEnd/>
                    </a:ln>
                  </p:spPr>
                  <p:txBody>
                    <a:bodyPr/>
                    <a:lstStyle/>
                    <a:p>
                      <a:endParaRPr lang="en-GB"/>
                    </a:p>
                  </p:txBody>
                </p:sp>
                <p:sp>
                  <p:nvSpPr>
                    <p:cNvPr id="20524" name="Line 466"/>
                    <p:cNvSpPr>
                      <a:spLocks noChangeShapeType="1"/>
                    </p:cNvSpPr>
                    <p:nvPr/>
                  </p:nvSpPr>
                  <p:spPr bwMode="auto">
                    <a:xfrm flipV="1">
                      <a:off x="3871" y="1060"/>
                      <a:ext cx="34" cy="40"/>
                    </a:xfrm>
                    <a:prstGeom prst="line">
                      <a:avLst/>
                    </a:prstGeom>
                    <a:noFill/>
                    <a:ln w="9360">
                      <a:solidFill>
                        <a:srgbClr val="000000"/>
                      </a:solidFill>
                      <a:miter lim="800000"/>
                      <a:headEnd/>
                      <a:tailEnd/>
                    </a:ln>
                  </p:spPr>
                  <p:txBody>
                    <a:bodyPr/>
                    <a:lstStyle/>
                    <a:p>
                      <a:endParaRPr lang="en-GB"/>
                    </a:p>
                  </p:txBody>
                </p:sp>
              </p:grpSp>
              <p:grpSp>
                <p:nvGrpSpPr>
                  <p:cNvPr id="20055" name="Group 467"/>
                  <p:cNvGrpSpPr>
                    <a:grpSpLocks/>
                  </p:cNvGrpSpPr>
                  <p:nvPr/>
                </p:nvGrpSpPr>
                <p:grpSpPr bwMode="auto">
                  <a:xfrm>
                    <a:off x="3866" y="1003"/>
                    <a:ext cx="44" cy="62"/>
                    <a:chOff x="3866" y="1003"/>
                    <a:chExt cx="44" cy="62"/>
                  </a:xfrm>
                </p:grpSpPr>
                <p:sp>
                  <p:nvSpPr>
                    <p:cNvPr id="20521" name="Line 468"/>
                    <p:cNvSpPr>
                      <a:spLocks noChangeShapeType="1"/>
                    </p:cNvSpPr>
                    <p:nvPr/>
                  </p:nvSpPr>
                  <p:spPr bwMode="auto">
                    <a:xfrm flipH="1" flipV="1">
                      <a:off x="3865" y="1033"/>
                      <a:ext cx="46" cy="34"/>
                    </a:xfrm>
                    <a:prstGeom prst="line">
                      <a:avLst/>
                    </a:prstGeom>
                    <a:noFill/>
                    <a:ln w="9360">
                      <a:solidFill>
                        <a:srgbClr val="000000"/>
                      </a:solidFill>
                      <a:miter lim="800000"/>
                      <a:headEnd/>
                      <a:tailEnd/>
                    </a:ln>
                  </p:spPr>
                  <p:txBody>
                    <a:bodyPr/>
                    <a:lstStyle/>
                    <a:p>
                      <a:endParaRPr lang="en-GB"/>
                    </a:p>
                  </p:txBody>
                </p:sp>
                <p:sp>
                  <p:nvSpPr>
                    <p:cNvPr id="20522" name="Line 469"/>
                    <p:cNvSpPr>
                      <a:spLocks noChangeShapeType="1"/>
                    </p:cNvSpPr>
                    <p:nvPr/>
                  </p:nvSpPr>
                  <p:spPr bwMode="auto">
                    <a:xfrm flipV="1">
                      <a:off x="3871" y="1003"/>
                      <a:ext cx="34" cy="40"/>
                    </a:xfrm>
                    <a:prstGeom prst="line">
                      <a:avLst/>
                    </a:prstGeom>
                    <a:noFill/>
                    <a:ln w="9360">
                      <a:solidFill>
                        <a:srgbClr val="000000"/>
                      </a:solidFill>
                      <a:miter lim="800000"/>
                      <a:headEnd/>
                      <a:tailEnd/>
                    </a:ln>
                  </p:spPr>
                  <p:txBody>
                    <a:bodyPr/>
                    <a:lstStyle/>
                    <a:p>
                      <a:endParaRPr lang="en-GB"/>
                    </a:p>
                  </p:txBody>
                </p:sp>
              </p:grpSp>
              <p:grpSp>
                <p:nvGrpSpPr>
                  <p:cNvPr id="20056" name="Group 470"/>
                  <p:cNvGrpSpPr>
                    <a:grpSpLocks/>
                  </p:cNvGrpSpPr>
                  <p:nvPr/>
                </p:nvGrpSpPr>
                <p:grpSpPr bwMode="auto">
                  <a:xfrm>
                    <a:off x="3866" y="947"/>
                    <a:ext cx="44" cy="62"/>
                    <a:chOff x="3866" y="947"/>
                    <a:chExt cx="44" cy="62"/>
                  </a:xfrm>
                </p:grpSpPr>
                <p:sp>
                  <p:nvSpPr>
                    <p:cNvPr id="20519" name="Line 471"/>
                    <p:cNvSpPr>
                      <a:spLocks noChangeShapeType="1"/>
                    </p:cNvSpPr>
                    <p:nvPr/>
                  </p:nvSpPr>
                  <p:spPr bwMode="auto">
                    <a:xfrm flipH="1" flipV="1">
                      <a:off x="3865" y="976"/>
                      <a:ext cx="46" cy="34"/>
                    </a:xfrm>
                    <a:prstGeom prst="line">
                      <a:avLst/>
                    </a:prstGeom>
                    <a:noFill/>
                    <a:ln w="9360">
                      <a:solidFill>
                        <a:srgbClr val="000000"/>
                      </a:solidFill>
                      <a:miter lim="800000"/>
                      <a:headEnd/>
                      <a:tailEnd/>
                    </a:ln>
                  </p:spPr>
                  <p:txBody>
                    <a:bodyPr/>
                    <a:lstStyle/>
                    <a:p>
                      <a:endParaRPr lang="en-GB"/>
                    </a:p>
                  </p:txBody>
                </p:sp>
                <p:sp>
                  <p:nvSpPr>
                    <p:cNvPr id="20520" name="Line 472"/>
                    <p:cNvSpPr>
                      <a:spLocks noChangeShapeType="1"/>
                    </p:cNvSpPr>
                    <p:nvPr/>
                  </p:nvSpPr>
                  <p:spPr bwMode="auto">
                    <a:xfrm flipV="1">
                      <a:off x="3871" y="946"/>
                      <a:ext cx="34" cy="40"/>
                    </a:xfrm>
                    <a:prstGeom prst="line">
                      <a:avLst/>
                    </a:prstGeom>
                    <a:noFill/>
                    <a:ln w="9360">
                      <a:solidFill>
                        <a:srgbClr val="000000"/>
                      </a:solidFill>
                      <a:miter lim="800000"/>
                      <a:headEnd/>
                      <a:tailEnd/>
                    </a:ln>
                  </p:spPr>
                  <p:txBody>
                    <a:bodyPr/>
                    <a:lstStyle/>
                    <a:p>
                      <a:endParaRPr lang="en-GB"/>
                    </a:p>
                  </p:txBody>
                </p:sp>
              </p:grpSp>
            </p:grpSp>
          </p:grpSp>
        </p:grpSp>
        <p:grpSp>
          <p:nvGrpSpPr>
            <p:cNvPr id="20057" name="Group 473"/>
            <p:cNvGrpSpPr>
              <a:grpSpLocks/>
            </p:cNvGrpSpPr>
            <p:nvPr/>
          </p:nvGrpSpPr>
          <p:grpSpPr bwMode="auto">
            <a:xfrm>
              <a:off x="3594" y="409"/>
              <a:ext cx="235" cy="1061"/>
              <a:chOff x="3594" y="409"/>
              <a:chExt cx="235" cy="1061"/>
            </a:xfrm>
          </p:grpSpPr>
          <p:grpSp>
            <p:nvGrpSpPr>
              <p:cNvPr id="20058" name="Group 474"/>
              <p:cNvGrpSpPr>
                <a:grpSpLocks/>
              </p:cNvGrpSpPr>
              <p:nvPr/>
            </p:nvGrpSpPr>
            <p:grpSpPr bwMode="auto">
              <a:xfrm>
                <a:off x="3594" y="409"/>
                <a:ext cx="199" cy="512"/>
                <a:chOff x="3594" y="409"/>
                <a:chExt cx="199" cy="512"/>
              </a:xfrm>
            </p:grpSpPr>
            <p:sp>
              <p:nvSpPr>
                <p:cNvPr id="20458" name="Oval 475"/>
                <p:cNvSpPr>
                  <a:spLocks noChangeArrowheads="1"/>
                </p:cNvSpPr>
                <p:nvPr/>
              </p:nvSpPr>
              <p:spPr bwMode="auto">
                <a:xfrm>
                  <a:off x="3594" y="409"/>
                  <a:ext cx="112" cy="8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20459" name="Line 476"/>
                <p:cNvSpPr>
                  <a:spLocks noChangeShapeType="1"/>
                </p:cNvSpPr>
                <p:nvPr/>
              </p:nvSpPr>
              <p:spPr bwMode="auto">
                <a:xfrm>
                  <a:off x="3655" y="498"/>
                  <a:ext cx="0" cy="42"/>
                </a:xfrm>
                <a:prstGeom prst="line">
                  <a:avLst/>
                </a:prstGeom>
                <a:noFill/>
                <a:ln w="9360">
                  <a:solidFill>
                    <a:srgbClr val="000000"/>
                  </a:solidFill>
                  <a:miter lim="800000"/>
                  <a:headEnd/>
                  <a:tailEnd/>
                </a:ln>
              </p:spPr>
              <p:txBody>
                <a:bodyPr/>
                <a:lstStyle/>
                <a:p>
                  <a:endParaRPr lang="en-GB"/>
                </a:p>
              </p:txBody>
            </p:sp>
            <p:sp>
              <p:nvSpPr>
                <p:cNvPr id="20460" name="Line 477"/>
                <p:cNvSpPr>
                  <a:spLocks noChangeShapeType="1"/>
                </p:cNvSpPr>
                <p:nvPr/>
              </p:nvSpPr>
              <p:spPr bwMode="auto">
                <a:xfrm>
                  <a:off x="3655" y="542"/>
                  <a:ext cx="120" cy="0"/>
                </a:xfrm>
                <a:prstGeom prst="line">
                  <a:avLst/>
                </a:prstGeom>
                <a:noFill/>
                <a:ln w="9360">
                  <a:solidFill>
                    <a:srgbClr val="000000"/>
                  </a:solidFill>
                  <a:miter lim="800000"/>
                  <a:headEnd/>
                  <a:tailEnd/>
                </a:ln>
              </p:spPr>
              <p:txBody>
                <a:bodyPr/>
                <a:lstStyle/>
                <a:p>
                  <a:endParaRPr lang="en-GB"/>
                </a:p>
              </p:txBody>
            </p:sp>
            <p:sp>
              <p:nvSpPr>
                <p:cNvPr id="20461" name="Line 478"/>
                <p:cNvSpPr>
                  <a:spLocks noChangeShapeType="1"/>
                </p:cNvSpPr>
                <p:nvPr/>
              </p:nvSpPr>
              <p:spPr bwMode="auto">
                <a:xfrm>
                  <a:off x="3776" y="542"/>
                  <a:ext cx="0" cy="17"/>
                </a:xfrm>
                <a:prstGeom prst="line">
                  <a:avLst/>
                </a:prstGeom>
                <a:noFill/>
                <a:ln w="9360">
                  <a:solidFill>
                    <a:srgbClr val="000000"/>
                  </a:solidFill>
                  <a:miter lim="800000"/>
                  <a:headEnd/>
                  <a:tailEnd/>
                </a:ln>
              </p:spPr>
              <p:txBody>
                <a:bodyPr/>
                <a:lstStyle/>
                <a:p>
                  <a:endParaRPr lang="en-GB"/>
                </a:p>
              </p:txBody>
            </p:sp>
            <p:sp>
              <p:nvSpPr>
                <p:cNvPr id="20462" name="Line 479"/>
                <p:cNvSpPr>
                  <a:spLocks noChangeShapeType="1"/>
                </p:cNvSpPr>
                <p:nvPr/>
              </p:nvSpPr>
              <p:spPr bwMode="auto">
                <a:xfrm>
                  <a:off x="3715" y="542"/>
                  <a:ext cx="0" cy="17"/>
                </a:xfrm>
                <a:prstGeom prst="line">
                  <a:avLst/>
                </a:prstGeom>
                <a:noFill/>
                <a:ln w="9360">
                  <a:solidFill>
                    <a:srgbClr val="000000"/>
                  </a:solidFill>
                  <a:miter lim="800000"/>
                  <a:headEnd/>
                  <a:tailEnd/>
                </a:ln>
              </p:spPr>
              <p:txBody>
                <a:bodyPr/>
                <a:lstStyle/>
                <a:p>
                  <a:endParaRPr lang="en-GB"/>
                </a:p>
              </p:txBody>
            </p:sp>
            <p:grpSp>
              <p:nvGrpSpPr>
                <p:cNvPr id="20072" name="Group 480"/>
                <p:cNvGrpSpPr>
                  <a:grpSpLocks/>
                </p:cNvGrpSpPr>
                <p:nvPr/>
              </p:nvGrpSpPr>
              <p:grpSpPr bwMode="auto">
                <a:xfrm>
                  <a:off x="3688" y="561"/>
                  <a:ext cx="44" cy="360"/>
                  <a:chOff x="3688" y="561"/>
                  <a:chExt cx="44" cy="360"/>
                </a:xfrm>
              </p:grpSpPr>
              <p:sp>
                <p:nvSpPr>
                  <p:cNvPr id="20484" name="Line 481"/>
                  <p:cNvSpPr>
                    <a:spLocks noChangeShapeType="1"/>
                  </p:cNvSpPr>
                  <p:nvPr/>
                </p:nvSpPr>
                <p:spPr bwMode="auto">
                  <a:xfrm flipH="1">
                    <a:off x="3687" y="561"/>
                    <a:ext cx="32" cy="17"/>
                  </a:xfrm>
                  <a:prstGeom prst="line">
                    <a:avLst/>
                  </a:prstGeom>
                  <a:noFill/>
                  <a:ln w="9360">
                    <a:solidFill>
                      <a:srgbClr val="000000"/>
                    </a:solidFill>
                    <a:miter lim="800000"/>
                    <a:headEnd/>
                    <a:tailEnd/>
                  </a:ln>
                </p:spPr>
                <p:txBody>
                  <a:bodyPr/>
                  <a:lstStyle/>
                  <a:p>
                    <a:endParaRPr lang="en-GB"/>
                  </a:p>
                </p:txBody>
              </p:sp>
              <p:grpSp>
                <p:nvGrpSpPr>
                  <p:cNvPr id="20073" name="Group 482"/>
                  <p:cNvGrpSpPr>
                    <a:grpSpLocks/>
                  </p:cNvGrpSpPr>
                  <p:nvPr/>
                </p:nvGrpSpPr>
                <p:grpSpPr bwMode="auto">
                  <a:xfrm>
                    <a:off x="3689" y="580"/>
                    <a:ext cx="43" cy="55"/>
                    <a:chOff x="3689" y="580"/>
                    <a:chExt cx="43" cy="55"/>
                  </a:xfrm>
                </p:grpSpPr>
                <p:sp>
                  <p:nvSpPr>
                    <p:cNvPr id="20501" name="Line 483"/>
                    <p:cNvSpPr>
                      <a:spLocks noChangeShapeType="1"/>
                    </p:cNvSpPr>
                    <p:nvPr/>
                  </p:nvSpPr>
                  <p:spPr bwMode="auto">
                    <a:xfrm>
                      <a:off x="3694" y="580"/>
                      <a:ext cx="33" cy="23"/>
                    </a:xfrm>
                    <a:prstGeom prst="line">
                      <a:avLst/>
                    </a:prstGeom>
                    <a:noFill/>
                    <a:ln w="9360">
                      <a:solidFill>
                        <a:srgbClr val="000000"/>
                      </a:solidFill>
                      <a:miter lim="800000"/>
                      <a:headEnd/>
                      <a:tailEnd/>
                    </a:ln>
                  </p:spPr>
                  <p:txBody>
                    <a:bodyPr/>
                    <a:lstStyle/>
                    <a:p>
                      <a:endParaRPr lang="en-GB"/>
                    </a:p>
                  </p:txBody>
                </p:sp>
                <p:sp>
                  <p:nvSpPr>
                    <p:cNvPr id="20502" name="Line 484"/>
                    <p:cNvSpPr>
                      <a:spLocks noChangeShapeType="1"/>
                    </p:cNvSpPr>
                    <p:nvPr/>
                  </p:nvSpPr>
                  <p:spPr bwMode="auto">
                    <a:xfrm flipH="1">
                      <a:off x="3688" y="605"/>
                      <a:ext cx="45" cy="30"/>
                    </a:xfrm>
                    <a:prstGeom prst="line">
                      <a:avLst/>
                    </a:prstGeom>
                    <a:noFill/>
                    <a:ln w="9360">
                      <a:solidFill>
                        <a:srgbClr val="000000"/>
                      </a:solidFill>
                      <a:miter lim="800000"/>
                      <a:headEnd/>
                      <a:tailEnd/>
                    </a:ln>
                  </p:spPr>
                  <p:txBody>
                    <a:bodyPr/>
                    <a:lstStyle/>
                    <a:p>
                      <a:endParaRPr lang="en-GB"/>
                    </a:p>
                  </p:txBody>
                </p:sp>
              </p:grpSp>
              <p:grpSp>
                <p:nvGrpSpPr>
                  <p:cNvPr id="20074" name="Group 485"/>
                  <p:cNvGrpSpPr>
                    <a:grpSpLocks/>
                  </p:cNvGrpSpPr>
                  <p:nvPr/>
                </p:nvGrpSpPr>
                <p:grpSpPr bwMode="auto">
                  <a:xfrm>
                    <a:off x="3689" y="637"/>
                    <a:ext cx="43" cy="55"/>
                    <a:chOff x="3689" y="637"/>
                    <a:chExt cx="43" cy="55"/>
                  </a:xfrm>
                </p:grpSpPr>
                <p:sp>
                  <p:nvSpPr>
                    <p:cNvPr id="20499" name="Line 486"/>
                    <p:cNvSpPr>
                      <a:spLocks noChangeShapeType="1"/>
                    </p:cNvSpPr>
                    <p:nvPr/>
                  </p:nvSpPr>
                  <p:spPr bwMode="auto">
                    <a:xfrm>
                      <a:off x="3694" y="637"/>
                      <a:ext cx="33" cy="23"/>
                    </a:xfrm>
                    <a:prstGeom prst="line">
                      <a:avLst/>
                    </a:prstGeom>
                    <a:noFill/>
                    <a:ln w="9360">
                      <a:solidFill>
                        <a:srgbClr val="000000"/>
                      </a:solidFill>
                      <a:miter lim="800000"/>
                      <a:headEnd/>
                      <a:tailEnd/>
                    </a:ln>
                  </p:spPr>
                  <p:txBody>
                    <a:bodyPr/>
                    <a:lstStyle/>
                    <a:p>
                      <a:endParaRPr lang="en-GB"/>
                    </a:p>
                  </p:txBody>
                </p:sp>
                <p:sp>
                  <p:nvSpPr>
                    <p:cNvPr id="20500" name="Line 487"/>
                    <p:cNvSpPr>
                      <a:spLocks noChangeShapeType="1"/>
                    </p:cNvSpPr>
                    <p:nvPr/>
                  </p:nvSpPr>
                  <p:spPr bwMode="auto">
                    <a:xfrm flipH="1">
                      <a:off x="3688" y="662"/>
                      <a:ext cx="45" cy="30"/>
                    </a:xfrm>
                    <a:prstGeom prst="line">
                      <a:avLst/>
                    </a:prstGeom>
                    <a:noFill/>
                    <a:ln w="9360">
                      <a:solidFill>
                        <a:srgbClr val="000000"/>
                      </a:solidFill>
                      <a:miter lim="800000"/>
                      <a:headEnd/>
                      <a:tailEnd/>
                    </a:ln>
                  </p:spPr>
                  <p:txBody>
                    <a:bodyPr/>
                    <a:lstStyle/>
                    <a:p>
                      <a:endParaRPr lang="en-GB"/>
                    </a:p>
                  </p:txBody>
                </p:sp>
              </p:grpSp>
              <p:grpSp>
                <p:nvGrpSpPr>
                  <p:cNvPr id="20075" name="Group 488"/>
                  <p:cNvGrpSpPr>
                    <a:grpSpLocks/>
                  </p:cNvGrpSpPr>
                  <p:nvPr/>
                </p:nvGrpSpPr>
                <p:grpSpPr bwMode="auto">
                  <a:xfrm>
                    <a:off x="3689" y="694"/>
                    <a:ext cx="43" cy="55"/>
                    <a:chOff x="3689" y="694"/>
                    <a:chExt cx="43" cy="55"/>
                  </a:xfrm>
                </p:grpSpPr>
                <p:sp>
                  <p:nvSpPr>
                    <p:cNvPr id="20497" name="Line 489"/>
                    <p:cNvSpPr>
                      <a:spLocks noChangeShapeType="1"/>
                    </p:cNvSpPr>
                    <p:nvPr/>
                  </p:nvSpPr>
                  <p:spPr bwMode="auto">
                    <a:xfrm>
                      <a:off x="3694" y="694"/>
                      <a:ext cx="33" cy="23"/>
                    </a:xfrm>
                    <a:prstGeom prst="line">
                      <a:avLst/>
                    </a:prstGeom>
                    <a:noFill/>
                    <a:ln w="9360">
                      <a:solidFill>
                        <a:srgbClr val="000000"/>
                      </a:solidFill>
                      <a:miter lim="800000"/>
                      <a:headEnd/>
                      <a:tailEnd/>
                    </a:ln>
                  </p:spPr>
                  <p:txBody>
                    <a:bodyPr/>
                    <a:lstStyle/>
                    <a:p>
                      <a:endParaRPr lang="en-GB"/>
                    </a:p>
                  </p:txBody>
                </p:sp>
                <p:sp>
                  <p:nvSpPr>
                    <p:cNvPr id="20498" name="Line 490"/>
                    <p:cNvSpPr>
                      <a:spLocks noChangeShapeType="1"/>
                    </p:cNvSpPr>
                    <p:nvPr/>
                  </p:nvSpPr>
                  <p:spPr bwMode="auto">
                    <a:xfrm flipH="1">
                      <a:off x="3688" y="719"/>
                      <a:ext cx="45" cy="30"/>
                    </a:xfrm>
                    <a:prstGeom prst="line">
                      <a:avLst/>
                    </a:prstGeom>
                    <a:noFill/>
                    <a:ln w="9360">
                      <a:solidFill>
                        <a:srgbClr val="000000"/>
                      </a:solidFill>
                      <a:miter lim="800000"/>
                      <a:headEnd/>
                      <a:tailEnd/>
                    </a:ln>
                  </p:spPr>
                  <p:txBody>
                    <a:bodyPr/>
                    <a:lstStyle/>
                    <a:p>
                      <a:endParaRPr lang="en-GB"/>
                    </a:p>
                  </p:txBody>
                </p:sp>
              </p:grpSp>
              <p:grpSp>
                <p:nvGrpSpPr>
                  <p:cNvPr id="20076" name="Group 491"/>
                  <p:cNvGrpSpPr>
                    <a:grpSpLocks/>
                  </p:cNvGrpSpPr>
                  <p:nvPr/>
                </p:nvGrpSpPr>
                <p:grpSpPr bwMode="auto">
                  <a:xfrm>
                    <a:off x="3689" y="751"/>
                    <a:ext cx="43" cy="55"/>
                    <a:chOff x="3689" y="751"/>
                    <a:chExt cx="43" cy="55"/>
                  </a:xfrm>
                </p:grpSpPr>
                <p:sp>
                  <p:nvSpPr>
                    <p:cNvPr id="20495" name="Line 492"/>
                    <p:cNvSpPr>
                      <a:spLocks noChangeShapeType="1"/>
                    </p:cNvSpPr>
                    <p:nvPr/>
                  </p:nvSpPr>
                  <p:spPr bwMode="auto">
                    <a:xfrm>
                      <a:off x="3694" y="751"/>
                      <a:ext cx="33" cy="23"/>
                    </a:xfrm>
                    <a:prstGeom prst="line">
                      <a:avLst/>
                    </a:prstGeom>
                    <a:noFill/>
                    <a:ln w="9360">
                      <a:solidFill>
                        <a:srgbClr val="000000"/>
                      </a:solidFill>
                      <a:miter lim="800000"/>
                      <a:headEnd/>
                      <a:tailEnd/>
                    </a:ln>
                  </p:spPr>
                  <p:txBody>
                    <a:bodyPr/>
                    <a:lstStyle/>
                    <a:p>
                      <a:endParaRPr lang="en-GB"/>
                    </a:p>
                  </p:txBody>
                </p:sp>
                <p:sp>
                  <p:nvSpPr>
                    <p:cNvPr id="20496" name="Line 493"/>
                    <p:cNvSpPr>
                      <a:spLocks noChangeShapeType="1"/>
                    </p:cNvSpPr>
                    <p:nvPr/>
                  </p:nvSpPr>
                  <p:spPr bwMode="auto">
                    <a:xfrm flipH="1">
                      <a:off x="3688" y="776"/>
                      <a:ext cx="45" cy="30"/>
                    </a:xfrm>
                    <a:prstGeom prst="line">
                      <a:avLst/>
                    </a:prstGeom>
                    <a:noFill/>
                    <a:ln w="9360">
                      <a:solidFill>
                        <a:srgbClr val="000000"/>
                      </a:solidFill>
                      <a:miter lim="800000"/>
                      <a:headEnd/>
                      <a:tailEnd/>
                    </a:ln>
                  </p:spPr>
                  <p:txBody>
                    <a:bodyPr/>
                    <a:lstStyle/>
                    <a:p>
                      <a:endParaRPr lang="en-GB"/>
                    </a:p>
                  </p:txBody>
                </p:sp>
              </p:grpSp>
              <p:grpSp>
                <p:nvGrpSpPr>
                  <p:cNvPr id="20077" name="Group 494"/>
                  <p:cNvGrpSpPr>
                    <a:grpSpLocks/>
                  </p:cNvGrpSpPr>
                  <p:nvPr/>
                </p:nvGrpSpPr>
                <p:grpSpPr bwMode="auto">
                  <a:xfrm>
                    <a:off x="3689" y="808"/>
                    <a:ext cx="43" cy="56"/>
                    <a:chOff x="3689" y="808"/>
                    <a:chExt cx="43" cy="56"/>
                  </a:xfrm>
                </p:grpSpPr>
                <p:sp>
                  <p:nvSpPr>
                    <p:cNvPr id="20493" name="Line 495"/>
                    <p:cNvSpPr>
                      <a:spLocks noChangeShapeType="1"/>
                    </p:cNvSpPr>
                    <p:nvPr/>
                  </p:nvSpPr>
                  <p:spPr bwMode="auto">
                    <a:xfrm>
                      <a:off x="3694" y="808"/>
                      <a:ext cx="33" cy="23"/>
                    </a:xfrm>
                    <a:prstGeom prst="line">
                      <a:avLst/>
                    </a:prstGeom>
                    <a:noFill/>
                    <a:ln w="9360">
                      <a:solidFill>
                        <a:srgbClr val="000000"/>
                      </a:solidFill>
                      <a:miter lim="800000"/>
                      <a:headEnd/>
                      <a:tailEnd/>
                    </a:ln>
                  </p:spPr>
                  <p:txBody>
                    <a:bodyPr/>
                    <a:lstStyle/>
                    <a:p>
                      <a:endParaRPr lang="en-GB"/>
                    </a:p>
                  </p:txBody>
                </p:sp>
                <p:sp>
                  <p:nvSpPr>
                    <p:cNvPr id="20494" name="Line 496"/>
                    <p:cNvSpPr>
                      <a:spLocks noChangeShapeType="1"/>
                    </p:cNvSpPr>
                    <p:nvPr/>
                  </p:nvSpPr>
                  <p:spPr bwMode="auto">
                    <a:xfrm flipH="1">
                      <a:off x="3688" y="834"/>
                      <a:ext cx="45" cy="30"/>
                    </a:xfrm>
                    <a:prstGeom prst="line">
                      <a:avLst/>
                    </a:prstGeom>
                    <a:noFill/>
                    <a:ln w="9360">
                      <a:solidFill>
                        <a:srgbClr val="000000"/>
                      </a:solidFill>
                      <a:miter lim="800000"/>
                      <a:headEnd/>
                      <a:tailEnd/>
                    </a:ln>
                  </p:spPr>
                  <p:txBody>
                    <a:bodyPr/>
                    <a:lstStyle/>
                    <a:p>
                      <a:endParaRPr lang="en-GB"/>
                    </a:p>
                  </p:txBody>
                </p:sp>
              </p:grpSp>
              <p:grpSp>
                <p:nvGrpSpPr>
                  <p:cNvPr id="20095" name="Group 497"/>
                  <p:cNvGrpSpPr>
                    <a:grpSpLocks/>
                  </p:cNvGrpSpPr>
                  <p:nvPr/>
                </p:nvGrpSpPr>
                <p:grpSpPr bwMode="auto">
                  <a:xfrm>
                    <a:off x="3689" y="866"/>
                    <a:ext cx="43" cy="55"/>
                    <a:chOff x="3689" y="866"/>
                    <a:chExt cx="43" cy="55"/>
                  </a:xfrm>
                </p:grpSpPr>
                <p:sp>
                  <p:nvSpPr>
                    <p:cNvPr id="20491" name="Line 498"/>
                    <p:cNvSpPr>
                      <a:spLocks noChangeShapeType="1"/>
                    </p:cNvSpPr>
                    <p:nvPr/>
                  </p:nvSpPr>
                  <p:spPr bwMode="auto">
                    <a:xfrm>
                      <a:off x="3694" y="866"/>
                      <a:ext cx="33" cy="23"/>
                    </a:xfrm>
                    <a:prstGeom prst="line">
                      <a:avLst/>
                    </a:prstGeom>
                    <a:noFill/>
                    <a:ln w="9360">
                      <a:solidFill>
                        <a:srgbClr val="000000"/>
                      </a:solidFill>
                      <a:miter lim="800000"/>
                      <a:headEnd/>
                      <a:tailEnd/>
                    </a:ln>
                  </p:spPr>
                  <p:txBody>
                    <a:bodyPr/>
                    <a:lstStyle/>
                    <a:p>
                      <a:endParaRPr lang="en-GB"/>
                    </a:p>
                  </p:txBody>
                </p:sp>
                <p:sp>
                  <p:nvSpPr>
                    <p:cNvPr id="20492" name="Line 499"/>
                    <p:cNvSpPr>
                      <a:spLocks noChangeShapeType="1"/>
                    </p:cNvSpPr>
                    <p:nvPr/>
                  </p:nvSpPr>
                  <p:spPr bwMode="auto">
                    <a:xfrm flipH="1">
                      <a:off x="3688" y="891"/>
                      <a:ext cx="45" cy="30"/>
                    </a:xfrm>
                    <a:prstGeom prst="line">
                      <a:avLst/>
                    </a:prstGeom>
                    <a:noFill/>
                    <a:ln w="9360">
                      <a:solidFill>
                        <a:srgbClr val="000000"/>
                      </a:solidFill>
                      <a:miter lim="800000"/>
                      <a:headEnd/>
                      <a:tailEnd/>
                    </a:ln>
                  </p:spPr>
                  <p:txBody>
                    <a:bodyPr/>
                    <a:lstStyle/>
                    <a:p>
                      <a:endParaRPr lang="en-GB"/>
                    </a:p>
                  </p:txBody>
                </p:sp>
              </p:grpSp>
            </p:grpSp>
            <p:grpSp>
              <p:nvGrpSpPr>
                <p:cNvPr id="20096" name="Group 500"/>
                <p:cNvGrpSpPr>
                  <a:grpSpLocks/>
                </p:cNvGrpSpPr>
                <p:nvPr/>
              </p:nvGrpSpPr>
              <p:grpSpPr bwMode="auto">
                <a:xfrm>
                  <a:off x="3749" y="561"/>
                  <a:ext cx="44" cy="360"/>
                  <a:chOff x="3749" y="561"/>
                  <a:chExt cx="44" cy="360"/>
                </a:xfrm>
              </p:grpSpPr>
              <p:sp>
                <p:nvSpPr>
                  <p:cNvPr id="20465" name="Line 501"/>
                  <p:cNvSpPr>
                    <a:spLocks noChangeShapeType="1"/>
                  </p:cNvSpPr>
                  <p:nvPr/>
                </p:nvSpPr>
                <p:spPr bwMode="auto">
                  <a:xfrm flipH="1">
                    <a:off x="3748" y="561"/>
                    <a:ext cx="32" cy="17"/>
                  </a:xfrm>
                  <a:prstGeom prst="line">
                    <a:avLst/>
                  </a:prstGeom>
                  <a:noFill/>
                  <a:ln w="9360">
                    <a:solidFill>
                      <a:srgbClr val="000000"/>
                    </a:solidFill>
                    <a:miter lim="800000"/>
                    <a:headEnd/>
                    <a:tailEnd/>
                  </a:ln>
                </p:spPr>
                <p:txBody>
                  <a:bodyPr/>
                  <a:lstStyle/>
                  <a:p>
                    <a:endParaRPr lang="en-GB"/>
                  </a:p>
                </p:txBody>
              </p:sp>
              <p:grpSp>
                <p:nvGrpSpPr>
                  <p:cNvPr id="20098" name="Group 502"/>
                  <p:cNvGrpSpPr>
                    <a:grpSpLocks/>
                  </p:cNvGrpSpPr>
                  <p:nvPr/>
                </p:nvGrpSpPr>
                <p:grpSpPr bwMode="auto">
                  <a:xfrm>
                    <a:off x="3750" y="580"/>
                    <a:ext cx="43" cy="55"/>
                    <a:chOff x="3750" y="580"/>
                    <a:chExt cx="43" cy="55"/>
                  </a:xfrm>
                </p:grpSpPr>
                <p:sp>
                  <p:nvSpPr>
                    <p:cNvPr id="20482" name="Line 503"/>
                    <p:cNvSpPr>
                      <a:spLocks noChangeShapeType="1"/>
                    </p:cNvSpPr>
                    <p:nvPr/>
                  </p:nvSpPr>
                  <p:spPr bwMode="auto">
                    <a:xfrm>
                      <a:off x="3755" y="580"/>
                      <a:ext cx="33" cy="23"/>
                    </a:xfrm>
                    <a:prstGeom prst="line">
                      <a:avLst/>
                    </a:prstGeom>
                    <a:noFill/>
                    <a:ln w="9360">
                      <a:solidFill>
                        <a:srgbClr val="000000"/>
                      </a:solidFill>
                      <a:miter lim="800000"/>
                      <a:headEnd/>
                      <a:tailEnd/>
                    </a:ln>
                  </p:spPr>
                  <p:txBody>
                    <a:bodyPr/>
                    <a:lstStyle/>
                    <a:p>
                      <a:endParaRPr lang="en-GB"/>
                    </a:p>
                  </p:txBody>
                </p:sp>
                <p:sp>
                  <p:nvSpPr>
                    <p:cNvPr id="20483" name="Line 504"/>
                    <p:cNvSpPr>
                      <a:spLocks noChangeShapeType="1"/>
                    </p:cNvSpPr>
                    <p:nvPr/>
                  </p:nvSpPr>
                  <p:spPr bwMode="auto">
                    <a:xfrm flipH="1">
                      <a:off x="3749" y="605"/>
                      <a:ext cx="45" cy="30"/>
                    </a:xfrm>
                    <a:prstGeom prst="line">
                      <a:avLst/>
                    </a:prstGeom>
                    <a:noFill/>
                    <a:ln w="9360">
                      <a:solidFill>
                        <a:srgbClr val="000000"/>
                      </a:solidFill>
                      <a:miter lim="800000"/>
                      <a:headEnd/>
                      <a:tailEnd/>
                    </a:ln>
                  </p:spPr>
                  <p:txBody>
                    <a:bodyPr/>
                    <a:lstStyle/>
                    <a:p>
                      <a:endParaRPr lang="en-GB"/>
                    </a:p>
                  </p:txBody>
                </p:sp>
              </p:grpSp>
              <p:grpSp>
                <p:nvGrpSpPr>
                  <p:cNvPr id="20099" name="Group 505"/>
                  <p:cNvGrpSpPr>
                    <a:grpSpLocks/>
                  </p:cNvGrpSpPr>
                  <p:nvPr/>
                </p:nvGrpSpPr>
                <p:grpSpPr bwMode="auto">
                  <a:xfrm>
                    <a:off x="3750" y="637"/>
                    <a:ext cx="43" cy="55"/>
                    <a:chOff x="3750" y="637"/>
                    <a:chExt cx="43" cy="55"/>
                  </a:xfrm>
                </p:grpSpPr>
                <p:sp>
                  <p:nvSpPr>
                    <p:cNvPr id="20480" name="Line 506"/>
                    <p:cNvSpPr>
                      <a:spLocks noChangeShapeType="1"/>
                    </p:cNvSpPr>
                    <p:nvPr/>
                  </p:nvSpPr>
                  <p:spPr bwMode="auto">
                    <a:xfrm>
                      <a:off x="3755" y="637"/>
                      <a:ext cx="33" cy="23"/>
                    </a:xfrm>
                    <a:prstGeom prst="line">
                      <a:avLst/>
                    </a:prstGeom>
                    <a:noFill/>
                    <a:ln w="9360">
                      <a:solidFill>
                        <a:srgbClr val="000000"/>
                      </a:solidFill>
                      <a:miter lim="800000"/>
                      <a:headEnd/>
                      <a:tailEnd/>
                    </a:ln>
                  </p:spPr>
                  <p:txBody>
                    <a:bodyPr/>
                    <a:lstStyle/>
                    <a:p>
                      <a:endParaRPr lang="en-GB"/>
                    </a:p>
                  </p:txBody>
                </p:sp>
                <p:sp>
                  <p:nvSpPr>
                    <p:cNvPr id="20481" name="Line 507"/>
                    <p:cNvSpPr>
                      <a:spLocks noChangeShapeType="1"/>
                    </p:cNvSpPr>
                    <p:nvPr/>
                  </p:nvSpPr>
                  <p:spPr bwMode="auto">
                    <a:xfrm flipH="1">
                      <a:off x="3749" y="662"/>
                      <a:ext cx="45" cy="30"/>
                    </a:xfrm>
                    <a:prstGeom prst="line">
                      <a:avLst/>
                    </a:prstGeom>
                    <a:noFill/>
                    <a:ln w="9360">
                      <a:solidFill>
                        <a:srgbClr val="000000"/>
                      </a:solidFill>
                      <a:miter lim="800000"/>
                      <a:headEnd/>
                      <a:tailEnd/>
                    </a:ln>
                  </p:spPr>
                  <p:txBody>
                    <a:bodyPr/>
                    <a:lstStyle/>
                    <a:p>
                      <a:endParaRPr lang="en-GB"/>
                    </a:p>
                  </p:txBody>
                </p:sp>
              </p:grpSp>
              <p:grpSp>
                <p:nvGrpSpPr>
                  <p:cNvPr id="20100" name="Group 508"/>
                  <p:cNvGrpSpPr>
                    <a:grpSpLocks/>
                  </p:cNvGrpSpPr>
                  <p:nvPr/>
                </p:nvGrpSpPr>
                <p:grpSpPr bwMode="auto">
                  <a:xfrm>
                    <a:off x="3750" y="694"/>
                    <a:ext cx="43" cy="55"/>
                    <a:chOff x="3750" y="694"/>
                    <a:chExt cx="43" cy="55"/>
                  </a:xfrm>
                </p:grpSpPr>
                <p:sp>
                  <p:nvSpPr>
                    <p:cNvPr id="20478" name="Line 509"/>
                    <p:cNvSpPr>
                      <a:spLocks noChangeShapeType="1"/>
                    </p:cNvSpPr>
                    <p:nvPr/>
                  </p:nvSpPr>
                  <p:spPr bwMode="auto">
                    <a:xfrm>
                      <a:off x="3755" y="694"/>
                      <a:ext cx="33" cy="23"/>
                    </a:xfrm>
                    <a:prstGeom prst="line">
                      <a:avLst/>
                    </a:prstGeom>
                    <a:noFill/>
                    <a:ln w="9360">
                      <a:solidFill>
                        <a:srgbClr val="000000"/>
                      </a:solidFill>
                      <a:miter lim="800000"/>
                      <a:headEnd/>
                      <a:tailEnd/>
                    </a:ln>
                  </p:spPr>
                  <p:txBody>
                    <a:bodyPr/>
                    <a:lstStyle/>
                    <a:p>
                      <a:endParaRPr lang="en-GB"/>
                    </a:p>
                  </p:txBody>
                </p:sp>
                <p:sp>
                  <p:nvSpPr>
                    <p:cNvPr id="20479" name="Line 510"/>
                    <p:cNvSpPr>
                      <a:spLocks noChangeShapeType="1"/>
                    </p:cNvSpPr>
                    <p:nvPr/>
                  </p:nvSpPr>
                  <p:spPr bwMode="auto">
                    <a:xfrm flipH="1">
                      <a:off x="3749" y="719"/>
                      <a:ext cx="45" cy="30"/>
                    </a:xfrm>
                    <a:prstGeom prst="line">
                      <a:avLst/>
                    </a:prstGeom>
                    <a:noFill/>
                    <a:ln w="9360">
                      <a:solidFill>
                        <a:srgbClr val="000000"/>
                      </a:solidFill>
                      <a:miter lim="800000"/>
                      <a:headEnd/>
                      <a:tailEnd/>
                    </a:ln>
                  </p:spPr>
                  <p:txBody>
                    <a:bodyPr/>
                    <a:lstStyle/>
                    <a:p>
                      <a:endParaRPr lang="en-GB"/>
                    </a:p>
                  </p:txBody>
                </p:sp>
              </p:grpSp>
              <p:grpSp>
                <p:nvGrpSpPr>
                  <p:cNvPr id="20101" name="Group 511"/>
                  <p:cNvGrpSpPr>
                    <a:grpSpLocks/>
                  </p:cNvGrpSpPr>
                  <p:nvPr/>
                </p:nvGrpSpPr>
                <p:grpSpPr bwMode="auto">
                  <a:xfrm>
                    <a:off x="3750" y="751"/>
                    <a:ext cx="43" cy="55"/>
                    <a:chOff x="3750" y="751"/>
                    <a:chExt cx="43" cy="55"/>
                  </a:xfrm>
                </p:grpSpPr>
                <p:sp>
                  <p:nvSpPr>
                    <p:cNvPr id="20476" name="Line 512"/>
                    <p:cNvSpPr>
                      <a:spLocks noChangeShapeType="1"/>
                    </p:cNvSpPr>
                    <p:nvPr/>
                  </p:nvSpPr>
                  <p:spPr bwMode="auto">
                    <a:xfrm>
                      <a:off x="3755" y="751"/>
                      <a:ext cx="33" cy="23"/>
                    </a:xfrm>
                    <a:prstGeom prst="line">
                      <a:avLst/>
                    </a:prstGeom>
                    <a:noFill/>
                    <a:ln w="9360">
                      <a:solidFill>
                        <a:srgbClr val="000000"/>
                      </a:solidFill>
                      <a:miter lim="800000"/>
                      <a:headEnd/>
                      <a:tailEnd/>
                    </a:ln>
                  </p:spPr>
                  <p:txBody>
                    <a:bodyPr/>
                    <a:lstStyle/>
                    <a:p>
                      <a:endParaRPr lang="en-GB"/>
                    </a:p>
                  </p:txBody>
                </p:sp>
                <p:sp>
                  <p:nvSpPr>
                    <p:cNvPr id="20477" name="Line 513"/>
                    <p:cNvSpPr>
                      <a:spLocks noChangeShapeType="1"/>
                    </p:cNvSpPr>
                    <p:nvPr/>
                  </p:nvSpPr>
                  <p:spPr bwMode="auto">
                    <a:xfrm flipH="1">
                      <a:off x="3749" y="776"/>
                      <a:ext cx="45" cy="30"/>
                    </a:xfrm>
                    <a:prstGeom prst="line">
                      <a:avLst/>
                    </a:prstGeom>
                    <a:noFill/>
                    <a:ln w="9360">
                      <a:solidFill>
                        <a:srgbClr val="000000"/>
                      </a:solidFill>
                      <a:miter lim="800000"/>
                      <a:headEnd/>
                      <a:tailEnd/>
                    </a:ln>
                  </p:spPr>
                  <p:txBody>
                    <a:bodyPr/>
                    <a:lstStyle/>
                    <a:p>
                      <a:endParaRPr lang="en-GB"/>
                    </a:p>
                  </p:txBody>
                </p:sp>
              </p:grpSp>
              <p:grpSp>
                <p:nvGrpSpPr>
                  <p:cNvPr id="20102" name="Group 514"/>
                  <p:cNvGrpSpPr>
                    <a:grpSpLocks/>
                  </p:cNvGrpSpPr>
                  <p:nvPr/>
                </p:nvGrpSpPr>
                <p:grpSpPr bwMode="auto">
                  <a:xfrm>
                    <a:off x="3750" y="808"/>
                    <a:ext cx="43" cy="56"/>
                    <a:chOff x="3750" y="808"/>
                    <a:chExt cx="43" cy="56"/>
                  </a:xfrm>
                </p:grpSpPr>
                <p:sp>
                  <p:nvSpPr>
                    <p:cNvPr id="20474" name="Line 515"/>
                    <p:cNvSpPr>
                      <a:spLocks noChangeShapeType="1"/>
                    </p:cNvSpPr>
                    <p:nvPr/>
                  </p:nvSpPr>
                  <p:spPr bwMode="auto">
                    <a:xfrm>
                      <a:off x="3755" y="808"/>
                      <a:ext cx="33" cy="23"/>
                    </a:xfrm>
                    <a:prstGeom prst="line">
                      <a:avLst/>
                    </a:prstGeom>
                    <a:noFill/>
                    <a:ln w="9360">
                      <a:solidFill>
                        <a:srgbClr val="000000"/>
                      </a:solidFill>
                      <a:miter lim="800000"/>
                      <a:headEnd/>
                      <a:tailEnd/>
                    </a:ln>
                  </p:spPr>
                  <p:txBody>
                    <a:bodyPr/>
                    <a:lstStyle/>
                    <a:p>
                      <a:endParaRPr lang="en-GB"/>
                    </a:p>
                  </p:txBody>
                </p:sp>
                <p:sp>
                  <p:nvSpPr>
                    <p:cNvPr id="20475" name="Line 516"/>
                    <p:cNvSpPr>
                      <a:spLocks noChangeShapeType="1"/>
                    </p:cNvSpPr>
                    <p:nvPr/>
                  </p:nvSpPr>
                  <p:spPr bwMode="auto">
                    <a:xfrm flipH="1">
                      <a:off x="3749" y="834"/>
                      <a:ext cx="45" cy="30"/>
                    </a:xfrm>
                    <a:prstGeom prst="line">
                      <a:avLst/>
                    </a:prstGeom>
                    <a:noFill/>
                    <a:ln w="9360">
                      <a:solidFill>
                        <a:srgbClr val="000000"/>
                      </a:solidFill>
                      <a:miter lim="800000"/>
                      <a:headEnd/>
                      <a:tailEnd/>
                    </a:ln>
                  </p:spPr>
                  <p:txBody>
                    <a:bodyPr/>
                    <a:lstStyle/>
                    <a:p>
                      <a:endParaRPr lang="en-GB"/>
                    </a:p>
                  </p:txBody>
                </p:sp>
              </p:grpSp>
              <p:grpSp>
                <p:nvGrpSpPr>
                  <p:cNvPr id="20103" name="Group 517"/>
                  <p:cNvGrpSpPr>
                    <a:grpSpLocks/>
                  </p:cNvGrpSpPr>
                  <p:nvPr/>
                </p:nvGrpSpPr>
                <p:grpSpPr bwMode="auto">
                  <a:xfrm>
                    <a:off x="3750" y="866"/>
                    <a:ext cx="43" cy="55"/>
                    <a:chOff x="3750" y="866"/>
                    <a:chExt cx="43" cy="55"/>
                  </a:xfrm>
                </p:grpSpPr>
                <p:sp>
                  <p:nvSpPr>
                    <p:cNvPr id="20472" name="Line 518"/>
                    <p:cNvSpPr>
                      <a:spLocks noChangeShapeType="1"/>
                    </p:cNvSpPr>
                    <p:nvPr/>
                  </p:nvSpPr>
                  <p:spPr bwMode="auto">
                    <a:xfrm>
                      <a:off x="3755" y="866"/>
                      <a:ext cx="33" cy="23"/>
                    </a:xfrm>
                    <a:prstGeom prst="line">
                      <a:avLst/>
                    </a:prstGeom>
                    <a:noFill/>
                    <a:ln w="9360">
                      <a:solidFill>
                        <a:srgbClr val="000000"/>
                      </a:solidFill>
                      <a:miter lim="800000"/>
                      <a:headEnd/>
                      <a:tailEnd/>
                    </a:ln>
                  </p:spPr>
                  <p:txBody>
                    <a:bodyPr/>
                    <a:lstStyle/>
                    <a:p>
                      <a:endParaRPr lang="en-GB"/>
                    </a:p>
                  </p:txBody>
                </p:sp>
                <p:sp>
                  <p:nvSpPr>
                    <p:cNvPr id="20473" name="Line 519"/>
                    <p:cNvSpPr>
                      <a:spLocks noChangeShapeType="1"/>
                    </p:cNvSpPr>
                    <p:nvPr/>
                  </p:nvSpPr>
                  <p:spPr bwMode="auto">
                    <a:xfrm flipH="1">
                      <a:off x="3749" y="891"/>
                      <a:ext cx="45" cy="30"/>
                    </a:xfrm>
                    <a:prstGeom prst="line">
                      <a:avLst/>
                    </a:prstGeom>
                    <a:noFill/>
                    <a:ln w="9360">
                      <a:solidFill>
                        <a:srgbClr val="000000"/>
                      </a:solidFill>
                      <a:miter lim="800000"/>
                      <a:headEnd/>
                      <a:tailEnd/>
                    </a:ln>
                  </p:spPr>
                  <p:txBody>
                    <a:bodyPr/>
                    <a:lstStyle/>
                    <a:p>
                      <a:endParaRPr lang="en-GB"/>
                    </a:p>
                  </p:txBody>
                </p:sp>
              </p:grpSp>
            </p:grpSp>
          </p:grpSp>
          <p:grpSp>
            <p:nvGrpSpPr>
              <p:cNvPr id="20117" name="Group 520"/>
              <p:cNvGrpSpPr>
                <a:grpSpLocks/>
              </p:cNvGrpSpPr>
              <p:nvPr/>
            </p:nvGrpSpPr>
            <p:grpSpPr bwMode="auto">
              <a:xfrm>
                <a:off x="3629" y="947"/>
                <a:ext cx="200" cy="523"/>
                <a:chOff x="3629" y="947"/>
                <a:chExt cx="200" cy="523"/>
              </a:xfrm>
            </p:grpSpPr>
            <p:sp>
              <p:nvSpPr>
                <p:cNvPr id="20413" name="Oval 521"/>
                <p:cNvSpPr>
                  <a:spLocks noChangeArrowheads="1"/>
                </p:cNvSpPr>
                <p:nvPr/>
              </p:nvSpPr>
              <p:spPr bwMode="auto">
                <a:xfrm rot="10800000">
                  <a:off x="3718" y="1384"/>
                  <a:ext cx="112" cy="8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20414" name="Line 522"/>
                <p:cNvSpPr>
                  <a:spLocks noChangeShapeType="1"/>
                </p:cNvSpPr>
                <p:nvPr/>
              </p:nvSpPr>
              <p:spPr bwMode="auto">
                <a:xfrm flipV="1">
                  <a:off x="3770" y="1324"/>
                  <a:ext cx="0" cy="54"/>
                </a:xfrm>
                <a:prstGeom prst="line">
                  <a:avLst/>
                </a:prstGeom>
                <a:noFill/>
                <a:ln w="9360">
                  <a:solidFill>
                    <a:srgbClr val="000000"/>
                  </a:solidFill>
                  <a:miter lim="800000"/>
                  <a:headEnd/>
                  <a:tailEnd/>
                </a:ln>
              </p:spPr>
              <p:txBody>
                <a:bodyPr/>
                <a:lstStyle/>
                <a:p>
                  <a:endParaRPr lang="en-GB"/>
                </a:p>
              </p:txBody>
            </p:sp>
            <p:sp>
              <p:nvSpPr>
                <p:cNvPr id="20415" name="Line 523"/>
                <p:cNvSpPr>
                  <a:spLocks noChangeShapeType="1"/>
                </p:cNvSpPr>
                <p:nvPr/>
              </p:nvSpPr>
              <p:spPr bwMode="auto">
                <a:xfrm flipH="1">
                  <a:off x="3643" y="1329"/>
                  <a:ext cx="131" cy="0"/>
                </a:xfrm>
                <a:prstGeom prst="line">
                  <a:avLst/>
                </a:prstGeom>
                <a:noFill/>
                <a:ln w="9360">
                  <a:solidFill>
                    <a:srgbClr val="000000"/>
                  </a:solidFill>
                  <a:miter lim="800000"/>
                  <a:headEnd/>
                  <a:tailEnd/>
                </a:ln>
              </p:spPr>
              <p:txBody>
                <a:bodyPr/>
                <a:lstStyle/>
                <a:p>
                  <a:endParaRPr lang="en-GB"/>
                </a:p>
              </p:txBody>
            </p:sp>
            <p:sp>
              <p:nvSpPr>
                <p:cNvPr id="20416" name="Line 524"/>
                <p:cNvSpPr>
                  <a:spLocks noChangeShapeType="1"/>
                </p:cNvSpPr>
                <p:nvPr/>
              </p:nvSpPr>
              <p:spPr bwMode="auto">
                <a:xfrm flipV="1">
                  <a:off x="3649" y="1304"/>
                  <a:ext cx="0" cy="29"/>
                </a:xfrm>
                <a:prstGeom prst="line">
                  <a:avLst/>
                </a:prstGeom>
                <a:noFill/>
                <a:ln w="9360">
                  <a:solidFill>
                    <a:srgbClr val="000000"/>
                  </a:solidFill>
                  <a:miter lim="800000"/>
                  <a:headEnd/>
                  <a:tailEnd/>
                </a:ln>
              </p:spPr>
              <p:txBody>
                <a:bodyPr/>
                <a:lstStyle/>
                <a:p>
                  <a:endParaRPr lang="en-GB"/>
                </a:p>
              </p:txBody>
            </p:sp>
            <p:sp>
              <p:nvSpPr>
                <p:cNvPr id="20417" name="Line 525"/>
                <p:cNvSpPr>
                  <a:spLocks noChangeShapeType="1"/>
                </p:cNvSpPr>
                <p:nvPr/>
              </p:nvSpPr>
              <p:spPr bwMode="auto">
                <a:xfrm flipV="1">
                  <a:off x="3709" y="1304"/>
                  <a:ext cx="0" cy="29"/>
                </a:xfrm>
                <a:prstGeom prst="line">
                  <a:avLst/>
                </a:prstGeom>
                <a:noFill/>
                <a:ln w="9360">
                  <a:solidFill>
                    <a:srgbClr val="000000"/>
                  </a:solidFill>
                  <a:miter lim="800000"/>
                  <a:headEnd/>
                  <a:tailEnd/>
                </a:ln>
              </p:spPr>
              <p:txBody>
                <a:bodyPr/>
                <a:lstStyle/>
                <a:p>
                  <a:endParaRPr lang="en-GB"/>
                </a:p>
              </p:txBody>
            </p:sp>
            <p:grpSp>
              <p:nvGrpSpPr>
                <p:cNvPr id="20118" name="Group 526"/>
                <p:cNvGrpSpPr>
                  <a:grpSpLocks/>
                </p:cNvGrpSpPr>
                <p:nvPr/>
              </p:nvGrpSpPr>
              <p:grpSpPr bwMode="auto">
                <a:xfrm>
                  <a:off x="3690" y="947"/>
                  <a:ext cx="44" cy="365"/>
                  <a:chOff x="3690" y="947"/>
                  <a:chExt cx="44" cy="365"/>
                </a:xfrm>
              </p:grpSpPr>
              <p:sp>
                <p:nvSpPr>
                  <p:cNvPr id="20439" name="Line 527"/>
                  <p:cNvSpPr>
                    <a:spLocks noChangeShapeType="1"/>
                  </p:cNvSpPr>
                  <p:nvPr/>
                </p:nvSpPr>
                <p:spPr bwMode="auto">
                  <a:xfrm flipV="1">
                    <a:off x="3709" y="1284"/>
                    <a:ext cx="21" cy="29"/>
                  </a:xfrm>
                  <a:prstGeom prst="line">
                    <a:avLst/>
                  </a:prstGeom>
                  <a:noFill/>
                  <a:ln w="9360">
                    <a:solidFill>
                      <a:srgbClr val="000000"/>
                    </a:solidFill>
                    <a:miter lim="800000"/>
                    <a:headEnd/>
                    <a:tailEnd/>
                  </a:ln>
                </p:spPr>
                <p:txBody>
                  <a:bodyPr/>
                  <a:lstStyle/>
                  <a:p>
                    <a:endParaRPr lang="en-GB"/>
                  </a:p>
                </p:txBody>
              </p:sp>
              <p:grpSp>
                <p:nvGrpSpPr>
                  <p:cNvPr id="20119" name="Group 528"/>
                  <p:cNvGrpSpPr>
                    <a:grpSpLocks/>
                  </p:cNvGrpSpPr>
                  <p:nvPr/>
                </p:nvGrpSpPr>
                <p:grpSpPr bwMode="auto">
                  <a:xfrm>
                    <a:off x="3690" y="1230"/>
                    <a:ext cx="44" cy="63"/>
                    <a:chOff x="3690" y="1230"/>
                    <a:chExt cx="44" cy="63"/>
                  </a:xfrm>
                </p:grpSpPr>
                <p:sp>
                  <p:nvSpPr>
                    <p:cNvPr id="20456" name="Line 529"/>
                    <p:cNvSpPr>
                      <a:spLocks noChangeShapeType="1"/>
                    </p:cNvSpPr>
                    <p:nvPr/>
                  </p:nvSpPr>
                  <p:spPr bwMode="auto">
                    <a:xfrm flipH="1" flipV="1">
                      <a:off x="3689" y="1261"/>
                      <a:ext cx="46" cy="33"/>
                    </a:xfrm>
                    <a:prstGeom prst="line">
                      <a:avLst/>
                    </a:prstGeom>
                    <a:noFill/>
                    <a:ln w="9360">
                      <a:solidFill>
                        <a:srgbClr val="000000"/>
                      </a:solidFill>
                      <a:miter lim="800000"/>
                      <a:headEnd/>
                      <a:tailEnd/>
                    </a:ln>
                  </p:spPr>
                  <p:txBody>
                    <a:bodyPr/>
                    <a:lstStyle/>
                    <a:p>
                      <a:endParaRPr lang="en-GB"/>
                    </a:p>
                  </p:txBody>
                </p:sp>
                <p:sp>
                  <p:nvSpPr>
                    <p:cNvPr id="20457" name="Line 530"/>
                    <p:cNvSpPr>
                      <a:spLocks noChangeShapeType="1"/>
                    </p:cNvSpPr>
                    <p:nvPr/>
                  </p:nvSpPr>
                  <p:spPr bwMode="auto">
                    <a:xfrm flipV="1">
                      <a:off x="3695" y="1229"/>
                      <a:ext cx="34" cy="40"/>
                    </a:xfrm>
                    <a:prstGeom prst="line">
                      <a:avLst/>
                    </a:prstGeom>
                    <a:noFill/>
                    <a:ln w="9360">
                      <a:solidFill>
                        <a:srgbClr val="000000"/>
                      </a:solidFill>
                      <a:miter lim="800000"/>
                      <a:headEnd/>
                      <a:tailEnd/>
                    </a:ln>
                  </p:spPr>
                  <p:txBody>
                    <a:bodyPr/>
                    <a:lstStyle/>
                    <a:p>
                      <a:endParaRPr lang="en-GB"/>
                    </a:p>
                  </p:txBody>
                </p:sp>
              </p:grpSp>
              <p:grpSp>
                <p:nvGrpSpPr>
                  <p:cNvPr id="20120" name="Group 531"/>
                  <p:cNvGrpSpPr>
                    <a:grpSpLocks/>
                  </p:cNvGrpSpPr>
                  <p:nvPr/>
                </p:nvGrpSpPr>
                <p:grpSpPr bwMode="auto">
                  <a:xfrm>
                    <a:off x="3690" y="1173"/>
                    <a:ext cx="44" cy="62"/>
                    <a:chOff x="3690" y="1173"/>
                    <a:chExt cx="44" cy="62"/>
                  </a:xfrm>
                </p:grpSpPr>
                <p:sp>
                  <p:nvSpPr>
                    <p:cNvPr id="20454" name="Line 532"/>
                    <p:cNvSpPr>
                      <a:spLocks noChangeShapeType="1"/>
                    </p:cNvSpPr>
                    <p:nvPr/>
                  </p:nvSpPr>
                  <p:spPr bwMode="auto">
                    <a:xfrm flipH="1" flipV="1">
                      <a:off x="3689" y="1203"/>
                      <a:ext cx="46" cy="34"/>
                    </a:xfrm>
                    <a:prstGeom prst="line">
                      <a:avLst/>
                    </a:prstGeom>
                    <a:noFill/>
                    <a:ln w="9360">
                      <a:solidFill>
                        <a:srgbClr val="000000"/>
                      </a:solidFill>
                      <a:miter lim="800000"/>
                      <a:headEnd/>
                      <a:tailEnd/>
                    </a:ln>
                  </p:spPr>
                  <p:txBody>
                    <a:bodyPr/>
                    <a:lstStyle/>
                    <a:p>
                      <a:endParaRPr lang="en-GB"/>
                    </a:p>
                  </p:txBody>
                </p:sp>
                <p:sp>
                  <p:nvSpPr>
                    <p:cNvPr id="20455" name="Line 533"/>
                    <p:cNvSpPr>
                      <a:spLocks noChangeShapeType="1"/>
                    </p:cNvSpPr>
                    <p:nvPr/>
                  </p:nvSpPr>
                  <p:spPr bwMode="auto">
                    <a:xfrm flipV="1">
                      <a:off x="3695" y="1173"/>
                      <a:ext cx="34" cy="40"/>
                    </a:xfrm>
                    <a:prstGeom prst="line">
                      <a:avLst/>
                    </a:prstGeom>
                    <a:noFill/>
                    <a:ln w="9360">
                      <a:solidFill>
                        <a:srgbClr val="000000"/>
                      </a:solidFill>
                      <a:miter lim="800000"/>
                      <a:headEnd/>
                      <a:tailEnd/>
                    </a:ln>
                  </p:spPr>
                  <p:txBody>
                    <a:bodyPr/>
                    <a:lstStyle/>
                    <a:p>
                      <a:endParaRPr lang="en-GB"/>
                    </a:p>
                  </p:txBody>
                </p:sp>
              </p:grpSp>
              <p:grpSp>
                <p:nvGrpSpPr>
                  <p:cNvPr id="20121" name="Group 534"/>
                  <p:cNvGrpSpPr>
                    <a:grpSpLocks/>
                  </p:cNvGrpSpPr>
                  <p:nvPr/>
                </p:nvGrpSpPr>
                <p:grpSpPr bwMode="auto">
                  <a:xfrm>
                    <a:off x="3690" y="1116"/>
                    <a:ext cx="44" cy="62"/>
                    <a:chOff x="3690" y="1116"/>
                    <a:chExt cx="44" cy="62"/>
                  </a:xfrm>
                </p:grpSpPr>
                <p:sp>
                  <p:nvSpPr>
                    <p:cNvPr id="20452" name="Line 535"/>
                    <p:cNvSpPr>
                      <a:spLocks noChangeShapeType="1"/>
                    </p:cNvSpPr>
                    <p:nvPr/>
                  </p:nvSpPr>
                  <p:spPr bwMode="auto">
                    <a:xfrm flipH="1" flipV="1">
                      <a:off x="3689" y="1146"/>
                      <a:ext cx="46" cy="34"/>
                    </a:xfrm>
                    <a:prstGeom prst="line">
                      <a:avLst/>
                    </a:prstGeom>
                    <a:noFill/>
                    <a:ln w="9360">
                      <a:solidFill>
                        <a:srgbClr val="000000"/>
                      </a:solidFill>
                      <a:miter lim="800000"/>
                      <a:headEnd/>
                      <a:tailEnd/>
                    </a:ln>
                  </p:spPr>
                  <p:txBody>
                    <a:bodyPr/>
                    <a:lstStyle/>
                    <a:p>
                      <a:endParaRPr lang="en-GB"/>
                    </a:p>
                  </p:txBody>
                </p:sp>
                <p:sp>
                  <p:nvSpPr>
                    <p:cNvPr id="20453" name="Line 536"/>
                    <p:cNvSpPr>
                      <a:spLocks noChangeShapeType="1"/>
                    </p:cNvSpPr>
                    <p:nvPr/>
                  </p:nvSpPr>
                  <p:spPr bwMode="auto">
                    <a:xfrm flipV="1">
                      <a:off x="3695" y="1116"/>
                      <a:ext cx="34" cy="40"/>
                    </a:xfrm>
                    <a:prstGeom prst="line">
                      <a:avLst/>
                    </a:prstGeom>
                    <a:noFill/>
                    <a:ln w="9360">
                      <a:solidFill>
                        <a:srgbClr val="000000"/>
                      </a:solidFill>
                      <a:miter lim="800000"/>
                      <a:headEnd/>
                      <a:tailEnd/>
                    </a:ln>
                  </p:spPr>
                  <p:txBody>
                    <a:bodyPr/>
                    <a:lstStyle/>
                    <a:p>
                      <a:endParaRPr lang="en-GB"/>
                    </a:p>
                  </p:txBody>
                </p:sp>
              </p:grpSp>
              <p:grpSp>
                <p:nvGrpSpPr>
                  <p:cNvPr id="20122" name="Group 537"/>
                  <p:cNvGrpSpPr>
                    <a:grpSpLocks/>
                  </p:cNvGrpSpPr>
                  <p:nvPr/>
                </p:nvGrpSpPr>
                <p:grpSpPr bwMode="auto">
                  <a:xfrm>
                    <a:off x="3690" y="1060"/>
                    <a:ext cx="44" cy="62"/>
                    <a:chOff x="3690" y="1060"/>
                    <a:chExt cx="44" cy="62"/>
                  </a:xfrm>
                </p:grpSpPr>
                <p:sp>
                  <p:nvSpPr>
                    <p:cNvPr id="20450" name="Line 538"/>
                    <p:cNvSpPr>
                      <a:spLocks noChangeShapeType="1"/>
                    </p:cNvSpPr>
                    <p:nvPr/>
                  </p:nvSpPr>
                  <p:spPr bwMode="auto">
                    <a:xfrm flipH="1" flipV="1">
                      <a:off x="3689" y="1089"/>
                      <a:ext cx="46" cy="34"/>
                    </a:xfrm>
                    <a:prstGeom prst="line">
                      <a:avLst/>
                    </a:prstGeom>
                    <a:noFill/>
                    <a:ln w="9360">
                      <a:solidFill>
                        <a:srgbClr val="000000"/>
                      </a:solidFill>
                      <a:miter lim="800000"/>
                      <a:headEnd/>
                      <a:tailEnd/>
                    </a:ln>
                  </p:spPr>
                  <p:txBody>
                    <a:bodyPr/>
                    <a:lstStyle/>
                    <a:p>
                      <a:endParaRPr lang="en-GB"/>
                    </a:p>
                  </p:txBody>
                </p:sp>
                <p:sp>
                  <p:nvSpPr>
                    <p:cNvPr id="20451" name="Line 539"/>
                    <p:cNvSpPr>
                      <a:spLocks noChangeShapeType="1"/>
                    </p:cNvSpPr>
                    <p:nvPr/>
                  </p:nvSpPr>
                  <p:spPr bwMode="auto">
                    <a:xfrm flipV="1">
                      <a:off x="3695" y="1060"/>
                      <a:ext cx="34" cy="40"/>
                    </a:xfrm>
                    <a:prstGeom prst="line">
                      <a:avLst/>
                    </a:prstGeom>
                    <a:noFill/>
                    <a:ln w="9360">
                      <a:solidFill>
                        <a:srgbClr val="000000"/>
                      </a:solidFill>
                      <a:miter lim="800000"/>
                      <a:headEnd/>
                      <a:tailEnd/>
                    </a:ln>
                  </p:spPr>
                  <p:txBody>
                    <a:bodyPr/>
                    <a:lstStyle/>
                    <a:p>
                      <a:endParaRPr lang="en-GB"/>
                    </a:p>
                  </p:txBody>
                </p:sp>
              </p:grpSp>
              <p:grpSp>
                <p:nvGrpSpPr>
                  <p:cNvPr id="20135" name="Group 540"/>
                  <p:cNvGrpSpPr>
                    <a:grpSpLocks/>
                  </p:cNvGrpSpPr>
                  <p:nvPr/>
                </p:nvGrpSpPr>
                <p:grpSpPr bwMode="auto">
                  <a:xfrm>
                    <a:off x="3690" y="1003"/>
                    <a:ext cx="44" cy="62"/>
                    <a:chOff x="3690" y="1003"/>
                    <a:chExt cx="44" cy="62"/>
                  </a:xfrm>
                </p:grpSpPr>
                <p:sp>
                  <p:nvSpPr>
                    <p:cNvPr id="20448" name="Line 541"/>
                    <p:cNvSpPr>
                      <a:spLocks noChangeShapeType="1"/>
                    </p:cNvSpPr>
                    <p:nvPr/>
                  </p:nvSpPr>
                  <p:spPr bwMode="auto">
                    <a:xfrm flipH="1" flipV="1">
                      <a:off x="3689" y="1033"/>
                      <a:ext cx="46" cy="34"/>
                    </a:xfrm>
                    <a:prstGeom prst="line">
                      <a:avLst/>
                    </a:prstGeom>
                    <a:noFill/>
                    <a:ln w="9360">
                      <a:solidFill>
                        <a:srgbClr val="000000"/>
                      </a:solidFill>
                      <a:miter lim="800000"/>
                      <a:headEnd/>
                      <a:tailEnd/>
                    </a:ln>
                  </p:spPr>
                  <p:txBody>
                    <a:bodyPr/>
                    <a:lstStyle/>
                    <a:p>
                      <a:endParaRPr lang="en-GB"/>
                    </a:p>
                  </p:txBody>
                </p:sp>
                <p:sp>
                  <p:nvSpPr>
                    <p:cNvPr id="20449" name="Line 542"/>
                    <p:cNvSpPr>
                      <a:spLocks noChangeShapeType="1"/>
                    </p:cNvSpPr>
                    <p:nvPr/>
                  </p:nvSpPr>
                  <p:spPr bwMode="auto">
                    <a:xfrm flipV="1">
                      <a:off x="3695" y="1003"/>
                      <a:ext cx="34" cy="40"/>
                    </a:xfrm>
                    <a:prstGeom prst="line">
                      <a:avLst/>
                    </a:prstGeom>
                    <a:noFill/>
                    <a:ln w="9360">
                      <a:solidFill>
                        <a:srgbClr val="000000"/>
                      </a:solidFill>
                      <a:miter lim="800000"/>
                      <a:headEnd/>
                      <a:tailEnd/>
                    </a:ln>
                  </p:spPr>
                  <p:txBody>
                    <a:bodyPr/>
                    <a:lstStyle/>
                    <a:p>
                      <a:endParaRPr lang="en-GB"/>
                    </a:p>
                  </p:txBody>
                </p:sp>
              </p:grpSp>
              <p:grpSp>
                <p:nvGrpSpPr>
                  <p:cNvPr id="20136" name="Group 543"/>
                  <p:cNvGrpSpPr>
                    <a:grpSpLocks/>
                  </p:cNvGrpSpPr>
                  <p:nvPr/>
                </p:nvGrpSpPr>
                <p:grpSpPr bwMode="auto">
                  <a:xfrm>
                    <a:off x="3690" y="947"/>
                    <a:ext cx="44" cy="62"/>
                    <a:chOff x="3690" y="947"/>
                    <a:chExt cx="44" cy="62"/>
                  </a:xfrm>
                </p:grpSpPr>
                <p:sp>
                  <p:nvSpPr>
                    <p:cNvPr id="20446" name="Line 544"/>
                    <p:cNvSpPr>
                      <a:spLocks noChangeShapeType="1"/>
                    </p:cNvSpPr>
                    <p:nvPr/>
                  </p:nvSpPr>
                  <p:spPr bwMode="auto">
                    <a:xfrm flipH="1" flipV="1">
                      <a:off x="3689" y="976"/>
                      <a:ext cx="46" cy="34"/>
                    </a:xfrm>
                    <a:prstGeom prst="line">
                      <a:avLst/>
                    </a:prstGeom>
                    <a:noFill/>
                    <a:ln w="9360">
                      <a:solidFill>
                        <a:srgbClr val="000000"/>
                      </a:solidFill>
                      <a:miter lim="800000"/>
                      <a:headEnd/>
                      <a:tailEnd/>
                    </a:ln>
                  </p:spPr>
                  <p:txBody>
                    <a:bodyPr/>
                    <a:lstStyle/>
                    <a:p>
                      <a:endParaRPr lang="en-GB"/>
                    </a:p>
                  </p:txBody>
                </p:sp>
                <p:sp>
                  <p:nvSpPr>
                    <p:cNvPr id="20447" name="Line 545"/>
                    <p:cNvSpPr>
                      <a:spLocks noChangeShapeType="1"/>
                    </p:cNvSpPr>
                    <p:nvPr/>
                  </p:nvSpPr>
                  <p:spPr bwMode="auto">
                    <a:xfrm flipV="1">
                      <a:off x="3695" y="946"/>
                      <a:ext cx="34" cy="40"/>
                    </a:xfrm>
                    <a:prstGeom prst="line">
                      <a:avLst/>
                    </a:prstGeom>
                    <a:noFill/>
                    <a:ln w="9360">
                      <a:solidFill>
                        <a:srgbClr val="000000"/>
                      </a:solidFill>
                      <a:miter lim="800000"/>
                      <a:headEnd/>
                      <a:tailEnd/>
                    </a:ln>
                  </p:spPr>
                  <p:txBody>
                    <a:bodyPr/>
                    <a:lstStyle/>
                    <a:p>
                      <a:endParaRPr lang="en-GB"/>
                    </a:p>
                  </p:txBody>
                </p:sp>
              </p:grpSp>
            </p:grpSp>
            <p:grpSp>
              <p:nvGrpSpPr>
                <p:cNvPr id="20142" name="Group 546"/>
                <p:cNvGrpSpPr>
                  <a:grpSpLocks/>
                </p:cNvGrpSpPr>
                <p:nvPr/>
              </p:nvGrpSpPr>
              <p:grpSpPr bwMode="auto">
                <a:xfrm>
                  <a:off x="3629" y="947"/>
                  <a:ext cx="44" cy="365"/>
                  <a:chOff x="3629" y="947"/>
                  <a:chExt cx="44" cy="365"/>
                </a:xfrm>
              </p:grpSpPr>
              <p:sp>
                <p:nvSpPr>
                  <p:cNvPr id="20420" name="Line 547"/>
                  <p:cNvSpPr>
                    <a:spLocks noChangeShapeType="1"/>
                  </p:cNvSpPr>
                  <p:nvPr/>
                </p:nvSpPr>
                <p:spPr bwMode="auto">
                  <a:xfrm flipV="1">
                    <a:off x="3649" y="1284"/>
                    <a:ext cx="21" cy="29"/>
                  </a:xfrm>
                  <a:prstGeom prst="line">
                    <a:avLst/>
                  </a:prstGeom>
                  <a:noFill/>
                  <a:ln w="9360">
                    <a:solidFill>
                      <a:srgbClr val="000000"/>
                    </a:solidFill>
                    <a:miter lim="800000"/>
                    <a:headEnd/>
                    <a:tailEnd/>
                  </a:ln>
                </p:spPr>
                <p:txBody>
                  <a:bodyPr/>
                  <a:lstStyle/>
                  <a:p>
                    <a:endParaRPr lang="en-GB"/>
                  </a:p>
                </p:txBody>
              </p:sp>
              <p:grpSp>
                <p:nvGrpSpPr>
                  <p:cNvPr id="20143" name="Group 548"/>
                  <p:cNvGrpSpPr>
                    <a:grpSpLocks/>
                  </p:cNvGrpSpPr>
                  <p:nvPr/>
                </p:nvGrpSpPr>
                <p:grpSpPr bwMode="auto">
                  <a:xfrm>
                    <a:off x="3629" y="1230"/>
                    <a:ext cx="44" cy="63"/>
                    <a:chOff x="3629" y="1230"/>
                    <a:chExt cx="44" cy="63"/>
                  </a:xfrm>
                </p:grpSpPr>
                <p:sp>
                  <p:nvSpPr>
                    <p:cNvPr id="20437" name="Line 549"/>
                    <p:cNvSpPr>
                      <a:spLocks noChangeShapeType="1"/>
                    </p:cNvSpPr>
                    <p:nvPr/>
                  </p:nvSpPr>
                  <p:spPr bwMode="auto">
                    <a:xfrm flipH="1" flipV="1">
                      <a:off x="3628" y="1261"/>
                      <a:ext cx="46" cy="33"/>
                    </a:xfrm>
                    <a:prstGeom prst="line">
                      <a:avLst/>
                    </a:prstGeom>
                    <a:noFill/>
                    <a:ln w="9360">
                      <a:solidFill>
                        <a:srgbClr val="000000"/>
                      </a:solidFill>
                      <a:miter lim="800000"/>
                      <a:headEnd/>
                      <a:tailEnd/>
                    </a:ln>
                  </p:spPr>
                  <p:txBody>
                    <a:bodyPr/>
                    <a:lstStyle/>
                    <a:p>
                      <a:endParaRPr lang="en-GB"/>
                    </a:p>
                  </p:txBody>
                </p:sp>
                <p:sp>
                  <p:nvSpPr>
                    <p:cNvPr id="20438" name="Line 550"/>
                    <p:cNvSpPr>
                      <a:spLocks noChangeShapeType="1"/>
                    </p:cNvSpPr>
                    <p:nvPr/>
                  </p:nvSpPr>
                  <p:spPr bwMode="auto">
                    <a:xfrm flipV="1">
                      <a:off x="3635" y="1229"/>
                      <a:ext cx="34" cy="40"/>
                    </a:xfrm>
                    <a:prstGeom prst="line">
                      <a:avLst/>
                    </a:prstGeom>
                    <a:noFill/>
                    <a:ln w="9360">
                      <a:solidFill>
                        <a:srgbClr val="000000"/>
                      </a:solidFill>
                      <a:miter lim="800000"/>
                      <a:headEnd/>
                      <a:tailEnd/>
                    </a:ln>
                  </p:spPr>
                  <p:txBody>
                    <a:bodyPr/>
                    <a:lstStyle/>
                    <a:p>
                      <a:endParaRPr lang="en-GB"/>
                    </a:p>
                  </p:txBody>
                </p:sp>
              </p:grpSp>
              <p:grpSp>
                <p:nvGrpSpPr>
                  <p:cNvPr id="20145" name="Group 551"/>
                  <p:cNvGrpSpPr>
                    <a:grpSpLocks/>
                  </p:cNvGrpSpPr>
                  <p:nvPr/>
                </p:nvGrpSpPr>
                <p:grpSpPr bwMode="auto">
                  <a:xfrm>
                    <a:off x="3629" y="1173"/>
                    <a:ext cx="44" cy="62"/>
                    <a:chOff x="3629" y="1173"/>
                    <a:chExt cx="44" cy="62"/>
                  </a:xfrm>
                </p:grpSpPr>
                <p:sp>
                  <p:nvSpPr>
                    <p:cNvPr id="20435" name="Line 552"/>
                    <p:cNvSpPr>
                      <a:spLocks noChangeShapeType="1"/>
                    </p:cNvSpPr>
                    <p:nvPr/>
                  </p:nvSpPr>
                  <p:spPr bwMode="auto">
                    <a:xfrm flipH="1" flipV="1">
                      <a:off x="3628" y="1203"/>
                      <a:ext cx="46" cy="34"/>
                    </a:xfrm>
                    <a:prstGeom prst="line">
                      <a:avLst/>
                    </a:prstGeom>
                    <a:noFill/>
                    <a:ln w="9360">
                      <a:solidFill>
                        <a:srgbClr val="000000"/>
                      </a:solidFill>
                      <a:miter lim="800000"/>
                      <a:headEnd/>
                      <a:tailEnd/>
                    </a:ln>
                  </p:spPr>
                  <p:txBody>
                    <a:bodyPr/>
                    <a:lstStyle/>
                    <a:p>
                      <a:endParaRPr lang="en-GB"/>
                    </a:p>
                  </p:txBody>
                </p:sp>
                <p:sp>
                  <p:nvSpPr>
                    <p:cNvPr id="20436" name="Line 553"/>
                    <p:cNvSpPr>
                      <a:spLocks noChangeShapeType="1"/>
                    </p:cNvSpPr>
                    <p:nvPr/>
                  </p:nvSpPr>
                  <p:spPr bwMode="auto">
                    <a:xfrm flipV="1">
                      <a:off x="3635" y="1173"/>
                      <a:ext cx="34" cy="40"/>
                    </a:xfrm>
                    <a:prstGeom prst="line">
                      <a:avLst/>
                    </a:prstGeom>
                    <a:noFill/>
                    <a:ln w="9360">
                      <a:solidFill>
                        <a:srgbClr val="000000"/>
                      </a:solidFill>
                      <a:miter lim="800000"/>
                      <a:headEnd/>
                      <a:tailEnd/>
                    </a:ln>
                  </p:spPr>
                  <p:txBody>
                    <a:bodyPr/>
                    <a:lstStyle/>
                    <a:p>
                      <a:endParaRPr lang="en-GB"/>
                    </a:p>
                  </p:txBody>
                </p:sp>
              </p:grpSp>
              <p:grpSp>
                <p:nvGrpSpPr>
                  <p:cNvPr id="20146" name="Group 554"/>
                  <p:cNvGrpSpPr>
                    <a:grpSpLocks/>
                  </p:cNvGrpSpPr>
                  <p:nvPr/>
                </p:nvGrpSpPr>
                <p:grpSpPr bwMode="auto">
                  <a:xfrm>
                    <a:off x="3629" y="1116"/>
                    <a:ext cx="44" cy="62"/>
                    <a:chOff x="3629" y="1116"/>
                    <a:chExt cx="44" cy="62"/>
                  </a:xfrm>
                </p:grpSpPr>
                <p:sp>
                  <p:nvSpPr>
                    <p:cNvPr id="20433" name="Line 555"/>
                    <p:cNvSpPr>
                      <a:spLocks noChangeShapeType="1"/>
                    </p:cNvSpPr>
                    <p:nvPr/>
                  </p:nvSpPr>
                  <p:spPr bwMode="auto">
                    <a:xfrm flipH="1" flipV="1">
                      <a:off x="3628" y="1146"/>
                      <a:ext cx="46" cy="34"/>
                    </a:xfrm>
                    <a:prstGeom prst="line">
                      <a:avLst/>
                    </a:prstGeom>
                    <a:noFill/>
                    <a:ln w="9360">
                      <a:solidFill>
                        <a:srgbClr val="000000"/>
                      </a:solidFill>
                      <a:miter lim="800000"/>
                      <a:headEnd/>
                      <a:tailEnd/>
                    </a:ln>
                  </p:spPr>
                  <p:txBody>
                    <a:bodyPr/>
                    <a:lstStyle/>
                    <a:p>
                      <a:endParaRPr lang="en-GB"/>
                    </a:p>
                  </p:txBody>
                </p:sp>
                <p:sp>
                  <p:nvSpPr>
                    <p:cNvPr id="20434" name="Line 556"/>
                    <p:cNvSpPr>
                      <a:spLocks noChangeShapeType="1"/>
                    </p:cNvSpPr>
                    <p:nvPr/>
                  </p:nvSpPr>
                  <p:spPr bwMode="auto">
                    <a:xfrm flipV="1">
                      <a:off x="3635" y="1116"/>
                      <a:ext cx="34" cy="40"/>
                    </a:xfrm>
                    <a:prstGeom prst="line">
                      <a:avLst/>
                    </a:prstGeom>
                    <a:noFill/>
                    <a:ln w="9360">
                      <a:solidFill>
                        <a:srgbClr val="000000"/>
                      </a:solidFill>
                      <a:miter lim="800000"/>
                      <a:headEnd/>
                      <a:tailEnd/>
                    </a:ln>
                  </p:spPr>
                  <p:txBody>
                    <a:bodyPr/>
                    <a:lstStyle/>
                    <a:p>
                      <a:endParaRPr lang="en-GB"/>
                    </a:p>
                  </p:txBody>
                </p:sp>
              </p:grpSp>
              <p:grpSp>
                <p:nvGrpSpPr>
                  <p:cNvPr id="20147" name="Group 557"/>
                  <p:cNvGrpSpPr>
                    <a:grpSpLocks/>
                  </p:cNvGrpSpPr>
                  <p:nvPr/>
                </p:nvGrpSpPr>
                <p:grpSpPr bwMode="auto">
                  <a:xfrm>
                    <a:off x="3629" y="1060"/>
                    <a:ext cx="44" cy="62"/>
                    <a:chOff x="3629" y="1060"/>
                    <a:chExt cx="44" cy="62"/>
                  </a:xfrm>
                </p:grpSpPr>
                <p:sp>
                  <p:nvSpPr>
                    <p:cNvPr id="20431" name="Line 558"/>
                    <p:cNvSpPr>
                      <a:spLocks noChangeShapeType="1"/>
                    </p:cNvSpPr>
                    <p:nvPr/>
                  </p:nvSpPr>
                  <p:spPr bwMode="auto">
                    <a:xfrm flipH="1" flipV="1">
                      <a:off x="3628" y="1089"/>
                      <a:ext cx="46" cy="34"/>
                    </a:xfrm>
                    <a:prstGeom prst="line">
                      <a:avLst/>
                    </a:prstGeom>
                    <a:noFill/>
                    <a:ln w="9360">
                      <a:solidFill>
                        <a:srgbClr val="000000"/>
                      </a:solidFill>
                      <a:miter lim="800000"/>
                      <a:headEnd/>
                      <a:tailEnd/>
                    </a:ln>
                  </p:spPr>
                  <p:txBody>
                    <a:bodyPr/>
                    <a:lstStyle/>
                    <a:p>
                      <a:endParaRPr lang="en-GB"/>
                    </a:p>
                  </p:txBody>
                </p:sp>
                <p:sp>
                  <p:nvSpPr>
                    <p:cNvPr id="20432" name="Line 559"/>
                    <p:cNvSpPr>
                      <a:spLocks noChangeShapeType="1"/>
                    </p:cNvSpPr>
                    <p:nvPr/>
                  </p:nvSpPr>
                  <p:spPr bwMode="auto">
                    <a:xfrm flipV="1">
                      <a:off x="3635" y="1060"/>
                      <a:ext cx="34" cy="40"/>
                    </a:xfrm>
                    <a:prstGeom prst="line">
                      <a:avLst/>
                    </a:prstGeom>
                    <a:noFill/>
                    <a:ln w="9360">
                      <a:solidFill>
                        <a:srgbClr val="000000"/>
                      </a:solidFill>
                      <a:miter lim="800000"/>
                      <a:headEnd/>
                      <a:tailEnd/>
                    </a:ln>
                  </p:spPr>
                  <p:txBody>
                    <a:bodyPr/>
                    <a:lstStyle/>
                    <a:p>
                      <a:endParaRPr lang="en-GB"/>
                    </a:p>
                  </p:txBody>
                </p:sp>
              </p:grpSp>
              <p:grpSp>
                <p:nvGrpSpPr>
                  <p:cNvPr id="20148" name="Group 560"/>
                  <p:cNvGrpSpPr>
                    <a:grpSpLocks/>
                  </p:cNvGrpSpPr>
                  <p:nvPr/>
                </p:nvGrpSpPr>
                <p:grpSpPr bwMode="auto">
                  <a:xfrm>
                    <a:off x="3629" y="1003"/>
                    <a:ext cx="44" cy="62"/>
                    <a:chOff x="3629" y="1003"/>
                    <a:chExt cx="44" cy="62"/>
                  </a:xfrm>
                </p:grpSpPr>
                <p:sp>
                  <p:nvSpPr>
                    <p:cNvPr id="20429" name="Line 561"/>
                    <p:cNvSpPr>
                      <a:spLocks noChangeShapeType="1"/>
                    </p:cNvSpPr>
                    <p:nvPr/>
                  </p:nvSpPr>
                  <p:spPr bwMode="auto">
                    <a:xfrm flipH="1" flipV="1">
                      <a:off x="3628" y="1033"/>
                      <a:ext cx="46" cy="34"/>
                    </a:xfrm>
                    <a:prstGeom prst="line">
                      <a:avLst/>
                    </a:prstGeom>
                    <a:noFill/>
                    <a:ln w="9360">
                      <a:solidFill>
                        <a:srgbClr val="000000"/>
                      </a:solidFill>
                      <a:miter lim="800000"/>
                      <a:headEnd/>
                      <a:tailEnd/>
                    </a:ln>
                  </p:spPr>
                  <p:txBody>
                    <a:bodyPr/>
                    <a:lstStyle/>
                    <a:p>
                      <a:endParaRPr lang="en-GB"/>
                    </a:p>
                  </p:txBody>
                </p:sp>
                <p:sp>
                  <p:nvSpPr>
                    <p:cNvPr id="20430" name="Line 562"/>
                    <p:cNvSpPr>
                      <a:spLocks noChangeShapeType="1"/>
                    </p:cNvSpPr>
                    <p:nvPr/>
                  </p:nvSpPr>
                  <p:spPr bwMode="auto">
                    <a:xfrm flipV="1">
                      <a:off x="3635" y="1003"/>
                      <a:ext cx="34" cy="40"/>
                    </a:xfrm>
                    <a:prstGeom prst="line">
                      <a:avLst/>
                    </a:prstGeom>
                    <a:noFill/>
                    <a:ln w="9360">
                      <a:solidFill>
                        <a:srgbClr val="000000"/>
                      </a:solidFill>
                      <a:miter lim="800000"/>
                      <a:headEnd/>
                      <a:tailEnd/>
                    </a:ln>
                  </p:spPr>
                  <p:txBody>
                    <a:bodyPr/>
                    <a:lstStyle/>
                    <a:p>
                      <a:endParaRPr lang="en-GB"/>
                    </a:p>
                  </p:txBody>
                </p:sp>
              </p:grpSp>
              <p:grpSp>
                <p:nvGrpSpPr>
                  <p:cNvPr id="20149" name="Group 563"/>
                  <p:cNvGrpSpPr>
                    <a:grpSpLocks/>
                  </p:cNvGrpSpPr>
                  <p:nvPr/>
                </p:nvGrpSpPr>
                <p:grpSpPr bwMode="auto">
                  <a:xfrm>
                    <a:off x="3629" y="947"/>
                    <a:ext cx="44" cy="62"/>
                    <a:chOff x="3629" y="947"/>
                    <a:chExt cx="44" cy="62"/>
                  </a:xfrm>
                </p:grpSpPr>
                <p:sp>
                  <p:nvSpPr>
                    <p:cNvPr id="20427" name="Line 564"/>
                    <p:cNvSpPr>
                      <a:spLocks noChangeShapeType="1"/>
                    </p:cNvSpPr>
                    <p:nvPr/>
                  </p:nvSpPr>
                  <p:spPr bwMode="auto">
                    <a:xfrm flipH="1" flipV="1">
                      <a:off x="3628" y="976"/>
                      <a:ext cx="46" cy="34"/>
                    </a:xfrm>
                    <a:prstGeom prst="line">
                      <a:avLst/>
                    </a:prstGeom>
                    <a:noFill/>
                    <a:ln w="9360">
                      <a:solidFill>
                        <a:srgbClr val="000000"/>
                      </a:solidFill>
                      <a:miter lim="800000"/>
                      <a:headEnd/>
                      <a:tailEnd/>
                    </a:ln>
                  </p:spPr>
                  <p:txBody>
                    <a:bodyPr/>
                    <a:lstStyle/>
                    <a:p>
                      <a:endParaRPr lang="en-GB"/>
                    </a:p>
                  </p:txBody>
                </p:sp>
                <p:sp>
                  <p:nvSpPr>
                    <p:cNvPr id="20428" name="Line 565"/>
                    <p:cNvSpPr>
                      <a:spLocks noChangeShapeType="1"/>
                    </p:cNvSpPr>
                    <p:nvPr/>
                  </p:nvSpPr>
                  <p:spPr bwMode="auto">
                    <a:xfrm flipV="1">
                      <a:off x="3635" y="946"/>
                      <a:ext cx="34" cy="40"/>
                    </a:xfrm>
                    <a:prstGeom prst="line">
                      <a:avLst/>
                    </a:prstGeom>
                    <a:noFill/>
                    <a:ln w="9360">
                      <a:solidFill>
                        <a:srgbClr val="000000"/>
                      </a:solidFill>
                      <a:miter lim="800000"/>
                      <a:headEnd/>
                      <a:tailEnd/>
                    </a:ln>
                  </p:spPr>
                  <p:txBody>
                    <a:bodyPr/>
                    <a:lstStyle/>
                    <a:p>
                      <a:endParaRPr lang="en-GB"/>
                    </a:p>
                  </p:txBody>
                </p:sp>
              </p:grpSp>
            </p:grpSp>
          </p:grpSp>
        </p:grpSp>
        <p:grpSp>
          <p:nvGrpSpPr>
            <p:cNvPr id="20150" name="Group 566"/>
            <p:cNvGrpSpPr>
              <a:grpSpLocks/>
            </p:cNvGrpSpPr>
            <p:nvPr/>
          </p:nvGrpSpPr>
          <p:grpSpPr bwMode="auto">
            <a:xfrm>
              <a:off x="2408" y="409"/>
              <a:ext cx="235" cy="1061"/>
              <a:chOff x="2408" y="409"/>
              <a:chExt cx="235" cy="1061"/>
            </a:xfrm>
          </p:grpSpPr>
          <p:grpSp>
            <p:nvGrpSpPr>
              <p:cNvPr id="20164" name="Group 567"/>
              <p:cNvGrpSpPr>
                <a:grpSpLocks/>
              </p:cNvGrpSpPr>
              <p:nvPr/>
            </p:nvGrpSpPr>
            <p:grpSpPr bwMode="auto">
              <a:xfrm>
                <a:off x="2408" y="409"/>
                <a:ext cx="199" cy="512"/>
                <a:chOff x="2408" y="409"/>
                <a:chExt cx="199" cy="512"/>
              </a:xfrm>
            </p:grpSpPr>
            <p:sp>
              <p:nvSpPr>
                <p:cNvPr id="20366" name="Oval 568"/>
                <p:cNvSpPr>
                  <a:spLocks noChangeArrowheads="1"/>
                </p:cNvSpPr>
                <p:nvPr/>
              </p:nvSpPr>
              <p:spPr bwMode="auto">
                <a:xfrm>
                  <a:off x="2408" y="409"/>
                  <a:ext cx="112" cy="8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20367" name="Line 569"/>
                <p:cNvSpPr>
                  <a:spLocks noChangeShapeType="1"/>
                </p:cNvSpPr>
                <p:nvPr/>
              </p:nvSpPr>
              <p:spPr bwMode="auto">
                <a:xfrm>
                  <a:off x="2469" y="498"/>
                  <a:ext cx="0" cy="42"/>
                </a:xfrm>
                <a:prstGeom prst="line">
                  <a:avLst/>
                </a:prstGeom>
                <a:noFill/>
                <a:ln w="9360">
                  <a:solidFill>
                    <a:srgbClr val="000000"/>
                  </a:solidFill>
                  <a:miter lim="800000"/>
                  <a:headEnd/>
                  <a:tailEnd/>
                </a:ln>
              </p:spPr>
              <p:txBody>
                <a:bodyPr/>
                <a:lstStyle/>
                <a:p>
                  <a:endParaRPr lang="en-GB"/>
                </a:p>
              </p:txBody>
            </p:sp>
            <p:sp>
              <p:nvSpPr>
                <p:cNvPr id="20368" name="Line 570"/>
                <p:cNvSpPr>
                  <a:spLocks noChangeShapeType="1"/>
                </p:cNvSpPr>
                <p:nvPr/>
              </p:nvSpPr>
              <p:spPr bwMode="auto">
                <a:xfrm>
                  <a:off x="2469" y="542"/>
                  <a:ext cx="120" cy="0"/>
                </a:xfrm>
                <a:prstGeom prst="line">
                  <a:avLst/>
                </a:prstGeom>
                <a:noFill/>
                <a:ln w="9360">
                  <a:solidFill>
                    <a:srgbClr val="000000"/>
                  </a:solidFill>
                  <a:miter lim="800000"/>
                  <a:headEnd/>
                  <a:tailEnd/>
                </a:ln>
              </p:spPr>
              <p:txBody>
                <a:bodyPr/>
                <a:lstStyle/>
                <a:p>
                  <a:endParaRPr lang="en-GB"/>
                </a:p>
              </p:txBody>
            </p:sp>
            <p:sp>
              <p:nvSpPr>
                <p:cNvPr id="20369" name="Line 571"/>
                <p:cNvSpPr>
                  <a:spLocks noChangeShapeType="1"/>
                </p:cNvSpPr>
                <p:nvPr/>
              </p:nvSpPr>
              <p:spPr bwMode="auto">
                <a:xfrm>
                  <a:off x="2590" y="542"/>
                  <a:ext cx="0" cy="17"/>
                </a:xfrm>
                <a:prstGeom prst="line">
                  <a:avLst/>
                </a:prstGeom>
                <a:noFill/>
                <a:ln w="9360">
                  <a:solidFill>
                    <a:srgbClr val="000000"/>
                  </a:solidFill>
                  <a:miter lim="800000"/>
                  <a:headEnd/>
                  <a:tailEnd/>
                </a:ln>
              </p:spPr>
              <p:txBody>
                <a:bodyPr/>
                <a:lstStyle/>
                <a:p>
                  <a:endParaRPr lang="en-GB"/>
                </a:p>
              </p:txBody>
            </p:sp>
            <p:sp>
              <p:nvSpPr>
                <p:cNvPr id="20370" name="Line 572"/>
                <p:cNvSpPr>
                  <a:spLocks noChangeShapeType="1"/>
                </p:cNvSpPr>
                <p:nvPr/>
              </p:nvSpPr>
              <p:spPr bwMode="auto">
                <a:xfrm>
                  <a:off x="2529" y="542"/>
                  <a:ext cx="0" cy="17"/>
                </a:xfrm>
                <a:prstGeom prst="line">
                  <a:avLst/>
                </a:prstGeom>
                <a:noFill/>
                <a:ln w="9360">
                  <a:solidFill>
                    <a:srgbClr val="000000"/>
                  </a:solidFill>
                  <a:miter lim="800000"/>
                  <a:headEnd/>
                  <a:tailEnd/>
                </a:ln>
              </p:spPr>
              <p:txBody>
                <a:bodyPr/>
                <a:lstStyle/>
                <a:p>
                  <a:endParaRPr lang="en-GB"/>
                </a:p>
              </p:txBody>
            </p:sp>
            <p:grpSp>
              <p:nvGrpSpPr>
                <p:cNvPr id="20165" name="Group 573"/>
                <p:cNvGrpSpPr>
                  <a:grpSpLocks/>
                </p:cNvGrpSpPr>
                <p:nvPr/>
              </p:nvGrpSpPr>
              <p:grpSpPr bwMode="auto">
                <a:xfrm>
                  <a:off x="2502" y="561"/>
                  <a:ext cx="44" cy="360"/>
                  <a:chOff x="2502" y="561"/>
                  <a:chExt cx="44" cy="360"/>
                </a:xfrm>
              </p:grpSpPr>
              <p:sp>
                <p:nvSpPr>
                  <p:cNvPr id="20392" name="Line 574"/>
                  <p:cNvSpPr>
                    <a:spLocks noChangeShapeType="1"/>
                  </p:cNvSpPr>
                  <p:nvPr/>
                </p:nvSpPr>
                <p:spPr bwMode="auto">
                  <a:xfrm flipH="1">
                    <a:off x="2501" y="561"/>
                    <a:ext cx="32" cy="17"/>
                  </a:xfrm>
                  <a:prstGeom prst="line">
                    <a:avLst/>
                  </a:prstGeom>
                  <a:noFill/>
                  <a:ln w="9360">
                    <a:solidFill>
                      <a:srgbClr val="000000"/>
                    </a:solidFill>
                    <a:miter lim="800000"/>
                    <a:headEnd/>
                    <a:tailEnd/>
                  </a:ln>
                </p:spPr>
                <p:txBody>
                  <a:bodyPr/>
                  <a:lstStyle/>
                  <a:p>
                    <a:endParaRPr lang="en-GB"/>
                  </a:p>
                </p:txBody>
              </p:sp>
              <p:grpSp>
                <p:nvGrpSpPr>
                  <p:cNvPr id="20166" name="Group 575"/>
                  <p:cNvGrpSpPr>
                    <a:grpSpLocks/>
                  </p:cNvGrpSpPr>
                  <p:nvPr/>
                </p:nvGrpSpPr>
                <p:grpSpPr bwMode="auto">
                  <a:xfrm>
                    <a:off x="2502" y="580"/>
                    <a:ext cx="43" cy="55"/>
                    <a:chOff x="2502" y="580"/>
                    <a:chExt cx="43" cy="55"/>
                  </a:xfrm>
                </p:grpSpPr>
                <p:sp>
                  <p:nvSpPr>
                    <p:cNvPr id="20409" name="Line 576"/>
                    <p:cNvSpPr>
                      <a:spLocks noChangeShapeType="1"/>
                    </p:cNvSpPr>
                    <p:nvPr/>
                  </p:nvSpPr>
                  <p:spPr bwMode="auto">
                    <a:xfrm>
                      <a:off x="2508" y="580"/>
                      <a:ext cx="34" cy="23"/>
                    </a:xfrm>
                    <a:prstGeom prst="line">
                      <a:avLst/>
                    </a:prstGeom>
                    <a:noFill/>
                    <a:ln w="9360">
                      <a:solidFill>
                        <a:srgbClr val="000000"/>
                      </a:solidFill>
                      <a:miter lim="800000"/>
                      <a:headEnd/>
                      <a:tailEnd/>
                    </a:ln>
                  </p:spPr>
                  <p:txBody>
                    <a:bodyPr/>
                    <a:lstStyle/>
                    <a:p>
                      <a:endParaRPr lang="en-GB"/>
                    </a:p>
                  </p:txBody>
                </p:sp>
                <p:sp>
                  <p:nvSpPr>
                    <p:cNvPr id="20410" name="Line 577"/>
                    <p:cNvSpPr>
                      <a:spLocks noChangeShapeType="1"/>
                    </p:cNvSpPr>
                    <p:nvPr/>
                  </p:nvSpPr>
                  <p:spPr bwMode="auto">
                    <a:xfrm flipH="1">
                      <a:off x="2502" y="605"/>
                      <a:ext cx="45" cy="30"/>
                    </a:xfrm>
                    <a:prstGeom prst="line">
                      <a:avLst/>
                    </a:prstGeom>
                    <a:noFill/>
                    <a:ln w="9360">
                      <a:solidFill>
                        <a:srgbClr val="000000"/>
                      </a:solidFill>
                      <a:miter lim="800000"/>
                      <a:headEnd/>
                      <a:tailEnd/>
                    </a:ln>
                  </p:spPr>
                  <p:txBody>
                    <a:bodyPr/>
                    <a:lstStyle/>
                    <a:p>
                      <a:endParaRPr lang="en-GB"/>
                    </a:p>
                  </p:txBody>
                </p:sp>
              </p:grpSp>
              <p:grpSp>
                <p:nvGrpSpPr>
                  <p:cNvPr id="20167" name="Group 578"/>
                  <p:cNvGrpSpPr>
                    <a:grpSpLocks/>
                  </p:cNvGrpSpPr>
                  <p:nvPr/>
                </p:nvGrpSpPr>
                <p:grpSpPr bwMode="auto">
                  <a:xfrm>
                    <a:off x="2502" y="637"/>
                    <a:ext cx="43" cy="55"/>
                    <a:chOff x="2502" y="637"/>
                    <a:chExt cx="43" cy="55"/>
                  </a:xfrm>
                </p:grpSpPr>
                <p:sp>
                  <p:nvSpPr>
                    <p:cNvPr id="20407" name="Line 579"/>
                    <p:cNvSpPr>
                      <a:spLocks noChangeShapeType="1"/>
                    </p:cNvSpPr>
                    <p:nvPr/>
                  </p:nvSpPr>
                  <p:spPr bwMode="auto">
                    <a:xfrm>
                      <a:off x="2508" y="637"/>
                      <a:ext cx="34" cy="23"/>
                    </a:xfrm>
                    <a:prstGeom prst="line">
                      <a:avLst/>
                    </a:prstGeom>
                    <a:noFill/>
                    <a:ln w="9360">
                      <a:solidFill>
                        <a:srgbClr val="000000"/>
                      </a:solidFill>
                      <a:miter lim="800000"/>
                      <a:headEnd/>
                      <a:tailEnd/>
                    </a:ln>
                  </p:spPr>
                  <p:txBody>
                    <a:bodyPr/>
                    <a:lstStyle/>
                    <a:p>
                      <a:endParaRPr lang="en-GB"/>
                    </a:p>
                  </p:txBody>
                </p:sp>
                <p:sp>
                  <p:nvSpPr>
                    <p:cNvPr id="20408" name="Line 580"/>
                    <p:cNvSpPr>
                      <a:spLocks noChangeShapeType="1"/>
                    </p:cNvSpPr>
                    <p:nvPr/>
                  </p:nvSpPr>
                  <p:spPr bwMode="auto">
                    <a:xfrm flipH="1">
                      <a:off x="2502" y="662"/>
                      <a:ext cx="45" cy="30"/>
                    </a:xfrm>
                    <a:prstGeom prst="line">
                      <a:avLst/>
                    </a:prstGeom>
                    <a:noFill/>
                    <a:ln w="9360">
                      <a:solidFill>
                        <a:srgbClr val="000000"/>
                      </a:solidFill>
                      <a:miter lim="800000"/>
                      <a:headEnd/>
                      <a:tailEnd/>
                    </a:ln>
                  </p:spPr>
                  <p:txBody>
                    <a:bodyPr/>
                    <a:lstStyle/>
                    <a:p>
                      <a:endParaRPr lang="en-GB"/>
                    </a:p>
                  </p:txBody>
                </p:sp>
              </p:grpSp>
              <p:grpSp>
                <p:nvGrpSpPr>
                  <p:cNvPr id="20168" name="Group 581"/>
                  <p:cNvGrpSpPr>
                    <a:grpSpLocks/>
                  </p:cNvGrpSpPr>
                  <p:nvPr/>
                </p:nvGrpSpPr>
                <p:grpSpPr bwMode="auto">
                  <a:xfrm>
                    <a:off x="2502" y="694"/>
                    <a:ext cx="43" cy="55"/>
                    <a:chOff x="2502" y="694"/>
                    <a:chExt cx="43" cy="55"/>
                  </a:xfrm>
                </p:grpSpPr>
                <p:sp>
                  <p:nvSpPr>
                    <p:cNvPr id="20405" name="Line 582"/>
                    <p:cNvSpPr>
                      <a:spLocks noChangeShapeType="1"/>
                    </p:cNvSpPr>
                    <p:nvPr/>
                  </p:nvSpPr>
                  <p:spPr bwMode="auto">
                    <a:xfrm>
                      <a:off x="2508" y="694"/>
                      <a:ext cx="34" cy="23"/>
                    </a:xfrm>
                    <a:prstGeom prst="line">
                      <a:avLst/>
                    </a:prstGeom>
                    <a:noFill/>
                    <a:ln w="9360">
                      <a:solidFill>
                        <a:srgbClr val="000000"/>
                      </a:solidFill>
                      <a:miter lim="800000"/>
                      <a:headEnd/>
                      <a:tailEnd/>
                    </a:ln>
                  </p:spPr>
                  <p:txBody>
                    <a:bodyPr/>
                    <a:lstStyle/>
                    <a:p>
                      <a:endParaRPr lang="en-GB"/>
                    </a:p>
                  </p:txBody>
                </p:sp>
                <p:sp>
                  <p:nvSpPr>
                    <p:cNvPr id="20406" name="Line 583"/>
                    <p:cNvSpPr>
                      <a:spLocks noChangeShapeType="1"/>
                    </p:cNvSpPr>
                    <p:nvPr/>
                  </p:nvSpPr>
                  <p:spPr bwMode="auto">
                    <a:xfrm flipH="1">
                      <a:off x="2502" y="719"/>
                      <a:ext cx="45" cy="30"/>
                    </a:xfrm>
                    <a:prstGeom prst="line">
                      <a:avLst/>
                    </a:prstGeom>
                    <a:noFill/>
                    <a:ln w="9360">
                      <a:solidFill>
                        <a:srgbClr val="000000"/>
                      </a:solidFill>
                      <a:miter lim="800000"/>
                      <a:headEnd/>
                      <a:tailEnd/>
                    </a:ln>
                  </p:spPr>
                  <p:txBody>
                    <a:bodyPr/>
                    <a:lstStyle/>
                    <a:p>
                      <a:endParaRPr lang="en-GB"/>
                    </a:p>
                  </p:txBody>
                </p:sp>
              </p:grpSp>
              <p:grpSp>
                <p:nvGrpSpPr>
                  <p:cNvPr id="20169" name="Group 584"/>
                  <p:cNvGrpSpPr>
                    <a:grpSpLocks/>
                  </p:cNvGrpSpPr>
                  <p:nvPr/>
                </p:nvGrpSpPr>
                <p:grpSpPr bwMode="auto">
                  <a:xfrm>
                    <a:off x="2502" y="751"/>
                    <a:ext cx="43" cy="55"/>
                    <a:chOff x="2502" y="751"/>
                    <a:chExt cx="43" cy="55"/>
                  </a:xfrm>
                </p:grpSpPr>
                <p:sp>
                  <p:nvSpPr>
                    <p:cNvPr id="20403" name="Line 585"/>
                    <p:cNvSpPr>
                      <a:spLocks noChangeShapeType="1"/>
                    </p:cNvSpPr>
                    <p:nvPr/>
                  </p:nvSpPr>
                  <p:spPr bwMode="auto">
                    <a:xfrm>
                      <a:off x="2508" y="751"/>
                      <a:ext cx="34" cy="23"/>
                    </a:xfrm>
                    <a:prstGeom prst="line">
                      <a:avLst/>
                    </a:prstGeom>
                    <a:noFill/>
                    <a:ln w="9360">
                      <a:solidFill>
                        <a:srgbClr val="000000"/>
                      </a:solidFill>
                      <a:miter lim="800000"/>
                      <a:headEnd/>
                      <a:tailEnd/>
                    </a:ln>
                  </p:spPr>
                  <p:txBody>
                    <a:bodyPr/>
                    <a:lstStyle/>
                    <a:p>
                      <a:endParaRPr lang="en-GB"/>
                    </a:p>
                  </p:txBody>
                </p:sp>
                <p:sp>
                  <p:nvSpPr>
                    <p:cNvPr id="20404" name="Line 586"/>
                    <p:cNvSpPr>
                      <a:spLocks noChangeShapeType="1"/>
                    </p:cNvSpPr>
                    <p:nvPr/>
                  </p:nvSpPr>
                  <p:spPr bwMode="auto">
                    <a:xfrm flipH="1">
                      <a:off x="2502" y="776"/>
                      <a:ext cx="45" cy="30"/>
                    </a:xfrm>
                    <a:prstGeom prst="line">
                      <a:avLst/>
                    </a:prstGeom>
                    <a:noFill/>
                    <a:ln w="9360">
                      <a:solidFill>
                        <a:srgbClr val="000000"/>
                      </a:solidFill>
                      <a:miter lim="800000"/>
                      <a:headEnd/>
                      <a:tailEnd/>
                    </a:ln>
                  </p:spPr>
                  <p:txBody>
                    <a:bodyPr/>
                    <a:lstStyle/>
                    <a:p>
                      <a:endParaRPr lang="en-GB"/>
                    </a:p>
                  </p:txBody>
                </p:sp>
              </p:grpSp>
              <p:grpSp>
                <p:nvGrpSpPr>
                  <p:cNvPr id="20187" name="Group 587"/>
                  <p:cNvGrpSpPr>
                    <a:grpSpLocks/>
                  </p:cNvGrpSpPr>
                  <p:nvPr/>
                </p:nvGrpSpPr>
                <p:grpSpPr bwMode="auto">
                  <a:xfrm>
                    <a:off x="2502" y="808"/>
                    <a:ext cx="43" cy="56"/>
                    <a:chOff x="2502" y="808"/>
                    <a:chExt cx="43" cy="56"/>
                  </a:xfrm>
                </p:grpSpPr>
                <p:sp>
                  <p:nvSpPr>
                    <p:cNvPr id="20401" name="Line 588"/>
                    <p:cNvSpPr>
                      <a:spLocks noChangeShapeType="1"/>
                    </p:cNvSpPr>
                    <p:nvPr/>
                  </p:nvSpPr>
                  <p:spPr bwMode="auto">
                    <a:xfrm>
                      <a:off x="2508" y="808"/>
                      <a:ext cx="34" cy="23"/>
                    </a:xfrm>
                    <a:prstGeom prst="line">
                      <a:avLst/>
                    </a:prstGeom>
                    <a:noFill/>
                    <a:ln w="9360">
                      <a:solidFill>
                        <a:srgbClr val="000000"/>
                      </a:solidFill>
                      <a:miter lim="800000"/>
                      <a:headEnd/>
                      <a:tailEnd/>
                    </a:ln>
                  </p:spPr>
                  <p:txBody>
                    <a:bodyPr/>
                    <a:lstStyle/>
                    <a:p>
                      <a:endParaRPr lang="en-GB"/>
                    </a:p>
                  </p:txBody>
                </p:sp>
                <p:sp>
                  <p:nvSpPr>
                    <p:cNvPr id="20402" name="Line 589"/>
                    <p:cNvSpPr>
                      <a:spLocks noChangeShapeType="1"/>
                    </p:cNvSpPr>
                    <p:nvPr/>
                  </p:nvSpPr>
                  <p:spPr bwMode="auto">
                    <a:xfrm flipH="1">
                      <a:off x="2502" y="834"/>
                      <a:ext cx="45" cy="30"/>
                    </a:xfrm>
                    <a:prstGeom prst="line">
                      <a:avLst/>
                    </a:prstGeom>
                    <a:noFill/>
                    <a:ln w="9360">
                      <a:solidFill>
                        <a:srgbClr val="000000"/>
                      </a:solidFill>
                      <a:miter lim="800000"/>
                      <a:headEnd/>
                      <a:tailEnd/>
                    </a:ln>
                  </p:spPr>
                  <p:txBody>
                    <a:bodyPr/>
                    <a:lstStyle/>
                    <a:p>
                      <a:endParaRPr lang="en-GB"/>
                    </a:p>
                  </p:txBody>
                </p:sp>
              </p:grpSp>
              <p:grpSp>
                <p:nvGrpSpPr>
                  <p:cNvPr id="20188" name="Group 590"/>
                  <p:cNvGrpSpPr>
                    <a:grpSpLocks/>
                  </p:cNvGrpSpPr>
                  <p:nvPr/>
                </p:nvGrpSpPr>
                <p:grpSpPr bwMode="auto">
                  <a:xfrm>
                    <a:off x="2502" y="866"/>
                    <a:ext cx="43" cy="55"/>
                    <a:chOff x="2502" y="866"/>
                    <a:chExt cx="43" cy="55"/>
                  </a:xfrm>
                </p:grpSpPr>
                <p:sp>
                  <p:nvSpPr>
                    <p:cNvPr id="20399" name="Line 591"/>
                    <p:cNvSpPr>
                      <a:spLocks noChangeShapeType="1"/>
                    </p:cNvSpPr>
                    <p:nvPr/>
                  </p:nvSpPr>
                  <p:spPr bwMode="auto">
                    <a:xfrm>
                      <a:off x="2508" y="866"/>
                      <a:ext cx="34" cy="23"/>
                    </a:xfrm>
                    <a:prstGeom prst="line">
                      <a:avLst/>
                    </a:prstGeom>
                    <a:noFill/>
                    <a:ln w="9360">
                      <a:solidFill>
                        <a:srgbClr val="000000"/>
                      </a:solidFill>
                      <a:miter lim="800000"/>
                      <a:headEnd/>
                      <a:tailEnd/>
                    </a:ln>
                  </p:spPr>
                  <p:txBody>
                    <a:bodyPr/>
                    <a:lstStyle/>
                    <a:p>
                      <a:endParaRPr lang="en-GB"/>
                    </a:p>
                  </p:txBody>
                </p:sp>
                <p:sp>
                  <p:nvSpPr>
                    <p:cNvPr id="20400" name="Line 592"/>
                    <p:cNvSpPr>
                      <a:spLocks noChangeShapeType="1"/>
                    </p:cNvSpPr>
                    <p:nvPr/>
                  </p:nvSpPr>
                  <p:spPr bwMode="auto">
                    <a:xfrm flipH="1">
                      <a:off x="2502" y="891"/>
                      <a:ext cx="45" cy="30"/>
                    </a:xfrm>
                    <a:prstGeom prst="line">
                      <a:avLst/>
                    </a:prstGeom>
                    <a:noFill/>
                    <a:ln w="9360">
                      <a:solidFill>
                        <a:srgbClr val="000000"/>
                      </a:solidFill>
                      <a:miter lim="800000"/>
                      <a:headEnd/>
                      <a:tailEnd/>
                    </a:ln>
                  </p:spPr>
                  <p:txBody>
                    <a:bodyPr/>
                    <a:lstStyle/>
                    <a:p>
                      <a:endParaRPr lang="en-GB"/>
                    </a:p>
                  </p:txBody>
                </p:sp>
              </p:grpSp>
            </p:grpSp>
            <p:grpSp>
              <p:nvGrpSpPr>
                <p:cNvPr id="20190" name="Group 593"/>
                <p:cNvGrpSpPr>
                  <a:grpSpLocks/>
                </p:cNvGrpSpPr>
                <p:nvPr/>
              </p:nvGrpSpPr>
              <p:grpSpPr bwMode="auto">
                <a:xfrm>
                  <a:off x="2563" y="561"/>
                  <a:ext cx="44" cy="360"/>
                  <a:chOff x="2563" y="561"/>
                  <a:chExt cx="44" cy="360"/>
                </a:xfrm>
              </p:grpSpPr>
              <p:sp>
                <p:nvSpPr>
                  <p:cNvPr id="20373" name="Line 594"/>
                  <p:cNvSpPr>
                    <a:spLocks noChangeShapeType="1"/>
                  </p:cNvSpPr>
                  <p:nvPr/>
                </p:nvSpPr>
                <p:spPr bwMode="auto">
                  <a:xfrm flipH="1">
                    <a:off x="2562" y="561"/>
                    <a:ext cx="32" cy="17"/>
                  </a:xfrm>
                  <a:prstGeom prst="line">
                    <a:avLst/>
                  </a:prstGeom>
                  <a:noFill/>
                  <a:ln w="9360">
                    <a:solidFill>
                      <a:srgbClr val="000000"/>
                    </a:solidFill>
                    <a:miter lim="800000"/>
                    <a:headEnd/>
                    <a:tailEnd/>
                  </a:ln>
                </p:spPr>
                <p:txBody>
                  <a:bodyPr/>
                  <a:lstStyle/>
                  <a:p>
                    <a:endParaRPr lang="en-GB"/>
                  </a:p>
                </p:txBody>
              </p:sp>
              <p:grpSp>
                <p:nvGrpSpPr>
                  <p:cNvPr id="20191" name="Group 595"/>
                  <p:cNvGrpSpPr>
                    <a:grpSpLocks/>
                  </p:cNvGrpSpPr>
                  <p:nvPr/>
                </p:nvGrpSpPr>
                <p:grpSpPr bwMode="auto">
                  <a:xfrm>
                    <a:off x="2563" y="580"/>
                    <a:ext cx="43" cy="55"/>
                    <a:chOff x="2563" y="580"/>
                    <a:chExt cx="43" cy="55"/>
                  </a:xfrm>
                </p:grpSpPr>
                <p:sp>
                  <p:nvSpPr>
                    <p:cNvPr id="20390" name="Line 596"/>
                    <p:cNvSpPr>
                      <a:spLocks noChangeShapeType="1"/>
                    </p:cNvSpPr>
                    <p:nvPr/>
                  </p:nvSpPr>
                  <p:spPr bwMode="auto">
                    <a:xfrm>
                      <a:off x="2569" y="580"/>
                      <a:ext cx="34" cy="23"/>
                    </a:xfrm>
                    <a:prstGeom prst="line">
                      <a:avLst/>
                    </a:prstGeom>
                    <a:noFill/>
                    <a:ln w="9360">
                      <a:solidFill>
                        <a:srgbClr val="000000"/>
                      </a:solidFill>
                      <a:miter lim="800000"/>
                      <a:headEnd/>
                      <a:tailEnd/>
                    </a:ln>
                  </p:spPr>
                  <p:txBody>
                    <a:bodyPr/>
                    <a:lstStyle/>
                    <a:p>
                      <a:endParaRPr lang="en-GB"/>
                    </a:p>
                  </p:txBody>
                </p:sp>
                <p:sp>
                  <p:nvSpPr>
                    <p:cNvPr id="20391" name="Line 597"/>
                    <p:cNvSpPr>
                      <a:spLocks noChangeShapeType="1"/>
                    </p:cNvSpPr>
                    <p:nvPr/>
                  </p:nvSpPr>
                  <p:spPr bwMode="auto">
                    <a:xfrm flipH="1">
                      <a:off x="2563" y="605"/>
                      <a:ext cx="45" cy="30"/>
                    </a:xfrm>
                    <a:prstGeom prst="line">
                      <a:avLst/>
                    </a:prstGeom>
                    <a:noFill/>
                    <a:ln w="9360">
                      <a:solidFill>
                        <a:srgbClr val="000000"/>
                      </a:solidFill>
                      <a:miter lim="800000"/>
                      <a:headEnd/>
                      <a:tailEnd/>
                    </a:ln>
                  </p:spPr>
                  <p:txBody>
                    <a:bodyPr/>
                    <a:lstStyle/>
                    <a:p>
                      <a:endParaRPr lang="en-GB"/>
                    </a:p>
                  </p:txBody>
                </p:sp>
              </p:grpSp>
              <p:grpSp>
                <p:nvGrpSpPr>
                  <p:cNvPr id="20192" name="Group 598"/>
                  <p:cNvGrpSpPr>
                    <a:grpSpLocks/>
                  </p:cNvGrpSpPr>
                  <p:nvPr/>
                </p:nvGrpSpPr>
                <p:grpSpPr bwMode="auto">
                  <a:xfrm>
                    <a:off x="2563" y="637"/>
                    <a:ext cx="43" cy="55"/>
                    <a:chOff x="2563" y="637"/>
                    <a:chExt cx="43" cy="55"/>
                  </a:xfrm>
                </p:grpSpPr>
                <p:sp>
                  <p:nvSpPr>
                    <p:cNvPr id="20388" name="Line 599"/>
                    <p:cNvSpPr>
                      <a:spLocks noChangeShapeType="1"/>
                    </p:cNvSpPr>
                    <p:nvPr/>
                  </p:nvSpPr>
                  <p:spPr bwMode="auto">
                    <a:xfrm>
                      <a:off x="2569" y="637"/>
                      <a:ext cx="34" cy="23"/>
                    </a:xfrm>
                    <a:prstGeom prst="line">
                      <a:avLst/>
                    </a:prstGeom>
                    <a:noFill/>
                    <a:ln w="9360">
                      <a:solidFill>
                        <a:srgbClr val="000000"/>
                      </a:solidFill>
                      <a:miter lim="800000"/>
                      <a:headEnd/>
                      <a:tailEnd/>
                    </a:ln>
                  </p:spPr>
                  <p:txBody>
                    <a:bodyPr/>
                    <a:lstStyle/>
                    <a:p>
                      <a:endParaRPr lang="en-GB"/>
                    </a:p>
                  </p:txBody>
                </p:sp>
                <p:sp>
                  <p:nvSpPr>
                    <p:cNvPr id="20389" name="Line 600"/>
                    <p:cNvSpPr>
                      <a:spLocks noChangeShapeType="1"/>
                    </p:cNvSpPr>
                    <p:nvPr/>
                  </p:nvSpPr>
                  <p:spPr bwMode="auto">
                    <a:xfrm flipH="1">
                      <a:off x="2563" y="662"/>
                      <a:ext cx="45" cy="30"/>
                    </a:xfrm>
                    <a:prstGeom prst="line">
                      <a:avLst/>
                    </a:prstGeom>
                    <a:noFill/>
                    <a:ln w="9360">
                      <a:solidFill>
                        <a:srgbClr val="000000"/>
                      </a:solidFill>
                      <a:miter lim="800000"/>
                      <a:headEnd/>
                      <a:tailEnd/>
                    </a:ln>
                  </p:spPr>
                  <p:txBody>
                    <a:bodyPr/>
                    <a:lstStyle/>
                    <a:p>
                      <a:endParaRPr lang="en-GB"/>
                    </a:p>
                  </p:txBody>
                </p:sp>
              </p:grpSp>
              <p:grpSp>
                <p:nvGrpSpPr>
                  <p:cNvPr id="20193" name="Group 601"/>
                  <p:cNvGrpSpPr>
                    <a:grpSpLocks/>
                  </p:cNvGrpSpPr>
                  <p:nvPr/>
                </p:nvGrpSpPr>
                <p:grpSpPr bwMode="auto">
                  <a:xfrm>
                    <a:off x="2563" y="694"/>
                    <a:ext cx="43" cy="55"/>
                    <a:chOff x="2563" y="694"/>
                    <a:chExt cx="43" cy="55"/>
                  </a:xfrm>
                </p:grpSpPr>
                <p:sp>
                  <p:nvSpPr>
                    <p:cNvPr id="20386" name="Line 602"/>
                    <p:cNvSpPr>
                      <a:spLocks noChangeShapeType="1"/>
                    </p:cNvSpPr>
                    <p:nvPr/>
                  </p:nvSpPr>
                  <p:spPr bwMode="auto">
                    <a:xfrm>
                      <a:off x="2569" y="694"/>
                      <a:ext cx="34" cy="23"/>
                    </a:xfrm>
                    <a:prstGeom prst="line">
                      <a:avLst/>
                    </a:prstGeom>
                    <a:noFill/>
                    <a:ln w="9360">
                      <a:solidFill>
                        <a:srgbClr val="000000"/>
                      </a:solidFill>
                      <a:miter lim="800000"/>
                      <a:headEnd/>
                      <a:tailEnd/>
                    </a:ln>
                  </p:spPr>
                  <p:txBody>
                    <a:bodyPr/>
                    <a:lstStyle/>
                    <a:p>
                      <a:endParaRPr lang="en-GB"/>
                    </a:p>
                  </p:txBody>
                </p:sp>
                <p:sp>
                  <p:nvSpPr>
                    <p:cNvPr id="20387" name="Line 603"/>
                    <p:cNvSpPr>
                      <a:spLocks noChangeShapeType="1"/>
                    </p:cNvSpPr>
                    <p:nvPr/>
                  </p:nvSpPr>
                  <p:spPr bwMode="auto">
                    <a:xfrm flipH="1">
                      <a:off x="2563" y="719"/>
                      <a:ext cx="45" cy="30"/>
                    </a:xfrm>
                    <a:prstGeom prst="line">
                      <a:avLst/>
                    </a:prstGeom>
                    <a:noFill/>
                    <a:ln w="9360">
                      <a:solidFill>
                        <a:srgbClr val="000000"/>
                      </a:solidFill>
                      <a:miter lim="800000"/>
                      <a:headEnd/>
                      <a:tailEnd/>
                    </a:ln>
                  </p:spPr>
                  <p:txBody>
                    <a:bodyPr/>
                    <a:lstStyle/>
                    <a:p>
                      <a:endParaRPr lang="en-GB"/>
                    </a:p>
                  </p:txBody>
                </p:sp>
              </p:grpSp>
              <p:grpSp>
                <p:nvGrpSpPr>
                  <p:cNvPr id="20194" name="Group 604"/>
                  <p:cNvGrpSpPr>
                    <a:grpSpLocks/>
                  </p:cNvGrpSpPr>
                  <p:nvPr/>
                </p:nvGrpSpPr>
                <p:grpSpPr bwMode="auto">
                  <a:xfrm>
                    <a:off x="2563" y="751"/>
                    <a:ext cx="43" cy="55"/>
                    <a:chOff x="2563" y="751"/>
                    <a:chExt cx="43" cy="55"/>
                  </a:xfrm>
                </p:grpSpPr>
                <p:sp>
                  <p:nvSpPr>
                    <p:cNvPr id="20384" name="Line 605"/>
                    <p:cNvSpPr>
                      <a:spLocks noChangeShapeType="1"/>
                    </p:cNvSpPr>
                    <p:nvPr/>
                  </p:nvSpPr>
                  <p:spPr bwMode="auto">
                    <a:xfrm>
                      <a:off x="2569" y="751"/>
                      <a:ext cx="34" cy="23"/>
                    </a:xfrm>
                    <a:prstGeom prst="line">
                      <a:avLst/>
                    </a:prstGeom>
                    <a:noFill/>
                    <a:ln w="9360">
                      <a:solidFill>
                        <a:srgbClr val="000000"/>
                      </a:solidFill>
                      <a:miter lim="800000"/>
                      <a:headEnd/>
                      <a:tailEnd/>
                    </a:ln>
                  </p:spPr>
                  <p:txBody>
                    <a:bodyPr/>
                    <a:lstStyle/>
                    <a:p>
                      <a:endParaRPr lang="en-GB"/>
                    </a:p>
                  </p:txBody>
                </p:sp>
                <p:sp>
                  <p:nvSpPr>
                    <p:cNvPr id="20385" name="Line 606"/>
                    <p:cNvSpPr>
                      <a:spLocks noChangeShapeType="1"/>
                    </p:cNvSpPr>
                    <p:nvPr/>
                  </p:nvSpPr>
                  <p:spPr bwMode="auto">
                    <a:xfrm flipH="1">
                      <a:off x="2563" y="776"/>
                      <a:ext cx="45" cy="30"/>
                    </a:xfrm>
                    <a:prstGeom prst="line">
                      <a:avLst/>
                    </a:prstGeom>
                    <a:noFill/>
                    <a:ln w="9360">
                      <a:solidFill>
                        <a:srgbClr val="000000"/>
                      </a:solidFill>
                      <a:miter lim="800000"/>
                      <a:headEnd/>
                      <a:tailEnd/>
                    </a:ln>
                  </p:spPr>
                  <p:txBody>
                    <a:bodyPr/>
                    <a:lstStyle/>
                    <a:p>
                      <a:endParaRPr lang="en-GB"/>
                    </a:p>
                  </p:txBody>
                </p:sp>
              </p:grpSp>
              <p:grpSp>
                <p:nvGrpSpPr>
                  <p:cNvPr id="20195" name="Group 607"/>
                  <p:cNvGrpSpPr>
                    <a:grpSpLocks/>
                  </p:cNvGrpSpPr>
                  <p:nvPr/>
                </p:nvGrpSpPr>
                <p:grpSpPr bwMode="auto">
                  <a:xfrm>
                    <a:off x="2563" y="808"/>
                    <a:ext cx="43" cy="56"/>
                    <a:chOff x="2563" y="808"/>
                    <a:chExt cx="43" cy="56"/>
                  </a:xfrm>
                </p:grpSpPr>
                <p:sp>
                  <p:nvSpPr>
                    <p:cNvPr id="20382" name="Line 608"/>
                    <p:cNvSpPr>
                      <a:spLocks noChangeShapeType="1"/>
                    </p:cNvSpPr>
                    <p:nvPr/>
                  </p:nvSpPr>
                  <p:spPr bwMode="auto">
                    <a:xfrm>
                      <a:off x="2569" y="808"/>
                      <a:ext cx="34" cy="23"/>
                    </a:xfrm>
                    <a:prstGeom prst="line">
                      <a:avLst/>
                    </a:prstGeom>
                    <a:noFill/>
                    <a:ln w="9360">
                      <a:solidFill>
                        <a:srgbClr val="000000"/>
                      </a:solidFill>
                      <a:miter lim="800000"/>
                      <a:headEnd/>
                      <a:tailEnd/>
                    </a:ln>
                  </p:spPr>
                  <p:txBody>
                    <a:bodyPr/>
                    <a:lstStyle/>
                    <a:p>
                      <a:endParaRPr lang="en-GB"/>
                    </a:p>
                  </p:txBody>
                </p:sp>
                <p:sp>
                  <p:nvSpPr>
                    <p:cNvPr id="20383" name="Line 609"/>
                    <p:cNvSpPr>
                      <a:spLocks noChangeShapeType="1"/>
                    </p:cNvSpPr>
                    <p:nvPr/>
                  </p:nvSpPr>
                  <p:spPr bwMode="auto">
                    <a:xfrm flipH="1">
                      <a:off x="2563" y="834"/>
                      <a:ext cx="45" cy="30"/>
                    </a:xfrm>
                    <a:prstGeom prst="line">
                      <a:avLst/>
                    </a:prstGeom>
                    <a:noFill/>
                    <a:ln w="9360">
                      <a:solidFill>
                        <a:srgbClr val="000000"/>
                      </a:solidFill>
                      <a:miter lim="800000"/>
                      <a:headEnd/>
                      <a:tailEnd/>
                    </a:ln>
                  </p:spPr>
                  <p:txBody>
                    <a:bodyPr/>
                    <a:lstStyle/>
                    <a:p>
                      <a:endParaRPr lang="en-GB"/>
                    </a:p>
                  </p:txBody>
                </p:sp>
              </p:grpSp>
              <p:grpSp>
                <p:nvGrpSpPr>
                  <p:cNvPr id="20209" name="Group 610"/>
                  <p:cNvGrpSpPr>
                    <a:grpSpLocks/>
                  </p:cNvGrpSpPr>
                  <p:nvPr/>
                </p:nvGrpSpPr>
                <p:grpSpPr bwMode="auto">
                  <a:xfrm>
                    <a:off x="2563" y="866"/>
                    <a:ext cx="43" cy="55"/>
                    <a:chOff x="2563" y="866"/>
                    <a:chExt cx="43" cy="55"/>
                  </a:xfrm>
                </p:grpSpPr>
                <p:sp>
                  <p:nvSpPr>
                    <p:cNvPr id="20380" name="Line 611"/>
                    <p:cNvSpPr>
                      <a:spLocks noChangeShapeType="1"/>
                    </p:cNvSpPr>
                    <p:nvPr/>
                  </p:nvSpPr>
                  <p:spPr bwMode="auto">
                    <a:xfrm>
                      <a:off x="2569" y="866"/>
                      <a:ext cx="34" cy="23"/>
                    </a:xfrm>
                    <a:prstGeom prst="line">
                      <a:avLst/>
                    </a:prstGeom>
                    <a:noFill/>
                    <a:ln w="9360">
                      <a:solidFill>
                        <a:srgbClr val="000000"/>
                      </a:solidFill>
                      <a:miter lim="800000"/>
                      <a:headEnd/>
                      <a:tailEnd/>
                    </a:ln>
                  </p:spPr>
                  <p:txBody>
                    <a:bodyPr/>
                    <a:lstStyle/>
                    <a:p>
                      <a:endParaRPr lang="en-GB"/>
                    </a:p>
                  </p:txBody>
                </p:sp>
                <p:sp>
                  <p:nvSpPr>
                    <p:cNvPr id="20381" name="Line 612"/>
                    <p:cNvSpPr>
                      <a:spLocks noChangeShapeType="1"/>
                    </p:cNvSpPr>
                    <p:nvPr/>
                  </p:nvSpPr>
                  <p:spPr bwMode="auto">
                    <a:xfrm flipH="1">
                      <a:off x="2563" y="891"/>
                      <a:ext cx="45" cy="30"/>
                    </a:xfrm>
                    <a:prstGeom prst="line">
                      <a:avLst/>
                    </a:prstGeom>
                    <a:noFill/>
                    <a:ln w="9360">
                      <a:solidFill>
                        <a:srgbClr val="000000"/>
                      </a:solidFill>
                      <a:miter lim="800000"/>
                      <a:headEnd/>
                      <a:tailEnd/>
                    </a:ln>
                  </p:spPr>
                  <p:txBody>
                    <a:bodyPr/>
                    <a:lstStyle/>
                    <a:p>
                      <a:endParaRPr lang="en-GB"/>
                    </a:p>
                  </p:txBody>
                </p:sp>
              </p:grpSp>
            </p:grpSp>
          </p:grpSp>
          <p:grpSp>
            <p:nvGrpSpPr>
              <p:cNvPr id="20210" name="Group 613"/>
              <p:cNvGrpSpPr>
                <a:grpSpLocks/>
              </p:cNvGrpSpPr>
              <p:nvPr/>
            </p:nvGrpSpPr>
            <p:grpSpPr bwMode="auto">
              <a:xfrm>
                <a:off x="2443" y="947"/>
                <a:ext cx="200" cy="523"/>
                <a:chOff x="2443" y="947"/>
                <a:chExt cx="200" cy="523"/>
              </a:xfrm>
            </p:grpSpPr>
            <p:sp>
              <p:nvSpPr>
                <p:cNvPr id="20321" name="Oval 614"/>
                <p:cNvSpPr>
                  <a:spLocks noChangeArrowheads="1"/>
                </p:cNvSpPr>
                <p:nvPr/>
              </p:nvSpPr>
              <p:spPr bwMode="auto">
                <a:xfrm rot="10800000">
                  <a:off x="2532" y="1384"/>
                  <a:ext cx="112" cy="8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20322" name="Line 615"/>
                <p:cNvSpPr>
                  <a:spLocks noChangeShapeType="1"/>
                </p:cNvSpPr>
                <p:nvPr/>
              </p:nvSpPr>
              <p:spPr bwMode="auto">
                <a:xfrm flipV="1">
                  <a:off x="2584" y="1324"/>
                  <a:ext cx="0" cy="54"/>
                </a:xfrm>
                <a:prstGeom prst="line">
                  <a:avLst/>
                </a:prstGeom>
                <a:noFill/>
                <a:ln w="9360">
                  <a:solidFill>
                    <a:srgbClr val="000000"/>
                  </a:solidFill>
                  <a:miter lim="800000"/>
                  <a:headEnd/>
                  <a:tailEnd/>
                </a:ln>
              </p:spPr>
              <p:txBody>
                <a:bodyPr/>
                <a:lstStyle/>
                <a:p>
                  <a:endParaRPr lang="en-GB"/>
                </a:p>
              </p:txBody>
            </p:sp>
            <p:sp>
              <p:nvSpPr>
                <p:cNvPr id="20323" name="Line 616"/>
                <p:cNvSpPr>
                  <a:spLocks noChangeShapeType="1"/>
                </p:cNvSpPr>
                <p:nvPr/>
              </p:nvSpPr>
              <p:spPr bwMode="auto">
                <a:xfrm flipH="1">
                  <a:off x="2457" y="1329"/>
                  <a:ext cx="131" cy="0"/>
                </a:xfrm>
                <a:prstGeom prst="line">
                  <a:avLst/>
                </a:prstGeom>
                <a:noFill/>
                <a:ln w="9360">
                  <a:solidFill>
                    <a:srgbClr val="000000"/>
                  </a:solidFill>
                  <a:miter lim="800000"/>
                  <a:headEnd/>
                  <a:tailEnd/>
                </a:ln>
              </p:spPr>
              <p:txBody>
                <a:bodyPr/>
                <a:lstStyle/>
                <a:p>
                  <a:endParaRPr lang="en-GB"/>
                </a:p>
              </p:txBody>
            </p:sp>
            <p:sp>
              <p:nvSpPr>
                <p:cNvPr id="20324" name="Line 617"/>
                <p:cNvSpPr>
                  <a:spLocks noChangeShapeType="1"/>
                </p:cNvSpPr>
                <p:nvPr/>
              </p:nvSpPr>
              <p:spPr bwMode="auto">
                <a:xfrm flipV="1">
                  <a:off x="2463" y="1304"/>
                  <a:ext cx="0" cy="29"/>
                </a:xfrm>
                <a:prstGeom prst="line">
                  <a:avLst/>
                </a:prstGeom>
                <a:noFill/>
                <a:ln w="9360">
                  <a:solidFill>
                    <a:srgbClr val="000000"/>
                  </a:solidFill>
                  <a:miter lim="800000"/>
                  <a:headEnd/>
                  <a:tailEnd/>
                </a:ln>
              </p:spPr>
              <p:txBody>
                <a:bodyPr/>
                <a:lstStyle/>
                <a:p>
                  <a:endParaRPr lang="en-GB"/>
                </a:p>
              </p:txBody>
            </p:sp>
            <p:sp>
              <p:nvSpPr>
                <p:cNvPr id="20325" name="Line 618"/>
                <p:cNvSpPr>
                  <a:spLocks noChangeShapeType="1"/>
                </p:cNvSpPr>
                <p:nvPr/>
              </p:nvSpPr>
              <p:spPr bwMode="auto">
                <a:xfrm flipV="1">
                  <a:off x="2523" y="1304"/>
                  <a:ext cx="0" cy="29"/>
                </a:xfrm>
                <a:prstGeom prst="line">
                  <a:avLst/>
                </a:prstGeom>
                <a:noFill/>
                <a:ln w="9360">
                  <a:solidFill>
                    <a:srgbClr val="000000"/>
                  </a:solidFill>
                  <a:miter lim="800000"/>
                  <a:headEnd/>
                  <a:tailEnd/>
                </a:ln>
              </p:spPr>
              <p:txBody>
                <a:bodyPr/>
                <a:lstStyle/>
                <a:p>
                  <a:endParaRPr lang="en-GB"/>
                </a:p>
              </p:txBody>
            </p:sp>
            <p:grpSp>
              <p:nvGrpSpPr>
                <p:cNvPr id="20211" name="Group 619"/>
                <p:cNvGrpSpPr>
                  <a:grpSpLocks/>
                </p:cNvGrpSpPr>
                <p:nvPr/>
              </p:nvGrpSpPr>
              <p:grpSpPr bwMode="auto">
                <a:xfrm>
                  <a:off x="2504" y="947"/>
                  <a:ext cx="44" cy="365"/>
                  <a:chOff x="2504" y="947"/>
                  <a:chExt cx="44" cy="365"/>
                </a:xfrm>
              </p:grpSpPr>
              <p:sp>
                <p:nvSpPr>
                  <p:cNvPr id="20347" name="Line 620"/>
                  <p:cNvSpPr>
                    <a:spLocks noChangeShapeType="1"/>
                  </p:cNvSpPr>
                  <p:nvPr/>
                </p:nvSpPr>
                <p:spPr bwMode="auto">
                  <a:xfrm flipV="1">
                    <a:off x="2523" y="1284"/>
                    <a:ext cx="21" cy="29"/>
                  </a:xfrm>
                  <a:prstGeom prst="line">
                    <a:avLst/>
                  </a:prstGeom>
                  <a:noFill/>
                  <a:ln w="9360">
                    <a:solidFill>
                      <a:srgbClr val="000000"/>
                    </a:solidFill>
                    <a:miter lim="800000"/>
                    <a:headEnd/>
                    <a:tailEnd/>
                  </a:ln>
                </p:spPr>
                <p:txBody>
                  <a:bodyPr/>
                  <a:lstStyle/>
                  <a:p>
                    <a:endParaRPr lang="en-GB"/>
                  </a:p>
                </p:txBody>
              </p:sp>
              <p:grpSp>
                <p:nvGrpSpPr>
                  <p:cNvPr id="20212" name="Group 621"/>
                  <p:cNvGrpSpPr>
                    <a:grpSpLocks/>
                  </p:cNvGrpSpPr>
                  <p:nvPr/>
                </p:nvGrpSpPr>
                <p:grpSpPr bwMode="auto">
                  <a:xfrm>
                    <a:off x="2504" y="1230"/>
                    <a:ext cx="44" cy="63"/>
                    <a:chOff x="2504" y="1230"/>
                    <a:chExt cx="44" cy="63"/>
                  </a:xfrm>
                </p:grpSpPr>
                <p:sp>
                  <p:nvSpPr>
                    <p:cNvPr id="20364" name="Line 622"/>
                    <p:cNvSpPr>
                      <a:spLocks noChangeShapeType="1"/>
                    </p:cNvSpPr>
                    <p:nvPr/>
                  </p:nvSpPr>
                  <p:spPr bwMode="auto">
                    <a:xfrm flipH="1" flipV="1">
                      <a:off x="2503" y="1261"/>
                      <a:ext cx="46" cy="33"/>
                    </a:xfrm>
                    <a:prstGeom prst="line">
                      <a:avLst/>
                    </a:prstGeom>
                    <a:noFill/>
                    <a:ln w="9360">
                      <a:solidFill>
                        <a:srgbClr val="000000"/>
                      </a:solidFill>
                      <a:miter lim="800000"/>
                      <a:headEnd/>
                      <a:tailEnd/>
                    </a:ln>
                  </p:spPr>
                  <p:txBody>
                    <a:bodyPr/>
                    <a:lstStyle/>
                    <a:p>
                      <a:endParaRPr lang="en-GB"/>
                    </a:p>
                  </p:txBody>
                </p:sp>
                <p:sp>
                  <p:nvSpPr>
                    <p:cNvPr id="20365" name="Line 623"/>
                    <p:cNvSpPr>
                      <a:spLocks noChangeShapeType="1"/>
                    </p:cNvSpPr>
                    <p:nvPr/>
                  </p:nvSpPr>
                  <p:spPr bwMode="auto">
                    <a:xfrm flipV="1">
                      <a:off x="2509" y="1229"/>
                      <a:ext cx="34" cy="40"/>
                    </a:xfrm>
                    <a:prstGeom prst="line">
                      <a:avLst/>
                    </a:prstGeom>
                    <a:noFill/>
                    <a:ln w="9360">
                      <a:solidFill>
                        <a:srgbClr val="000000"/>
                      </a:solidFill>
                      <a:miter lim="800000"/>
                      <a:headEnd/>
                      <a:tailEnd/>
                    </a:ln>
                  </p:spPr>
                  <p:txBody>
                    <a:bodyPr/>
                    <a:lstStyle/>
                    <a:p>
                      <a:endParaRPr lang="en-GB"/>
                    </a:p>
                  </p:txBody>
                </p:sp>
              </p:grpSp>
              <p:grpSp>
                <p:nvGrpSpPr>
                  <p:cNvPr id="20213" name="Group 624"/>
                  <p:cNvGrpSpPr>
                    <a:grpSpLocks/>
                  </p:cNvGrpSpPr>
                  <p:nvPr/>
                </p:nvGrpSpPr>
                <p:grpSpPr bwMode="auto">
                  <a:xfrm>
                    <a:off x="2504" y="1173"/>
                    <a:ext cx="44" cy="62"/>
                    <a:chOff x="2504" y="1173"/>
                    <a:chExt cx="44" cy="62"/>
                  </a:xfrm>
                </p:grpSpPr>
                <p:sp>
                  <p:nvSpPr>
                    <p:cNvPr id="20362" name="Line 625"/>
                    <p:cNvSpPr>
                      <a:spLocks noChangeShapeType="1"/>
                    </p:cNvSpPr>
                    <p:nvPr/>
                  </p:nvSpPr>
                  <p:spPr bwMode="auto">
                    <a:xfrm flipH="1" flipV="1">
                      <a:off x="2503" y="1203"/>
                      <a:ext cx="46" cy="34"/>
                    </a:xfrm>
                    <a:prstGeom prst="line">
                      <a:avLst/>
                    </a:prstGeom>
                    <a:noFill/>
                    <a:ln w="9360">
                      <a:solidFill>
                        <a:srgbClr val="000000"/>
                      </a:solidFill>
                      <a:miter lim="800000"/>
                      <a:headEnd/>
                      <a:tailEnd/>
                    </a:ln>
                  </p:spPr>
                  <p:txBody>
                    <a:bodyPr/>
                    <a:lstStyle/>
                    <a:p>
                      <a:endParaRPr lang="en-GB"/>
                    </a:p>
                  </p:txBody>
                </p:sp>
                <p:sp>
                  <p:nvSpPr>
                    <p:cNvPr id="20363" name="Line 626"/>
                    <p:cNvSpPr>
                      <a:spLocks noChangeShapeType="1"/>
                    </p:cNvSpPr>
                    <p:nvPr/>
                  </p:nvSpPr>
                  <p:spPr bwMode="auto">
                    <a:xfrm flipV="1">
                      <a:off x="2509" y="1173"/>
                      <a:ext cx="34" cy="40"/>
                    </a:xfrm>
                    <a:prstGeom prst="line">
                      <a:avLst/>
                    </a:prstGeom>
                    <a:noFill/>
                    <a:ln w="9360">
                      <a:solidFill>
                        <a:srgbClr val="000000"/>
                      </a:solidFill>
                      <a:miter lim="800000"/>
                      <a:headEnd/>
                      <a:tailEnd/>
                    </a:ln>
                  </p:spPr>
                  <p:txBody>
                    <a:bodyPr/>
                    <a:lstStyle/>
                    <a:p>
                      <a:endParaRPr lang="en-GB"/>
                    </a:p>
                  </p:txBody>
                </p:sp>
              </p:grpSp>
              <p:grpSp>
                <p:nvGrpSpPr>
                  <p:cNvPr id="20214" name="Group 627"/>
                  <p:cNvGrpSpPr>
                    <a:grpSpLocks/>
                  </p:cNvGrpSpPr>
                  <p:nvPr/>
                </p:nvGrpSpPr>
                <p:grpSpPr bwMode="auto">
                  <a:xfrm>
                    <a:off x="2504" y="1116"/>
                    <a:ext cx="44" cy="62"/>
                    <a:chOff x="2504" y="1116"/>
                    <a:chExt cx="44" cy="62"/>
                  </a:xfrm>
                </p:grpSpPr>
                <p:sp>
                  <p:nvSpPr>
                    <p:cNvPr id="20360" name="Line 628"/>
                    <p:cNvSpPr>
                      <a:spLocks noChangeShapeType="1"/>
                    </p:cNvSpPr>
                    <p:nvPr/>
                  </p:nvSpPr>
                  <p:spPr bwMode="auto">
                    <a:xfrm flipH="1" flipV="1">
                      <a:off x="2503" y="1146"/>
                      <a:ext cx="46" cy="34"/>
                    </a:xfrm>
                    <a:prstGeom prst="line">
                      <a:avLst/>
                    </a:prstGeom>
                    <a:noFill/>
                    <a:ln w="9360">
                      <a:solidFill>
                        <a:srgbClr val="000000"/>
                      </a:solidFill>
                      <a:miter lim="800000"/>
                      <a:headEnd/>
                      <a:tailEnd/>
                    </a:ln>
                  </p:spPr>
                  <p:txBody>
                    <a:bodyPr/>
                    <a:lstStyle/>
                    <a:p>
                      <a:endParaRPr lang="en-GB"/>
                    </a:p>
                  </p:txBody>
                </p:sp>
                <p:sp>
                  <p:nvSpPr>
                    <p:cNvPr id="20361" name="Line 629"/>
                    <p:cNvSpPr>
                      <a:spLocks noChangeShapeType="1"/>
                    </p:cNvSpPr>
                    <p:nvPr/>
                  </p:nvSpPr>
                  <p:spPr bwMode="auto">
                    <a:xfrm flipV="1">
                      <a:off x="2509" y="1116"/>
                      <a:ext cx="34" cy="40"/>
                    </a:xfrm>
                    <a:prstGeom prst="line">
                      <a:avLst/>
                    </a:prstGeom>
                    <a:noFill/>
                    <a:ln w="9360">
                      <a:solidFill>
                        <a:srgbClr val="000000"/>
                      </a:solidFill>
                      <a:miter lim="800000"/>
                      <a:headEnd/>
                      <a:tailEnd/>
                    </a:ln>
                  </p:spPr>
                  <p:txBody>
                    <a:bodyPr/>
                    <a:lstStyle/>
                    <a:p>
                      <a:endParaRPr lang="en-GB"/>
                    </a:p>
                  </p:txBody>
                </p:sp>
              </p:grpSp>
              <p:grpSp>
                <p:nvGrpSpPr>
                  <p:cNvPr id="20227" name="Group 630"/>
                  <p:cNvGrpSpPr>
                    <a:grpSpLocks/>
                  </p:cNvGrpSpPr>
                  <p:nvPr/>
                </p:nvGrpSpPr>
                <p:grpSpPr bwMode="auto">
                  <a:xfrm>
                    <a:off x="2504" y="1060"/>
                    <a:ext cx="44" cy="62"/>
                    <a:chOff x="2504" y="1060"/>
                    <a:chExt cx="44" cy="62"/>
                  </a:xfrm>
                </p:grpSpPr>
                <p:sp>
                  <p:nvSpPr>
                    <p:cNvPr id="20358" name="Line 631"/>
                    <p:cNvSpPr>
                      <a:spLocks noChangeShapeType="1"/>
                    </p:cNvSpPr>
                    <p:nvPr/>
                  </p:nvSpPr>
                  <p:spPr bwMode="auto">
                    <a:xfrm flipH="1" flipV="1">
                      <a:off x="2503" y="1089"/>
                      <a:ext cx="46" cy="34"/>
                    </a:xfrm>
                    <a:prstGeom prst="line">
                      <a:avLst/>
                    </a:prstGeom>
                    <a:noFill/>
                    <a:ln w="9360">
                      <a:solidFill>
                        <a:srgbClr val="000000"/>
                      </a:solidFill>
                      <a:miter lim="800000"/>
                      <a:headEnd/>
                      <a:tailEnd/>
                    </a:ln>
                  </p:spPr>
                  <p:txBody>
                    <a:bodyPr/>
                    <a:lstStyle/>
                    <a:p>
                      <a:endParaRPr lang="en-GB"/>
                    </a:p>
                  </p:txBody>
                </p:sp>
                <p:sp>
                  <p:nvSpPr>
                    <p:cNvPr id="20359" name="Line 632"/>
                    <p:cNvSpPr>
                      <a:spLocks noChangeShapeType="1"/>
                    </p:cNvSpPr>
                    <p:nvPr/>
                  </p:nvSpPr>
                  <p:spPr bwMode="auto">
                    <a:xfrm flipV="1">
                      <a:off x="2509" y="1060"/>
                      <a:ext cx="34" cy="40"/>
                    </a:xfrm>
                    <a:prstGeom prst="line">
                      <a:avLst/>
                    </a:prstGeom>
                    <a:noFill/>
                    <a:ln w="9360">
                      <a:solidFill>
                        <a:srgbClr val="000000"/>
                      </a:solidFill>
                      <a:miter lim="800000"/>
                      <a:headEnd/>
                      <a:tailEnd/>
                    </a:ln>
                  </p:spPr>
                  <p:txBody>
                    <a:bodyPr/>
                    <a:lstStyle/>
                    <a:p>
                      <a:endParaRPr lang="en-GB"/>
                    </a:p>
                  </p:txBody>
                </p:sp>
              </p:grpSp>
              <p:grpSp>
                <p:nvGrpSpPr>
                  <p:cNvPr id="20228" name="Group 633"/>
                  <p:cNvGrpSpPr>
                    <a:grpSpLocks/>
                  </p:cNvGrpSpPr>
                  <p:nvPr/>
                </p:nvGrpSpPr>
                <p:grpSpPr bwMode="auto">
                  <a:xfrm>
                    <a:off x="2504" y="1003"/>
                    <a:ext cx="44" cy="62"/>
                    <a:chOff x="2504" y="1003"/>
                    <a:chExt cx="44" cy="62"/>
                  </a:xfrm>
                </p:grpSpPr>
                <p:sp>
                  <p:nvSpPr>
                    <p:cNvPr id="20356" name="Line 634"/>
                    <p:cNvSpPr>
                      <a:spLocks noChangeShapeType="1"/>
                    </p:cNvSpPr>
                    <p:nvPr/>
                  </p:nvSpPr>
                  <p:spPr bwMode="auto">
                    <a:xfrm flipH="1" flipV="1">
                      <a:off x="2503" y="1033"/>
                      <a:ext cx="46" cy="34"/>
                    </a:xfrm>
                    <a:prstGeom prst="line">
                      <a:avLst/>
                    </a:prstGeom>
                    <a:noFill/>
                    <a:ln w="9360">
                      <a:solidFill>
                        <a:srgbClr val="000000"/>
                      </a:solidFill>
                      <a:miter lim="800000"/>
                      <a:headEnd/>
                      <a:tailEnd/>
                    </a:ln>
                  </p:spPr>
                  <p:txBody>
                    <a:bodyPr/>
                    <a:lstStyle/>
                    <a:p>
                      <a:endParaRPr lang="en-GB"/>
                    </a:p>
                  </p:txBody>
                </p:sp>
                <p:sp>
                  <p:nvSpPr>
                    <p:cNvPr id="20357" name="Line 635"/>
                    <p:cNvSpPr>
                      <a:spLocks noChangeShapeType="1"/>
                    </p:cNvSpPr>
                    <p:nvPr/>
                  </p:nvSpPr>
                  <p:spPr bwMode="auto">
                    <a:xfrm flipV="1">
                      <a:off x="2509" y="1003"/>
                      <a:ext cx="34" cy="40"/>
                    </a:xfrm>
                    <a:prstGeom prst="line">
                      <a:avLst/>
                    </a:prstGeom>
                    <a:noFill/>
                    <a:ln w="9360">
                      <a:solidFill>
                        <a:srgbClr val="000000"/>
                      </a:solidFill>
                      <a:miter lim="800000"/>
                      <a:headEnd/>
                      <a:tailEnd/>
                    </a:ln>
                  </p:spPr>
                  <p:txBody>
                    <a:bodyPr/>
                    <a:lstStyle/>
                    <a:p>
                      <a:endParaRPr lang="en-GB"/>
                    </a:p>
                  </p:txBody>
                </p:sp>
              </p:grpSp>
              <p:grpSp>
                <p:nvGrpSpPr>
                  <p:cNvPr id="20234" name="Group 636"/>
                  <p:cNvGrpSpPr>
                    <a:grpSpLocks/>
                  </p:cNvGrpSpPr>
                  <p:nvPr/>
                </p:nvGrpSpPr>
                <p:grpSpPr bwMode="auto">
                  <a:xfrm>
                    <a:off x="2504" y="947"/>
                    <a:ext cx="44" cy="62"/>
                    <a:chOff x="2504" y="947"/>
                    <a:chExt cx="44" cy="62"/>
                  </a:xfrm>
                </p:grpSpPr>
                <p:sp>
                  <p:nvSpPr>
                    <p:cNvPr id="20354" name="Line 637"/>
                    <p:cNvSpPr>
                      <a:spLocks noChangeShapeType="1"/>
                    </p:cNvSpPr>
                    <p:nvPr/>
                  </p:nvSpPr>
                  <p:spPr bwMode="auto">
                    <a:xfrm flipH="1" flipV="1">
                      <a:off x="2503" y="976"/>
                      <a:ext cx="46" cy="34"/>
                    </a:xfrm>
                    <a:prstGeom prst="line">
                      <a:avLst/>
                    </a:prstGeom>
                    <a:noFill/>
                    <a:ln w="9360">
                      <a:solidFill>
                        <a:srgbClr val="000000"/>
                      </a:solidFill>
                      <a:miter lim="800000"/>
                      <a:headEnd/>
                      <a:tailEnd/>
                    </a:ln>
                  </p:spPr>
                  <p:txBody>
                    <a:bodyPr/>
                    <a:lstStyle/>
                    <a:p>
                      <a:endParaRPr lang="en-GB"/>
                    </a:p>
                  </p:txBody>
                </p:sp>
                <p:sp>
                  <p:nvSpPr>
                    <p:cNvPr id="20355" name="Line 638"/>
                    <p:cNvSpPr>
                      <a:spLocks noChangeShapeType="1"/>
                    </p:cNvSpPr>
                    <p:nvPr/>
                  </p:nvSpPr>
                  <p:spPr bwMode="auto">
                    <a:xfrm flipV="1">
                      <a:off x="2509" y="946"/>
                      <a:ext cx="34" cy="40"/>
                    </a:xfrm>
                    <a:prstGeom prst="line">
                      <a:avLst/>
                    </a:prstGeom>
                    <a:noFill/>
                    <a:ln w="9360">
                      <a:solidFill>
                        <a:srgbClr val="000000"/>
                      </a:solidFill>
                      <a:miter lim="800000"/>
                      <a:headEnd/>
                      <a:tailEnd/>
                    </a:ln>
                  </p:spPr>
                  <p:txBody>
                    <a:bodyPr/>
                    <a:lstStyle/>
                    <a:p>
                      <a:endParaRPr lang="en-GB"/>
                    </a:p>
                  </p:txBody>
                </p:sp>
              </p:grpSp>
            </p:grpSp>
            <p:grpSp>
              <p:nvGrpSpPr>
                <p:cNvPr id="20235" name="Group 639"/>
                <p:cNvGrpSpPr>
                  <a:grpSpLocks/>
                </p:cNvGrpSpPr>
                <p:nvPr/>
              </p:nvGrpSpPr>
              <p:grpSpPr bwMode="auto">
                <a:xfrm>
                  <a:off x="2443" y="947"/>
                  <a:ext cx="44" cy="365"/>
                  <a:chOff x="2443" y="947"/>
                  <a:chExt cx="44" cy="365"/>
                </a:xfrm>
              </p:grpSpPr>
              <p:sp>
                <p:nvSpPr>
                  <p:cNvPr id="20328" name="Line 640"/>
                  <p:cNvSpPr>
                    <a:spLocks noChangeShapeType="1"/>
                  </p:cNvSpPr>
                  <p:nvPr/>
                </p:nvSpPr>
                <p:spPr bwMode="auto">
                  <a:xfrm flipV="1">
                    <a:off x="2463" y="1284"/>
                    <a:ext cx="21" cy="29"/>
                  </a:xfrm>
                  <a:prstGeom prst="line">
                    <a:avLst/>
                  </a:prstGeom>
                  <a:noFill/>
                  <a:ln w="9360">
                    <a:solidFill>
                      <a:srgbClr val="000000"/>
                    </a:solidFill>
                    <a:miter lim="800000"/>
                    <a:headEnd/>
                    <a:tailEnd/>
                  </a:ln>
                </p:spPr>
                <p:txBody>
                  <a:bodyPr/>
                  <a:lstStyle/>
                  <a:p>
                    <a:endParaRPr lang="en-GB"/>
                  </a:p>
                </p:txBody>
              </p:sp>
              <p:grpSp>
                <p:nvGrpSpPr>
                  <p:cNvPr id="20237" name="Group 641"/>
                  <p:cNvGrpSpPr>
                    <a:grpSpLocks/>
                  </p:cNvGrpSpPr>
                  <p:nvPr/>
                </p:nvGrpSpPr>
                <p:grpSpPr bwMode="auto">
                  <a:xfrm>
                    <a:off x="2443" y="1230"/>
                    <a:ext cx="44" cy="63"/>
                    <a:chOff x="2443" y="1230"/>
                    <a:chExt cx="44" cy="63"/>
                  </a:xfrm>
                </p:grpSpPr>
                <p:sp>
                  <p:nvSpPr>
                    <p:cNvPr id="20345" name="Line 642"/>
                    <p:cNvSpPr>
                      <a:spLocks noChangeShapeType="1"/>
                    </p:cNvSpPr>
                    <p:nvPr/>
                  </p:nvSpPr>
                  <p:spPr bwMode="auto">
                    <a:xfrm flipH="1" flipV="1">
                      <a:off x="2442" y="1261"/>
                      <a:ext cx="46" cy="33"/>
                    </a:xfrm>
                    <a:prstGeom prst="line">
                      <a:avLst/>
                    </a:prstGeom>
                    <a:noFill/>
                    <a:ln w="9360">
                      <a:solidFill>
                        <a:srgbClr val="000000"/>
                      </a:solidFill>
                      <a:miter lim="800000"/>
                      <a:headEnd/>
                      <a:tailEnd/>
                    </a:ln>
                  </p:spPr>
                  <p:txBody>
                    <a:bodyPr/>
                    <a:lstStyle/>
                    <a:p>
                      <a:endParaRPr lang="en-GB"/>
                    </a:p>
                  </p:txBody>
                </p:sp>
                <p:sp>
                  <p:nvSpPr>
                    <p:cNvPr id="20346" name="Line 643"/>
                    <p:cNvSpPr>
                      <a:spLocks noChangeShapeType="1"/>
                    </p:cNvSpPr>
                    <p:nvPr/>
                  </p:nvSpPr>
                  <p:spPr bwMode="auto">
                    <a:xfrm flipV="1">
                      <a:off x="2448" y="1229"/>
                      <a:ext cx="34" cy="40"/>
                    </a:xfrm>
                    <a:prstGeom prst="line">
                      <a:avLst/>
                    </a:prstGeom>
                    <a:noFill/>
                    <a:ln w="9360">
                      <a:solidFill>
                        <a:srgbClr val="000000"/>
                      </a:solidFill>
                      <a:miter lim="800000"/>
                      <a:headEnd/>
                      <a:tailEnd/>
                    </a:ln>
                  </p:spPr>
                  <p:txBody>
                    <a:bodyPr/>
                    <a:lstStyle/>
                    <a:p>
                      <a:endParaRPr lang="en-GB"/>
                    </a:p>
                  </p:txBody>
                </p:sp>
              </p:grpSp>
              <p:grpSp>
                <p:nvGrpSpPr>
                  <p:cNvPr id="20238" name="Group 644"/>
                  <p:cNvGrpSpPr>
                    <a:grpSpLocks/>
                  </p:cNvGrpSpPr>
                  <p:nvPr/>
                </p:nvGrpSpPr>
                <p:grpSpPr bwMode="auto">
                  <a:xfrm>
                    <a:off x="2443" y="1173"/>
                    <a:ext cx="44" cy="62"/>
                    <a:chOff x="2443" y="1173"/>
                    <a:chExt cx="44" cy="62"/>
                  </a:xfrm>
                </p:grpSpPr>
                <p:sp>
                  <p:nvSpPr>
                    <p:cNvPr id="20343" name="Line 645"/>
                    <p:cNvSpPr>
                      <a:spLocks noChangeShapeType="1"/>
                    </p:cNvSpPr>
                    <p:nvPr/>
                  </p:nvSpPr>
                  <p:spPr bwMode="auto">
                    <a:xfrm flipH="1" flipV="1">
                      <a:off x="2442" y="1203"/>
                      <a:ext cx="46" cy="34"/>
                    </a:xfrm>
                    <a:prstGeom prst="line">
                      <a:avLst/>
                    </a:prstGeom>
                    <a:noFill/>
                    <a:ln w="9360">
                      <a:solidFill>
                        <a:srgbClr val="000000"/>
                      </a:solidFill>
                      <a:miter lim="800000"/>
                      <a:headEnd/>
                      <a:tailEnd/>
                    </a:ln>
                  </p:spPr>
                  <p:txBody>
                    <a:bodyPr/>
                    <a:lstStyle/>
                    <a:p>
                      <a:endParaRPr lang="en-GB"/>
                    </a:p>
                  </p:txBody>
                </p:sp>
                <p:sp>
                  <p:nvSpPr>
                    <p:cNvPr id="20344" name="Line 646"/>
                    <p:cNvSpPr>
                      <a:spLocks noChangeShapeType="1"/>
                    </p:cNvSpPr>
                    <p:nvPr/>
                  </p:nvSpPr>
                  <p:spPr bwMode="auto">
                    <a:xfrm flipV="1">
                      <a:off x="2448" y="1173"/>
                      <a:ext cx="34" cy="40"/>
                    </a:xfrm>
                    <a:prstGeom prst="line">
                      <a:avLst/>
                    </a:prstGeom>
                    <a:noFill/>
                    <a:ln w="9360">
                      <a:solidFill>
                        <a:srgbClr val="000000"/>
                      </a:solidFill>
                      <a:miter lim="800000"/>
                      <a:headEnd/>
                      <a:tailEnd/>
                    </a:ln>
                  </p:spPr>
                  <p:txBody>
                    <a:bodyPr/>
                    <a:lstStyle/>
                    <a:p>
                      <a:endParaRPr lang="en-GB"/>
                    </a:p>
                  </p:txBody>
                </p:sp>
              </p:grpSp>
              <p:grpSp>
                <p:nvGrpSpPr>
                  <p:cNvPr id="20239" name="Group 647"/>
                  <p:cNvGrpSpPr>
                    <a:grpSpLocks/>
                  </p:cNvGrpSpPr>
                  <p:nvPr/>
                </p:nvGrpSpPr>
                <p:grpSpPr bwMode="auto">
                  <a:xfrm>
                    <a:off x="2443" y="1116"/>
                    <a:ext cx="44" cy="62"/>
                    <a:chOff x="2443" y="1116"/>
                    <a:chExt cx="44" cy="62"/>
                  </a:xfrm>
                </p:grpSpPr>
                <p:sp>
                  <p:nvSpPr>
                    <p:cNvPr id="20341" name="Line 648"/>
                    <p:cNvSpPr>
                      <a:spLocks noChangeShapeType="1"/>
                    </p:cNvSpPr>
                    <p:nvPr/>
                  </p:nvSpPr>
                  <p:spPr bwMode="auto">
                    <a:xfrm flipH="1" flipV="1">
                      <a:off x="2442" y="1146"/>
                      <a:ext cx="46" cy="34"/>
                    </a:xfrm>
                    <a:prstGeom prst="line">
                      <a:avLst/>
                    </a:prstGeom>
                    <a:noFill/>
                    <a:ln w="9360">
                      <a:solidFill>
                        <a:srgbClr val="000000"/>
                      </a:solidFill>
                      <a:miter lim="800000"/>
                      <a:headEnd/>
                      <a:tailEnd/>
                    </a:ln>
                  </p:spPr>
                  <p:txBody>
                    <a:bodyPr/>
                    <a:lstStyle/>
                    <a:p>
                      <a:endParaRPr lang="en-GB"/>
                    </a:p>
                  </p:txBody>
                </p:sp>
                <p:sp>
                  <p:nvSpPr>
                    <p:cNvPr id="20342" name="Line 649"/>
                    <p:cNvSpPr>
                      <a:spLocks noChangeShapeType="1"/>
                    </p:cNvSpPr>
                    <p:nvPr/>
                  </p:nvSpPr>
                  <p:spPr bwMode="auto">
                    <a:xfrm flipV="1">
                      <a:off x="2448" y="1116"/>
                      <a:ext cx="34" cy="40"/>
                    </a:xfrm>
                    <a:prstGeom prst="line">
                      <a:avLst/>
                    </a:prstGeom>
                    <a:noFill/>
                    <a:ln w="9360">
                      <a:solidFill>
                        <a:srgbClr val="000000"/>
                      </a:solidFill>
                      <a:miter lim="800000"/>
                      <a:headEnd/>
                      <a:tailEnd/>
                    </a:ln>
                  </p:spPr>
                  <p:txBody>
                    <a:bodyPr/>
                    <a:lstStyle/>
                    <a:p>
                      <a:endParaRPr lang="en-GB"/>
                    </a:p>
                  </p:txBody>
                </p:sp>
              </p:grpSp>
              <p:grpSp>
                <p:nvGrpSpPr>
                  <p:cNvPr id="20240" name="Group 650"/>
                  <p:cNvGrpSpPr>
                    <a:grpSpLocks/>
                  </p:cNvGrpSpPr>
                  <p:nvPr/>
                </p:nvGrpSpPr>
                <p:grpSpPr bwMode="auto">
                  <a:xfrm>
                    <a:off x="2443" y="1060"/>
                    <a:ext cx="44" cy="62"/>
                    <a:chOff x="2443" y="1060"/>
                    <a:chExt cx="44" cy="62"/>
                  </a:xfrm>
                </p:grpSpPr>
                <p:sp>
                  <p:nvSpPr>
                    <p:cNvPr id="20339" name="Line 651"/>
                    <p:cNvSpPr>
                      <a:spLocks noChangeShapeType="1"/>
                    </p:cNvSpPr>
                    <p:nvPr/>
                  </p:nvSpPr>
                  <p:spPr bwMode="auto">
                    <a:xfrm flipH="1" flipV="1">
                      <a:off x="2442" y="1089"/>
                      <a:ext cx="46" cy="34"/>
                    </a:xfrm>
                    <a:prstGeom prst="line">
                      <a:avLst/>
                    </a:prstGeom>
                    <a:noFill/>
                    <a:ln w="9360">
                      <a:solidFill>
                        <a:srgbClr val="000000"/>
                      </a:solidFill>
                      <a:miter lim="800000"/>
                      <a:headEnd/>
                      <a:tailEnd/>
                    </a:ln>
                  </p:spPr>
                  <p:txBody>
                    <a:bodyPr/>
                    <a:lstStyle/>
                    <a:p>
                      <a:endParaRPr lang="en-GB"/>
                    </a:p>
                  </p:txBody>
                </p:sp>
                <p:sp>
                  <p:nvSpPr>
                    <p:cNvPr id="20340" name="Line 652"/>
                    <p:cNvSpPr>
                      <a:spLocks noChangeShapeType="1"/>
                    </p:cNvSpPr>
                    <p:nvPr/>
                  </p:nvSpPr>
                  <p:spPr bwMode="auto">
                    <a:xfrm flipV="1">
                      <a:off x="2448" y="1060"/>
                      <a:ext cx="34" cy="40"/>
                    </a:xfrm>
                    <a:prstGeom prst="line">
                      <a:avLst/>
                    </a:prstGeom>
                    <a:noFill/>
                    <a:ln w="9360">
                      <a:solidFill>
                        <a:srgbClr val="000000"/>
                      </a:solidFill>
                      <a:miter lim="800000"/>
                      <a:headEnd/>
                      <a:tailEnd/>
                    </a:ln>
                  </p:spPr>
                  <p:txBody>
                    <a:bodyPr/>
                    <a:lstStyle/>
                    <a:p>
                      <a:endParaRPr lang="en-GB"/>
                    </a:p>
                  </p:txBody>
                </p:sp>
              </p:grpSp>
              <p:grpSp>
                <p:nvGrpSpPr>
                  <p:cNvPr id="20241" name="Group 653"/>
                  <p:cNvGrpSpPr>
                    <a:grpSpLocks/>
                  </p:cNvGrpSpPr>
                  <p:nvPr/>
                </p:nvGrpSpPr>
                <p:grpSpPr bwMode="auto">
                  <a:xfrm>
                    <a:off x="2443" y="1003"/>
                    <a:ext cx="44" cy="62"/>
                    <a:chOff x="2443" y="1003"/>
                    <a:chExt cx="44" cy="62"/>
                  </a:xfrm>
                </p:grpSpPr>
                <p:sp>
                  <p:nvSpPr>
                    <p:cNvPr id="20337" name="Line 654"/>
                    <p:cNvSpPr>
                      <a:spLocks noChangeShapeType="1"/>
                    </p:cNvSpPr>
                    <p:nvPr/>
                  </p:nvSpPr>
                  <p:spPr bwMode="auto">
                    <a:xfrm flipH="1" flipV="1">
                      <a:off x="2442" y="1033"/>
                      <a:ext cx="46" cy="34"/>
                    </a:xfrm>
                    <a:prstGeom prst="line">
                      <a:avLst/>
                    </a:prstGeom>
                    <a:noFill/>
                    <a:ln w="9360">
                      <a:solidFill>
                        <a:srgbClr val="000000"/>
                      </a:solidFill>
                      <a:miter lim="800000"/>
                      <a:headEnd/>
                      <a:tailEnd/>
                    </a:ln>
                  </p:spPr>
                  <p:txBody>
                    <a:bodyPr/>
                    <a:lstStyle/>
                    <a:p>
                      <a:endParaRPr lang="en-GB"/>
                    </a:p>
                  </p:txBody>
                </p:sp>
                <p:sp>
                  <p:nvSpPr>
                    <p:cNvPr id="20338" name="Line 655"/>
                    <p:cNvSpPr>
                      <a:spLocks noChangeShapeType="1"/>
                    </p:cNvSpPr>
                    <p:nvPr/>
                  </p:nvSpPr>
                  <p:spPr bwMode="auto">
                    <a:xfrm flipV="1">
                      <a:off x="2448" y="1003"/>
                      <a:ext cx="34" cy="40"/>
                    </a:xfrm>
                    <a:prstGeom prst="line">
                      <a:avLst/>
                    </a:prstGeom>
                    <a:noFill/>
                    <a:ln w="9360">
                      <a:solidFill>
                        <a:srgbClr val="000000"/>
                      </a:solidFill>
                      <a:miter lim="800000"/>
                      <a:headEnd/>
                      <a:tailEnd/>
                    </a:ln>
                  </p:spPr>
                  <p:txBody>
                    <a:bodyPr/>
                    <a:lstStyle/>
                    <a:p>
                      <a:endParaRPr lang="en-GB"/>
                    </a:p>
                  </p:txBody>
                </p:sp>
              </p:grpSp>
              <p:grpSp>
                <p:nvGrpSpPr>
                  <p:cNvPr id="20242" name="Group 656"/>
                  <p:cNvGrpSpPr>
                    <a:grpSpLocks/>
                  </p:cNvGrpSpPr>
                  <p:nvPr/>
                </p:nvGrpSpPr>
                <p:grpSpPr bwMode="auto">
                  <a:xfrm>
                    <a:off x="2443" y="947"/>
                    <a:ext cx="44" cy="62"/>
                    <a:chOff x="2443" y="947"/>
                    <a:chExt cx="44" cy="62"/>
                  </a:xfrm>
                </p:grpSpPr>
                <p:sp>
                  <p:nvSpPr>
                    <p:cNvPr id="20335" name="Line 657"/>
                    <p:cNvSpPr>
                      <a:spLocks noChangeShapeType="1"/>
                    </p:cNvSpPr>
                    <p:nvPr/>
                  </p:nvSpPr>
                  <p:spPr bwMode="auto">
                    <a:xfrm flipH="1" flipV="1">
                      <a:off x="2442" y="976"/>
                      <a:ext cx="46" cy="34"/>
                    </a:xfrm>
                    <a:prstGeom prst="line">
                      <a:avLst/>
                    </a:prstGeom>
                    <a:noFill/>
                    <a:ln w="9360">
                      <a:solidFill>
                        <a:srgbClr val="000000"/>
                      </a:solidFill>
                      <a:miter lim="800000"/>
                      <a:headEnd/>
                      <a:tailEnd/>
                    </a:ln>
                  </p:spPr>
                  <p:txBody>
                    <a:bodyPr/>
                    <a:lstStyle/>
                    <a:p>
                      <a:endParaRPr lang="en-GB"/>
                    </a:p>
                  </p:txBody>
                </p:sp>
                <p:sp>
                  <p:nvSpPr>
                    <p:cNvPr id="20336" name="Line 658"/>
                    <p:cNvSpPr>
                      <a:spLocks noChangeShapeType="1"/>
                    </p:cNvSpPr>
                    <p:nvPr/>
                  </p:nvSpPr>
                  <p:spPr bwMode="auto">
                    <a:xfrm flipV="1">
                      <a:off x="2448" y="946"/>
                      <a:ext cx="34" cy="40"/>
                    </a:xfrm>
                    <a:prstGeom prst="line">
                      <a:avLst/>
                    </a:prstGeom>
                    <a:noFill/>
                    <a:ln w="9360">
                      <a:solidFill>
                        <a:srgbClr val="000000"/>
                      </a:solidFill>
                      <a:miter lim="800000"/>
                      <a:headEnd/>
                      <a:tailEnd/>
                    </a:ln>
                  </p:spPr>
                  <p:txBody>
                    <a:bodyPr/>
                    <a:lstStyle/>
                    <a:p>
                      <a:endParaRPr lang="en-GB"/>
                    </a:p>
                  </p:txBody>
                </p:sp>
              </p:grpSp>
            </p:grpSp>
          </p:grpSp>
        </p:grpSp>
        <p:grpSp>
          <p:nvGrpSpPr>
            <p:cNvPr id="20256" name="Group 659"/>
            <p:cNvGrpSpPr>
              <a:grpSpLocks/>
            </p:cNvGrpSpPr>
            <p:nvPr/>
          </p:nvGrpSpPr>
          <p:grpSpPr bwMode="auto">
            <a:xfrm>
              <a:off x="2171" y="409"/>
              <a:ext cx="235" cy="1061"/>
              <a:chOff x="2171" y="409"/>
              <a:chExt cx="235" cy="1061"/>
            </a:xfrm>
          </p:grpSpPr>
          <p:grpSp>
            <p:nvGrpSpPr>
              <p:cNvPr id="20257" name="Group 660"/>
              <p:cNvGrpSpPr>
                <a:grpSpLocks/>
              </p:cNvGrpSpPr>
              <p:nvPr/>
            </p:nvGrpSpPr>
            <p:grpSpPr bwMode="auto">
              <a:xfrm>
                <a:off x="2171" y="409"/>
                <a:ext cx="199" cy="512"/>
                <a:chOff x="2171" y="409"/>
                <a:chExt cx="199" cy="512"/>
              </a:xfrm>
            </p:grpSpPr>
            <p:sp>
              <p:nvSpPr>
                <p:cNvPr id="20274" name="Oval 661"/>
                <p:cNvSpPr>
                  <a:spLocks noChangeArrowheads="1"/>
                </p:cNvSpPr>
                <p:nvPr/>
              </p:nvSpPr>
              <p:spPr bwMode="auto">
                <a:xfrm>
                  <a:off x="2171" y="409"/>
                  <a:ext cx="112" cy="8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20275" name="Line 662"/>
                <p:cNvSpPr>
                  <a:spLocks noChangeShapeType="1"/>
                </p:cNvSpPr>
                <p:nvPr/>
              </p:nvSpPr>
              <p:spPr bwMode="auto">
                <a:xfrm>
                  <a:off x="2232" y="498"/>
                  <a:ext cx="0" cy="42"/>
                </a:xfrm>
                <a:prstGeom prst="line">
                  <a:avLst/>
                </a:prstGeom>
                <a:noFill/>
                <a:ln w="9360">
                  <a:solidFill>
                    <a:srgbClr val="000000"/>
                  </a:solidFill>
                  <a:miter lim="800000"/>
                  <a:headEnd/>
                  <a:tailEnd/>
                </a:ln>
              </p:spPr>
              <p:txBody>
                <a:bodyPr/>
                <a:lstStyle/>
                <a:p>
                  <a:endParaRPr lang="en-GB"/>
                </a:p>
              </p:txBody>
            </p:sp>
            <p:sp>
              <p:nvSpPr>
                <p:cNvPr id="20276" name="Line 663"/>
                <p:cNvSpPr>
                  <a:spLocks noChangeShapeType="1"/>
                </p:cNvSpPr>
                <p:nvPr/>
              </p:nvSpPr>
              <p:spPr bwMode="auto">
                <a:xfrm>
                  <a:off x="2232" y="542"/>
                  <a:ext cx="120" cy="0"/>
                </a:xfrm>
                <a:prstGeom prst="line">
                  <a:avLst/>
                </a:prstGeom>
                <a:noFill/>
                <a:ln w="9360">
                  <a:solidFill>
                    <a:srgbClr val="000000"/>
                  </a:solidFill>
                  <a:miter lim="800000"/>
                  <a:headEnd/>
                  <a:tailEnd/>
                </a:ln>
              </p:spPr>
              <p:txBody>
                <a:bodyPr/>
                <a:lstStyle/>
                <a:p>
                  <a:endParaRPr lang="en-GB"/>
                </a:p>
              </p:txBody>
            </p:sp>
            <p:sp>
              <p:nvSpPr>
                <p:cNvPr id="20277" name="Line 664"/>
                <p:cNvSpPr>
                  <a:spLocks noChangeShapeType="1"/>
                </p:cNvSpPr>
                <p:nvPr/>
              </p:nvSpPr>
              <p:spPr bwMode="auto">
                <a:xfrm>
                  <a:off x="2353" y="542"/>
                  <a:ext cx="0" cy="17"/>
                </a:xfrm>
                <a:prstGeom prst="line">
                  <a:avLst/>
                </a:prstGeom>
                <a:noFill/>
                <a:ln w="9360">
                  <a:solidFill>
                    <a:srgbClr val="000000"/>
                  </a:solidFill>
                  <a:miter lim="800000"/>
                  <a:headEnd/>
                  <a:tailEnd/>
                </a:ln>
              </p:spPr>
              <p:txBody>
                <a:bodyPr/>
                <a:lstStyle/>
                <a:p>
                  <a:endParaRPr lang="en-GB"/>
                </a:p>
              </p:txBody>
            </p:sp>
            <p:sp>
              <p:nvSpPr>
                <p:cNvPr id="20278" name="Line 665"/>
                <p:cNvSpPr>
                  <a:spLocks noChangeShapeType="1"/>
                </p:cNvSpPr>
                <p:nvPr/>
              </p:nvSpPr>
              <p:spPr bwMode="auto">
                <a:xfrm>
                  <a:off x="2292" y="542"/>
                  <a:ext cx="0" cy="17"/>
                </a:xfrm>
                <a:prstGeom prst="line">
                  <a:avLst/>
                </a:prstGeom>
                <a:noFill/>
                <a:ln w="9360">
                  <a:solidFill>
                    <a:srgbClr val="000000"/>
                  </a:solidFill>
                  <a:miter lim="800000"/>
                  <a:headEnd/>
                  <a:tailEnd/>
                </a:ln>
              </p:spPr>
              <p:txBody>
                <a:bodyPr/>
                <a:lstStyle/>
                <a:p>
                  <a:endParaRPr lang="en-GB"/>
                </a:p>
              </p:txBody>
            </p:sp>
            <p:grpSp>
              <p:nvGrpSpPr>
                <p:cNvPr id="20258" name="Group 666"/>
                <p:cNvGrpSpPr>
                  <a:grpSpLocks/>
                </p:cNvGrpSpPr>
                <p:nvPr/>
              </p:nvGrpSpPr>
              <p:grpSpPr bwMode="auto">
                <a:xfrm>
                  <a:off x="2265" y="561"/>
                  <a:ext cx="44" cy="360"/>
                  <a:chOff x="2265" y="561"/>
                  <a:chExt cx="44" cy="360"/>
                </a:xfrm>
              </p:grpSpPr>
              <p:sp>
                <p:nvSpPr>
                  <p:cNvPr id="20300" name="Line 667"/>
                  <p:cNvSpPr>
                    <a:spLocks noChangeShapeType="1"/>
                  </p:cNvSpPr>
                  <p:nvPr/>
                </p:nvSpPr>
                <p:spPr bwMode="auto">
                  <a:xfrm flipH="1">
                    <a:off x="2264" y="561"/>
                    <a:ext cx="32" cy="17"/>
                  </a:xfrm>
                  <a:prstGeom prst="line">
                    <a:avLst/>
                  </a:prstGeom>
                  <a:noFill/>
                  <a:ln w="9360">
                    <a:solidFill>
                      <a:srgbClr val="000000"/>
                    </a:solidFill>
                    <a:miter lim="800000"/>
                    <a:headEnd/>
                    <a:tailEnd/>
                  </a:ln>
                </p:spPr>
                <p:txBody>
                  <a:bodyPr/>
                  <a:lstStyle/>
                  <a:p>
                    <a:endParaRPr lang="en-GB"/>
                  </a:p>
                </p:txBody>
              </p:sp>
              <p:grpSp>
                <p:nvGrpSpPr>
                  <p:cNvPr id="20259" name="Group 668"/>
                  <p:cNvGrpSpPr>
                    <a:grpSpLocks/>
                  </p:cNvGrpSpPr>
                  <p:nvPr/>
                </p:nvGrpSpPr>
                <p:grpSpPr bwMode="auto">
                  <a:xfrm>
                    <a:off x="2266" y="580"/>
                    <a:ext cx="43" cy="55"/>
                    <a:chOff x="2266" y="580"/>
                    <a:chExt cx="43" cy="55"/>
                  </a:xfrm>
                </p:grpSpPr>
                <p:sp>
                  <p:nvSpPr>
                    <p:cNvPr id="20317" name="Line 669"/>
                    <p:cNvSpPr>
                      <a:spLocks noChangeShapeType="1"/>
                    </p:cNvSpPr>
                    <p:nvPr/>
                  </p:nvSpPr>
                  <p:spPr bwMode="auto">
                    <a:xfrm>
                      <a:off x="2271" y="580"/>
                      <a:ext cx="33" cy="23"/>
                    </a:xfrm>
                    <a:prstGeom prst="line">
                      <a:avLst/>
                    </a:prstGeom>
                    <a:noFill/>
                    <a:ln w="9360">
                      <a:solidFill>
                        <a:srgbClr val="000000"/>
                      </a:solidFill>
                      <a:miter lim="800000"/>
                      <a:headEnd/>
                      <a:tailEnd/>
                    </a:ln>
                  </p:spPr>
                  <p:txBody>
                    <a:bodyPr/>
                    <a:lstStyle/>
                    <a:p>
                      <a:endParaRPr lang="en-GB"/>
                    </a:p>
                  </p:txBody>
                </p:sp>
                <p:sp>
                  <p:nvSpPr>
                    <p:cNvPr id="20318" name="Line 670"/>
                    <p:cNvSpPr>
                      <a:spLocks noChangeShapeType="1"/>
                    </p:cNvSpPr>
                    <p:nvPr/>
                  </p:nvSpPr>
                  <p:spPr bwMode="auto">
                    <a:xfrm flipH="1">
                      <a:off x="2265" y="605"/>
                      <a:ext cx="45" cy="30"/>
                    </a:xfrm>
                    <a:prstGeom prst="line">
                      <a:avLst/>
                    </a:prstGeom>
                    <a:noFill/>
                    <a:ln w="9360">
                      <a:solidFill>
                        <a:srgbClr val="000000"/>
                      </a:solidFill>
                      <a:miter lim="800000"/>
                      <a:headEnd/>
                      <a:tailEnd/>
                    </a:ln>
                  </p:spPr>
                  <p:txBody>
                    <a:bodyPr/>
                    <a:lstStyle/>
                    <a:p>
                      <a:endParaRPr lang="en-GB"/>
                    </a:p>
                  </p:txBody>
                </p:sp>
              </p:grpSp>
              <p:grpSp>
                <p:nvGrpSpPr>
                  <p:cNvPr id="20260" name="Group 671"/>
                  <p:cNvGrpSpPr>
                    <a:grpSpLocks/>
                  </p:cNvGrpSpPr>
                  <p:nvPr/>
                </p:nvGrpSpPr>
                <p:grpSpPr bwMode="auto">
                  <a:xfrm>
                    <a:off x="2266" y="637"/>
                    <a:ext cx="43" cy="55"/>
                    <a:chOff x="2266" y="637"/>
                    <a:chExt cx="43" cy="55"/>
                  </a:xfrm>
                </p:grpSpPr>
                <p:sp>
                  <p:nvSpPr>
                    <p:cNvPr id="20315" name="Line 672"/>
                    <p:cNvSpPr>
                      <a:spLocks noChangeShapeType="1"/>
                    </p:cNvSpPr>
                    <p:nvPr/>
                  </p:nvSpPr>
                  <p:spPr bwMode="auto">
                    <a:xfrm>
                      <a:off x="2271" y="637"/>
                      <a:ext cx="33" cy="23"/>
                    </a:xfrm>
                    <a:prstGeom prst="line">
                      <a:avLst/>
                    </a:prstGeom>
                    <a:noFill/>
                    <a:ln w="9360">
                      <a:solidFill>
                        <a:srgbClr val="000000"/>
                      </a:solidFill>
                      <a:miter lim="800000"/>
                      <a:headEnd/>
                      <a:tailEnd/>
                    </a:ln>
                  </p:spPr>
                  <p:txBody>
                    <a:bodyPr/>
                    <a:lstStyle/>
                    <a:p>
                      <a:endParaRPr lang="en-GB"/>
                    </a:p>
                  </p:txBody>
                </p:sp>
                <p:sp>
                  <p:nvSpPr>
                    <p:cNvPr id="20316" name="Line 673"/>
                    <p:cNvSpPr>
                      <a:spLocks noChangeShapeType="1"/>
                    </p:cNvSpPr>
                    <p:nvPr/>
                  </p:nvSpPr>
                  <p:spPr bwMode="auto">
                    <a:xfrm flipH="1">
                      <a:off x="2265" y="662"/>
                      <a:ext cx="45" cy="30"/>
                    </a:xfrm>
                    <a:prstGeom prst="line">
                      <a:avLst/>
                    </a:prstGeom>
                    <a:noFill/>
                    <a:ln w="9360">
                      <a:solidFill>
                        <a:srgbClr val="000000"/>
                      </a:solidFill>
                      <a:miter lim="800000"/>
                      <a:headEnd/>
                      <a:tailEnd/>
                    </a:ln>
                  </p:spPr>
                  <p:txBody>
                    <a:bodyPr/>
                    <a:lstStyle/>
                    <a:p>
                      <a:endParaRPr lang="en-GB"/>
                    </a:p>
                  </p:txBody>
                </p:sp>
              </p:grpSp>
              <p:grpSp>
                <p:nvGrpSpPr>
                  <p:cNvPr id="20261" name="Group 674"/>
                  <p:cNvGrpSpPr>
                    <a:grpSpLocks/>
                  </p:cNvGrpSpPr>
                  <p:nvPr/>
                </p:nvGrpSpPr>
                <p:grpSpPr bwMode="auto">
                  <a:xfrm>
                    <a:off x="2266" y="694"/>
                    <a:ext cx="43" cy="55"/>
                    <a:chOff x="2266" y="694"/>
                    <a:chExt cx="43" cy="55"/>
                  </a:xfrm>
                </p:grpSpPr>
                <p:sp>
                  <p:nvSpPr>
                    <p:cNvPr id="20313" name="Line 675"/>
                    <p:cNvSpPr>
                      <a:spLocks noChangeShapeType="1"/>
                    </p:cNvSpPr>
                    <p:nvPr/>
                  </p:nvSpPr>
                  <p:spPr bwMode="auto">
                    <a:xfrm>
                      <a:off x="2271" y="694"/>
                      <a:ext cx="33" cy="23"/>
                    </a:xfrm>
                    <a:prstGeom prst="line">
                      <a:avLst/>
                    </a:prstGeom>
                    <a:noFill/>
                    <a:ln w="9360">
                      <a:solidFill>
                        <a:srgbClr val="000000"/>
                      </a:solidFill>
                      <a:miter lim="800000"/>
                      <a:headEnd/>
                      <a:tailEnd/>
                    </a:ln>
                  </p:spPr>
                  <p:txBody>
                    <a:bodyPr/>
                    <a:lstStyle/>
                    <a:p>
                      <a:endParaRPr lang="en-GB"/>
                    </a:p>
                  </p:txBody>
                </p:sp>
                <p:sp>
                  <p:nvSpPr>
                    <p:cNvPr id="20314" name="Line 676"/>
                    <p:cNvSpPr>
                      <a:spLocks noChangeShapeType="1"/>
                    </p:cNvSpPr>
                    <p:nvPr/>
                  </p:nvSpPr>
                  <p:spPr bwMode="auto">
                    <a:xfrm flipH="1">
                      <a:off x="2265" y="719"/>
                      <a:ext cx="45" cy="30"/>
                    </a:xfrm>
                    <a:prstGeom prst="line">
                      <a:avLst/>
                    </a:prstGeom>
                    <a:noFill/>
                    <a:ln w="9360">
                      <a:solidFill>
                        <a:srgbClr val="000000"/>
                      </a:solidFill>
                      <a:miter lim="800000"/>
                      <a:headEnd/>
                      <a:tailEnd/>
                    </a:ln>
                  </p:spPr>
                  <p:txBody>
                    <a:bodyPr/>
                    <a:lstStyle/>
                    <a:p>
                      <a:endParaRPr lang="en-GB"/>
                    </a:p>
                  </p:txBody>
                </p:sp>
              </p:grpSp>
              <p:grpSp>
                <p:nvGrpSpPr>
                  <p:cNvPr id="20279" name="Group 677"/>
                  <p:cNvGrpSpPr>
                    <a:grpSpLocks/>
                  </p:cNvGrpSpPr>
                  <p:nvPr/>
                </p:nvGrpSpPr>
                <p:grpSpPr bwMode="auto">
                  <a:xfrm>
                    <a:off x="2266" y="751"/>
                    <a:ext cx="43" cy="55"/>
                    <a:chOff x="2266" y="751"/>
                    <a:chExt cx="43" cy="55"/>
                  </a:xfrm>
                </p:grpSpPr>
                <p:sp>
                  <p:nvSpPr>
                    <p:cNvPr id="20311" name="Line 678"/>
                    <p:cNvSpPr>
                      <a:spLocks noChangeShapeType="1"/>
                    </p:cNvSpPr>
                    <p:nvPr/>
                  </p:nvSpPr>
                  <p:spPr bwMode="auto">
                    <a:xfrm>
                      <a:off x="2271" y="751"/>
                      <a:ext cx="33" cy="23"/>
                    </a:xfrm>
                    <a:prstGeom prst="line">
                      <a:avLst/>
                    </a:prstGeom>
                    <a:noFill/>
                    <a:ln w="9360">
                      <a:solidFill>
                        <a:srgbClr val="000000"/>
                      </a:solidFill>
                      <a:miter lim="800000"/>
                      <a:headEnd/>
                      <a:tailEnd/>
                    </a:ln>
                  </p:spPr>
                  <p:txBody>
                    <a:bodyPr/>
                    <a:lstStyle/>
                    <a:p>
                      <a:endParaRPr lang="en-GB"/>
                    </a:p>
                  </p:txBody>
                </p:sp>
                <p:sp>
                  <p:nvSpPr>
                    <p:cNvPr id="20312" name="Line 679"/>
                    <p:cNvSpPr>
                      <a:spLocks noChangeShapeType="1"/>
                    </p:cNvSpPr>
                    <p:nvPr/>
                  </p:nvSpPr>
                  <p:spPr bwMode="auto">
                    <a:xfrm flipH="1">
                      <a:off x="2265" y="776"/>
                      <a:ext cx="45" cy="30"/>
                    </a:xfrm>
                    <a:prstGeom prst="line">
                      <a:avLst/>
                    </a:prstGeom>
                    <a:noFill/>
                    <a:ln w="9360">
                      <a:solidFill>
                        <a:srgbClr val="000000"/>
                      </a:solidFill>
                      <a:miter lim="800000"/>
                      <a:headEnd/>
                      <a:tailEnd/>
                    </a:ln>
                  </p:spPr>
                  <p:txBody>
                    <a:bodyPr/>
                    <a:lstStyle/>
                    <a:p>
                      <a:endParaRPr lang="en-GB"/>
                    </a:p>
                  </p:txBody>
                </p:sp>
              </p:grpSp>
              <p:grpSp>
                <p:nvGrpSpPr>
                  <p:cNvPr id="20280" name="Group 680"/>
                  <p:cNvGrpSpPr>
                    <a:grpSpLocks/>
                  </p:cNvGrpSpPr>
                  <p:nvPr/>
                </p:nvGrpSpPr>
                <p:grpSpPr bwMode="auto">
                  <a:xfrm>
                    <a:off x="2266" y="808"/>
                    <a:ext cx="43" cy="56"/>
                    <a:chOff x="2266" y="808"/>
                    <a:chExt cx="43" cy="56"/>
                  </a:xfrm>
                </p:grpSpPr>
                <p:sp>
                  <p:nvSpPr>
                    <p:cNvPr id="20309" name="Line 681"/>
                    <p:cNvSpPr>
                      <a:spLocks noChangeShapeType="1"/>
                    </p:cNvSpPr>
                    <p:nvPr/>
                  </p:nvSpPr>
                  <p:spPr bwMode="auto">
                    <a:xfrm>
                      <a:off x="2271" y="808"/>
                      <a:ext cx="33" cy="23"/>
                    </a:xfrm>
                    <a:prstGeom prst="line">
                      <a:avLst/>
                    </a:prstGeom>
                    <a:noFill/>
                    <a:ln w="9360">
                      <a:solidFill>
                        <a:srgbClr val="000000"/>
                      </a:solidFill>
                      <a:miter lim="800000"/>
                      <a:headEnd/>
                      <a:tailEnd/>
                    </a:ln>
                  </p:spPr>
                  <p:txBody>
                    <a:bodyPr/>
                    <a:lstStyle/>
                    <a:p>
                      <a:endParaRPr lang="en-GB"/>
                    </a:p>
                  </p:txBody>
                </p:sp>
                <p:sp>
                  <p:nvSpPr>
                    <p:cNvPr id="20310" name="Line 682"/>
                    <p:cNvSpPr>
                      <a:spLocks noChangeShapeType="1"/>
                    </p:cNvSpPr>
                    <p:nvPr/>
                  </p:nvSpPr>
                  <p:spPr bwMode="auto">
                    <a:xfrm flipH="1">
                      <a:off x="2265" y="834"/>
                      <a:ext cx="45" cy="30"/>
                    </a:xfrm>
                    <a:prstGeom prst="line">
                      <a:avLst/>
                    </a:prstGeom>
                    <a:noFill/>
                    <a:ln w="9360">
                      <a:solidFill>
                        <a:srgbClr val="000000"/>
                      </a:solidFill>
                      <a:miter lim="800000"/>
                      <a:headEnd/>
                      <a:tailEnd/>
                    </a:ln>
                  </p:spPr>
                  <p:txBody>
                    <a:bodyPr/>
                    <a:lstStyle/>
                    <a:p>
                      <a:endParaRPr lang="en-GB"/>
                    </a:p>
                  </p:txBody>
                </p:sp>
              </p:grpSp>
              <p:grpSp>
                <p:nvGrpSpPr>
                  <p:cNvPr id="20282" name="Group 683"/>
                  <p:cNvGrpSpPr>
                    <a:grpSpLocks/>
                  </p:cNvGrpSpPr>
                  <p:nvPr/>
                </p:nvGrpSpPr>
                <p:grpSpPr bwMode="auto">
                  <a:xfrm>
                    <a:off x="2266" y="866"/>
                    <a:ext cx="43" cy="55"/>
                    <a:chOff x="2266" y="866"/>
                    <a:chExt cx="43" cy="55"/>
                  </a:xfrm>
                </p:grpSpPr>
                <p:sp>
                  <p:nvSpPr>
                    <p:cNvPr id="20307" name="Line 684"/>
                    <p:cNvSpPr>
                      <a:spLocks noChangeShapeType="1"/>
                    </p:cNvSpPr>
                    <p:nvPr/>
                  </p:nvSpPr>
                  <p:spPr bwMode="auto">
                    <a:xfrm>
                      <a:off x="2271" y="866"/>
                      <a:ext cx="33" cy="23"/>
                    </a:xfrm>
                    <a:prstGeom prst="line">
                      <a:avLst/>
                    </a:prstGeom>
                    <a:noFill/>
                    <a:ln w="9360">
                      <a:solidFill>
                        <a:srgbClr val="000000"/>
                      </a:solidFill>
                      <a:miter lim="800000"/>
                      <a:headEnd/>
                      <a:tailEnd/>
                    </a:ln>
                  </p:spPr>
                  <p:txBody>
                    <a:bodyPr/>
                    <a:lstStyle/>
                    <a:p>
                      <a:endParaRPr lang="en-GB"/>
                    </a:p>
                  </p:txBody>
                </p:sp>
                <p:sp>
                  <p:nvSpPr>
                    <p:cNvPr id="20308" name="Line 685"/>
                    <p:cNvSpPr>
                      <a:spLocks noChangeShapeType="1"/>
                    </p:cNvSpPr>
                    <p:nvPr/>
                  </p:nvSpPr>
                  <p:spPr bwMode="auto">
                    <a:xfrm flipH="1">
                      <a:off x="2265" y="891"/>
                      <a:ext cx="45" cy="30"/>
                    </a:xfrm>
                    <a:prstGeom prst="line">
                      <a:avLst/>
                    </a:prstGeom>
                    <a:noFill/>
                    <a:ln w="9360">
                      <a:solidFill>
                        <a:srgbClr val="000000"/>
                      </a:solidFill>
                      <a:miter lim="800000"/>
                      <a:headEnd/>
                      <a:tailEnd/>
                    </a:ln>
                  </p:spPr>
                  <p:txBody>
                    <a:bodyPr/>
                    <a:lstStyle/>
                    <a:p>
                      <a:endParaRPr lang="en-GB"/>
                    </a:p>
                  </p:txBody>
                </p:sp>
              </p:grpSp>
            </p:grpSp>
            <p:grpSp>
              <p:nvGrpSpPr>
                <p:cNvPr id="20283" name="Group 686"/>
                <p:cNvGrpSpPr>
                  <a:grpSpLocks/>
                </p:cNvGrpSpPr>
                <p:nvPr/>
              </p:nvGrpSpPr>
              <p:grpSpPr bwMode="auto">
                <a:xfrm>
                  <a:off x="2326" y="561"/>
                  <a:ext cx="44" cy="360"/>
                  <a:chOff x="2326" y="561"/>
                  <a:chExt cx="44" cy="360"/>
                </a:xfrm>
              </p:grpSpPr>
              <p:sp>
                <p:nvSpPr>
                  <p:cNvPr id="20281" name="Line 687"/>
                  <p:cNvSpPr>
                    <a:spLocks noChangeShapeType="1"/>
                  </p:cNvSpPr>
                  <p:nvPr/>
                </p:nvSpPr>
                <p:spPr bwMode="auto">
                  <a:xfrm flipH="1">
                    <a:off x="2325" y="561"/>
                    <a:ext cx="32" cy="17"/>
                  </a:xfrm>
                  <a:prstGeom prst="line">
                    <a:avLst/>
                  </a:prstGeom>
                  <a:noFill/>
                  <a:ln w="9360">
                    <a:solidFill>
                      <a:srgbClr val="000000"/>
                    </a:solidFill>
                    <a:miter lim="800000"/>
                    <a:headEnd/>
                    <a:tailEnd/>
                  </a:ln>
                </p:spPr>
                <p:txBody>
                  <a:bodyPr/>
                  <a:lstStyle/>
                  <a:p>
                    <a:endParaRPr lang="en-GB"/>
                  </a:p>
                </p:txBody>
              </p:sp>
              <p:grpSp>
                <p:nvGrpSpPr>
                  <p:cNvPr id="20284" name="Group 688"/>
                  <p:cNvGrpSpPr>
                    <a:grpSpLocks/>
                  </p:cNvGrpSpPr>
                  <p:nvPr/>
                </p:nvGrpSpPr>
                <p:grpSpPr bwMode="auto">
                  <a:xfrm>
                    <a:off x="2327" y="580"/>
                    <a:ext cx="43" cy="55"/>
                    <a:chOff x="2327" y="580"/>
                    <a:chExt cx="43" cy="55"/>
                  </a:xfrm>
                </p:grpSpPr>
                <p:sp>
                  <p:nvSpPr>
                    <p:cNvPr id="20298" name="Line 689"/>
                    <p:cNvSpPr>
                      <a:spLocks noChangeShapeType="1"/>
                    </p:cNvSpPr>
                    <p:nvPr/>
                  </p:nvSpPr>
                  <p:spPr bwMode="auto">
                    <a:xfrm>
                      <a:off x="2332" y="580"/>
                      <a:ext cx="33" cy="23"/>
                    </a:xfrm>
                    <a:prstGeom prst="line">
                      <a:avLst/>
                    </a:prstGeom>
                    <a:noFill/>
                    <a:ln w="9360">
                      <a:solidFill>
                        <a:srgbClr val="000000"/>
                      </a:solidFill>
                      <a:miter lim="800000"/>
                      <a:headEnd/>
                      <a:tailEnd/>
                    </a:ln>
                  </p:spPr>
                  <p:txBody>
                    <a:bodyPr/>
                    <a:lstStyle/>
                    <a:p>
                      <a:endParaRPr lang="en-GB"/>
                    </a:p>
                  </p:txBody>
                </p:sp>
                <p:sp>
                  <p:nvSpPr>
                    <p:cNvPr id="20299" name="Line 690"/>
                    <p:cNvSpPr>
                      <a:spLocks noChangeShapeType="1"/>
                    </p:cNvSpPr>
                    <p:nvPr/>
                  </p:nvSpPr>
                  <p:spPr bwMode="auto">
                    <a:xfrm flipH="1">
                      <a:off x="2326" y="605"/>
                      <a:ext cx="45" cy="30"/>
                    </a:xfrm>
                    <a:prstGeom prst="line">
                      <a:avLst/>
                    </a:prstGeom>
                    <a:noFill/>
                    <a:ln w="9360">
                      <a:solidFill>
                        <a:srgbClr val="000000"/>
                      </a:solidFill>
                      <a:miter lim="800000"/>
                      <a:headEnd/>
                      <a:tailEnd/>
                    </a:ln>
                  </p:spPr>
                  <p:txBody>
                    <a:bodyPr/>
                    <a:lstStyle/>
                    <a:p>
                      <a:endParaRPr lang="en-GB"/>
                    </a:p>
                  </p:txBody>
                </p:sp>
              </p:grpSp>
              <p:grpSp>
                <p:nvGrpSpPr>
                  <p:cNvPr id="20285" name="Group 691"/>
                  <p:cNvGrpSpPr>
                    <a:grpSpLocks/>
                  </p:cNvGrpSpPr>
                  <p:nvPr/>
                </p:nvGrpSpPr>
                <p:grpSpPr bwMode="auto">
                  <a:xfrm>
                    <a:off x="2327" y="637"/>
                    <a:ext cx="43" cy="55"/>
                    <a:chOff x="2327" y="637"/>
                    <a:chExt cx="43" cy="55"/>
                  </a:xfrm>
                </p:grpSpPr>
                <p:sp>
                  <p:nvSpPr>
                    <p:cNvPr id="20296" name="Line 692"/>
                    <p:cNvSpPr>
                      <a:spLocks noChangeShapeType="1"/>
                    </p:cNvSpPr>
                    <p:nvPr/>
                  </p:nvSpPr>
                  <p:spPr bwMode="auto">
                    <a:xfrm>
                      <a:off x="2332" y="637"/>
                      <a:ext cx="33" cy="23"/>
                    </a:xfrm>
                    <a:prstGeom prst="line">
                      <a:avLst/>
                    </a:prstGeom>
                    <a:noFill/>
                    <a:ln w="9360">
                      <a:solidFill>
                        <a:srgbClr val="000000"/>
                      </a:solidFill>
                      <a:miter lim="800000"/>
                      <a:headEnd/>
                      <a:tailEnd/>
                    </a:ln>
                  </p:spPr>
                  <p:txBody>
                    <a:bodyPr/>
                    <a:lstStyle/>
                    <a:p>
                      <a:endParaRPr lang="en-GB"/>
                    </a:p>
                  </p:txBody>
                </p:sp>
                <p:sp>
                  <p:nvSpPr>
                    <p:cNvPr id="20297" name="Line 693"/>
                    <p:cNvSpPr>
                      <a:spLocks noChangeShapeType="1"/>
                    </p:cNvSpPr>
                    <p:nvPr/>
                  </p:nvSpPr>
                  <p:spPr bwMode="auto">
                    <a:xfrm flipH="1">
                      <a:off x="2326" y="662"/>
                      <a:ext cx="45" cy="30"/>
                    </a:xfrm>
                    <a:prstGeom prst="line">
                      <a:avLst/>
                    </a:prstGeom>
                    <a:noFill/>
                    <a:ln w="9360">
                      <a:solidFill>
                        <a:srgbClr val="000000"/>
                      </a:solidFill>
                      <a:miter lim="800000"/>
                      <a:headEnd/>
                      <a:tailEnd/>
                    </a:ln>
                  </p:spPr>
                  <p:txBody>
                    <a:bodyPr/>
                    <a:lstStyle/>
                    <a:p>
                      <a:endParaRPr lang="en-GB"/>
                    </a:p>
                  </p:txBody>
                </p:sp>
              </p:grpSp>
              <p:grpSp>
                <p:nvGrpSpPr>
                  <p:cNvPr id="20286" name="Group 694"/>
                  <p:cNvGrpSpPr>
                    <a:grpSpLocks/>
                  </p:cNvGrpSpPr>
                  <p:nvPr/>
                </p:nvGrpSpPr>
                <p:grpSpPr bwMode="auto">
                  <a:xfrm>
                    <a:off x="2327" y="694"/>
                    <a:ext cx="43" cy="55"/>
                    <a:chOff x="2327" y="694"/>
                    <a:chExt cx="43" cy="55"/>
                  </a:xfrm>
                </p:grpSpPr>
                <p:sp>
                  <p:nvSpPr>
                    <p:cNvPr id="20294" name="Line 695"/>
                    <p:cNvSpPr>
                      <a:spLocks noChangeShapeType="1"/>
                    </p:cNvSpPr>
                    <p:nvPr/>
                  </p:nvSpPr>
                  <p:spPr bwMode="auto">
                    <a:xfrm>
                      <a:off x="2332" y="694"/>
                      <a:ext cx="33" cy="23"/>
                    </a:xfrm>
                    <a:prstGeom prst="line">
                      <a:avLst/>
                    </a:prstGeom>
                    <a:noFill/>
                    <a:ln w="9360">
                      <a:solidFill>
                        <a:srgbClr val="000000"/>
                      </a:solidFill>
                      <a:miter lim="800000"/>
                      <a:headEnd/>
                      <a:tailEnd/>
                    </a:ln>
                  </p:spPr>
                  <p:txBody>
                    <a:bodyPr/>
                    <a:lstStyle/>
                    <a:p>
                      <a:endParaRPr lang="en-GB"/>
                    </a:p>
                  </p:txBody>
                </p:sp>
                <p:sp>
                  <p:nvSpPr>
                    <p:cNvPr id="20295" name="Line 696"/>
                    <p:cNvSpPr>
                      <a:spLocks noChangeShapeType="1"/>
                    </p:cNvSpPr>
                    <p:nvPr/>
                  </p:nvSpPr>
                  <p:spPr bwMode="auto">
                    <a:xfrm flipH="1">
                      <a:off x="2326" y="719"/>
                      <a:ext cx="45" cy="30"/>
                    </a:xfrm>
                    <a:prstGeom prst="line">
                      <a:avLst/>
                    </a:prstGeom>
                    <a:noFill/>
                    <a:ln w="9360">
                      <a:solidFill>
                        <a:srgbClr val="000000"/>
                      </a:solidFill>
                      <a:miter lim="800000"/>
                      <a:headEnd/>
                      <a:tailEnd/>
                    </a:ln>
                  </p:spPr>
                  <p:txBody>
                    <a:bodyPr/>
                    <a:lstStyle/>
                    <a:p>
                      <a:endParaRPr lang="en-GB"/>
                    </a:p>
                  </p:txBody>
                </p:sp>
              </p:grpSp>
              <p:grpSp>
                <p:nvGrpSpPr>
                  <p:cNvPr id="20287" name="Group 697"/>
                  <p:cNvGrpSpPr>
                    <a:grpSpLocks/>
                  </p:cNvGrpSpPr>
                  <p:nvPr/>
                </p:nvGrpSpPr>
                <p:grpSpPr bwMode="auto">
                  <a:xfrm>
                    <a:off x="2327" y="751"/>
                    <a:ext cx="43" cy="55"/>
                    <a:chOff x="2327" y="751"/>
                    <a:chExt cx="43" cy="55"/>
                  </a:xfrm>
                </p:grpSpPr>
                <p:sp>
                  <p:nvSpPr>
                    <p:cNvPr id="20292" name="Line 698"/>
                    <p:cNvSpPr>
                      <a:spLocks noChangeShapeType="1"/>
                    </p:cNvSpPr>
                    <p:nvPr/>
                  </p:nvSpPr>
                  <p:spPr bwMode="auto">
                    <a:xfrm>
                      <a:off x="2332" y="751"/>
                      <a:ext cx="33" cy="23"/>
                    </a:xfrm>
                    <a:prstGeom prst="line">
                      <a:avLst/>
                    </a:prstGeom>
                    <a:noFill/>
                    <a:ln w="9360">
                      <a:solidFill>
                        <a:srgbClr val="000000"/>
                      </a:solidFill>
                      <a:miter lim="800000"/>
                      <a:headEnd/>
                      <a:tailEnd/>
                    </a:ln>
                  </p:spPr>
                  <p:txBody>
                    <a:bodyPr/>
                    <a:lstStyle/>
                    <a:p>
                      <a:endParaRPr lang="en-GB"/>
                    </a:p>
                  </p:txBody>
                </p:sp>
                <p:sp>
                  <p:nvSpPr>
                    <p:cNvPr id="20293" name="Line 699"/>
                    <p:cNvSpPr>
                      <a:spLocks noChangeShapeType="1"/>
                    </p:cNvSpPr>
                    <p:nvPr/>
                  </p:nvSpPr>
                  <p:spPr bwMode="auto">
                    <a:xfrm flipH="1">
                      <a:off x="2326" y="776"/>
                      <a:ext cx="45" cy="30"/>
                    </a:xfrm>
                    <a:prstGeom prst="line">
                      <a:avLst/>
                    </a:prstGeom>
                    <a:noFill/>
                    <a:ln w="9360">
                      <a:solidFill>
                        <a:srgbClr val="000000"/>
                      </a:solidFill>
                      <a:miter lim="800000"/>
                      <a:headEnd/>
                      <a:tailEnd/>
                    </a:ln>
                  </p:spPr>
                  <p:txBody>
                    <a:bodyPr/>
                    <a:lstStyle/>
                    <a:p>
                      <a:endParaRPr lang="en-GB"/>
                    </a:p>
                  </p:txBody>
                </p:sp>
              </p:grpSp>
              <p:grpSp>
                <p:nvGrpSpPr>
                  <p:cNvPr id="20301" name="Group 700"/>
                  <p:cNvGrpSpPr>
                    <a:grpSpLocks/>
                  </p:cNvGrpSpPr>
                  <p:nvPr/>
                </p:nvGrpSpPr>
                <p:grpSpPr bwMode="auto">
                  <a:xfrm>
                    <a:off x="2327" y="808"/>
                    <a:ext cx="43" cy="56"/>
                    <a:chOff x="2327" y="808"/>
                    <a:chExt cx="43" cy="56"/>
                  </a:xfrm>
                </p:grpSpPr>
                <p:sp>
                  <p:nvSpPr>
                    <p:cNvPr id="20290" name="Line 701"/>
                    <p:cNvSpPr>
                      <a:spLocks noChangeShapeType="1"/>
                    </p:cNvSpPr>
                    <p:nvPr/>
                  </p:nvSpPr>
                  <p:spPr bwMode="auto">
                    <a:xfrm>
                      <a:off x="2332" y="808"/>
                      <a:ext cx="33" cy="23"/>
                    </a:xfrm>
                    <a:prstGeom prst="line">
                      <a:avLst/>
                    </a:prstGeom>
                    <a:noFill/>
                    <a:ln w="9360">
                      <a:solidFill>
                        <a:srgbClr val="000000"/>
                      </a:solidFill>
                      <a:miter lim="800000"/>
                      <a:headEnd/>
                      <a:tailEnd/>
                    </a:ln>
                  </p:spPr>
                  <p:txBody>
                    <a:bodyPr/>
                    <a:lstStyle/>
                    <a:p>
                      <a:endParaRPr lang="en-GB"/>
                    </a:p>
                  </p:txBody>
                </p:sp>
                <p:sp>
                  <p:nvSpPr>
                    <p:cNvPr id="20291" name="Line 702"/>
                    <p:cNvSpPr>
                      <a:spLocks noChangeShapeType="1"/>
                    </p:cNvSpPr>
                    <p:nvPr/>
                  </p:nvSpPr>
                  <p:spPr bwMode="auto">
                    <a:xfrm flipH="1">
                      <a:off x="2326" y="834"/>
                      <a:ext cx="45" cy="30"/>
                    </a:xfrm>
                    <a:prstGeom prst="line">
                      <a:avLst/>
                    </a:prstGeom>
                    <a:noFill/>
                    <a:ln w="9360">
                      <a:solidFill>
                        <a:srgbClr val="000000"/>
                      </a:solidFill>
                      <a:miter lim="800000"/>
                      <a:headEnd/>
                      <a:tailEnd/>
                    </a:ln>
                  </p:spPr>
                  <p:txBody>
                    <a:bodyPr/>
                    <a:lstStyle/>
                    <a:p>
                      <a:endParaRPr lang="en-GB"/>
                    </a:p>
                  </p:txBody>
                </p:sp>
              </p:grpSp>
              <p:grpSp>
                <p:nvGrpSpPr>
                  <p:cNvPr id="20302" name="Group 703"/>
                  <p:cNvGrpSpPr>
                    <a:grpSpLocks/>
                  </p:cNvGrpSpPr>
                  <p:nvPr/>
                </p:nvGrpSpPr>
                <p:grpSpPr bwMode="auto">
                  <a:xfrm>
                    <a:off x="2327" y="866"/>
                    <a:ext cx="43" cy="55"/>
                    <a:chOff x="2327" y="866"/>
                    <a:chExt cx="43" cy="55"/>
                  </a:xfrm>
                </p:grpSpPr>
                <p:sp>
                  <p:nvSpPr>
                    <p:cNvPr id="20288" name="Line 704"/>
                    <p:cNvSpPr>
                      <a:spLocks noChangeShapeType="1"/>
                    </p:cNvSpPr>
                    <p:nvPr/>
                  </p:nvSpPr>
                  <p:spPr bwMode="auto">
                    <a:xfrm>
                      <a:off x="2332" y="866"/>
                      <a:ext cx="33" cy="23"/>
                    </a:xfrm>
                    <a:prstGeom prst="line">
                      <a:avLst/>
                    </a:prstGeom>
                    <a:noFill/>
                    <a:ln w="9360">
                      <a:solidFill>
                        <a:srgbClr val="000000"/>
                      </a:solidFill>
                      <a:miter lim="800000"/>
                      <a:headEnd/>
                      <a:tailEnd/>
                    </a:ln>
                  </p:spPr>
                  <p:txBody>
                    <a:bodyPr/>
                    <a:lstStyle/>
                    <a:p>
                      <a:endParaRPr lang="en-GB"/>
                    </a:p>
                  </p:txBody>
                </p:sp>
                <p:sp>
                  <p:nvSpPr>
                    <p:cNvPr id="20289" name="Line 705"/>
                    <p:cNvSpPr>
                      <a:spLocks noChangeShapeType="1"/>
                    </p:cNvSpPr>
                    <p:nvPr/>
                  </p:nvSpPr>
                  <p:spPr bwMode="auto">
                    <a:xfrm flipH="1">
                      <a:off x="2326" y="891"/>
                      <a:ext cx="45" cy="30"/>
                    </a:xfrm>
                    <a:prstGeom prst="line">
                      <a:avLst/>
                    </a:prstGeom>
                    <a:noFill/>
                    <a:ln w="9360">
                      <a:solidFill>
                        <a:srgbClr val="000000"/>
                      </a:solidFill>
                      <a:miter lim="800000"/>
                      <a:headEnd/>
                      <a:tailEnd/>
                    </a:ln>
                  </p:spPr>
                  <p:txBody>
                    <a:bodyPr/>
                    <a:lstStyle/>
                    <a:p>
                      <a:endParaRPr lang="en-GB"/>
                    </a:p>
                  </p:txBody>
                </p:sp>
              </p:grpSp>
            </p:grpSp>
          </p:grpSp>
          <p:grpSp>
            <p:nvGrpSpPr>
              <p:cNvPr id="20303" name="Group 706"/>
              <p:cNvGrpSpPr>
                <a:grpSpLocks/>
              </p:cNvGrpSpPr>
              <p:nvPr/>
            </p:nvGrpSpPr>
            <p:grpSpPr bwMode="auto">
              <a:xfrm>
                <a:off x="2206" y="947"/>
                <a:ext cx="200" cy="523"/>
                <a:chOff x="2206" y="947"/>
                <a:chExt cx="200" cy="523"/>
              </a:xfrm>
            </p:grpSpPr>
            <p:sp>
              <p:nvSpPr>
                <p:cNvPr id="20229" name="Oval 707"/>
                <p:cNvSpPr>
                  <a:spLocks noChangeArrowheads="1"/>
                </p:cNvSpPr>
                <p:nvPr/>
              </p:nvSpPr>
              <p:spPr bwMode="auto">
                <a:xfrm rot="10800000">
                  <a:off x="2295" y="1384"/>
                  <a:ext cx="112" cy="8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20230" name="Line 708"/>
                <p:cNvSpPr>
                  <a:spLocks noChangeShapeType="1"/>
                </p:cNvSpPr>
                <p:nvPr/>
              </p:nvSpPr>
              <p:spPr bwMode="auto">
                <a:xfrm flipV="1">
                  <a:off x="2347" y="1324"/>
                  <a:ext cx="0" cy="54"/>
                </a:xfrm>
                <a:prstGeom prst="line">
                  <a:avLst/>
                </a:prstGeom>
                <a:noFill/>
                <a:ln w="9360">
                  <a:solidFill>
                    <a:srgbClr val="000000"/>
                  </a:solidFill>
                  <a:miter lim="800000"/>
                  <a:headEnd/>
                  <a:tailEnd/>
                </a:ln>
              </p:spPr>
              <p:txBody>
                <a:bodyPr/>
                <a:lstStyle/>
                <a:p>
                  <a:endParaRPr lang="en-GB"/>
                </a:p>
              </p:txBody>
            </p:sp>
            <p:sp>
              <p:nvSpPr>
                <p:cNvPr id="20231" name="Line 709"/>
                <p:cNvSpPr>
                  <a:spLocks noChangeShapeType="1"/>
                </p:cNvSpPr>
                <p:nvPr/>
              </p:nvSpPr>
              <p:spPr bwMode="auto">
                <a:xfrm flipH="1">
                  <a:off x="2220" y="1329"/>
                  <a:ext cx="131" cy="0"/>
                </a:xfrm>
                <a:prstGeom prst="line">
                  <a:avLst/>
                </a:prstGeom>
                <a:noFill/>
                <a:ln w="9360">
                  <a:solidFill>
                    <a:srgbClr val="000000"/>
                  </a:solidFill>
                  <a:miter lim="800000"/>
                  <a:headEnd/>
                  <a:tailEnd/>
                </a:ln>
              </p:spPr>
              <p:txBody>
                <a:bodyPr/>
                <a:lstStyle/>
                <a:p>
                  <a:endParaRPr lang="en-GB"/>
                </a:p>
              </p:txBody>
            </p:sp>
            <p:sp>
              <p:nvSpPr>
                <p:cNvPr id="20232" name="Line 710"/>
                <p:cNvSpPr>
                  <a:spLocks noChangeShapeType="1"/>
                </p:cNvSpPr>
                <p:nvPr/>
              </p:nvSpPr>
              <p:spPr bwMode="auto">
                <a:xfrm flipV="1">
                  <a:off x="2226" y="1304"/>
                  <a:ext cx="0" cy="29"/>
                </a:xfrm>
                <a:prstGeom prst="line">
                  <a:avLst/>
                </a:prstGeom>
                <a:noFill/>
                <a:ln w="9360">
                  <a:solidFill>
                    <a:srgbClr val="000000"/>
                  </a:solidFill>
                  <a:miter lim="800000"/>
                  <a:headEnd/>
                  <a:tailEnd/>
                </a:ln>
              </p:spPr>
              <p:txBody>
                <a:bodyPr/>
                <a:lstStyle/>
                <a:p>
                  <a:endParaRPr lang="en-GB"/>
                </a:p>
              </p:txBody>
            </p:sp>
            <p:sp>
              <p:nvSpPr>
                <p:cNvPr id="20233" name="Line 711"/>
                <p:cNvSpPr>
                  <a:spLocks noChangeShapeType="1"/>
                </p:cNvSpPr>
                <p:nvPr/>
              </p:nvSpPr>
              <p:spPr bwMode="auto">
                <a:xfrm flipV="1">
                  <a:off x="2286" y="1304"/>
                  <a:ext cx="0" cy="29"/>
                </a:xfrm>
                <a:prstGeom prst="line">
                  <a:avLst/>
                </a:prstGeom>
                <a:noFill/>
                <a:ln w="9360">
                  <a:solidFill>
                    <a:srgbClr val="000000"/>
                  </a:solidFill>
                  <a:miter lim="800000"/>
                  <a:headEnd/>
                  <a:tailEnd/>
                </a:ln>
              </p:spPr>
              <p:txBody>
                <a:bodyPr/>
                <a:lstStyle/>
                <a:p>
                  <a:endParaRPr lang="en-GB"/>
                </a:p>
              </p:txBody>
            </p:sp>
            <p:grpSp>
              <p:nvGrpSpPr>
                <p:cNvPr id="20304" name="Group 712"/>
                <p:cNvGrpSpPr>
                  <a:grpSpLocks/>
                </p:cNvGrpSpPr>
                <p:nvPr/>
              </p:nvGrpSpPr>
              <p:grpSpPr bwMode="auto">
                <a:xfrm>
                  <a:off x="2267" y="947"/>
                  <a:ext cx="44" cy="365"/>
                  <a:chOff x="2267" y="947"/>
                  <a:chExt cx="44" cy="365"/>
                </a:xfrm>
              </p:grpSpPr>
              <p:sp>
                <p:nvSpPr>
                  <p:cNvPr id="20255" name="Line 713"/>
                  <p:cNvSpPr>
                    <a:spLocks noChangeShapeType="1"/>
                  </p:cNvSpPr>
                  <p:nvPr/>
                </p:nvSpPr>
                <p:spPr bwMode="auto">
                  <a:xfrm flipV="1">
                    <a:off x="2286" y="1284"/>
                    <a:ext cx="21" cy="29"/>
                  </a:xfrm>
                  <a:prstGeom prst="line">
                    <a:avLst/>
                  </a:prstGeom>
                  <a:noFill/>
                  <a:ln w="9360">
                    <a:solidFill>
                      <a:srgbClr val="000000"/>
                    </a:solidFill>
                    <a:miter lim="800000"/>
                    <a:headEnd/>
                    <a:tailEnd/>
                  </a:ln>
                </p:spPr>
                <p:txBody>
                  <a:bodyPr/>
                  <a:lstStyle/>
                  <a:p>
                    <a:endParaRPr lang="en-GB"/>
                  </a:p>
                </p:txBody>
              </p:sp>
              <p:grpSp>
                <p:nvGrpSpPr>
                  <p:cNvPr id="20305" name="Group 714"/>
                  <p:cNvGrpSpPr>
                    <a:grpSpLocks/>
                  </p:cNvGrpSpPr>
                  <p:nvPr/>
                </p:nvGrpSpPr>
                <p:grpSpPr bwMode="auto">
                  <a:xfrm>
                    <a:off x="2267" y="1230"/>
                    <a:ext cx="44" cy="63"/>
                    <a:chOff x="2267" y="1230"/>
                    <a:chExt cx="44" cy="63"/>
                  </a:xfrm>
                </p:grpSpPr>
                <p:sp>
                  <p:nvSpPr>
                    <p:cNvPr id="20272" name="Line 715"/>
                    <p:cNvSpPr>
                      <a:spLocks noChangeShapeType="1"/>
                    </p:cNvSpPr>
                    <p:nvPr/>
                  </p:nvSpPr>
                  <p:spPr bwMode="auto">
                    <a:xfrm flipH="1" flipV="1">
                      <a:off x="2266" y="1261"/>
                      <a:ext cx="46" cy="33"/>
                    </a:xfrm>
                    <a:prstGeom prst="line">
                      <a:avLst/>
                    </a:prstGeom>
                    <a:noFill/>
                    <a:ln w="9360">
                      <a:solidFill>
                        <a:srgbClr val="000000"/>
                      </a:solidFill>
                      <a:miter lim="800000"/>
                      <a:headEnd/>
                      <a:tailEnd/>
                    </a:ln>
                  </p:spPr>
                  <p:txBody>
                    <a:bodyPr/>
                    <a:lstStyle/>
                    <a:p>
                      <a:endParaRPr lang="en-GB"/>
                    </a:p>
                  </p:txBody>
                </p:sp>
                <p:sp>
                  <p:nvSpPr>
                    <p:cNvPr id="20273" name="Line 716"/>
                    <p:cNvSpPr>
                      <a:spLocks noChangeShapeType="1"/>
                    </p:cNvSpPr>
                    <p:nvPr/>
                  </p:nvSpPr>
                  <p:spPr bwMode="auto">
                    <a:xfrm flipV="1">
                      <a:off x="2272" y="1229"/>
                      <a:ext cx="34" cy="40"/>
                    </a:xfrm>
                    <a:prstGeom prst="line">
                      <a:avLst/>
                    </a:prstGeom>
                    <a:noFill/>
                    <a:ln w="9360">
                      <a:solidFill>
                        <a:srgbClr val="000000"/>
                      </a:solidFill>
                      <a:miter lim="800000"/>
                      <a:headEnd/>
                      <a:tailEnd/>
                    </a:ln>
                  </p:spPr>
                  <p:txBody>
                    <a:bodyPr/>
                    <a:lstStyle/>
                    <a:p>
                      <a:endParaRPr lang="en-GB"/>
                    </a:p>
                  </p:txBody>
                </p:sp>
              </p:grpSp>
              <p:grpSp>
                <p:nvGrpSpPr>
                  <p:cNvPr id="20306" name="Group 717"/>
                  <p:cNvGrpSpPr>
                    <a:grpSpLocks/>
                  </p:cNvGrpSpPr>
                  <p:nvPr/>
                </p:nvGrpSpPr>
                <p:grpSpPr bwMode="auto">
                  <a:xfrm>
                    <a:off x="2267" y="1173"/>
                    <a:ext cx="44" cy="62"/>
                    <a:chOff x="2267" y="1173"/>
                    <a:chExt cx="44" cy="62"/>
                  </a:xfrm>
                </p:grpSpPr>
                <p:sp>
                  <p:nvSpPr>
                    <p:cNvPr id="20270" name="Line 718"/>
                    <p:cNvSpPr>
                      <a:spLocks noChangeShapeType="1"/>
                    </p:cNvSpPr>
                    <p:nvPr/>
                  </p:nvSpPr>
                  <p:spPr bwMode="auto">
                    <a:xfrm flipH="1" flipV="1">
                      <a:off x="2266" y="1203"/>
                      <a:ext cx="46" cy="34"/>
                    </a:xfrm>
                    <a:prstGeom prst="line">
                      <a:avLst/>
                    </a:prstGeom>
                    <a:noFill/>
                    <a:ln w="9360">
                      <a:solidFill>
                        <a:srgbClr val="000000"/>
                      </a:solidFill>
                      <a:miter lim="800000"/>
                      <a:headEnd/>
                      <a:tailEnd/>
                    </a:ln>
                  </p:spPr>
                  <p:txBody>
                    <a:bodyPr/>
                    <a:lstStyle/>
                    <a:p>
                      <a:endParaRPr lang="en-GB"/>
                    </a:p>
                  </p:txBody>
                </p:sp>
                <p:sp>
                  <p:nvSpPr>
                    <p:cNvPr id="20271" name="Line 719"/>
                    <p:cNvSpPr>
                      <a:spLocks noChangeShapeType="1"/>
                    </p:cNvSpPr>
                    <p:nvPr/>
                  </p:nvSpPr>
                  <p:spPr bwMode="auto">
                    <a:xfrm flipV="1">
                      <a:off x="2272" y="1173"/>
                      <a:ext cx="34" cy="40"/>
                    </a:xfrm>
                    <a:prstGeom prst="line">
                      <a:avLst/>
                    </a:prstGeom>
                    <a:noFill/>
                    <a:ln w="9360">
                      <a:solidFill>
                        <a:srgbClr val="000000"/>
                      </a:solidFill>
                      <a:miter lim="800000"/>
                      <a:headEnd/>
                      <a:tailEnd/>
                    </a:ln>
                  </p:spPr>
                  <p:txBody>
                    <a:bodyPr/>
                    <a:lstStyle/>
                    <a:p>
                      <a:endParaRPr lang="en-GB"/>
                    </a:p>
                  </p:txBody>
                </p:sp>
              </p:grpSp>
              <p:grpSp>
                <p:nvGrpSpPr>
                  <p:cNvPr id="20319" name="Group 720"/>
                  <p:cNvGrpSpPr>
                    <a:grpSpLocks/>
                  </p:cNvGrpSpPr>
                  <p:nvPr/>
                </p:nvGrpSpPr>
                <p:grpSpPr bwMode="auto">
                  <a:xfrm>
                    <a:off x="2267" y="1116"/>
                    <a:ext cx="44" cy="62"/>
                    <a:chOff x="2267" y="1116"/>
                    <a:chExt cx="44" cy="62"/>
                  </a:xfrm>
                </p:grpSpPr>
                <p:sp>
                  <p:nvSpPr>
                    <p:cNvPr id="20268" name="Line 721"/>
                    <p:cNvSpPr>
                      <a:spLocks noChangeShapeType="1"/>
                    </p:cNvSpPr>
                    <p:nvPr/>
                  </p:nvSpPr>
                  <p:spPr bwMode="auto">
                    <a:xfrm flipH="1" flipV="1">
                      <a:off x="2266" y="1146"/>
                      <a:ext cx="46" cy="34"/>
                    </a:xfrm>
                    <a:prstGeom prst="line">
                      <a:avLst/>
                    </a:prstGeom>
                    <a:noFill/>
                    <a:ln w="9360">
                      <a:solidFill>
                        <a:srgbClr val="000000"/>
                      </a:solidFill>
                      <a:miter lim="800000"/>
                      <a:headEnd/>
                      <a:tailEnd/>
                    </a:ln>
                  </p:spPr>
                  <p:txBody>
                    <a:bodyPr/>
                    <a:lstStyle/>
                    <a:p>
                      <a:endParaRPr lang="en-GB"/>
                    </a:p>
                  </p:txBody>
                </p:sp>
                <p:sp>
                  <p:nvSpPr>
                    <p:cNvPr id="20269" name="Line 722"/>
                    <p:cNvSpPr>
                      <a:spLocks noChangeShapeType="1"/>
                    </p:cNvSpPr>
                    <p:nvPr/>
                  </p:nvSpPr>
                  <p:spPr bwMode="auto">
                    <a:xfrm flipV="1">
                      <a:off x="2272" y="1116"/>
                      <a:ext cx="34" cy="40"/>
                    </a:xfrm>
                    <a:prstGeom prst="line">
                      <a:avLst/>
                    </a:prstGeom>
                    <a:noFill/>
                    <a:ln w="9360">
                      <a:solidFill>
                        <a:srgbClr val="000000"/>
                      </a:solidFill>
                      <a:miter lim="800000"/>
                      <a:headEnd/>
                      <a:tailEnd/>
                    </a:ln>
                  </p:spPr>
                  <p:txBody>
                    <a:bodyPr/>
                    <a:lstStyle/>
                    <a:p>
                      <a:endParaRPr lang="en-GB"/>
                    </a:p>
                  </p:txBody>
                </p:sp>
              </p:grpSp>
              <p:grpSp>
                <p:nvGrpSpPr>
                  <p:cNvPr id="20320" name="Group 723"/>
                  <p:cNvGrpSpPr>
                    <a:grpSpLocks/>
                  </p:cNvGrpSpPr>
                  <p:nvPr/>
                </p:nvGrpSpPr>
                <p:grpSpPr bwMode="auto">
                  <a:xfrm>
                    <a:off x="2267" y="1060"/>
                    <a:ext cx="44" cy="62"/>
                    <a:chOff x="2267" y="1060"/>
                    <a:chExt cx="44" cy="62"/>
                  </a:xfrm>
                </p:grpSpPr>
                <p:sp>
                  <p:nvSpPr>
                    <p:cNvPr id="20266" name="Line 724"/>
                    <p:cNvSpPr>
                      <a:spLocks noChangeShapeType="1"/>
                    </p:cNvSpPr>
                    <p:nvPr/>
                  </p:nvSpPr>
                  <p:spPr bwMode="auto">
                    <a:xfrm flipH="1" flipV="1">
                      <a:off x="2266" y="1089"/>
                      <a:ext cx="46" cy="34"/>
                    </a:xfrm>
                    <a:prstGeom prst="line">
                      <a:avLst/>
                    </a:prstGeom>
                    <a:noFill/>
                    <a:ln w="9360">
                      <a:solidFill>
                        <a:srgbClr val="000000"/>
                      </a:solidFill>
                      <a:miter lim="800000"/>
                      <a:headEnd/>
                      <a:tailEnd/>
                    </a:ln>
                  </p:spPr>
                  <p:txBody>
                    <a:bodyPr/>
                    <a:lstStyle/>
                    <a:p>
                      <a:endParaRPr lang="en-GB"/>
                    </a:p>
                  </p:txBody>
                </p:sp>
                <p:sp>
                  <p:nvSpPr>
                    <p:cNvPr id="20267" name="Line 725"/>
                    <p:cNvSpPr>
                      <a:spLocks noChangeShapeType="1"/>
                    </p:cNvSpPr>
                    <p:nvPr/>
                  </p:nvSpPr>
                  <p:spPr bwMode="auto">
                    <a:xfrm flipV="1">
                      <a:off x="2272" y="1060"/>
                      <a:ext cx="34" cy="40"/>
                    </a:xfrm>
                    <a:prstGeom prst="line">
                      <a:avLst/>
                    </a:prstGeom>
                    <a:noFill/>
                    <a:ln w="9360">
                      <a:solidFill>
                        <a:srgbClr val="000000"/>
                      </a:solidFill>
                      <a:miter lim="800000"/>
                      <a:headEnd/>
                      <a:tailEnd/>
                    </a:ln>
                  </p:spPr>
                  <p:txBody>
                    <a:bodyPr/>
                    <a:lstStyle/>
                    <a:p>
                      <a:endParaRPr lang="en-GB"/>
                    </a:p>
                  </p:txBody>
                </p:sp>
              </p:grpSp>
              <p:grpSp>
                <p:nvGrpSpPr>
                  <p:cNvPr id="20326" name="Group 726"/>
                  <p:cNvGrpSpPr>
                    <a:grpSpLocks/>
                  </p:cNvGrpSpPr>
                  <p:nvPr/>
                </p:nvGrpSpPr>
                <p:grpSpPr bwMode="auto">
                  <a:xfrm>
                    <a:off x="2267" y="1003"/>
                    <a:ext cx="44" cy="62"/>
                    <a:chOff x="2267" y="1003"/>
                    <a:chExt cx="44" cy="62"/>
                  </a:xfrm>
                </p:grpSpPr>
                <p:sp>
                  <p:nvSpPr>
                    <p:cNvPr id="20264" name="Line 727"/>
                    <p:cNvSpPr>
                      <a:spLocks noChangeShapeType="1"/>
                    </p:cNvSpPr>
                    <p:nvPr/>
                  </p:nvSpPr>
                  <p:spPr bwMode="auto">
                    <a:xfrm flipH="1" flipV="1">
                      <a:off x="2266" y="1033"/>
                      <a:ext cx="46" cy="34"/>
                    </a:xfrm>
                    <a:prstGeom prst="line">
                      <a:avLst/>
                    </a:prstGeom>
                    <a:noFill/>
                    <a:ln w="9360">
                      <a:solidFill>
                        <a:srgbClr val="000000"/>
                      </a:solidFill>
                      <a:miter lim="800000"/>
                      <a:headEnd/>
                      <a:tailEnd/>
                    </a:ln>
                  </p:spPr>
                  <p:txBody>
                    <a:bodyPr/>
                    <a:lstStyle/>
                    <a:p>
                      <a:endParaRPr lang="en-GB"/>
                    </a:p>
                  </p:txBody>
                </p:sp>
                <p:sp>
                  <p:nvSpPr>
                    <p:cNvPr id="20265" name="Line 728"/>
                    <p:cNvSpPr>
                      <a:spLocks noChangeShapeType="1"/>
                    </p:cNvSpPr>
                    <p:nvPr/>
                  </p:nvSpPr>
                  <p:spPr bwMode="auto">
                    <a:xfrm flipV="1">
                      <a:off x="2272" y="1003"/>
                      <a:ext cx="34" cy="40"/>
                    </a:xfrm>
                    <a:prstGeom prst="line">
                      <a:avLst/>
                    </a:prstGeom>
                    <a:noFill/>
                    <a:ln w="9360">
                      <a:solidFill>
                        <a:srgbClr val="000000"/>
                      </a:solidFill>
                      <a:miter lim="800000"/>
                      <a:headEnd/>
                      <a:tailEnd/>
                    </a:ln>
                  </p:spPr>
                  <p:txBody>
                    <a:bodyPr/>
                    <a:lstStyle/>
                    <a:p>
                      <a:endParaRPr lang="en-GB"/>
                    </a:p>
                  </p:txBody>
                </p:sp>
              </p:grpSp>
              <p:grpSp>
                <p:nvGrpSpPr>
                  <p:cNvPr id="20327" name="Group 729"/>
                  <p:cNvGrpSpPr>
                    <a:grpSpLocks/>
                  </p:cNvGrpSpPr>
                  <p:nvPr/>
                </p:nvGrpSpPr>
                <p:grpSpPr bwMode="auto">
                  <a:xfrm>
                    <a:off x="2267" y="947"/>
                    <a:ext cx="44" cy="62"/>
                    <a:chOff x="2267" y="947"/>
                    <a:chExt cx="44" cy="62"/>
                  </a:xfrm>
                </p:grpSpPr>
                <p:sp>
                  <p:nvSpPr>
                    <p:cNvPr id="20262" name="Line 730"/>
                    <p:cNvSpPr>
                      <a:spLocks noChangeShapeType="1"/>
                    </p:cNvSpPr>
                    <p:nvPr/>
                  </p:nvSpPr>
                  <p:spPr bwMode="auto">
                    <a:xfrm flipH="1" flipV="1">
                      <a:off x="2266" y="976"/>
                      <a:ext cx="46" cy="34"/>
                    </a:xfrm>
                    <a:prstGeom prst="line">
                      <a:avLst/>
                    </a:prstGeom>
                    <a:noFill/>
                    <a:ln w="9360">
                      <a:solidFill>
                        <a:srgbClr val="000000"/>
                      </a:solidFill>
                      <a:miter lim="800000"/>
                      <a:headEnd/>
                      <a:tailEnd/>
                    </a:ln>
                  </p:spPr>
                  <p:txBody>
                    <a:bodyPr/>
                    <a:lstStyle/>
                    <a:p>
                      <a:endParaRPr lang="en-GB"/>
                    </a:p>
                  </p:txBody>
                </p:sp>
                <p:sp>
                  <p:nvSpPr>
                    <p:cNvPr id="20263" name="Line 731"/>
                    <p:cNvSpPr>
                      <a:spLocks noChangeShapeType="1"/>
                    </p:cNvSpPr>
                    <p:nvPr/>
                  </p:nvSpPr>
                  <p:spPr bwMode="auto">
                    <a:xfrm flipV="1">
                      <a:off x="2272" y="946"/>
                      <a:ext cx="34" cy="40"/>
                    </a:xfrm>
                    <a:prstGeom prst="line">
                      <a:avLst/>
                    </a:prstGeom>
                    <a:noFill/>
                    <a:ln w="9360">
                      <a:solidFill>
                        <a:srgbClr val="000000"/>
                      </a:solidFill>
                      <a:miter lim="800000"/>
                      <a:headEnd/>
                      <a:tailEnd/>
                    </a:ln>
                  </p:spPr>
                  <p:txBody>
                    <a:bodyPr/>
                    <a:lstStyle/>
                    <a:p>
                      <a:endParaRPr lang="en-GB"/>
                    </a:p>
                  </p:txBody>
                </p:sp>
              </p:grpSp>
            </p:grpSp>
            <p:grpSp>
              <p:nvGrpSpPr>
                <p:cNvPr id="20329" name="Group 732"/>
                <p:cNvGrpSpPr>
                  <a:grpSpLocks/>
                </p:cNvGrpSpPr>
                <p:nvPr/>
              </p:nvGrpSpPr>
              <p:grpSpPr bwMode="auto">
                <a:xfrm>
                  <a:off x="2206" y="947"/>
                  <a:ext cx="44" cy="365"/>
                  <a:chOff x="2206" y="947"/>
                  <a:chExt cx="44" cy="365"/>
                </a:xfrm>
              </p:grpSpPr>
              <p:sp>
                <p:nvSpPr>
                  <p:cNvPr id="20236" name="Line 733"/>
                  <p:cNvSpPr>
                    <a:spLocks noChangeShapeType="1"/>
                  </p:cNvSpPr>
                  <p:nvPr/>
                </p:nvSpPr>
                <p:spPr bwMode="auto">
                  <a:xfrm flipV="1">
                    <a:off x="2226" y="1284"/>
                    <a:ext cx="21" cy="29"/>
                  </a:xfrm>
                  <a:prstGeom prst="line">
                    <a:avLst/>
                  </a:prstGeom>
                  <a:noFill/>
                  <a:ln w="9360">
                    <a:solidFill>
                      <a:srgbClr val="000000"/>
                    </a:solidFill>
                    <a:miter lim="800000"/>
                    <a:headEnd/>
                    <a:tailEnd/>
                  </a:ln>
                </p:spPr>
                <p:txBody>
                  <a:bodyPr/>
                  <a:lstStyle/>
                  <a:p>
                    <a:endParaRPr lang="en-GB"/>
                  </a:p>
                </p:txBody>
              </p:sp>
              <p:grpSp>
                <p:nvGrpSpPr>
                  <p:cNvPr id="20330" name="Group 734"/>
                  <p:cNvGrpSpPr>
                    <a:grpSpLocks/>
                  </p:cNvGrpSpPr>
                  <p:nvPr/>
                </p:nvGrpSpPr>
                <p:grpSpPr bwMode="auto">
                  <a:xfrm>
                    <a:off x="2206" y="1230"/>
                    <a:ext cx="44" cy="63"/>
                    <a:chOff x="2206" y="1230"/>
                    <a:chExt cx="44" cy="63"/>
                  </a:xfrm>
                </p:grpSpPr>
                <p:sp>
                  <p:nvSpPr>
                    <p:cNvPr id="20253" name="Line 735"/>
                    <p:cNvSpPr>
                      <a:spLocks noChangeShapeType="1"/>
                    </p:cNvSpPr>
                    <p:nvPr/>
                  </p:nvSpPr>
                  <p:spPr bwMode="auto">
                    <a:xfrm flipH="1" flipV="1">
                      <a:off x="2205" y="1261"/>
                      <a:ext cx="46" cy="33"/>
                    </a:xfrm>
                    <a:prstGeom prst="line">
                      <a:avLst/>
                    </a:prstGeom>
                    <a:noFill/>
                    <a:ln w="9360">
                      <a:solidFill>
                        <a:srgbClr val="000000"/>
                      </a:solidFill>
                      <a:miter lim="800000"/>
                      <a:headEnd/>
                      <a:tailEnd/>
                    </a:ln>
                  </p:spPr>
                  <p:txBody>
                    <a:bodyPr/>
                    <a:lstStyle/>
                    <a:p>
                      <a:endParaRPr lang="en-GB"/>
                    </a:p>
                  </p:txBody>
                </p:sp>
                <p:sp>
                  <p:nvSpPr>
                    <p:cNvPr id="20254" name="Line 736"/>
                    <p:cNvSpPr>
                      <a:spLocks noChangeShapeType="1"/>
                    </p:cNvSpPr>
                    <p:nvPr/>
                  </p:nvSpPr>
                  <p:spPr bwMode="auto">
                    <a:xfrm flipV="1">
                      <a:off x="2212" y="1229"/>
                      <a:ext cx="34" cy="40"/>
                    </a:xfrm>
                    <a:prstGeom prst="line">
                      <a:avLst/>
                    </a:prstGeom>
                    <a:noFill/>
                    <a:ln w="9360">
                      <a:solidFill>
                        <a:srgbClr val="000000"/>
                      </a:solidFill>
                      <a:miter lim="800000"/>
                      <a:headEnd/>
                      <a:tailEnd/>
                    </a:ln>
                  </p:spPr>
                  <p:txBody>
                    <a:bodyPr/>
                    <a:lstStyle/>
                    <a:p>
                      <a:endParaRPr lang="en-GB"/>
                    </a:p>
                  </p:txBody>
                </p:sp>
              </p:grpSp>
              <p:grpSp>
                <p:nvGrpSpPr>
                  <p:cNvPr id="20331" name="Group 737"/>
                  <p:cNvGrpSpPr>
                    <a:grpSpLocks/>
                  </p:cNvGrpSpPr>
                  <p:nvPr/>
                </p:nvGrpSpPr>
                <p:grpSpPr bwMode="auto">
                  <a:xfrm>
                    <a:off x="2206" y="1173"/>
                    <a:ext cx="44" cy="62"/>
                    <a:chOff x="2206" y="1173"/>
                    <a:chExt cx="44" cy="62"/>
                  </a:xfrm>
                </p:grpSpPr>
                <p:sp>
                  <p:nvSpPr>
                    <p:cNvPr id="20251" name="Line 738"/>
                    <p:cNvSpPr>
                      <a:spLocks noChangeShapeType="1"/>
                    </p:cNvSpPr>
                    <p:nvPr/>
                  </p:nvSpPr>
                  <p:spPr bwMode="auto">
                    <a:xfrm flipH="1" flipV="1">
                      <a:off x="2205" y="1203"/>
                      <a:ext cx="46" cy="34"/>
                    </a:xfrm>
                    <a:prstGeom prst="line">
                      <a:avLst/>
                    </a:prstGeom>
                    <a:noFill/>
                    <a:ln w="9360">
                      <a:solidFill>
                        <a:srgbClr val="000000"/>
                      </a:solidFill>
                      <a:miter lim="800000"/>
                      <a:headEnd/>
                      <a:tailEnd/>
                    </a:ln>
                  </p:spPr>
                  <p:txBody>
                    <a:bodyPr/>
                    <a:lstStyle/>
                    <a:p>
                      <a:endParaRPr lang="en-GB"/>
                    </a:p>
                  </p:txBody>
                </p:sp>
                <p:sp>
                  <p:nvSpPr>
                    <p:cNvPr id="20252" name="Line 739"/>
                    <p:cNvSpPr>
                      <a:spLocks noChangeShapeType="1"/>
                    </p:cNvSpPr>
                    <p:nvPr/>
                  </p:nvSpPr>
                  <p:spPr bwMode="auto">
                    <a:xfrm flipV="1">
                      <a:off x="2212" y="1173"/>
                      <a:ext cx="34" cy="40"/>
                    </a:xfrm>
                    <a:prstGeom prst="line">
                      <a:avLst/>
                    </a:prstGeom>
                    <a:noFill/>
                    <a:ln w="9360">
                      <a:solidFill>
                        <a:srgbClr val="000000"/>
                      </a:solidFill>
                      <a:miter lim="800000"/>
                      <a:headEnd/>
                      <a:tailEnd/>
                    </a:ln>
                  </p:spPr>
                  <p:txBody>
                    <a:bodyPr/>
                    <a:lstStyle/>
                    <a:p>
                      <a:endParaRPr lang="en-GB"/>
                    </a:p>
                  </p:txBody>
                </p:sp>
              </p:grpSp>
              <p:grpSp>
                <p:nvGrpSpPr>
                  <p:cNvPr id="20332" name="Group 740"/>
                  <p:cNvGrpSpPr>
                    <a:grpSpLocks/>
                  </p:cNvGrpSpPr>
                  <p:nvPr/>
                </p:nvGrpSpPr>
                <p:grpSpPr bwMode="auto">
                  <a:xfrm>
                    <a:off x="2206" y="1116"/>
                    <a:ext cx="44" cy="62"/>
                    <a:chOff x="2206" y="1116"/>
                    <a:chExt cx="44" cy="62"/>
                  </a:xfrm>
                </p:grpSpPr>
                <p:sp>
                  <p:nvSpPr>
                    <p:cNvPr id="20249" name="Line 741"/>
                    <p:cNvSpPr>
                      <a:spLocks noChangeShapeType="1"/>
                    </p:cNvSpPr>
                    <p:nvPr/>
                  </p:nvSpPr>
                  <p:spPr bwMode="auto">
                    <a:xfrm flipH="1" flipV="1">
                      <a:off x="2205" y="1146"/>
                      <a:ext cx="46" cy="34"/>
                    </a:xfrm>
                    <a:prstGeom prst="line">
                      <a:avLst/>
                    </a:prstGeom>
                    <a:noFill/>
                    <a:ln w="9360">
                      <a:solidFill>
                        <a:srgbClr val="000000"/>
                      </a:solidFill>
                      <a:miter lim="800000"/>
                      <a:headEnd/>
                      <a:tailEnd/>
                    </a:ln>
                  </p:spPr>
                  <p:txBody>
                    <a:bodyPr/>
                    <a:lstStyle/>
                    <a:p>
                      <a:endParaRPr lang="en-GB"/>
                    </a:p>
                  </p:txBody>
                </p:sp>
                <p:sp>
                  <p:nvSpPr>
                    <p:cNvPr id="20250" name="Line 742"/>
                    <p:cNvSpPr>
                      <a:spLocks noChangeShapeType="1"/>
                    </p:cNvSpPr>
                    <p:nvPr/>
                  </p:nvSpPr>
                  <p:spPr bwMode="auto">
                    <a:xfrm flipV="1">
                      <a:off x="2212" y="1116"/>
                      <a:ext cx="34" cy="40"/>
                    </a:xfrm>
                    <a:prstGeom prst="line">
                      <a:avLst/>
                    </a:prstGeom>
                    <a:noFill/>
                    <a:ln w="9360">
                      <a:solidFill>
                        <a:srgbClr val="000000"/>
                      </a:solidFill>
                      <a:miter lim="800000"/>
                      <a:headEnd/>
                      <a:tailEnd/>
                    </a:ln>
                  </p:spPr>
                  <p:txBody>
                    <a:bodyPr/>
                    <a:lstStyle/>
                    <a:p>
                      <a:endParaRPr lang="en-GB"/>
                    </a:p>
                  </p:txBody>
                </p:sp>
              </p:grpSp>
              <p:grpSp>
                <p:nvGrpSpPr>
                  <p:cNvPr id="20333" name="Group 743"/>
                  <p:cNvGrpSpPr>
                    <a:grpSpLocks/>
                  </p:cNvGrpSpPr>
                  <p:nvPr/>
                </p:nvGrpSpPr>
                <p:grpSpPr bwMode="auto">
                  <a:xfrm>
                    <a:off x="2206" y="1060"/>
                    <a:ext cx="44" cy="62"/>
                    <a:chOff x="2206" y="1060"/>
                    <a:chExt cx="44" cy="62"/>
                  </a:xfrm>
                </p:grpSpPr>
                <p:sp>
                  <p:nvSpPr>
                    <p:cNvPr id="20247" name="Line 744"/>
                    <p:cNvSpPr>
                      <a:spLocks noChangeShapeType="1"/>
                    </p:cNvSpPr>
                    <p:nvPr/>
                  </p:nvSpPr>
                  <p:spPr bwMode="auto">
                    <a:xfrm flipH="1" flipV="1">
                      <a:off x="2205" y="1089"/>
                      <a:ext cx="46" cy="34"/>
                    </a:xfrm>
                    <a:prstGeom prst="line">
                      <a:avLst/>
                    </a:prstGeom>
                    <a:noFill/>
                    <a:ln w="9360">
                      <a:solidFill>
                        <a:srgbClr val="000000"/>
                      </a:solidFill>
                      <a:miter lim="800000"/>
                      <a:headEnd/>
                      <a:tailEnd/>
                    </a:ln>
                  </p:spPr>
                  <p:txBody>
                    <a:bodyPr/>
                    <a:lstStyle/>
                    <a:p>
                      <a:endParaRPr lang="en-GB"/>
                    </a:p>
                  </p:txBody>
                </p:sp>
                <p:sp>
                  <p:nvSpPr>
                    <p:cNvPr id="20248" name="Line 745"/>
                    <p:cNvSpPr>
                      <a:spLocks noChangeShapeType="1"/>
                    </p:cNvSpPr>
                    <p:nvPr/>
                  </p:nvSpPr>
                  <p:spPr bwMode="auto">
                    <a:xfrm flipV="1">
                      <a:off x="2212" y="1060"/>
                      <a:ext cx="34" cy="40"/>
                    </a:xfrm>
                    <a:prstGeom prst="line">
                      <a:avLst/>
                    </a:prstGeom>
                    <a:noFill/>
                    <a:ln w="9360">
                      <a:solidFill>
                        <a:srgbClr val="000000"/>
                      </a:solidFill>
                      <a:miter lim="800000"/>
                      <a:headEnd/>
                      <a:tailEnd/>
                    </a:ln>
                  </p:spPr>
                  <p:txBody>
                    <a:bodyPr/>
                    <a:lstStyle/>
                    <a:p>
                      <a:endParaRPr lang="en-GB"/>
                    </a:p>
                  </p:txBody>
                </p:sp>
              </p:grpSp>
              <p:grpSp>
                <p:nvGrpSpPr>
                  <p:cNvPr id="20334" name="Group 746"/>
                  <p:cNvGrpSpPr>
                    <a:grpSpLocks/>
                  </p:cNvGrpSpPr>
                  <p:nvPr/>
                </p:nvGrpSpPr>
                <p:grpSpPr bwMode="auto">
                  <a:xfrm>
                    <a:off x="2206" y="1003"/>
                    <a:ext cx="44" cy="62"/>
                    <a:chOff x="2206" y="1003"/>
                    <a:chExt cx="44" cy="62"/>
                  </a:xfrm>
                </p:grpSpPr>
                <p:sp>
                  <p:nvSpPr>
                    <p:cNvPr id="20245" name="Line 747"/>
                    <p:cNvSpPr>
                      <a:spLocks noChangeShapeType="1"/>
                    </p:cNvSpPr>
                    <p:nvPr/>
                  </p:nvSpPr>
                  <p:spPr bwMode="auto">
                    <a:xfrm flipH="1" flipV="1">
                      <a:off x="2205" y="1033"/>
                      <a:ext cx="46" cy="34"/>
                    </a:xfrm>
                    <a:prstGeom prst="line">
                      <a:avLst/>
                    </a:prstGeom>
                    <a:noFill/>
                    <a:ln w="9360">
                      <a:solidFill>
                        <a:srgbClr val="000000"/>
                      </a:solidFill>
                      <a:miter lim="800000"/>
                      <a:headEnd/>
                      <a:tailEnd/>
                    </a:ln>
                  </p:spPr>
                  <p:txBody>
                    <a:bodyPr/>
                    <a:lstStyle/>
                    <a:p>
                      <a:endParaRPr lang="en-GB"/>
                    </a:p>
                  </p:txBody>
                </p:sp>
                <p:sp>
                  <p:nvSpPr>
                    <p:cNvPr id="20246" name="Line 748"/>
                    <p:cNvSpPr>
                      <a:spLocks noChangeShapeType="1"/>
                    </p:cNvSpPr>
                    <p:nvPr/>
                  </p:nvSpPr>
                  <p:spPr bwMode="auto">
                    <a:xfrm flipV="1">
                      <a:off x="2212" y="1003"/>
                      <a:ext cx="34" cy="40"/>
                    </a:xfrm>
                    <a:prstGeom prst="line">
                      <a:avLst/>
                    </a:prstGeom>
                    <a:noFill/>
                    <a:ln w="9360">
                      <a:solidFill>
                        <a:srgbClr val="000000"/>
                      </a:solidFill>
                      <a:miter lim="800000"/>
                      <a:headEnd/>
                      <a:tailEnd/>
                    </a:ln>
                  </p:spPr>
                  <p:txBody>
                    <a:bodyPr/>
                    <a:lstStyle/>
                    <a:p>
                      <a:endParaRPr lang="en-GB"/>
                    </a:p>
                  </p:txBody>
                </p:sp>
              </p:grpSp>
              <p:grpSp>
                <p:nvGrpSpPr>
                  <p:cNvPr id="20348" name="Group 749"/>
                  <p:cNvGrpSpPr>
                    <a:grpSpLocks/>
                  </p:cNvGrpSpPr>
                  <p:nvPr/>
                </p:nvGrpSpPr>
                <p:grpSpPr bwMode="auto">
                  <a:xfrm>
                    <a:off x="2206" y="947"/>
                    <a:ext cx="44" cy="62"/>
                    <a:chOff x="2206" y="947"/>
                    <a:chExt cx="44" cy="62"/>
                  </a:xfrm>
                </p:grpSpPr>
                <p:sp>
                  <p:nvSpPr>
                    <p:cNvPr id="20243" name="Line 750"/>
                    <p:cNvSpPr>
                      <a:spLocks noChangeShapeType="1"/>
                    </p:cNvSpPr>
                    <p:nvPr/>
                  </p:nvSpPr>
                  <p:spPr bwMode="auto">
                    <a:xfrm flipH="1" flipV="1">
                      <a:off x="2205" y="976"/>
                      <a:ext cx="46" cy="34"/>
                    </a:xfrm>
                    <a:prstGeom prst="line">
                      <a:avLst/>
                    </a:prstGeom>
                    <a:noFill/>
                    <a:ln w="9360">
                      <a:solidFill>
                        <a:srgbClr val="000000"/>
                      </a:solidFill>
                      <a:miter lim="800000"/>
                      <a:headEnd/>
                      <a:tailEnd/>
                    </a:ln>
                  </p:spPr>
                  <p:txBody>
                    <a:bodyPr/>
                    <a:lstStyle/>
                    <a:p>
                      <a:endParaRPr lang="en-GB"/>
                    </a:p>
                  </p:txBody>
                </p:sp>
                <p:sp>
                  <p:nvSpPr>
                    <p:cNvPr id="20244" name="Line 751"/>
                    <p:cNvSpPr>
                      <a:spLocks noChangeShapeType="1"/>
                    </p:cNvSpPr>
                    <p:nvPr/>
                  </p:nvSpPr>
                  <p:spPr bwMode="auto">
                    <a:xfrm flipV="1">
                      <a:off x="2212" y="946"/>
                      <a:ext cx="34" cy="40"/>
                    </a:xfrm>
                    <a:prstGeom prst="line">
                      <a:avLst/>
                    </a:prstGeom>
                    <a:noFill/>
                    <a:ln w="9360">
                      <a:solidFill>
                        <a:srgbClr val="000000"/>
                      </a:solidFill>
                      <a:miter lim="800000"/>
                      <a:headEnd/>
                      <a:tailEnd/>
                    </a:ln>
                  </p:spPr>
                  <p:txBody>
                    <a:bodyPr/>
                    <a:lstStyle/>
                    <a:p>
                      <a:endParaRPr lang="en-GB"/>
                    </a:p>
                  </p:txBody>
                </p:sp>
              </p:grpSp>
            </p:grpSp>
          </p:grpSp>
        </p:grpSp>
        <p:grpSp>
          <p:nvGrpSpPr>
            <p:cNvPr id="20349" name="Group 752"/>
            <p:cNvGrpSpPr>
              <a:grpSpLocks/>
            </p:cNvGrpSpPr>
            <p:nvPr/>
          </p:nvGrpSpPr>
          <p:grpSpPr bwMode="auto">
            <a:xfrm>
              <a:off x="985" y="409"/>
              <a:ext cx="235" cy="1061"/>
              <a:chOff x="985" y="409"/>
              <a:chExt cx="235" cy="1061"/>
            </a:xfrm>
          </p:grpSpPr>
          <p:grpSp>
            <p:nvGrpSpPr>
              <p:cNvPr id="20350" name="Group 753"/>
              <p:cNvGrpSpPr>
                <a:grpSpLocks/>
              </p:cNvGrpSpPr>
              <p:nvPr/>
            </p:nvGrpSpPr>
            <p:grpSpPr bwMode="auto">
              <a:xfrm>
                <a:off x="985" y="409"/>
                <a:ext cx="199" cy="512"/>
                <a:chOff x="985" y="409"/>
                <a:chExt cx="199" cy="512"/>
              </a:xfrm>
            </p:grpSpPr>
            <p:sp>
              <p:nvSpPr>
                <p:cNvPr id="20182" name="Oval 754"/>
                <p:cNvSpPr>
                  <a:spLocks noChangeArrowheads="1"/>
                </p:cNvSpPr>
                <p:nvPr/>
              </p:nvSpPr>
              <p:spPr bwMode="auto">
                <a:xfrm>
                  <a:off x="985" y="409"/>
                  <a:ext cx="112" cy="8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20183" name="Line 755"/>
                <p:cNvSpPr>
                  <a:spLocks noChangeShapeType="1"/>
                </p:cNvSpPr>
                <p:nvPr/>
              </p:nvSpPr>
              <p:spPr bwMode="auto">
                <a:xfrm>
                  <a:off x="1046" y="498"/>
                  <a:ext cx="0" cy="42"/>
                </a:xfrm>
                <a:prstGeom prst="line">
                  <a:avLst/>
                </a:prstGeom>
                <a:noFill/>
                <a:ln w="9360">
                  <a:solidFill>
                    <a:srgbClr val="000000"/>
                  </a:solidFill>
                  <a:miter lim="800000"/>
                  <a:headEnd/>
                  <a:tailEnd/>
                </a:ln>
              </p:spPr>
              <p:txBody>
                <a:bodyPr/>
                <a:lstStyle/>
                <a:p>
                  <a:endParaRPr lang="en-GB"/>
                </a:p>
              </p:txBody>
            </p:sp>
            <p:sp>
              <p:nvSpPr>
                <p:cNvPr id="20184" name="Line 756"/>
                <p:cNvSpPr>
                  <a:spLocks noChangeShapeType="1"/>
                </p:cNvSpPr>
                <p:nvPr/>
              </p:nvSpPr>
              <p:spPr bwMode="auto">
                <a:xfrm>
                  <a:off x="1046" y="542"/>
                  <a:ext cx="120" cy="0"/>
                </a:xfrm>
                <a:prstGeom prst="line">
                  <a:avLst/>
                </a:prstGeom>
                <a:noFill/>
                <a:ln w="9360">
                  <a:solidFill>
                    <a:srgbClr val="000000"/>
                  </a:solidFill>
                  <a:miter lim="800000"/>
                  <a:headEnd/>
                  <a:tailEnd/>
                </a:ln>
              </p:spPr>
              <p:txBody>
                <a:bodyPr/>
                <a:lstStyle/>
                <a:p>
                  <a:endParaRPr lang="en-GB"/>
                </a:p>
              </p:txBody>
            </p:sp>
            <p:sp>
              <p:nvSpPr>
                <p:cNvPr id="20185" name="Line 757"/>
                <p:cNvSpPr>
                  <a:spLocks noChangeShapeType="1"/>
                </p:cNvSpPr>
                <p:nvPr/>
              </p:nvSpPr>
              <p:spPr bwMode="auto">
                <a:xfrm>
                  <a:off x="1167" y="542"/>
                  <a:ext cx="0" cy="17"/>
                </a:xfrm>
                <a:prstGeom prst="line">
                  <a:avLst/>
                </a:prstGeom>
                <a:noFill/>
                <a:ln w="9360">
                  <a:solidFill>
                    <a:srgbClr val="000000"/>
                  </a:solidFill>
                  <a:miter lim="800000"/>
                  <a:headEnd/>
                  <a:tailEnd/>
                </a:ln>
              </p:spPr>
              <p:txBody>
                <a:bodyPr/>
                <a:lstStyle/>
                <a:p>
                  <a:endParaRPr lang="en-GB"/>
                </a:p>
              </p:txBody>
            </p:sp>
            <p:sp>
              <p:nvSpPr>
                <p:cNvPr id="20186" name="Line 758"/>
                <p:cNvSpPr>
                  <a:spLocks noChangeShapeType="1"/>
                </p:cNvSpPr>
                <p:nvPr/>
              </p:nvSpPr>
              <p:spPr bwMode="auto">
                <a:xfrm>
                  <a:off x="1106" y="542"/>
                  <a:ext cx="0" cy="17"/>
                </a:xfrm>
                <a:prstGeom prst="line">
                  <a:avLst/>
                </a:prstGeom>
                <a:noFill/>
                <a:ln w="9360">
                  <a:solidFill>
                    <a:srgbClr val="000000"/>
                  </a:solidFill>
                  <a:miter lim="800000"/>
                  <a:headEnd/>
                  <a:tailEnd/>
                </a:ln>
              </p:spPr>
              <p:txBody>
                <a:bodyPr/>
                <a:lstStyle/>
                <a:p>
                  <a:endParaRPr lang="en-GB"/>
                </a:p>
              </p:txBody>
            </p:sp>
            <p:grpSp>
              <p:nvGrpSpPr>
                <p:cNvPr id="20351" name="Group 759"/>
                <p:cNvGrpSpPr>
                  <a:grpSpLocks/>
                </p:cNvGrpSpPr>
                <p:nvPr/>
              </p:nvGrpSpPr>
              <p:grpSpPr bwMode="auto">
                <a:xfrm>
                  <a:off x="1079" y="561"/>
                  <a:ext cx="44" cy="360"/>
                  <a:chOff x="1079" y="561"/>
                  <a:chExt cx="44" cy="360"/>
                </a:xfrm>
              </p:grpSpPr>
              <p:sp>
                <p:nvSpPr>
                  <p:cNvPr id="20208" name="Line 760"/>
                  <p:cNvSpPr>
                    <a:spLocks noChangeShapeType="1"/>
                  </p:cNvSpPr>
                  <p:nvPr/>
                </p:nvSpPr>
                <p:spPr bwMode="auto">
                  <a:xfrm flipH="1">
                    <a:off x="1078" y="561"/>
                    <a:ext cx="32" cy="17"/>
                  </a:xfrm>
                  <a:prstGeom prst="line">
                    <a:avLst/>
                  </a:prstGeom>
                  <a:noFill/>
                  <a:ln w="9360">
                    <a:solidFill>
                      <a:srgbClr val="000000"/>
                    </a:solidFill>
                    <a:miter lim="800000"/>
                    <a:headEnd/>
                    <a:tailEnd/>
                  </a:ln>
                </p:spPr>
                <p:txBody>
                  <a:bodyPr/>
                  <a:lstStyle/>
                  <a:p>
                    <a:endParaRPr lang="en-GB"/>
                  </a:p>
                </p:txBody>
              </p:sp>
              <p:grpSp>
                <p:nvGrpSpPr>
                  <p:cNvPr id="20352" name="Group 761"/>
                  <p:cNvGrpSpPr>
                    <a:grpSpLocks/>
                  </p:cNvGrpSpPr>
                  <p:nvPr/>
                </p:nvGrpSpPr>
                <p:grpSpPr bwMode="auto">
                  <a:xfrm>
                    <a:off x="1079" y="580"/>
                    <a:ext cx="43" cy="55"/>
                    <a:chOff x="1079" y="580"/>
                    <a:chExt cx="43" cy="55"/>
                  </a:xfrm>
                </p:grpSpPr>
                <p:sp>
                  <p:nvSpPr>
                    <p:cNvPr id="20225" name="Line 762"/>
                    <p:cNvSpPr>
                      <a:spLocks noChangeShapeType="1"/>
                    </p:cNvSpPr>
                    <p:nvPr/>
                  </p:nvSpPr>
                  <p:spPr bwMode="auto">
                    <a:xfrm>
                      <a:off x="1085" y="580"/>
                      <a:ext cx="34" cy="23"/>
                    </a:xfrm>
                    <a:prstGeom prst="line">
                      <a:avLst/>
                    </a:prstGeom>
                    <a:noFill/>
                    <a:ln w="9360">
                      <a:solidFill>
                        <a:srgbClr val="000000"/>
                      </a:solidFill>
                      <a:miter lim="800000"/>
                      <a:headEnd/>
                      <a:tailEnd/>
                    </a:ln>
                  </p:spPr>
                  <p:txBody>
                    <a:bodyPr/>
                    <a:lstStyle/>
                    <a:p>
                      <a:endParaRPr lang="en-GB"/>
                    </a:p>
                  </p:txBody>
                </p:sp>
                <p:sp>
                  <p:nvSpPr>
                    <p:cNvPr id="20226" name="Line 763"/>
                    <p:cNvSpPr>
                      <a:spLocks noChangeShapeType="1"/>
                    </p:cNvSpPr>
                    <p:nvPr/>
                  </p:nvSpPr>
                  <p:spPr bwMode="auto">
                    <a:xfrm flipH="1">
                      <a:off x="1079" y="605"/>
                      <a:ext cx="45" cy="30"/>
                    </a:xfrm>
                    <a:prstGeom prst="line">
                      <a:avLst/>
                    </a:prstGeom>
                    <a:noFill/>
                    <a:ln w="9360">
                      <a:solidFill>
                        <a:srgbClr val="000000"/>
                      </a:solidFill>
                      <a:miter lim="800000"/>
                      <a:headEnd/>
                      <a:tailEnd/>
                    </a:ln>
                  </p:spPr>
                  <p:txBody>
                    <a:bodyPr/>
                    <a:lstStyle/>
                    <a:p>
                      <a:endParaRPr lang="en-GB"/>
                    </a:p>
                  </p:txBody>
                </p:sp>
              </p:grpSp>
              <p:grpSp>
                <p:nvGrpSpPr>
                  <p:cNvPr id="20353" name="Group 764"/>
                  <p:cNvGrpSpPr>
                    <a:grpSpLocks/>
                  </p:cNvGrpSpPr>
                  <p:nvPr/>
                </p:nvGrpSpPr>
                <p:grpSpPr bwMode="auto">
                  <a:xfrm>
                    <a:off x="1079" y="637"/>
                    <a:ext cx="43" cy="55"/>
                    <a:chOff x="1079" y="637"/>
                    <a:chExt cx="43" cy="55"/>
                  </a:xfrm>
                </p:grpSpPr>
                <p:sp>
                  <p:nvSpPr>
                    <p:cNvPr id="20223" name="Line 765"/>
                    <p:cNvSpPr>
                      <a:spLocks noChangeShapeType="1"/>
                    </p:cNvSpPr>
                    <p:nvPr/>
                  </p:nvSpPr>
                  <p:spPr bwMode="auto">
                    <a:xfrm>
                      <a:off x="1085" y="637"/>
                      <a:ext cx="34" cy="23"/>
                    </a:xfrm>
                    <a:prstGeom prst="line">
                      <a:avLst/>
                    </a:prstGeom>
                    <a:noFill/>
                    <a:ln w="9360">
                      <a:solidFill>
                        <a:srgbClr val="000000"/>
                      </a:solidFill>
                      <a:miter lim="800000"/>
                      <a:headEnd/>
                      <a:tailEnd/>
                    </a:ln>
                  </p:spPr>
                  <p:txBody>
                    <a:bodyPr/>
                    <a:lstStyle/>
                    <a:p>
                      <a:endParaRPr lang="en-GB"/>
                    </a:p>
                  </p:txBody>
                </p:sp>
                <p:sp>
                  <p:nvSpPr>
                    <p:cNvPr id="20224" name="Line 766"/>
                    <p:cNvSpPr>
                      <a:spLocks noChangeShapeType="1"/>
                    </p:cNvSpPr>
                    <p:nvPr/>
                  </p:nvSpPr>
                  <p:spPr bwMode="auto">
                    <a:xfrm flipH="1">
                      <a:off x="1079" y="662"/>
                      <a:ext cx="45" cy="30"/>
                    </a:xfrm>
                    <a:prstGeom prst="line">
                      <a:avLst/>
                    </a:prstGeom>
                    <a:noFill/>
                    <a:ln w="9360">
                      <a:solidFill>
                        <a:srgbClr val="000000"/>
                      </a:solidFill>
                      <a:miter lim="800000"/>
                      <a:headEnd/>
                      <a:tailEnd/>
                    </a:ln>
                  </p:spPr>
                  <p:txBody>
                    <a:bodyPr/>
                    <a:lstStyle/>
                    <a:p>
                      <a:endParaRPr lang="en-GB"/>
                    </a:p>
                  </p:txBody>
                </p:sp>
              </p:grpSp>
              <p:grpSp>
                <p:nvGrpSpPr>
                  <p:cNvPr id="20371" name="Group 767"/>
                  <p:cNvGrpSpPr>
                    <a:grpSpLocks/>
                  </p:cNvGrpSpPr>
                  <p:nvPr/>
                </p:nvGrpSpPr>
                <p:grpSpPr bwMode="auto">
                  <a:xfrm>
                    <a:off x="1079" y="694"/>
                    <a:ext cx="43" cy="55"/>
                    <a:chOff x="1079" y="694"/>
                    <a:chExt cx="43" cy="55"/>
                  </a:xfrm>
                </p:grpSpPr>
                <p:sp>
                  <p:nvSpPr>
                    <p:cNvPr id="20221" name="Line 768"/>
                    <p:cNvSpPr>
                      <a:spLocks noChangeShapeType="1"/>
                    </p:cNvSpPr>
                    <p:nvPr/>
                  </p:nvSpPr>
                  <p:spPr bwMode="auto">
                    <a:xfrm>
                      <a:off x="1085" y="694"/>
                      <a:ext cx="34" cy="23"/>
                    </a:xfrm>
                    <a:prstGeom prst="line">
                      <a:avLst/>
                    </a:prstGeom>
                    <a:noFill/>
                    <a:ln w="9360">
                      <a:solidFill>
                        <a:srgbClr val="000000"/>
                      </a:solidFill>
                      <a:miter lim="800000"/>
                      <a:headEnd/>
                      <a:tailEnd/>
                    </a:ln>
                  </p:spPr>
                  <p:txBody>
                    <a:bodyPr/>
                    <a:lstStyle/>
                    <a:p>
                      <a:endParaRPr lang="en-GB"/>
                    </a:p>
                  </p:txBody>
                </p:sp>
                <p:sp>
                  <p:nvSpPr>
                    <p:cNvPr id="20222" name="Line 769"/>
                    <p:cNvSpPr>
                      <a:spLocks noChangeShapeType="1"/>
                    </p:cNvSpPr>
                    <p:nvPr/>
                  </p:nvSpPr>
                  <p:spPr bwMode="auto">
                    <a:xfrm flipH="1">
                      <a:off x="1079" y="719"/>
                      <a:ext cx="45" cy="30"/>
                    </a:xfrm>
                    <a:prstGeom prst="line">
                      <a:avLst/>
                    </a:prstGeom>
                    <a:noFill/>
                    <a:ln w="9360">
                      <a:solidFill>
                        <a:srgbClr val="000000"/>
                      </a:solidFill>
                      <a:miter lim="800000"/>
                      <a:headEnd/>
                      <a:tailEnd/>
                    </a:ln>
                  </p:spPr>
                  <p:txBody>
                    <a:bodyPr/>
                    <a:lstStyle/>
                    <a:p>
                      <a:endParaRPr lang="en-GB"/>
                    </a:p>
                  </p:txBody>
                </p:sp>
              </p:grpSp>
              <p:grpSp>
                <p:nvGrpSpPr>
                  <p:cNvPr id="20372" name="Group 770"/>
                  <p:cNvGrpSpPr>
                    <a:grpSpLocks/>
                  </p:cNvGrpSpPr>
                  <p:nvPr/>
                </p:nvGrpSpPr>
                <p:grpSpPr bwMode="auto">
                  <a:xfrm>
                    <a:off x="1079" y="751"/>
                    <a:ext cx="43" cy="55"/>
                    <a:chOff x="1079" y="751"/>
                    <a:chExt cx="43" cy="55"/>
                  </a:xfrm>
                </p:grpSpPr>
                <p:sp>
                  <p:nvSpPr>
                    <p:cNvPr id="20219" name="Line 771"/>
                    <p:cNvSpPr>
                      <a:spLocks noChangeShapeType="1"/>
                    </p:cNvSpPr>
                    <p:nvPr/>
                  </p:nvSpPr>
                  <p:spPr bwMode="auto">
                    <a:xfrm>
                      <a:off x="1085" y="751"/>
                      <a:ext cx="34" cy="23"/>
                    </a:xfrm>
                    <a:prstGeom prst="line">
                      <a:avLst/>
                    </a:prstGeom>
                    <a:noFill/>
                    <a:ln w="9360">
                      <a:solidFill>
                        <a:srgbClr val="000000"/>
                      </a:solidFill>
                      <a:miter lim="800000"/>
                      <a:headEnd/>
                      <a:tailEnd/>
                    </a:ln>
                  </p:spPr>
                  <p:txBody>
                    <a:bodyPr/>
                    <a:lstStyle/>
                    <a:p>
                      <a:endParaRPr lang="en-GB"/>
                    </a:p>
                  </p:txBody>
                </p:sp>
                <p:sp>
                  <p:nvSpPr>
                    <p:cNvPr id="20220" name="Line 772"/>
                    <p:cNvSpPr>
                      <a:spLocks noChangeShapeType="1"/>
                    </p:cNvSpPr>
                    <p:nvPr/>
                  </p:nvSpPr>
                  <p:spPr bwMode="auto">
                    <a:xfrm flipH="1">
                      <a:off x="1079" y="776"/>
                      <a:ext cx="45" cy="30"/>
                    </a:xfrm>
                    <a:prstGeom prst="line">
                      <a:avLst/>
                    </a:prstGeom>
                    <a:noFill/>
                    <a:ln w="9360">
                      <a:solidFill>
                        <a:srgbClr val="000000"/>
                      </a:solidFill>
                      <a:miter lim="800000"/>
                      <a:headEnd/>
                      <a:tailEnd/>
                    </a:ln>
                  </p:spPr>
                  <p:txBody>
                    <a:bodyPr/>
                    <a:lstStyle/>
                    <a:p>
                      <a:endParaRPr lang="en-GB"/>
                    </a:p>
                  </p:txBody>
                </p:sp>
              </p:grpSp>
              <p:grpSp>
                <p:nvGrpSpPr>
                  <p:cNvPr id="20374" name="Group 773"/>
                  <p:cNvGrpSpPr>
                    <a:grpSpLocks/>
                  </p:cNvGrpSpPr>
                  <p:nvPr/>
                </p:nvGrpSpPr>
                <p:grpSpPr bwMode="auto">
                  <a:xfrm>
                    <a:off x="1079" y="808"/>
                    <a:ext cx="43" cy="56"/>
                    <a:chOff x="1079" y="808"/>
                    <a:chExt cx="43" cy="56"/>
                  </a:xfrm>
                </p:grpSpPr>
                <p:sp>
                  <p:nvSpPr>
                    <p:cNvPr id="20217" name="Line 774"/>
                    <p:cNvSpPr>
                      <a:spLocks noChangeShapeType="1"/>
                    </p:cNvSpPr>
                    <p:nvPr/>
                  </p:nvSpPr>
                  <p:spPr bwMode="auto">
                    <a:xfrm>
                      <a:off x="1085" y="808"/>
                      <a:ext cx="34" cy="23"/>
                    </a:xfrm>
                    <a:prstGeom prst="line">
                      <a:avLst/>
                    </a:prstGeom>
                    <a:noFill/>
                    <a:ln w="9360">
                      <a:solidFill>
                        <a:srgbClr val="000000"/>
                      </a:solidFill>
                      <a:miter lim="800000"/>
                      <a:headEnd/>
                      <a:tailEnd/>
                    </a:ln>
                  </p:spPr>
                  <p:txBody>
                    <a:bodyPr/>
                    <a:lstStyle/>
                    <a:p>
                      <a:endParaRPr lang="en-GB"/>
                    </a:p>
                  </p:txBody>
                </p:sp>
                <p:sp>
                  <p:nvSpPr>
                    <p:cNvPr id="20218" name="Line 775"/>
                    <p:cNvSpPr>
                      <a:spLocks noChangeShapeType="1"/>
                    </p:cNvSpPr>
                    <p:nvPr/>
                  </p:nvSpPr>
                  <p:spPr bwMode="auto">
                    <a:xfrm flipH="1">
                      <a:off x="1079" y="834"/>
                      <a:ext cx="45" cy="30"/>
                    </a:xfrm>
                    <a:prstGeom prst="line">
                      <a:avLst/>
                    </a:prstGeom>
                    <a:noFill/>
                    <a:ln w="9360">
                      <a:solidFill>
                        <a:srgbClr val="000000"/>
                      </a:solidFill>
                      <a:miter lim="800000"/>
                      <a:headEnd/>
                      <a:tailEnd/>
                    </a:ln>
                  </p:spPr>
                  <p:txBody>
                    <a:bodyPr/>
                    <a:lstStyle/>
                    <a:p>
                      <a:endParaRPr lang="en-GB"/>
                    </a:p>
                  </p:txBody>
                </p:sp>
              </p:grpSp>
              <p:grpSp>
                <p:nvGrpSpPr>
                  <p:cNvPr id="20375" name="Group 776"/>
                  <p:cNvGrpSpPr>
                    <a:grpSpLocks/>
                  </p:cNvGrpSpPr>
                  <p:nvPr/>
                </p:nvGrpSpPr>
                <p:grpSpPr bwMode="auto">
                  <a:xfrm>
                    <a:off x="1079" y="866"/>
                    <a:ext cx="43" cy="55"/>
                    <a:chOff x="1079" y="866"/>
                    <a:chExt cx="43" cy="55"/>
                  </a:xfrm>
                </p:grpSpPr>
                <p:sp>
                  <p:nvSpPr>
                    <p:cNvPr id="20215" name="Line 777"/>
                    <p:cNvSpPr>
                      <a:spLocks noChangeShapeType="1"/>
                    </p:cNvSpPr>
                    <p:nvPr/>
                  </p:nvSpPr>
                  <p:spPr bwMode="auto">
                    <a:xfrm>
                      <a:off x="1085" y="866"/>
                      <a:ext cx="34" cy="23"/>
                    </a:xfrm>
                    <a:prstGeom prst="line">
                      <a:avLst/>
                    </a:prstGeom>
                    <a:noFill/>
                    <a:ln w="9360">
                      <a:solidFill>
                        <a:srgbClr val="000000"/>
                      </a:solidFill>
                      <a:miter lim="800000"/>
                      <a:headEnd/>
                      <a:tailEnd/>
                    </a:ln>
                  </p:spPr>
                  <p:txBody>
                    <a:bodyPr/>
                    <a:lstStyle/>
                    <a:p>
                      <a:endParaRPr lang="en-GB"/>
                    </a:p>
                  </p:txBody>
                </p:sp>
                <p:sp>
                  <p:nvSpPr>
                    <p:cNvPr id="20216" name="Line 778"/>
                    <p:cNvSpPr>
                      <a:spLocks noChangeShapeType="1"/>
                    </p:cNvSpPr>
                    <p:nvPr/>
                  </p:nvSpPr>
                  <p:spPr bwMode="auto">
                    <a:xfrm flipH="1">
                      <a:off x="1079" y="891"/>
                      <a:ext cx="45" cy="30"/>
                    </a:xfrm>
                    <a:prstGeom prst="line">
                      <a:avLst/>
                    </a:prstGeom>
                    <a:noFill/>
                    <a:ln w="9360">
                      <a:solidFill>
                        <a:srgbClr val="000000"/>
                      </a:solidFill>
                      <a:miter lim="800000"/>
                      <a:headEnd/>
                      <a:tailEnd/>
                    </a:ln>
                  </p:spPr>
                  <p:txBody>
                    <a:bodyPr/>
                    <a:lstStyle/>
                    <a:p>
                      <a:endParaRPr lang="en-GB"/>
                    </a:p>
                  </p:txBody>
                </p:sp>
              </p:grpSp>
            </p:grpSp>
            <p:grpSp>
              <p:nvGrpSpPr>
                <p:cNvPr id="20376" name="Group 779"/>
                <p:cNvGrpSpPr>
                  <a:grpSpLocks/>
                </p:cNvGrpSpPr>
                <p:nvPr/>
              </p:nvGrpSpPr>
              <p:grpSpPr bwMode="auto">
                <a:xfrm>
                  <a:off x="1140" y="561"/>
                  <a:ext cx="44" cy="360"/>
                  <a:chOff x="1140" y="561"/>
                  <a:chExt cx="44" cy="360"/>
                </a:xfrm>
              </p:grpSpPr>
              <p:sp>
                <p:nvSpPr>
                  <p:cNvPr id="20189" name="Line 780"/>
                  <p:cNvSpPr>
                    <a:spLocks noChangeShapeType="1"/>
                  </p:cNvSpPr>
                  <p:nvPr/>
                </p:nvSpPr>
                <p:spPr bwMode="auto">
                  <a:xfrm flipH="1">
                    <a:off x="1139" y="561"/>
                    <a:ext cx="32" cy="17"/>
                  </a:xfrm>
                  <a:prstGeom prst="line">
                    <a:avLst/>
                  </a:prstGeom>
                  <a:noFill/>
                  <a:ln w="9360">
                    <a:solidFill>
                      <a:srgbClr val="000000"/>
                    </a:solidFill>
                    <a:miter lim="800000"/>
                    <a:headEnd/>
                    <a:tailEnd/>
                  </a:ln>
                </p:spPr>
                <p:txBody>
                  <a:bodyPr/>
                  <a:lstStyle/>
                  <a:p>
                    <a:endParaRPr lang="en-GB"/>
                  </a:p>
                </p:txBody>
              </p:sp>
              <p:grpSp>
                <p:nvGrpSpPr>
                  <p:cNvPr id="20377" name="Group 781"/>
                  <p:cNvGrpSpPr>
                    <a:grpSpLocks/>
                  </p:cNvGrpSpPr>
                  <p:nvPr/>
                </p:nvGrpSpPr>
                <p:grpSpPr bwMode="auto">
                  <a:xfrm>
                    <a:off x="1140" y="580"/>
                    <a:ext cx="43" cy="55"/>
                    <a:chOff x="1140" y="580"/>
                    <a:chExt cx="43" cy="55"/>
                  </a:xfrm>
                </p:grpSpPr>
                <p:sp>
                  <p:nvSpPr>
                    <p:cNvPr id="20206" name="Line 782"/>
                    <p:cNvSpPr>
                      <a:spLocks noChangeShapeType="1"/>
                    </p:cNvSpPr>
                    <p:nvPr/>
                  </p:nvSpPr>
                  <p:spPr bwMode="auto">
                    <a:xfrm>
                      <a:off x="1146" y="580"/>
                      <a:ext cx="34" cy="23"/>
                    </a:xfrm>
                    <a:prstGeom prst="line">
                      <a:avLst/>
                    </a:prstGeom>
                    <a:noFill/>
                    <a:ln w="9360">
                      <a:solidFill>
                        <a:srgbClr val="000000"/>
                      </a:solidFill>
                      <a:miter lim="800000"/>
                      <a:headEnd/>
                      <a:tailEnd/>
                    </a:ln>
                  </p:spPr>
                  <p:txBody>
                    <a:bodyPr/>
                    <a:lstStyle/>
                    <a:p>
                      <a:endParaRPr lang="en-GB"/>
                    </a:p>
                  </p:txBody>
                </p:sp>
                <p:sp>
                  <p:nvSpPr>
                    <p:cNvPr id="20207" name="Line 783"/>
                    <p:cNvSpPr>
                      <a:spLocks noChangeShapeType="1"/>
                    </p:cNvSpPr>
                    <p:nvPr/>
                  </p:nvSpPr>
                  <p:spPr bwMode="auto">
                    <a:xfrm flipH="1">
                      <a:off x="1140" y="605"/>
                      <a:ext cx="45" cy="30"/>
                    </a:xfrm>
                    <a:prstGeom prst="line">
                      <a:avLst/>
                    </a:prstGeom>
                    <a:noFill/>
                    <a:ln w="9360">
                      <a:solidFill>
                        <a:srgbClr val="000000"/>
                      </a:solidFill>
                      <a:miter lim="800000"/>
                      <a:headEnd/>
                      <a:tailEnd/>
                    </a:ln>
                  </p:spPr>
                  <p:txBody>
                    <a:bodyPr/>
                    <a:lstStyle/>
                    <a:p>
                      <a:endParaRPr lang="en-GB"/>
                    </a:p>
                  </p:txBody>
                </p:sp>
              </p:grpSp>
              <p:grpSp>
                <p:nvGrpSpPr>
                  <p:cNvPr id="20378" name="Group 784"/>
                  <p:cNvGrpSpPr>
                    <a:grpSpLocks/>
                  </p:cNvGrpSpPr>
                  <p:nvPr/>
                </p:nvGrpSpPr>
                <p:grpSpPr bwMode="auto">
                  <a:xfrm>
                    <a:off x="1140" y="637"/>
                    <a:ext cx="43" cy="55"/>
                    <a:chOff x="1140" y="637"/>
                    <a:chExt cx="43" cy="55"/>
                  </a:xfrm>
                </p:grpSpPr>
                <p:sp>
                  <p:nvSpPr>
                    <p:cNvPr id="20204" name="Line 785"/>
                    <p:cNvSpPr>
                      <a:spLocks noChangeShapeType="1"/>
                    </p:cNvSpPr>
                    <p:nvPr/>
                  </p:nvSpPr>
                  <p:spPr bwMode="auto">
                    <a:xfrm>
                      <a:off x="1146" y="637"/>
                      <a:ext cx="34" cy="23"/>
                    </a:xfrm>
                    <a:prstGeom prst="line">
                      <a:avLst/>
                    </a:prstGeom>
                    <a:noFill/>
                    <a:ln w="9360">
                      <a:solidFill>
                        <a:srgbClr val="000000"/>
                      </a:solidFill>
                      <a:miter lim="800000"/>
                      <a:headEnd/>
                      <a:tailEnd/>
                    </a:ln>
                  </p:spPr>
                  <p:txBody>
                    <a:bodyPr/>
                    <a:lstStyle/>
                    <a:p>
                      <a:endParaRPr lang="en-GB"/>
                    </a:p>
                  </p:txBody>
                </p:sp>
                <p:sp>
                  <p:nvSpPr>
                    <p:cNvPr id="20205" name="Line 786"/>
                    <p:cNvSpPr>
                      <a:spLocks noChangeShapeType="1"/>
                    </p:cNvSpPr>
                    <p:nvPr/>
                  </p:nvSpPr>
                  <p:spPr bwMode="auto">
                    <a:xfrm flipH="1">
                      <a:off x="1140" y="662"/>
                      <a:ext cx="45" cy="30"/>
                    </a:xfrm>
                    <a:prstGeom prst="line">
                      <a:avLst/>
                    </a:prstGeom>
                    <a:noFill/>
                    <a:ln w="9360">
                      <a:solidFill>
                        <a:srgbClr val="000000"/>
                      </a:solidFill>
                      <a:miter lim="800000"/>
                      <a:headEnd/>
                      <a:tailEnd/>
                    </a:ln>
                  </p:spPr>
                  <p:txBody>
                    <a:bodyPr/>
                    <a:lstStyle/>
                    <a:p>
                      <a:endParaRPr lang="en-GB"/>
                    </a:p>
                  </p:txBody>
                </p:sp>
              </p:grpSp>
              <p:grpSp>
                <p:nvGrpSpPr>
                  <p:cNvPr id="20379" name="Group 787"/>
                  <p:cNvGrpSpPr>
                    <a:grpSpLocks/>
                  </p:cNvGrpSpPr>
                  <p:nvPr/>
                </p:nvGrpSpPr>
                <p:grpSpPr bwMode="auto">
                  <a:xfrm>
                    <a:off x="1140" y="694"/>
                    <a:ext cx="43" cy="55"/>
                    <a:chOff x="1140" y="694"/>
                    <a:chExt cx="43" cy="55"/>
                  </a:xfrm>
                </p:grpSpPr>
                <p:sp>
                  <p:nvSpPr>
                    <p:cNvPr id="20202" name="Line 788"/>
                    <p:cNvSpPr>
                      <a:spLocks noChangeShapeType="1"/>
                    </p:cNvSpPr>
                    <p:nvPr/>
                  </p:nvSpPr>
                  <p:spPr bwMode="auto">
                    <a:xfrm>
                      <a:off x="1146" y="694"/>
                      <a:ext cx="34" cy="23"/>
                    </a:xfrm>
                    <a:prstGeom prst="line">
                      <a:avLst/>
                    </a:prstGeom>
                    <a:noFill/>
                    <a:ln w="9360">
                      <a:solidFill>
                        <a:srgbClr val="000000"/>
                      </a:solidFill>
                      <a:miter lim="800000"/>
                      <a:headEnd/>
                      <a:tailEnd/>
                    </a:ln>
                  </p:spPr>
                  <p:txBody>
                    <a:bodyPr/>
                    <a:lstStyle/>
                    <a:p>
                      <a:endParaRPr lang="en-GB"/>
                    </a:p>
                  </p:txBody>
                </p:sp>
                <p:sp>
                  <p:nvSpPr>
                    <p:cNvPr id="20203" name="Line 789"/>
                    <p:cNvSpPr>
                      <a:spLocks noChangeShapeType="1"/>
                    </p:cNvSpPr>
                    <p:nvPr/>
                  </p:nvSpPr>
                  <p:spPr bwMode="auto">
                    <a:xfrm flipH="1">
                      <a:off x="1140" y="719"/>
                      <a:ext cx="45" cy="30"/>
                    </a:xfrm>
                    <a:prstGeom prst="line">
                      <a:avLst/>
                    </a:prstGeom>
                    <a:noFill/>
                    <a:ln w="9360">
                      <a:solidFill>
                        <a:srgbClr val="000000"/>
                      </a:solidFill>
                      <a:miter lim="800000"/>
                      <a:headEnd/>
                      <a:tailEnd/>
                    </a:ln>
                  </p:spPr>
                  <p:txBody>
                    <a:bodyPr/>
                    <a:lstStyle/>
                    <a:p>
                      <a:endParaRPr lang="en-GB"/>
                    </a:p>
                  </p:txBody>
                </p:sp>
              </p:grpSp>
              <p:grpSp>
                <p:nvGrpSpPr>
                  <p:cNvPr id="20393" name="Group 790"/>
                  <p:cNvGrpSpPr>
                    <a:grpSpLocks/>
                  </p:cNvGrpSpPr>
                  <p:nvPr/>
                </p:nvGrpSpPr>
                <p:grpSpPr bwMode="auto">
                  <a:xfrm>
                    <a:off x="1140" y="751"/>
                    <a:ext cx="43" cy="55"/>
                    <a:chOff x="1140" y="751"/>
                    <a:chExt cx="43" cy="55"/>
                  </a:xfrm>
                </p:grpSpPr>
                <p:sp>
                  <p:nvSpPr>
                    <p:cNvPr id="20200" name="Line 791"/>
                    <p:cNvSpPr>
                      <a:spLocks noChangeShapeType="1"/>
                    </p:cNvSpPr>
                    <p:nvPr/>
                  </p:nvSpPr>
                  <p:spPr bwMode="auto">
                    <a:xfrm>
                      <a:off x="1146" y="751"/>
                      <a:ext cx="34" cy="23"/>
                    </a:xfrm>
                    <a:prstGeom prst="line">
                      <a:avLst/>
                    </a:prstGeom>
                    <a:noFill/>
                    <a:ln w="9360">
                      <a:solidFill>
                        <a:srgbClr val="000000"/>
                      </a:solidFill>
                      <a:miter lim="800000"/>
                      <a:headEnd/>
                      <a:tailEnd/>
                    </a:ln>
                  </p:spPr>
                  <p:txBody>
                    <a:bodyPr/>
                    <a:lstStyle/>
                    <a:p>
                      <a:endParaRPr lang="en-GB"/>
                    </a:p>
                  </p:txBody>
                </p:sp>
                <p:sp>
                  <p:nvSpPr>
                    <p:cNvPr id="20201" name="Line 792"/>
                    <p:cNvSpPr>
                      <a:spLocks noChangeShapeType="1"/>
                    </p:cNvSpPr>
                    <p:nvPr/>
                  </p:nvSpPr>
                  <p:spPr bwMode="auto">
                    <a:xfrm flipH="1">
                      <a:off x="1140" y="776"/>
                      <a:ext cx="45" cy="30"/>
                    </a:xfrm>
                    <a:prstGeom prst="line">
                      <a:avLst/>
                    </a:prstGeom>
                    <a:noFill/>
                    <a:ln w="9360">
                      <a:solidFill>
                        <a:srgbClr val="000000"/>
                      </a:solidFill>
                      <a:miter lim="800000"/>
                      <a:headEnd/>
                      <a:tailEnd/>
                    </a:ln>
                  </p:spPr>
                  <p:txBody>
                    <a:bodyPr/>
                    <a:lstStyle/>
                    <a:p>
                      <a:endParaRPr lang="en-GB"/>
                    </a:p>
                  </p:txBody>
                </p:sp>
              </p:grpSp>
              <p:grpSp>
                <p:nvGrpSpPr>
                  <p:cNvPr id="20394" name="Group 793"/>
                  <p:cNvGrpSpPr>
                    <a:grpSpLocks/>
                  </p:cNvGrpSpPr>
                  <p:nvPr/>
                </p:nvGrpSpPr>
                <p:grpSpPr bwMode="auto">
                  <a:xfrm>
                    <a:off x="1140" y="808"/>
                    <a:ext cx="43" cy="56"/>
                    <a:chOff x="1140" y="808"/>
                    <a:chExt cx="43" cy="56"/>
                  </a:xfrm>
                </p:grpSpPr>
                <p:sp>
                  <p:nvSpPr>
                    <p:cNvPr id="20198" name="Line 794"/>
                    <p:cNvSpPr>
                      <a:spLocks noChangeShapeType="1"/>
                    </p:cNvSpPr>
                    <p:nvPr/>
                  </p:nvSpPr>
                  <p:spPr bwMode="auto">
                    <a:xfrm>
                      <a:off x="1146" y="808"/>
                      <a:ext cx="34" cy="23"/>
                    </a:xfrm>
                    <a:prstGeom prst="line">
                      <a:avLst/>
                    </a:prstGeom>
                    <a:noFill/>
                    <a:ln w="9360">
                      <a:solidFill>
                        <a:srgbClr val="000000"/>
                      </a:solidFill>
                      <a:miter lim="800000"/>
                      <a:headEnd/>
                      <a:tailEnd/>
                    </a:ln>
                  </p:spPr>
                  <p:txBody>
                    <a:bodyPr/>
                    <a:lstStyle/>
                    <a:p>
                      <a:endParaRPr lang="en-GB"/>
                    </a:p>
                  </p:txBody>
                </p:sp>
                <p:sp>
                  <p:nvSpPr>
                    <p:cNvPr id="20199" name="Line 795"/>
                    <p:cNvSpPr>
                      <a:spLocks noChangeShapeType="1"/>
                    </p:cNvSpPr>
                    <p:nvPr/>
                  </p:nvSpPr>
                  <p:spPr bwMode="auto">
                    <a:xfrm flipH="1">
                      <a:off x="1140" y="834"/>
                      <a:ext cx="45" cy="30"/>
                    </a:xfrm>
                    <a:prstGeom prst="line">
                      <a:avLst/>
                    </a:prstGeom>
                    <a:noFill/>
                    <a:ln w="9360">
                      <a:solidFill>
                        <a:srgbClr val="000000"/>
                      </a:solidFill>
                      <a:miter lim="800000"/>
                      <a:headEnd/>
                      <a:tailEnd/>
                    </a:ln>
                  </p:spPr>
                  <p:txBody>
                    <a:bodyPr/>
                    <a:lstStyle/>
                    <a:p>
                      <a:endParaRPr lang="en-GB"/>
                    </a:p>
                  </p:txBody>
                </p:sp>
              </p:grpSp>
              <p:grpSp>
                <p:nvGrpSpPr>
                  <p:cNvPr id="20395" name="Group 796"/>
                  <p:cNvGrpSpPr>
                    <a:grpSpLocks/>
                  </p:cNvGrpSpPr>
                  <p:nvPr/>
                </p:nvGrpSpPr>
                <p:grpSpPr bwMode="auto">
                  <a:xfrm>
                    <a:off x="1140" y="866"/>
                    <a:ext cx="43" cy="55"/>
                    <a:chOff x="1140" y="866"/>
                    <a:chExt cx="43" cy="55"/>
                  </a:xfrm>
                </p:grpSpPr>
                <p:sp>
                  <p:nvSpPr>
                    <p:cNvPr id="20196" name="Line 797"/>
                    <p:cNvSpPr>
                      <a:spLocks noChangeShapeType="1"/>
                    </p:cNvSpPr>
                    <p:nvPr/>
                  </p:nvSpPr>
                  <p:spPr bwMode="auto">
                    <a:xfrm>
                      <a:off x="1146" y="866"/>
                      <a:ext cx="34" cy="23"/>
                    </a:xfrm>
                    <a:prstGeom prst="line">
                      <a:avLst/>
                    </a:prstGeom>
                    <a:noFill/>
                    <a:ln w="9360">
                      <a:solidFill>
                        <a:srgbClr val="000000"/>
                      </a:solidFill>
                      <a:miter lim="800000"/>
                      <a:headEnd/>
                      <a:tailEnd/>
                    </a:ln>
                  </p:spPr>
                  <p:txBody>
                    <a:bodyPr/>
                    <a:lstStyle/>
                    <a:p>
                      <a:endParaRPr lang="en-GB"/>
                    </a:p>
                  </p:txBody>
                </p:sp>
                <p:sp>
                  <p:nvSpPr>
                    <p:cNvPr id="20197" name="Line 798"/>
                    <p:cNvSpPr>
                      <a:spLocks noChangeShapeType="1"/>
                    </p:cNvSpPr>
                    <p:nvPr/>
                  </p:nvSpPr>
                  <p:spPr bwMode="auto">
                    <a:xfrm flipH="1">
                      <a:off x="1140" y="891"/>
                      <a:ext cx="45" cy="30"/>
                    </a:xfrm>
                    <a:prstGeom prst="line">
                      <a:avLst/>
                    </a:prstGeom>
                    <a:noFill/>
                    <a:ln w="9360">
                      <a:solidFill>
                        <a:srgbClr val="000000"/>
                      </a:solidFill>
                      <a:miter lim="800000"/>
                      <a:headEnd/>
                      <a:tailEnd/>
                    </a:ln>
                  </p:spPr>
                  <p:txBody>
                    <a:bodyPr/>
                    <a:lstStyle/>
                    <a:p>
                      <a:endParaRPr lang="en-GB"/>
                    </a:p>
                  </p:txBody>
                </p:sp>
              </p:grpSp>
            </p:grpSp>
          </p:grpSp>
          <p:grpSp>
            <p:nvGrpSpPr>
              <p:cNvPr id="20396" name="Group 799"/>
              <p:cNvGrpSpPr>
                <a:grpSpLocks/>
              </p:cNvGrpSpPr>
              <p:nvPr/>
            </p:nvGrpSpPr>
            <p:grpSpPr bwMode="auto">
              <a:xfrm>
                <a:off x="1020" y="947"/>
                <a:ext cx="200" cy="523"/>
                <a:chOff x="1020" y="947"/>
                <a:chExt cx="200" cy="523"/>
              </a:xfrm>
            </p:grpSpPr>
            <p:sp>
              <p:nvSpPr>
                <p:cNvPr id="20137" name="Oval 800"/>
                <p:cNvSpPr>
                  <a:spLocks noChangeArrowheads="1"/>
                </p:cNvSpPr>
                <p:nvPr/>
              </p:nvSpPr>
              <p:spPr bwMode="auto">
                <a:xfrm rot="10800000">
                  <a:off x="1109" y="1384"/>
                  <a:ext cx="112" cy="8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20138" name="Line 801"/>
                <p:cNvSpPr>
                  <a:spLocks noChangeShapeType="1"/>
                </p:cNvSpPr>
                <p:nvPr/>
              </p:nvSpPr>
              <p:spPr bwMode="auto">
                <a:xfrm flipV="1">
                  <a:off x="1161" y="1324"/>
                  <a:ext cx="0" cy="54"/>
                </a:xfrm>
                <a:prstGeom prst="line">
                  <a:avLst/>
                </a:prstGeom>
                <a:noFill/>
                <a:ln w="9360">
                  <a:solidFill>
                    <a:srgbClr val="000000"/>
                  </a:solidFill>
                  <a:miter lim="800000"/>
                  <a:headEnd/>
                  <a:tailEnd/>
                </a:ln>
              </p:spPr>
              <p:txBody>
                <a:bodyPr/>
                <a:lstStyle/>
                <a:p>
                  <a:endParaRPr lang="en-GB"/>
                </a:p>
              </p:txBody>
            </p:sp>
            <p:sp>
              <p:nvSpPr>
                <p:cNvPr id="20139" name="Line 802"/>
                <p:cNvSpPr>
                  <a:spLocks noChangeShapeType="1"/>
                </p:cNvSpPr>
                <p:nvPr/>
              </p:nvSpPr>
              <p:spPr bwMode="auto">
                <a:xfrm flipH="1">
                  <a:off x="1034" y="1329"/>
                  <a:ext cx="131" cy="0"/>
                </a:xfrm>
                <a:prstGeom prst="line">
                  <a:avLst/>
                </a:prstGeom>
                <a:noFill/>
                <a:ln w="9360">
                  <a:solidFill>
                    <a:srgbClr val="000000"/>
                  </a:solidFill>
                  <a:miter lim="800000"/>
                  <a:headEnd/>
                  <a:tailEnd/>
                </a:ln>
              </p:spPr>
              <p:txBody>
                <a:bodyPr/>
                <a:lstStyle/>
                <a:p>
                  <a:endParaRPr lang="en-GB"/>
                </a:p>
              </p:txBody>
            </p:sp>
            <p:sp>
              <p:nvSpPr>
                <p:cNvPr id="20140" name="Line 803"/>
                <p:cNvSpPr>
                  <a:spLocks noChangeShapeType="1"/>
                </p:cNvSpPr>
                <p:nvPr/>
              </p:nvSpPr>
              <p:spPr bwMode="auto">
                <a:xfrm flipV="1">
                  <a:off x="1040" y="1304"/>
                  <a:ext cx="0" cy="29"/>
                </a:xfrm>
                <a:prstGeom prst="line">
                  <a:avLst/>
                </a:prstGeom>
                <a:noFill/>
                <a:ln w="9360">
                  <a:solidFill>
                    <a:srgbClr val="000000"/>
                  </a:solidFill>
                  <a:miter lim="800000"/>
                  <a:headEnd/>
                  <a:tailEnd/>
                </a:ln>
              </p:spPr>
              <p:txBody>
                <a:bodyPr/>
                <a:lstStyle/>
                <a:p>
                  <a:endParaRPr lang="en-GB"/>
                </a:p>
              </p:txBody>
            </p:sp>
            <p:sp>
              <p:nvSpPr>
                <p:cNvPr id="20141" name="Line 804"/>
                <p:cNvSpPr>
                  <a:spLocks noChangeShapeType="1"/>
                </p:cNvSpPr>
                <p:nvPr/>
              </p:nvSpPr>
              <p:spPr bwMode="auto">
                <a:xfrm flipV="1">
                  <a:off x="1100" y="1304"/>
                  <a:ext cx="0" cy="29"/>
                </a:xfrm>
                <a:prstGeom prst="line">
                  <a:avLst/>
                </a:prstGeom>
                <a:noFill/>
                <a:ln w="9360">
                  <a:solidFill>
                    <a:srgbClr val="000000"/>
                  </a:solidFill>
                  <a:miter lim="800000"/>
                  <a:headEnd/>
                  <a:tailEnd/>
                </a:ln>
              </p:spPr>
              <p:txBody>
                <a:bodyPr/>
                <a:lstStyle/>
                <a:p>
                  <a:endParaRPr lang="en-GB"/>
                </a:p>
              </p:txBody>
            </p:sp>
            <p:grpSp>
              <p:nvGrpSpPr>
                <p:cNvPr id="20397" name="Group 805"/>
                <p:cNvGrpSpPr>
                  <a:grpSpLocks/>
                </p:cNvGrpSpPr>
                <p:nvPr/>
              </p:nvGrpSpPr>
              <p:grpSpPr bwMode="auto">
                <a:xfrm>
                  <a:off x="1081" y="947"/>
                  <a:ext cx="44" cy="365"/>
                  <a:chOff x="1081" y="947"/>
                  <a:chExt cx="44" cy="365"/>
                </a:xfrm>
              </p:grpSpPr>
              <p:sp>
                <p:nvSpPr>
                  <p:cNvPr id="20163" name="Line 806"/>
                  <p:cNvSpPr>
                    <a:spLocks noChangeShapeType="1"/>
                  </p:cNvSpPr>
                  <p:nvPr/>
                </p:nvSpPr>
                <p:spPr bwMode="auto">
                  <a:xfrm flipV="1">
                    <a:off x="1100" y="1284"/>
                    <a:ext cx="21" cy="29"/>
                  </a:xfrm>
                  <a:prstGeom prst="line">
                    <a:avLst/>
                  </a:prstGeom>
                  <a:noFill/>
                  <a:ln w="9360">
                    <a:solidFill>
                      <a:srgbClr val="000000"/>
                    </a:solidFill>
                    <a:miter lim="800000"/>
                    <a:headEnd/>
                    <a:tailEnd/>
                  </a:ln>
                </p:spPr>
                <p:txBody>
                  <a:bodyPr/>
                  <a:lstStyle/>
                  <a:p>
                    <a:endParaRPr lang="en-GB"/>
                  </a:p>
                </p:txBody>
              </p:sp>
              <p:grpSp>
                <p:nvGrpSpPr>
                  <p:cNvPr id="20398" name="Group 807"/>
                  <p:cNvGrpSpPr>
                    <a:grpSpLocks/>
                  </p:cNvGrpSpPr>
                  <p:nvPr/>
                </p:nvGrpSpPr>
                <p:grpSpPr bwMode="auto">
                  <a:xfrm>
                    <a:off x="1081" y="1230"/>
                    <a:ext cx="44" cy="63"/>
                    <a:chOff x="1081" y="1230"/>
                    <a:chExt cx="44" cy="63"/>
                  </a:xfrm>
                </p:grpSpPr>
                <p:sp>
                  <p:nvSpPr>
                    <p:cNvPr id="20180" name="Line 808"/>
                    <p:cNvSpPr>
                      <a:spLocks noChangeShapeType="1"/>
                    </p:cNvSpPr>
                    <p:nvPr/>
                  </p:nvSpPr>
                  <p:spPr bwMode="auto">
                    <a:xfrm flipH="1" flipV="1">
                      <a:off x="1080" y="1261"/>
                      <a:ext cx="46" cy="33"/>
                    </a:xfrm>
                    <a:prstGeom prst="line">
                      <a:avLst/>
                    </a:prstGeom>
                    <a:noFill/>
                    <a:ln w="9360">
                      <a:solidFill>
                        <a:srgbClr val="000000"/>
                      </a:solidFill>
                      <a:miter lim="800000"/>
                      <a:headEnd/>
                      <a:tailEnd/>
                    </a:ln>
                  </p:spPr>
                  <p:txBody>
                    <a:bodyPr/>
                    <a:lstStyle/>
                    <a:p>
                      <a:endParaRPr lang="en-GB"/>
                    </a:p>
                  </p:txBody>
                </p:sp>
                <p:sp>
                  <p:nvSpPr>
                    <p:cNvPr id="20181" name="Line 809"/>
                    <p:cNvSpPr>
                      <a:spLocks noChangeShapeType="1"/>
                    </p:cNvSpPr>
                    <p:nvPr/>
                  </p:nvSpPr>
                  <p:spPr bwMode="auto">
                    <a:xfrm flipV="1">
                      <a:off x="1086" y="1229"/>
                      <a:ext cx="34" cy="40"/>
                    </a:xfrm>
                    <a:prstGeom prst="line">
                      <a:avLst/>
                    </a:prstGeom>
                    <a:noFill/>
                    <a:ln w="9360">
                      <a:solidFill>
                        <a:srgbClr val="000000"/>
                      </a:solidFill>
                      <a:miter lim="800000"/>
                      <a:headEnd/>
                      <a:tailEnd/>
                    </a:ln>
                  </p:spPr>
                  <p:txBody>
                    <a:bodyPr/>
                    <a:lstStyle/>
                    <a:p>
                      <a:endParaRPr lang="en-GB"/>
                    </a:p>
                  </p:txBody>
                </p:sp>
              </p:grpSp>
              <p:grpSp>
                <p:nvGrpSpPr>
                  <p:cNvPr id="20411" name="Group 810"/>
                  <p:cNvGrpSpPr>
                    <a:grpSpLocks/>
                  </p:cNvGrpSpPr>
                  <p:nvPr/>
                </p:nvGrpSpPr>
                <p:grpSpPr bwMode="auto">
                  <a:xfrm>
                    <a:off x="1081" y="1173"/>
                    <a:ext cx="44" cy="62"/>
                    <a:chOff x="1081" y="1173"/>
                    <a:chExt cx="44" cy="62"/>
                  </a:xfrm>
                </p:grpSpPr>
                <p:sp>
                  <p:nvSpPr>
                    <p:cNvPr id="20178" name="Line 811"/>
                    <p:cNvSpPr>
                      <a:spLocks noChangeShapeType="1"/>
                    </p:cNvSpPr>
                    <p:nvPr/>
                  </p:nvSpPr>
                  <p:spPr bwMode="auto">
                    <a:xfrm flipH="1" flipV="1">
                      <a:off x="1080" y="1203"/>
                      <a:ext cx="46" cy="34"/>
                    </a:xfrm>
                    <a:prstGeom prst="line">
                      <a:avLst/>
                    </a:prstGeom>
                    <a:noFill/>
                    <a:ln w="9360">
                      <a:solidFill>
                        <a:srgbClr val="000000"/>
                      </a:solidFill>
                      <a:miter lim="800000"/>
                      <a:headEnd/>
                      <a:tailEnd/>
                    </a:ln>
                  </p:spPr>
                  <p:txBody>
                    <a:bodyPr/>
                    <a:lstStyle/>
                    <a:p>
                      <a:endParaRPr lang="en-GB"/>
                    </a:p>
                  </p:txBody>
                </p:sp>
                <p:sp>
                  <p:nvSpPr>
                    <p:cNvPr id="20179" name="Line 812"/>
                    <p:cNvSpPr>
                      <a:spLocks noChangeShapeType="1"/>
                    </p:cNvSpPr>
                    <p:nvPr/>
                  </p:nvSpPr>
                  <p:spPr bwMode="auto">
                    <a:xfrm flipV="1">
                      <a:off x="1086" y="1173"/>
                      <a:ext cx="34" cy="40"/>
                    </a:xfrm>
                    <a:prstGeom prst="line">
                      <a:avLst/>
                    </a:prstGeom>
                    <a:noFill/>
                    <a:ln w="9360">
                      <a:solidFill>
                        <a:srgbClr val="000000"/>
                      </a:solidFill>
                      <a:miter lim="800000"/>
                      <a:headEnd/>
                      <a:tailEnd/>
                    </a:ln>
                  </p:spPr>
                  <p:txBody>
                    <a:bodyPr/>
                    <a:lstStyle/>
                    <a:p>
                      <a:endParaRPr lang="en-GB"/>
                    </a:p>
                  </p:txBody>
                </p:sp>
              </p:grpSp>
              <p:grpSp>
                <p:nvGrpSpPr>
                  <p:cNvPr id="20412" name="Group 813"/>
                  <p:cNvGrpSpPr>
                    <a:grpSpLocks/>
                  </p:cNvGrpSpPr>
                  <p:nvPr/>
                </p:nvGrpSpPr>
                <p:grpSpPr bwMode="auto">
                  <a:xfrm>
                    <a:off x="1081" y="1116"/>
                    <a:ext cx="44" cy="62"/>
                    <a:chOff x="1081" y="1116"/>
                    <a:chExt cx="44" cy="62"/>
                  </a:xfrm>
                </p:grpSpPr>
                <p:sp>
                  <p:nvSpPr>
                    <p:cNvPr id="20176" name="Line 814"/>
                    <p:cNvSpPr>
                      <a:spLocks noChangeShapeType="1"/>
                    </p:cNvSpPr>
                    <p:nvPr/>
                  </p:nvSpPr>
                  <p:spPr bwMode="auto">
                    <a:xfrm flipH="1" flipV="1">
                      <a:off x="1080" y="1146"/>
                      <a:ext cx="46" cy="34"/>
                    </a:xfrm>
                    <a:prstGeom prst="line">
                      <a:avLst/>
                    </a:prstGeom>
                    <a:noFill/>
                    <a:ln w="9360">
                      <a:solidFill>
                        <a:srgbClr val="000000"/>
                      </a:solidFill>
                      <a:miter lim="800000"/>
                      <a:headEnd/>
                      <a:tailEnd/>
                    </a:ln>
                  </p:spPr>
                  <p:txBody>
                    <a:bodyPr/>
                    <a:lstStyle/>
                    <a:p>
                      <a:endParaRPr lang="en-GB"/>
                    </a:p>
                  </p:txBody>
                </p:sp>
                <p:sp>
                  <p:nvSpPr>
                    <p:cNvPr id="20177" name="Line 815"/>
                    <p:cNvSpPr>
                      <a:spLocks noChangeShapeType="1"/>
                    </p:cNvSpPr>
                    <p:nvPr/>
                  </p:nvSpPr>
                  <p:spPr bwMode="auto">
                    <a:xfrm flipV="1">
                      <a:off x="1086" y="1116"/>
                      <a:ext cx="34" cy="40"/>
                    </a:xfrm>
                    <a:prstGeom prst="line">
                      <a:avLst/>
                    </a:prstGeom>
                    <a:noFill/>
                    <a:ln w="9360">
                      <a:solidFill>
                        <a:srgbClr val="000000"/>
                      </a:solidFill>
                      <a:miter lim="800000"/>
                      <a:headEnd/>
                      <a:tailEnd/>
                    </a:ln>
                  </p:spPr>
                  <p:txBody>
                    <a:bodyPr/>
                    <a:lstStyle/>
                    <a:p>
                      <a:endParaRPr lang="en-GB"/>
                    </a:p>
                  </p:txBody>
                </p:sp>
              </p:grpSp>
              <p:grpSp>
                <p:nvGrpSpPr>
                  <p:cNvPr id="20418" name="Group 816"/>
                  <p:cNvGrpSpPr>
                    <a:grpSpLocks/>
                  </p:cNvGrpSpPr>
                  <p:nvPr/>
                </p:nvGrpSpPr>
                <p:grpSpPr bwMode="auto">
                  <a:xfrm>
                    <a:off x="1081" y="1060"/>
                    <a:ext cx="44" cy="62"/>
                    <a:chOff x="1081" y="1060"/>
                    <a:chExt cx="44" cy="62"/>
                  </a:xfrm>
                </p:grpSpPr>
                <p:sp>
                  <p:nvSpPr>
                    <p:cNvPr id="20174" name="Line 817"/>
                    <p:cNvSpPr>
                      <a:spLocks noChangeShapeType="1"/>
                    </p:cNvSpPr>
                    <p:nvPr/>
                  </p:nvSpPr>
                  <p:spPr bwMode="auto">
                    <a:xfrm flipH="1" flipV="1">
                      <a:off x="1080" y="1089"/>
                      <a:ext cx="46" cy="34"/>
                    </a:xfrm>
                    <a:prstGeom prst="line">
                      <a:avLst/>
                    </a:prstGeom>
                    <a:noFill/>
                    <a:ln w="9360">
                      <a:solidFill>
                        <a:srgbClr val="000000"/>
                      </a:solidFill>
                      <a:miter lim="800000"/>
                      <a:headEnd/>
                      <a:tailEnd/>
                    </a:ln>
                  </p:spPr>
                  <p:txBody>
                    <a:bodyPr/>
                    <a:lstStyle/>
                    <a:p>
                      <a:endParaRPr lang="en-GB"/>
                    </a:p>
                  </p:txBody>
                </p:sp>
                <p:sp>
                  <p:nvSpPr>
                    <p:cNvPr id="20175" name="Line 818"/>
                    <p:cNvSpPr>
                      <a:spLocks noChangeShapeType="1"/>
                    </p:cNvSpPr>
                    <p:nvPr/>
                  </p:nvSpPr>
                  <p:spPr bwMode="auto">
                    <a:xfrm flipV="1">
                      <a:off x="1086" y="1060"/>
                      <a:ext cx="34" cy="40"/>
                    </a:xfrm>
                    <a:prstGeom prst="line">
                      <a:avLst/>
                    </a:prstGeom>
                    <a:noFill/>
                    <a:ln w="9360">
                      <a:solidFill>
                        <a:srgbClr val="000000"/>
                      </a:solidFill>
                      <a:miter lim="800000"/>
                      <a:headEnd/>
                      <a:tailEnd/>
                    </a:ln>
                  </p:spPr>
                  <p:txBody>
                    <a:bodyPr/>
                    <a:lstStyle/>
                    <a:p>
                      <a:endParaRPr lang="en-GB"/>
                    </a:p>
                  </p:txBody>
                </p:sp>
              </p:grpSp>
              <p:grpSp>
                <p:nvGrpSpPr>
                  <p:cNvPr id="20419" name="Group 819"/>
                  <p:cNvGrpSpPr>
                    <a:grpSpLocks/>
                  </p:cNvGrpSpPr>
                  <p:nvPr/>
                </p:nvGrpSpPr>
                <p:grpSpPr bwMode="auto">
                  <a:xfrm>
                    <a:off x="1081" y="1003"/>
                    <a:ext cx="44" cy="62"/>
                    <a:chOff x="1081" y="1003"/>
                    <a:chExt cx="44" cy="62"/>
                  </a:xfrm>
                </p:grpSpPr>
                <p:sp>
                  <p:nvSpPr>
                    <p:cNvPr id="20172" name="Line 820"/>
                    <p:cNvSpPr>
                      <a:spLocks noChangeShapeType="1"/>
                    </p:cNvSpPr>
                    <p:nvPr/>
                  </p:nvSpPr>
                  <p:spPr bwMode="auto">
                    <a:xfrm flipH="1" flipV="1">
                      <a:off x="1080" y="1033"/>
                      <a:ext cx="46" cy="34"/>
                    </a:xfrm>
                    <a:prstGeom prst="line">
                      <a:avLst/>
                    </a:prstGeom>
                    <a:noFill/>
                    <a:ln w="9360">
                      <a:solidFill>
                        <a:srgbClr val="000000"/>
                      </a:solidFill>
                      <a:miter lim="800000"/>
                      <a:headEnd/>
                      <a:tailEnd/>
                    </a:ln>
                  </p:spPr>
                  <p:txBody>
                    <a:bodyPr/>
                    <a:lstStyle/>
                    <a:p>
                      <a:endParaRPr lang="en-GB"/>
                    </a:p>
                  </p:txBody>
                </p:sp>
                <p:sp>
                  <p:nvSpPr>
                    <p:cNvPr id="20173" name="Line 821"/>
                    <p:cNvSpPr>
                      <a:spLocks noChangeShapeType="1"/>
                    </p:cNvSpPr>
                    <p:nvPr/>
                  </p:nvSpPr>
                  <p:spPr bwMode="auto">
                    <a:xfrm flipV="1">
                      <a:off x="1086" y="1003"/>
                      <a:ext cx="34" cy="40"/>
                    </a:xfrm>
                    <a:prstGeom prst="line">
                      <a:avLst/>
                    </a:prstGeom>
                    <a:noFill/>
                    <a:ln w="9360">
                      <a:solidFill>
                        <a:srgbClr val="000000"/>
                      </a:solidFill>
                      <a:miter lim="800000"/>
                      <a:headEnd/>
                      <a:tailEnd/>
                    </a:ln>
                  </p:spPr>
                  <p:txBody>
                    <a:bodyPr/>
                    <a:lstStyle/>
                    <a:p>
                      <a:endParaRPr lang="en-GB"/>
                    </a:p>
                  </p:txBody>
                </p:sp>
              </p:grpSp>
              <p:grpSp>
                <p:nvGrpSpPr>
                  <p:cNvPr id="20421" name="Group 822"/>
                  <p:cNvGrpSpPr>
                    <a:grpSpLocks/>
                  </p:cNvGrpSpPr>
                  <p:nvPr/>
                </p:nvGrpSpPr>
                <p:grpSpPr bwMode="auto">
                  <a:xfrm>
                    <a:off x="1081" y="947"/>
                    <a:ext cx="44" cy="62"/>
                    <a:chOff x="1081" y="947"/>
                    <a:chExt cx="44" cy="62"/>
                  </a:xfrm>
                </p:grpSpPr>
                <p:sp>
                  <p:nvSpPr>
                    <p:cNvPr id="20170" name="Line 823"/>
                    <p:cNvSpPr>
                      <a:spLocks noChangeShapeType="1"/>
                    </p:cNvSpPr>
                    <p:nvPr/>
                  </p:nvSpPr>
                  <p:spPr bwMode="auto">
                    <a:xfrm flipH="1" flipV="1">
                      <a:off x="1080" y="976"/>
                      <a:ext cx="46" cy="34"/>
                    </a:xfrm>
                    <a:prstGeom prst="line">
                      <a:avLst/>
                    </a:prstGeom>
                    <a:noFill/>
                    <a:ln w="9360">
                      <a:solidFill>
                        <a:srgbClr val="000000"/>
                      </a:solidFill>
                      <a:miter lim="800000"/>
                      <a:headEnd/>
                      <a:tailEnd/>
                    </a:ln>
                  </p:spPr>
                  <p:txBody>
                    <a:bodyPr/>
                    <a:lstStyle/>
                    <a:p>
                      <a:endParaRPr lang="en-GB"/>
                    </a:p>
                  </p:txBody>
                </p:sp>
                <p:sp>
                  <p:nvSpPr>
                    <p:cNvPr id="20171" name="Line 824"/>
                    <p:cNvSpPr>
                      <a:spLocks noChangeShapeType="1"/>
                    </p:cNvSpPr>
                    <p:nvPr/>
                  </p:nvSpPr>
                  <p:spPr bwMode="auto">
                    <a:xfrm flipV="1">
                      <a:off x="1086" y="946"/>
                      <a:ext cx="34" cy="40"/>
                    </a:xfrm>
                    <a:prstGeom prst="line">
                      <a:avLst/>
                    </a:prstGeom>
                    <a:noFill/>
                    <a:ln w="9360">
                      <a:solidFill>
                        <a:srgbClr val="000000"/>
                      </a:solidFill>
                      <a:miter lim="800000"/>
                      <a:headEnd/>
                      <a:tailEnd/>
                    </a:ln>
                  </p:spPr>
                  <p:txBody>
                    <a:bodyPr/>
                    <a:lstStyle/>
                    <a:p>
                      <a:endParaRPr lang="en-GB"/>
                    </a:p>
                  </p:txBody>
                </p:sp>
              </p:grpSp>
            </p:grpSp>
            <p:grpSp>
              <p:nvGrpSpPr>
                <p:cNvPr id="20422" name="Group 825"/>
                <p:cNvGrpSpPr>
                  <a:grpSpLocks/>
                </p:cNvGrpSpPr>
                <p:nvPr/>
              </p:nvGrpSpPr>
              <p:grpSpPr bwMode="auto">
                <a:xfrm>
                  <a:off x="1020" y="947"/>
                  <a:ext cx="44" cy="365"/>
                  <a:chOff x="1020" y="947"/>
                  <a:chExt cx="44" cy="365"/>
                </a:xfrm>
              </p:grpSpPr>
              <p:sp>
                <p:nvSpPr>
                  <p:cNvPr id="20144" name="Line 826"/>
                  <p:cNvSpPr>
                    <a:spLocks noChangeShapeType="1"/>
                  </p:cNvSpPr>
                  <p:nvPr/>
                </p:nvSpPr>
                <p:spPr bwMode="auto">
                  <a:xfrm flipV="1">
                    <a:off x="1040" y="1284"/>
                    <a:ext cx="21" cy="29"/>
                  </a:xfrm>
                  <a:prstGeom prst="line">
                    <a:avLst/>
                  </a:prstGeom>
                  <a:noFill/>
                  <a:ln w="9360">
                    <a:solidFill>
                      <a:srgbClr val="000000"/>
                    </a:solidFill>
                    <a:miter lim="800000"/>
                    <a:headEnd/>
                    <a:tailEnd/>
                  </a:ln>
                </p:spPr>
                <p:txBody>
                  <a:bodyPr/>
                  <a:lstStyle/>
                  <a:p>
                    <a:endParaRPr lang="en-GB"/>
                  </a:p>
                </p:txBody>
              </p:sp>
              <p:grpSp>
                <p:nvGrpSpPr>
                  <p:cNvPr id="20423" name="Group 827"/>
                  <p:cNvGrpSpPr>
                    <a:grpSpLocks/>
                  </p:cNvGrpSpPr>
                  <p:nvPr/>
                </p:nvGrpSpPr>
                <p:grpSpPr bwMode="auto">
                  <a:xfrm>
                    <a:off x="1020" y="1230"/>
                    <a:ext cx="44" cy="63"/>
                    <a:chOff x="1020" y="1230"/>
                    <a:chExt cx="44" cy="63"/>
                  </a:xfrm>
                </p:grpSpPr>
                <p:sp>
                  <p:nvSpPr>
                    <p:cNvPr id="20161" name="Line 828"/>
                    <p:cNvSpPr>
                      <a:spLocks noChangeShapeType="1"/>
                    </p:cNvSpPr>
                    <p:nvPr/>
                  </p:nvSpPr>
                  <p:spPr bwMode="auto">
                    <a:xfrm flipH="1" flipV="1">
                      <a:off x="1019" y="1261"/>
                      <a:ext cx="46" cy="33"/>
                    </a:xfrm>
                    <a:prstGeom prst="line">
                      <a:avLst/>
                    </a:prstGeom>
                    <a:noFill/>
                    <a:ln w="9360">
                      <a:solidFill>
                        <a:srgbClr val="000000"/>
                      </a:solidFill>
                      <a:miter lim="800000"/>
                      <a:headEnd/>
                      <a:tailEnd/>
                    </a:ln>
                  </p:spPr>
                  <p:txBody>
                    <a:bodyPr/>
                    <a:lstStyle/>
                    <a:p>
                      <a:endParaRPr lang="en-GB"/>
                    </a:p>
                  </p:txBody>
                </p:sp>
                <p:sp>
                  <p:nvSpPr>
                    <p:cNvPr id="20162" name="Line 829"/>
                    <p:cNvSpPr>
                      <a:spLocks noChangeShapeType="1"/>
                    </p:cNvSpPr>
                    <p:nvPr/>
                  </p:nvSpPr>
                  <p:spPr bwMode="auto">
                    <a:xfrm flipV="1">
                      <a:off x="1025" y="1229"/>
                      <a:ext cx="34" cy="40"/>
                    </a:xfrm>
                    <a:prstGeom prst="line">
                      <a:avLst/>
                    </a:prstGeom>
                    <a:noFill/>
                    <a:ln w="9360">
                      <a:solidFill>
                        <a:srgbClr val="000000"/>
                      </a:solidFill>
                      <a:miter lim="800000"/>
                      <a:headEnd/>
                      <a:tailEnd/>
                    </a:ln>
                  </p:spPr>
                  <p:txBody>
                    <a:bodyPr/>
                    <a:lstStyle/>
                    <a:p>
                      <a:endParaRPr lang="en-GB"/>
                    </a:p>
                  </p:txBody>
                </p:sp>
              </p:grpSp>
              <p:grpSp>
                <p:nvGrpSpPr>
                  <p:cNvPr id="20424" name="Group 830"/>
                  <p:cNvGrpSpPr>
                    <a:grpSpLocks/>
                  </p:cNvGrpSpPr>
                  <p:nvPr/>
                </p:nvGrpSpPr>
                <p:grpSpPr bwMode="auto">
                  <a:xfrm>
                    <a:off x="1020" y="1173"/>
                    <a:ext cx="44" cy="62"/>
                    <a:chOff x="1020" y="1173"/>
                    <a:chExt cx="44" cy="62"/>
                  </a:xfrm>
                </p:grpSpPr>
                <p:sp>
                  <p:nvSpPr>
                    <p:cNvPr id="20159" name="Line 831"/>
                    <p:cNvSpPr>
                      <a:spLocks noChangeShapeType="1"/>
                    </p:cNvSpPr>
                    <p:nvPr/>
                  </p:nvSpPr>
                  <p:spPr bwMode="auto">
                    <a:xfrm flipH="1" flipV="1">
                      <a:off x="1019" y="1203"/>
                      <a:ext cx="46" cy="34"/>
                    </a:xfrm>
                    <a:prstGeom prst="line">
                      <a:avLst/>
                    </a:prstGeom>
                    <a:noFill/>
                    <a:ln w="9360">
                      <a:solidFill>
                        <a:srgbClr val="000000"/>
                      </a:solidFill>
                      <a:miter lim="800000"/>
                      <a:headEnd/>
                      <a:tailEnd/>
                    </a:ln>
                  </p:spPr>
                  <p:txBody>
                    <a:bodyPr/>
                    <a:lstStyle/>
                    <a:p>
                      <a:endParaRPr lang="en-GB"/>
                    </a:p>
                  </p:txBody>
                </p:sp>
                <p:sp>
                  <p:nvSpPr>
                    <p:cNvPr id="20160" name="Line 832"/>
                    <p:cNvSpPr>
                      <a:spLocks noChangeShapeType="1"/>
                    </p:cNvSpPr>
                    <p:nvPr/>
                  </p:nvSpPr>
                  <p:spPr bwMode="auto">
                    <a:xfrm flipV="1">
                      <a:off x="1025" y="1173"/>
                      <a:ext cx="34" cy="40"/>
                    </a:xfrm>
                    <a:prstGeom prst="line">
                      <a:avLst/>
                    </a:prstGeom>
                    <a:noFill/>
                    <a:ln w="9360">
                      <a:solidFill>
                        <a:srgbClr val="000000"/>
                      </a:solidFill>
                      <a:miter lim="800000"/>
                      <a:headEnd/>
                      <a:tailEnd/>
                    </a:ln>
                  </p:spPr>
                  <p:txBody>
                    <a:bodyPr/>
                    <a:lstStyle/>
                    <a:p>
                      <a:endParaRPr lang="en-GB"/>
                    </a:p>
                  </p:txBody>
                </p:sp>
              </p:grpSp>
              <p:grpSp>
                <p:nvGrpSpPr>
                  <p:cNvPr id="20425" name="Group 833"/>
                  <p:cNvGrpSpPr>
                    <a:grpSpLocks/>
                  </p:cNvGrpSpPr>
                  <p:nvPr/>
                </p:nvGrpSpPr>
                <p:grpSpPr bwMode="auto">
                  <a:xfrm>
                    <a:off x="1020" y="1116"/>
                    <a:ext cx="44" cy="62"/>
                    <a:chOff x="1020" y="1116"/>
                    <a:chExt cx="44" cy="62"/>
                  </a:xfrm>
                </p:grpSpPr>
                <p:sp>
                  <p:nvSpPr>
                    <p:cNvPr id="20157" name="Line 834"/>
                    <p:cNvSpPr>
                      <a:spLocks noChangeShapeType="1"/>
                    </p:cNvSpPr>
                    <p:nvPr/>
                  </p:nvSpPr>
                  <p:spPr bwMode="auto">
                    <a:xfrm flipH="1" flipV="1">
                      <a:off x="1019" y="1146"/>
                      <a:ext cx="46" cy="34"/>
                    </a:xfrm>
                    <a:prstGeom prst="line">
                      <a:avLst/>
                    </a:prstGeom>
                    <a:noFill/>
                    <a:ln w="9360">
                      <a:solidFill>
                        <a:srgbClr val="000000"/>
                      </a:solidFill>
                      <a:miter lim="800000"/>
                      <a:headEnd/>
                      <a:tailEnd/>
                    </a:ln>
                  </p:spPr>
                  <p:txBody>
                    <a:bodyPr/>
                    <a:lstStyle/>
                    <a:p>
                      <a:endParaRPr lang="en-GB"/>
                    </a:p>
                  </p:txBody>
                </p:sp>
                <p:sp>
                  <p:nvSpPr>
                    <p:cNvPr id="20158" name="Line 835"/>
                    <p:cNvSpPr>
                      <a:spLocks noChangeShapeType="1"/>
                    </p:cNvSpPr>
                    <p:nvPr/>
                  </p:nvSpPr>
                  <p:spPr bwMode="auto">
                    <a:xfrm flipV="1">
                      <a:off x="1025" y="1116"/>
                      <a:ext cx="34" cy="40"/>
                    </a:xfrm>
                    <a:prstGeom prst="line">
                      <a:avLst/>
                    </a:prstGeom>
                    <a:noFill/>
                    <a:ln w="9360">
                      <a:solidFill>
                        <a:srgbClr val="000000"/>
                      </a:solidFill>
                      <a:miter lim="800000"/>
                      <a:headEnd/>
                      <a:tailEnd/>
                    </a:ln>
                  </p:spPr>
                  <p:txBody>
                    <a:bodyPr/>
                    <a:lstStyle/>
                    <a:p>
                      <a:endParaRPr lang="en-GB"/>
                    </a:p>
                  </p:txBody>
                </p:sp>
              </p:grpSp>
              <p:grpSp>
                <p:nvGrpSpPr>
                  <p:cNvPr id="20426" name="Group 836"/>
                  <p:cNvGrpSpPr>
                    <a:grpSpLocks/>
                  </p:cNvGrpSpPr>
                  <p:nvPr/>
                </p:nvGrpSpPr>
                <p:grpSpPr bwMode="auto">
                  <a:xfrm>
                    <a:off x="1020" y="1060"/>
                    <a:ext cx="44" cy="62"/>
                    <a:chOff x="1020" y="1060"/>
                    <a:chExt cx="44" cy="62"/>
                  </a:xfrm>
                </p:grpSpPr>
                <p:sp>
                  <p:nvSpPr>
                    <p:cNvPr id="20155" name="Line 837"/>
                    <p:cNvSpPr>
                      <a:spLocks noChangeShapeType="1"/>
                    </p:cNvSpPr>
                    <p:nvPr/>
                  </p:nvSpPr>
                  <p:spPr bwMode="auto">
                    <a:xfrm flipH="1" flipV="1">
                      <a:off x="1019" y="1089"/>
                      <a:ext cx="46" cy="34"/>
                    </a:xfrm>
                    <a:prstGeom prst="line">
                      <a:avLst/>
                    </a:prstGeom>
                    <a:noFill/>
                    <a:ln w="9360">
                      <a:solidFill>
                        <a:srgbClr val="000000"/>
                      </a:solidFill>
                      <a:miter lim="800000"/>
                      <a:headEnd/>
                      <a:tailEnd/>
                    </a:ln>
                  </p:spPr>
                  <p:txBody>
                    <a:bodyPr/>
                    <a:lstStyle/>
                    <a:p>
                      <a:endParaRPr lang="en-GB"/>
                    </a:p>
                  </p:txBody>
                </p:sp>
                <p:sp>
                  <p:nvSpPr>
                    <p:cNvPr id="20156" name="Line 838"/>
                    <p:cNvSpPr>
                      <a:spLocks noChangeShapeType="1"/>
                    </p:cNvSpPr>
                    <p:nvPr/>
                  </p:nvSpPr>
                  <p:spPr bwMode="auto">
                    <a:xfrm flipV="1">
                      <a:off x="1025" y="1060"/>
                      <a:ext cx="34" cy="40"/>
                    </a:xfrm>
                    <a:prstGeom prst="line">
                      <a:avLst/>
                    </a:prstGeom>
                    <a:noFill/>
                    <a:ln w="9360">
                      <a:solidFill>
                        <a:srgbClr val="000000"/>
                      </a:solidFill>
                      <a:miter lim="800000"/>
                      <a:headEnd/>
                      <a:tailEnd/>
                    </a:ln>
                  </p:spPr>
                  <p:txBody>
                    <a:bodyPr/>
                    <a:lstStyle/>
                    <a:p>
                      <a:endParaRPr lang="en-GB"/>
                    </a:p>
                  </p:txBody>
                </p:sp>
              </p:grpSp>
              <p:grpSp>
                <p:nvGrpSpPr>
                  <p:cNvPr id="20440" name="Group 839"/>
                  <p:cNvGrpSpPr>
                    <a:grpSpLocks/>
                  </p:cNvGrpSpPr>
                  <p:nvPr/>
                </p:nvGrpSpPr>
                <p:grpSpPr bwMode="auto">
                  <a:xfrm>
                    <a:off x="1020" y="1003"/>
                    <a:ext cx="44" cy="62"/>
                    <a:chOff x="1020" y="1003"/>
                    <a:chExt cx="44" cy="62"/>
                  </a:xfrm>
                </p:grpSpPr>
                <p:sp>
                  <p:nvSpPr>
                    <p:cNvPr id="20153" name="Line 840"/>
                    <p:cNvSpPr>
                      <a:spLocks noChangeShapeType="1"/>
                    </p:cNvSpPr>
                    <p:nvPr/>
                  </p:nvSpPr>
                  <p:spPr bwMode="auto">
                    <a:xfrm flipH="1" flipV="1">
                      <a:off x="1019" y="1033"/>
                      <a:ext cx="46" cy="34"/>
                    </a:xfrm>
                    <a:prstGeom prst="line">
                      <a:avLst/>
                    </a:prstGeom>
                    <a:noFill/>
                    <a:ln w="9360">
                      <a:solidFill>
                        <a:srgbClr val="000000"/>
                      </a:solidFill>
                      <a:miter lim="800000"/>
                      <a:headEnd/>
                      <a:tailEnd/>
                    </a:ln>
                  </p:spPr>
                  <p:txBody>
                    <a:bodyPr/>
                    <a:lstStyle/>
                    <a:p>
                      <a:endParaRPr lang="en-GB"/>
                    </a:p>
                  </p:txBody>
                </p:sp>
                <p:sp>
                  <p:nvSpPr>
                    <p:cNvPr id="20154" name="Line 841"/>
                    <p:cNvSpPr>
                      <a:spLocks noChangeShapeType="1"/>
                    </p:cNvSpPr>
                    <p:nvPr/>
                  </p:nvSpPr>
                  <p:spPr bwMode="auto">
                    <a:xfrm flipV="1">
                      <a:off x="1025" y="1003"/>
                      <a:ext cx="34" cy="40"/>
                    </a:xfrm>
                    <a:prstGeom prst="line">
                      <a:avLst/>
                    </a:prstGeom>
                    <a:noFill/>
                    <a:ln w="9360">
                      <a:solidFill>
                        <a:srgbClr val="000000"/>
                      </a:solidFill>
                      <a:miter lim="800000"/>
                      <a:headEnd/>
                      <a:tailEnd/>
                    </a:ln>
                  </p:spPr>
                  <p:txBody>
                    <a:bodyPr/>
                    <a:lstStyle/>
                    <a:p>
                      <a:endParaRPr lang="en-GB"/>
                    </a:p>
                  </p:txBody>
                </p:sp>
              </p:grpSp>
              <p:grpSp>
                <p:nvGrpSpPr>
                  <p:cNvPr id="20441" name="Group 842"/>
                  <p:cNvGrpSpPr>
                    <a:grpSpLocks/>
                  </p:cNvGrpSpPr>
                  <p:nvPr/>
                </p:nvGrpSpPr>
                <p:grpSpPr bwMode="auto">
                  <a:xfrm>
                    <a:off x="1020" y="947"/>
                    <a:ext cx="44" cy="62"/>
                    <a:chOff x="1020" y="947"/>
                    <a:chExt cx="44" cy="62"/>
                  </a:xfrm>
                </p:grpSpPr>
                <p:sp>
                  <p:nvSpPr>
                    <p:cNvPr id="20151" name="Line 843"/>
                    <p:cNvSpPr>
                      <a:spLocks noChangeShapeType="1"/>
                    </p:cNvSpPr>
                    <p:nvPr/>
                  </p:nvSpPr>
                  <p:spPr bwMode="auto">
                    <a:xfrm flipH="1" flipV="1">
                      <a:off x="1019" y="976"/>
                      <a:ext cx="46" cy="34"/>
                    </a:xfrm>
                    <a:prstGeom prst="line">
                      <a:avLst/>
                    </a:prstGeom>
                    <a:noFill/>
                    <a:ln w="9360">
                      <a:solidFill>
                        <a:srgbClr val="000000"/>
                      </a:solidFill>
                      <a:miter lim="800000"/>
                      <a:headEnd/>
                      <a:tailEnd/>
                    </a:ln>
                  </p:spPr>
                  <p:txBody>
                    <a:bodyPr/>
                    <a:lstStyle/>
                    <a:p>
                      <a:endParaRPr lang="en-GB"/>
                    </a:p>
                  </p:txBody>
                </p:sp>
                <p:sp>
                  <p:nvSpPr>
                    <p:cNvPr id="20152" name="Line 844"/>
                    <p:cNvSpPr>
                      <a:spLocks noChangeShapeType="1"/>
                    </p:cNvSpPr>
                    <p:nvPr/>
                  </p:nvSpPr>
                  <p:spPr bwMode="auto">
                    <a:xfrm flipV="1">
                      <a:off x="1025" y="946"/>
                      <a:ext cx="34" cy="40"/>
                    </a:xfrm>
                    <a:prstGeom prst="line">
                      <a:avLst/>
                    </a:prstGeom>
                    <a:noFill/>
                    <a:ln w="9360">
                      <a:solidFill>
                        <a:srgbClr val="000000"/>
                      </a:solidFill>
                      <a:miter lim="800000"/>
                      <a:headEnd/>
                      <a:tailEnd/>
                    </a:ln>
                  </p:spPr>
                  <p:txBody>
                    <a:bodyPr/>
                    <a:lstStyle/>
                    <a:p>
                      <a:endParaRPr lang="en-GB"/>
                    </a:p>
                  </p:txBody>
                </p:sp>
              </p:grpSp>
            </p:grpSp>
          </p:grpSp>
        </p:grpSp>
        <p:grpSp>
          <p:nvGrpSpPr>
            <p:cNvPr id="20442" name="Group 845"/>
            <p:cNvGrpSpPr>
              <a:grpSpLocks/>
            </p:cNvGrpSpPr>
            <p:nvPr/>
          </p:nvGrpSpPr>
          <p:grpSpPr bwMode="auto">
            <a:xfrm>
              <a:off x="1697" y="409"/>
              <a:ext cx="235" cy="1061"/>
              <a:chOff x="1697" y="409"/>
              <a:chExt cx="235" cy="1061"/>
            </a:xfrm>
          </p:grpSpPr>
          <p:grpSp>
            <p:nvGrpSpPr>
              <p:cNvPr id="20443" name="Group 846"/>
              <p:cNvGrpSpPr>
                <a:grpSpLocks/>
              </p:cNvGrpSpPr>
              <p:nvPr/>
            </p:nvGrpSpPr>
            <p:grpSpPr bwMode="auto">
              <a:xfrm>
                <a:off x="1697" y="409"/>
                <a:ext cx="199" cy="512"/>
                <a:chOff x="1697" y="409"/>
                <a:chExt cx="199" cy="512"/>
              </a:xfrm>
            </p:grpSpPr>
            <p:sp>
              <p:nvSpPr>
                <p:cNvPr id="20090" name="Oval 847"/>
                <p:cNvSpPr>
                  <a:spLocks noChangeArrowheads="1"/>
                </p:cNvSpPr>
                <p:nvPr/>
              </p:nvSpPr>
              <p:spPr bwMode="auto">
                <a:xfrm>
                  <a:off x="1697" y="409"/>
                  <a:ext cx="112" cy="8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20091" name="Line 848"/>
                <p:cNvSpPr>
                  <a:spLocks noChangeShapeType="1"/>
                </p:cNvSpPr>
                <p:nvPr/>
              </p:nvSpPr>
              <p:spPr bwMode="auto">
                <a:xfrm>
                  <a:off x="1758" y="498"/>
                  <a:ext cx="0" cy="42"/>
                </a:xfrm>
                <a:prstGeom prst="line">
                  <a:avLst/>
                </a:prstGeom>
                <a:noFill/>
                <a:ln w="9360">
                  <a:solidFill>
                    <a:srgbClr val="000000"/>
                  </a:solidFill>
                  <a:miter lim="800000"/>
                  <a:headEnd/>
                  <a:tailEnd/>
                </a:ln>
              </p:spPr>
              <p:txBody>
                <a:bodyPr/>
                <a:lstStyle/>
                <a:p>
                  <a:endParaRPr lang="en-GB"/>
                </a:p>
              </p:txBody>
            </p:sp>
            <p:sp>
              <p:nvSpPr>
                <p:cNvPr id="20092" name="Line 849"/>
                <p:cNvSpPr>
                  <a:spLocks noChangeShapeType="1"/>
                </p:cNvSpPr>
                <p:nvPr/>
              </p:nvSpPr>
              <p:spPr bwMode="auto">
                <a:xfrm>
                  <a:off x="1758" y="542"/>
                  <a:ext cx="120" cy="0"/>
                </a:xfrm>
                <a:prstGeom prst="line">
                  <a:avLst/>
                </a:prstGeom>
                <a:noFill/>
                <a:ln w="9360">
                  <a:solidFill>
                    <a:srgbClr val="000000"/>
                  </a:solidFill>
                  <a:miter lim="800000"/>
                  <a:headEnd/>
                  <a:tailEnd/>
                </a:ln>
              </p:spPr>
              <p:txBody>
                <a:bodyPr/>
                <a:lstStyle/>
                <a:p>
                  <a:endParaRPr lang="en-GB"/>
                </a:p>
              </p:txBody>
            </p:sp>
            <p:sp>
              <p:nvSpPr>
                <p:cNvPr id="20093" name="Line 850"/>
                <p:cNvSpPr>
                  <a:spLocks noChangeShapeType="1"/>
                </p:cNvSpPr>
                <p:nvPr/>
              </p:nvSpPr>
              <p:spPr bwMode="auto">
                <a:xfrm>
                  <a:off x="1879" y="542"/>
                  <a:ext cx="0" cy="17"/>
                </a:xfrm>
                <a:prstGeom prst="line">
                  <a:avLst/>
                </a:prstGeom>
                <a:noFill/>
                <a:ln w="9360">
                  <a:solidFill>
                    <a:srgbClr val="000000"/>
                  </a:solidFill>
                  <a:miter lim="800000"/>
                  <a:headEnd/>
                  <a:tailEnd/>
                </a:ln>
              </p:spPr>
              <p:txBody>
                <a:bodyPr/>
                <a:lstStyle/>
                <a:p>
                  <a:endParaRPr lang="en-GB"/>
                </a:p>
              </p:txBody>
            </p:sp>
            <p:sp>
              <p:nvSpPr>
                <p:cNvPr id="20094" name="Line 851"/>
                <p:cNvSpPr>
                  <a:spLocks noChangeShapeType="1"/>
                </p:cNvSpPr>
                <p:nvPr/>
              </p:nvSpPr>
              <p:spPr bwMode="auto">
                <a:xfrm>
                  <a:off x="1818" y="542"/>
                  <a:ext cx="0" cy="17"/>
                </a:xfrm>
                <a:prstGeom prst="line">
                  <a:avLst/>
                </a:prstGeom>
                <a:noFill/>
                <a:ln w="9360">
                  <a:solidFill>
                    <a:srgbClr val="000000"/>
                  </a:solidFill>
                  <a:miter lim="800000"/>
                  <a:headEnd/>
                  <a:tailEnd/>
                </a:ln>
              </p:spPr>
              <p:txBody>
                <a:bodyPr/>
                <a:lstStyle/>
                <a:p>
                  <a:endParaRPr lang="en-GB"/>
                </a:p>
              </p:txBody>
            </p:sp>
            <p:grpSp>
              <p:nvGrpSpPr>
                <p:cNvPr id="20444" name="Group 852"/>
                <p:cNvGrpSpPr>
                  <a:grpSpLocks/>
                </p:cNvGrpSpPr>
                <p:nvPr/>
              </p:nvGrpSpPr>
              <p:grpSpPr bwMode="auto">
                <a:xfrm>
                  <a:off x="1791" y="561"/>
                  <a:ext cx="43" cy="360"/>
                  <a:chOff x="1791" y="561"/>
                  <a:chExt cx="43" cy="360"/>
                </a:xfrm>
              </p:grpSpPr>
              <p:sp>
                <p:nvSpPr>
                  <p:cNvPr id="20116" name="Line 853"/>
                  <p:cNvSpPr>
                    <a:spLocks noChangeShapeType="1"/>
                  </p:cNvSpPr>
                  <p:nvPr/>
                </p:nvSpPr>
                <p:spPr bwMode="auto">
                  <a:xfrm flipH="1">
                    <a:off x="1790" y="561"/>
                    <a:ext cx="32" cy="17"/>
                  </a:xfrm>
                  <a:prstGeom prst="line">
                    <a:avLst/>
                  </a:prstGeom>
                  <a:noFill/>
                  <a:ln w="9360">
                    <a:solidFill>
                      <a:srgbClr val="000000"/>
                    </a:solidFill>
                    <a:miter lim="800000"/>
                    <a:headEnd/>
                    <a:tailEnd/>
                  </a:ln>
                </p:spPr>
                <p:txBody>
                  <a:bodyPr/>
                  <a:lstStyle/>
                  <a:p>
                    <a:endParaRPr lang="en-GB"/>
                  </a:p>
                </p:txBody>
              </p:sp>
              <p:grpSp>
                <p:nvGrpSpPr>
                  <p:cNvPr id="20445" name="Group 854"/>
                  <p:cNvGrpSpPr>
                    <a:grpSpLocks/>
                  </p:cNvGrpSpPr>
                  <p:nvPr/>
                </p:nvGrpSpPr>
                <p:grpSpPr bwMode="auto">
                  <a:xfrm>
                    <a:off x="1792" y="580"/>
                    <a:ext cx="43" cy="55"/>
                    <a:chOff x="1792" y="580"/>
                    <a:chExt cx="43" cy="55"/>
                  </a:xfrm>
                </p:grpSpPr>
                <p:sp>
                  <p:nvSpPr>
                    <p:cNvPr id="20133" name="Line 855"/>
                    <p:cNvSpPr>
                      <a:spLocks noChangeShapeType="1"/>
                    </p:cNvSpPr>
                    <p:nvPr/>
                  </p:nvSpPr>
                  <p:spPr bwMode="auto">
                    <a:xfrm>
                      <a:off x="1798" y="580"/>
                      <a:ext cx="33" cy="23"/>
                    </a:xfrm>
                    <a:prstGeom prst="line">
                      <a:avLst/>
                    </a:prstGeom>
                    <a:noFill/>
                    <a:ln w="9360">
                      <a:solidFill>
                        <a:srgbClr val="000000"/>
                      </a:solidFill>
                      <a:miter lim="800000"/>
                      <a:headEnd/>
                      <a:tailEnd/>
                    </a:ln>
                  </p:spPr>
                  <p:txBody>
                    <a:bodyPr/>
                    <a:lstStyle/>
                    <a:p>
                      <a:endParaRPr lang="en-GB"/>
                    </a:p>
                  </p:txBody>
                </p:sp>
                <p:sp>
                  <p:nvSpPr>
                    <p:cNvPr id="20134" name="Line 856"/>
                    <p:cNvSpPr>
                      <a:spLocks noChangeShapeType="1"/>
                    </p:cNvSpPr>
                    <p:nvPr/>
                  </p:nvSpPr>
                  <p:spPr bwMode="auto">
                    <a:xfrm flipH="1">
                      <a:off x="1790" y="605"/>
                      <a:ext cx="45" cy="30"/>
                    </a:xfrm>
                    <a:prstGeom prst="line">
                      <a:avLst/>
                    </a:prstGeom>
                    <a:noFill/>
                    <a:ln w="9360">
                      <a:solidFill>
                        <a:srgbClr val="000000"/>
                      </a:solidFill>
                      <a:miter lim="800000"/>
                      <a:headEnd/>
                      <a:tailEnd/>
                    </a:ln>
                  </p:spPr>
                  <p:txBody>
                    <a:bodyPr/>
                    <a:lstStyle/>
                    <a:p>
                      <a:endParaRPr lang="en-GB"/>
                    </a:p>
                  </p:txBody>
                </p:sp>
              </p:grpSp>
              <p:grpSp>
                <p:nvGrpSpPr>
                  <p:cNvPr id="20463" name="Group 857"/>
                  <p:cNvGrpSpPr>
                    <a:grpSpLocks/>
                  </p:cNvGrpSpPr>
                  <p:nvPr/>
                </p:nvGrpSpPr>
                <p:grpSpPr bwMode="auto">
                  <a:xfrm>
                    <a:off x="1792" y="637"/>
                    <a:ext cx="43" cy="55"/>
                    <a:chOff x="1792" y="637"/>
                    <a:chExt cx="43" cy="55"/>
                  </a:xfrm>
                </p:grpSpPr>
                <p:sp>
                  <p:nvSpPr>
                    <p:cNvPr id="20131" name="Line 858"/>
                    <p:cNvSpPr>
                      <a:spLocks noChangeShapeType="1"/>
                    </p:cNvSpPr>
                    <p:nvPr/>
                  </p:nvSpPr>
                  <p:spPr bwMode="auto">
                    <a:xfrm>
                      <a:off x="1798" y="637"/>
                      <a:ext cx="33" cy="23"/>
                    </a:xfrm>
                    <a:prstGeom prst="line">
                      <a:avLst/>
                    </a:prstGeom>
                    <a:noFill/>
                    <a:ln w="9360">
                      <a:solidFill>
                        <a:srgbClr val="000000"/>
                      </a:solidFill>
                      <a:miter lim="800000"/>
                      <a:headEnd/>
                      <a:tailEnd/>
                    </a:ln>
                  </p:spPr>
                  <p:txBody>
                    <a:bodyPr/>
                    <a:lstStyle/>
                    <a:p>
                      <a:endParaRPr lang="en-GB"/>
                    </a:p>
                  </p:txBody>
                </p:sp>
                <p:sp>
                  <p:nvSpPr>
                    <p:cNvPr id="20132" name="Line 859"/>
                    <p:cNvSpPr>
                      <a:spLocks noChangeShapeType="1"/>
                    </p:cNvSpPr>
                    <p:nvPr/>
                  </p:nvSpPr>
                  <p:spPr bwMode="auto">
                    <a:xfrm flipH="1">
                      <a:off x="1790" y="662"/>
                      <a:ext cx="45" cy="30"/>
                    </a:xfrm>
                    <a:prstGeom prst="line">
                      <a:avLst/>
                    </a:prstGeom>
                    <a:noFill/>
                    <a:ln w="9360">
                      <a:solidFill>
                        <a:srgbClr val="000000"/>
                      </a:solidFill>
                      <a:miter lim="800000"/>
                      <a:headEnd/>
                      <a:tailEnd/>
                    </a:ln>
                  </p:spPr>
                  <p:txBody>
                    <a:bodyPr/>
                    <a:lstStyle/>
                    <a:p>
                      <a:endParaRPr lang="en-GB"/>
                    </a:p>
                  </p:txBody>
                </p:sp>
              </p:grpSp>
              <p:grpSp>
                <p:nvGrpSpPr>
                  <p:cNvPr id="20464" name="Group 860"/>
                  <p:cNvGrpSpPr>
                    <a:grpSpLocks/>
                  </p:cNvGrpSpPr>
                  <p:nvPr/>
                </p:nvGrpSpPr>
                <p:grpSpPr bwMode="auto">
                  <a:xfrm>
                    <a:off x="1792" y="694"/>
                    <a:ext cx="43" cy="55"/>
                    <a:chOff x="1792" y="694"/>
                    <a:chExt cx="43" cy="55"/>
                  </a:xfrm>
                </p:grpSpPr>
                <p:sp>
                  <p:nvSpPr>
                    <p:cNvPr id="20129" name="Line 861"/>
                    <p:cNvSpPr>
                      <a:spLocks noChangeShapeType="1"/>
                    </p:cNvSpPr>
                    <p:nvPr/>
                  </p:nvSpPr>
                  <p:spPr bwMode="auto">
                    <a:xfrm>
                      <a:off x="1798" y="694"/>
                      <a:ext cx="33" cy="23"/>
                    </a:xfrm>
                    <a:prstGeom prst="line">
                      <a:avLst/>
                    </a:prstGeom>
                    <a:noFill/>
                    <a:ln w="9360">
                      <a:solidFill>
                        <a:srgbClr val="000000"/>
                      </a:solidFill>
                      <a:miter lim="800000"/>
                      <a:headEnd/>
                      <a:tailEnd/>
                    </a:ln>
                  </p:spPr>
                  <p:txBody>
                    <a:bodyPr/>
                    <a:lstStyle/>
                    <a:p>
                      <a:endParaRPr lang="en-GB"/>
                    </a:p>
                  </p:txBody>
                </p:sp>
                <p:sp>
                  <p:nvSpPr>
                    <p:cNvPr id="20130" name="Line 862"/>
                    <p:cNvSpPr>
                      <a:spLocks noChangeShapeType="1"/>
                    </p:cNvSpPr>
                    <p:nvPr/>
                  </p:nvSpPr>
                  <p:spPr bwMode="auto">
                    <a:xfrm flipH="1">
                      <a:off x="1790" y="719"/>
                      <a:ext cx="45" cy="30"/>
                    </a:xfrm>
                    <a:prstGeom prst="line">
                      <a:avLst/>
                    </a:prstGeom>
                    <a:noFill/>
                    <a:ln w="9360">
                      <a:solidFill>
                        <a:srgbClr val="000000"/>
                      </a:solidFill>
                      <a:miter lim="800000"/>
                      <a:headEnd/>
                      <a:tailEnd/>
                    </a:ln>
                  </p:spPr>
                  <p:txBody>
                    <a:bodyPr/>
                    <a:lstStyle/>
                    <a:p>
                      <a:endParaRPr lang="en-GB"/>
                    </a:p>
                  </p:txBody>
                </p:sp>
              </p:grpSp>
              <p:grpSp>
                <p:nvGrpSpPr>
                  <p:cNvPr id="20466" name="Group 863"/>
                  <p:cNvGrpSpPr>
                    <a:grpSpLocks/>
                  </p:cNvGrpSpPr>
                  <p:nvPr/>
                </p:nvGrpSpPr>
                <p:grpSpPr bwMode="auto">
                  <a:xfrm>
                    <a:off x="1792" y="751"/>
                    <a:ext cx="43" cy="55"/>
                    <a:chOff x="1792" y="751"/>
                    <a:chExt cx="43" cy="55"/>
                  </a:xfrm>
                </p:grpSpPr>
                <p:sp>
                  <p:nvSpPr>
                    <p:cNvPr id="20127" name="Line 864"/>
                    <p:cNvSpPr>
                      <a:spLocks noChangeShapeType="1"/>
                    </p:cNvSpPr>
                    <p:nvPr/>
                  </p:nvSpPr>
                  <p:spPr bwMode="auto">
                    <a:xfrm>
                      <a:off x="1798" y="751"/>
                      <a:ext cx="33" cy="23"/>
                    </a:xfrm>
                    <a:prstGeom prst="line">
                      <a:avLst/>
                    </a:prstGeom>
                    <a:noFill/>
                    <a:ln w="9360">
                      <a:solidFill>
                        <a:srgbClr val="000000"/>
                      </a:solidFill>
                      <a:miter lim="800000"/>
                      <a:headEnd/>
                      <a:tailEnd/>
                    </a:ln>
                  </p:spPr>
                  <p:txBody>
                    <a:bodyPr/>
                    <a:lstStyle/>
                    <a:p>
                      <a:endParaRPr lang="en-GB"/>
                    </a:p>
                  </p:txBody>
                </p:sp>
                <p:sp>
                  <p:nvSpPr>
                    <p:cNvPr id="20128" name="Line 865"/>
                    <p:cNvSpPr>
                      <a:spLocks noChangeShapeType="1"/>
                    </p:cNvSpPr>
                    <p:nvPr/>
                  </p:nvSpPr>
                  <p:spPr bwMode="auto">
                    <a:xfrm flipH="1">
                      <a:off x="1790" y="776"/>
                      <a:ext cx="45" cy="30"/>
                    </a:xfrm>
                    <a:prstGeom prst="line">
                      <a:avLst/>
                    </a:prstGeom>
                    <a:noFill/>
                    <a:ln w="9360">
                      <a:solidFill>
                        <a:srgbClr val="000000"/>
                      </a:solidFill>
                      <a:miter lim="800000"/>
                      <a:headEnd/>
                      <a:tailEnd/>
                    </a:ln>
                  </p:spPr>
                  <p:txBody>
                    <a:bodyPr/>
                    <a:lstStyle/>
                    <a:p>
                      <a:endParaRPr lang="en-GB"/>
                    </a:p>
                  </p:txBody>
                </p:sp>
              </p:grpSp>
              <p:grpSp>
                <p:nvGrpSpPr>
                  <p:cNvPr id="20467" name="Group 866"/>
                  <p:cNvGrpSpPr>
                    <a:grpSpLocks/>
                  </p:cNvGrpSpPr>
                  <p:nvPr/>
                </p:nvGrpSpPr>
                <p:grpSpPr bwMode="auto">
                  <a:xfrm>
                    <a:off x="1792" y="808"/>
                    <a:ext cx="43" cy="56"/>
                    <a:chOff x="1792" y="808"/>
                    <a:chExt cx="43" cy="56"/>
                  </a:xfrm>
                </p:grpSpPr>
                <p:sp>
                  <p:nvSpPr>
                    <p:cNvPr id="20125" name="Line 867"/>
                    <p:cNvSpPr>
                      <a:spLocks noChangeShapeType="1"/>
                    </p:cNvSpPr>
                    <p:nvPr/>
                  </p:nvSpPr>
                  <p:spPr bwMode="auto">
                    <a:xfrm>
                      <a:off x="1798" y="808"/>
                      <a:ext cx="33" cy="23"/>
                    </a:xfrm>
                    <a:prstGeom prst="line">
                      <a:avLst/>
                    </a:prstGeom>
                    <a:noFill/>
                    <a:ln w="9360">
                      <a:solidFill>
                        <a:srgbClr val="000000"/>
                      </a:solidFill>
                      <a:miter lim="800000"/>
                      <a:headEnd/>
                      <a:tailEnd/>
                    </a:ln>
                  </p:spPr>
                  <p:txBody>
                    <a:bodyPr/>
                    <a:lstStyle/>
                    <a:p>
                      <a:endParaRPr lang="en-GB"/>
                    </a:p>
                  </p:txBody>
                </p:sp>
                <p:sp>
                  <p:nvSpPr>
                    <p:cNvPr id="20126" name="Line 868"/>
                    <p:cNvSpPr>
                      <a:spLocks noChangeShapeType="1"/>
                    </p:cNvSpPr>
                    <p:nvPr/>
                  </p:nvSpPr>
                  <p:spPr bwMode="auto">
                    <a:xfrm flipH="1">
                      <a:off x="1790" y="834"/>
                      <a:ext cx="45" cy="30"/>
                    </a:xfrm>
                    <a:prstGeom prst="line">
                      <a:avLst/>
                    </a:prstGeom>
                    <a:noFill/>
                    <a:ln w="9360">
                      <a:solidFill>
                        <a:srgbClr val="000000"/>
                      </a:solidFill>
                      <a:miter lim="800000"/>
                      <a:headEnd/>
                      <a:tailEnd/>
                    </a:ln>
                  </p:spPr>
                  <p:txBody>
                    <a:bodyPr/>
                    <a:lstStyle/>
                    <a:p>
                      <a:endParaRPr lang="en-GB"/>
                    </a:p>
                  </p:txBody>
                </p:sp>
              </p:grpSp>
              <p:grpSp>
                <p:nvGrpSpPr>
                  <p:cNvPr id="20468" name="Group 869"/>
                  <p:cNvGrpSpPr>
                    <a:grpSpLocks/>
                  </p:cNvGrpSpPr>
                  <p:nvPr/>
                </p:nvGrpSpPr>
                <p:grpSpPr bwMode="auto">
                  <a:xfrm>
                    <a:off x="1792" y="866"/>
                    <a:ext cx="43" cy="55"/>
                    <a:chOff x="1792" y="866"/>
                    <a:chExt cx="43" cy="55"/>
                  </a:xfrm>
                </p:grpSpPr>
                <p:sp>
                  <p:nvSpPr>
                    <p:cNvPr id="20123" name="Line 870"/>
                    <p:cNvSpPr>
                      <a:spLocks noChangeShapeType="1"/>
                    </p:cNvSpPr>
                    <p:nvPr/>
                  </p:nvSpPr>
                  <p:spPr bwMode="auto">
                    <a:xfrm>
                      <a:off x="1798" y="866"/>
                      <a:ext cx="33" cy="23"/>
                    </a:xfrm>
                    <a:prstGeom prst="line">
                      <a:avLst/>
                    </a:prstGeom>
                    <a:noFill/>
                    <a:ln w="9360">
                      <a:solidFill>
                        <a:srgbClr val="000000"/>
                      </a:solidFill>
                      <a:miter lim="800000"/>
                      <a:headEnd/>
                      <a:tailEnd/>
                    </a:ln>
                  </p:spPr>
                  <p:txBody>
                    <a:bodyPr/>
                    <a:lstStyle/>
                    <a:p>
                      <a:endParaRPr lang="en-GB"/>
                    </a:p>
                  </p:txBody>
                </p:sp>
                <p:sp>
                  <p:nvSpPr>
                    <p:cNvPr id="20124" name="Line 871"/>
                    <p:cNvSpPr>
                      <a:spLocks noChangeShapeType="1"/>
                    </p:cNvSpPr>
                    <p:nvPr/>
                  </p:nvSpPr>
                  <p:spPr bwMode="auto">
                    <a:xfrm flipH="1">
                      <a:off x="1790" y="891"/>
                      <a:ext cx="45" cy="30"/>
                    </a:xfrm>
                    <a:prstGeom prst="line">
                      <a:avLst/>
                    </a:prstGeom>
                    <a:noFill/>
                    <a:ln w="9360">
                      <a:solidFill>
                        <a:srgbClr val="000000"/>
                      </a:solidFill>
                      <a:miter lim="800000"/>
                      <a:headEnd/>
                      <a:tailEnd/>
                    </a:ln>
                  </p:spPr>
                  <p:txBody>
                    <a:bodyPr/>
                    <a:lstStyle/>
                    <a:p>
                      <a:endParaRPr lang="en-GB"/>
                    </a:p>
                  </p:txBody>
                </p:sp>
              </p:grpSp>
            </p:grpSp>
            <p:grpSp>
              <p:nvGrpSpPr>
                <p:cNvPr id="20469" name="Group 872"/>
                <p:cNvGrpSpPr>
                  <a:grpSpLocks/>
                </p:cNvGrpSpPr>
                <p:nvPr/>
              </p:nvGrpSpPr>
              <p:grpSpPr bwMode="auto">
                <a:xfrm>
                  <a:off x="1852" y="561"/>
                  <a:ext cx="43" cy="360"/>
                  <a:chOff x="1852" y="561"/>
                  <a:chExt cx="43" cy="360"/>
                </a:xfrm>
              </p:grpSpPr>
              <p:sp>
                <p:nvSpPr>
                  <p:cNvPr id="20097" name="Line 873"/>
                  <p:cNvSpPr>
                    <a:spLocks noChangeShapeType="1"/>
                  </p:cNvSpPr>
                  <p:nvPr/>
                </p:nvSpPr>
                <p:spPr bwMode="auto">
                  <a:xfrm flipH="1">
                    <a:off x="1851" y="561"/>
                    <a:ext cx="32" cy="17"/>
                  </a:xfrm>
                  <a:prstGeom prst="line">
                    <a:avLst/>
                  </a:prstGeom>
                  <a:noFill/>
                  <a:ln w="9360">
                    <a:solidFill>
                      <a:srgbClr val="000000"/>
                    </a:solidFill>
                    <a:miter lim="800000"/>
                    <a:headEnd/>
                    <a:tailEnd/>
                  </a:ln>
                </p:spPr>
                <p:txBody>
                  <a:bodyPr/>
                  <a:lstStyle/>
                  <a:p>
                    <a:endParaRPr lang="en-GB"/>
                  </a:p>
                </p:txBody>
              </p:sp>
              <p:grpSp>
                <p:nvGrpSpPr>
                  <p:cNvPr id="20470" name="Group 874"/>
                  <p:cNvGrpSpPr>
                    <a:grpSpLocks/>
                  </p:cNvGrpSpPr>
                  <p:nvPr/>
                </p:nvGrpSpPr>
                <p:grpSpPr bwMode="auto">
                  <a:xfrm>
                    <a:off x="1853" y="580"/>
                    <a:ext cx="43" cy="55"/>
                    <a:chOff x="1853" y="580"/>
                    <a:chExt cx="43" cy="55"/>
                  </a:xfrm>
                </p:grpSpPr>
                <p:sp>
                  <p:nvSpPr>
                    <p:cNvPr id="20114" name="Line 875"/>
                    <p:cNvSpPr>
                      <a:spLocks noChangeShapeType="1"/>
                    </p:cNvSpPr>
                    <p:nvPr/>
                  </p:nvSpPr>
                  <p:spPr bwMode="auto">
                    <a:xfrm>
                      <a:off x="1859" y="580"/>
                      <a:ext cx="33" cy="23"/>
                    </a:xfrm>
                    <a:prstGeom prst="line">
                      <a:avLst/>
                    </a:prstGeom>
                    <a:noFill/>
                    <a:ln w="9360">
                      <a:solidFill>
                        <a:srgbClr val="000000"/>
                      </a:solidFill>
                      <a:miter lim="800000"/>
                      <a:headEnd/>
                      <a:tailEnd/>
                    </a:ln>
                  </p:spPr>
                  <p:txBody>
                    <a:bodyPr/>
                    <a:lstStyle/>
                    <a:p>
                      <a:endParaRPr lang="en-GB"/>
                    </a:p>
                  </p:txBody>
                </p:sp>
                <p:sp>
                  <p:nvSpPr>
                    <p:cNvPr id="20115" name="Line 876"/>
                    <p:cNvSpPr>
                      <a:spLocks noChangeShapeType="1"/>
                    </p:cNvSpPr>
                    <p:nvPr/>
                  </p:nvSpPr>
                  <p:spPr bwMode="auto">
                    <a:xfrm flipH="1">
                      <a:off x="1851" y="605"/>
                      <a:ext cx="45" cy="30"/>
                    </a:xfrm>
                    <a:prstGeom prst="line">
                      <a:avLst/>
                    </a:prstGeom>
                    <a:noFill/>
                    <a:ln w="9360">
                      <a:solidFill>
                        <a:srgbClr val="000000"/>
                      </a:solidFill>
                      <a:miter lim="800000"/>
                      <a:headEnd/>
                      <a:tailEnd/>
                    </a:ln>
                  </p:spPr>
                  <p:txBody>
                    <a:bodyPr/>
                    <a:lstStyle/>
                    <a:p>
                      <a:endParaRPr lang="en-GB"/>
                    </a:p>
                  </p:txBody>
                </p:sp>
              </p:grpSp>
              <p:grpSp>
                <p:nvGrpSpPr>
                  <p:cNvPr id="20471" name="Group 877"/>
                  <p:cNvGrpSpPr>
                    <a:grpSpLocks/>
                  </p:cNvGrpSpPr>
                  <p:nvPr/>
                </p:nvGrpSpPr>
                <p:grpSpPr bwMode="auto">
                  <a:xfrm>
                    <a:off x="1853" y="637"/>
                    <a:ext cx="43" cy="55"/>
                    <a:chOff x="1853" y="637"/>
                    <a:chExt cx="43" cy="55"/>
                  </a:xfrm>
                </p:grpSpPr>
                <p:sp>
                  <p:nvSpPr>
                    <p:cNvPr id="20112" name="Line 878"/>
                    <p:cNvSpPr>
                      <a:spLocks noChangeShapeType="1"/>
                    </p:cNvSpPr>
                    <p:nvPr/>
                  </p:nvSpPr>
                  <p:spPr bwMode="auto">
                    <a:xfrm>
                      <a:off x="1859" y="637"/>
                      <a:ext cx="33" cy="23"/>
                    </a:xfrm>
                    <a:prstGeom prst="line">
                      <a:avLst/>
                    </a:prstGeom>
                    <a:noFill/>
                    <a:ln w="9360">
                      <a:solidFill>
                        <a:srgbClr val="000000"/>
                      </a:solidFill>
                      <a:miter lim="800000"/>
                      <a:headEnd/>
                      <a:tailEnd/>
                    </a:ln>
                  </p:spPr>
                  <p:txBody>
                    <a:bodyPr/>
                    <a:lstStyle/>
                    <a:p>
                      <a:endParaRPr lang="en-GB"/>
                    </a:p>
                  </p:txBody>
                </p:sp>
                <p:sp>
                  <p:nvSpPr>
                    <p:cNvPr id="20113" name="Line 879"/>
                    <p:cNvSpPr>
                      <a:spLocks noChangeShapeType="1"/>
                    </p:cNvSpPr>
                    <p:nvPr/>
                  </p:nvSpPr>
                  <p:spPr bwMode="auto">
                    <a:xfrm flipH="1">
                      <a:off x="1851" y="662"/>
                      <a:ext cx="45" cy="30"/>
                    </a:xfrm>
                    <a:prstGeom prst="line">
                      <a:avLst/>
                    </a:prstGeom>
                    <a:noFill/>
                    <a:ln w="9360">
                      <a:solidFill>
                        <a:srgbClr val="000000"/>
                      </a:solidFill>
                      <a:miter lim="800000"/>
                      <a:headEnd/>
                      <a:tailEnd/>
                    </a:ln>
                  </p:spPr>
                  <p:txBody>
                    <a:bodyPr/>
                    <a:lstStyle/>
                    <a:p>
                      <a:endParaRPr lang="en-GB"/>
                    </a:p>
                  </p:txBody>
                </p:sp>
              </p:grpSp>
              <p:grpSp>
                <p:nvGrpSpPr>
                  <p:cNvPr id="20485" name="Group 880"/>
                  <p:cNvGrpSpPr>
                    <a:grpSpLocks/>
                  </p:cNvGrpSpPr>
                  <p:nvPr/>
                </p:nvGrpSpPr>
                <p:grpSpPr bwMode="auto">
                  <a:xfrm>
                    <a:off x="1853" y="694"/>
                    <a:ext cx="43" cy="55"/>
                    <a:chOff x="1853" y="694"/>
                    <a:chExt cx="43" cy="55"/>
                  </a:xfrm>
                </p:grpSpPr>
                <p:sp>
                  <p:nvSpPr>
                    <p:cNvPr id="20110" name="Line 881"/>
                    <p:cNvSpPr>
                      <a:spLocks noChangeShapeType="1"/>
                    </p:cNvSpPr>
                    <p:nvPr/>
                  </p:nvSpPr>
                  <p:spPr bwMode="auto">
                    <a:xfrm>
                      <a:off x="1859" y="694"/>
                      <a:ext cx="33" cy="23"/>
                    </a:xfrm>
                    <a:prstGeom prst="line">
                      <a:avLst/>
                    </a:prstGeom>
                    <a:noFill/>
                    <a:ln w="9360">
                      <a:solidFill>
                        <a:srgbClr val="000000"/>
                      </a:solidFill>
                      <a:miter lim="800000"/>
                      <a:headEnd/>
                      <a:tailEnd/>
                    </a:ln>
                  </p:spPr>
                  <p:txBody>
                    <a:bodyPr/>
                    <a:lstStyle/>
                    <a:p>
                      <a:endParaRPr lang="en-GB"/>
                    </a:p>
                  </p:txBody>
                </p:sp>
                <p:sp>
                  <p:nvSpPr>
                    <p:cNvPr id="20111" name="Line 882"/>
                    <p:cNvSpPr>
                      <a:spLocks noChangeShapeType="1"/>
                    </p:cNvSpPr>
                    <p:nvPr/>
                  </p:nvSpPr>
                  <p:spPr bwMode="auto">
                    <a:xfrm flipH="1">
                      <a:off x="1851" y="719"/>
                      <a:ext cx="45" cy="30"/>
                    </a:xfrm>
                    <a:prstGeom prst="line">
                      <a:avLst/>
                    </a:prstGeom>
                    <a:noFill/>
                    <a:ln w="9360">
                      <a:solidFill>
                        <a:srgbClr val="000000"/>
                      </a:solidFill>
                      <a:miter lim="800000"/>
                      <a:headEnd/>
                      <a:tailEnd/>
                    </a:ln>
                  </p:spPr>
                  <p:txBody>
                    <a:bodyPr/>
                    <a:lstStyle/>
                    <a:p>
                      <a:endParaRPr lang="en-GB"/>
                    </a:p>
                  </p:txBody>
                </p:sp>
              </p:grpSp>
              <p:grpSp>
                <p:nvGrpSpPr>
                  <p:cNvPr id="20486" name="Group 883"/>
                  <p:cNvGrpSpPr>
                    <a:grpSpLocks/>
                  </p:cNvGrpSpPr>
                  <p:nvPr/>
                </p:nvGrpSpPr>
                <p:grpSpPr bwMode="auto">
                  <a:xfrm>
                    <a:off x="1853" y="751"/>
                    <a:ext cx="43" cy="55"/>
                    <a:chOff x="1853" y="751"/>
                    <a:chExt cx="43" cy="55"/>
                  </a:xfrm>
                </p:grpSpPr>
                <p:sp>
                  <p:nvSpPr>
                    <p:cNvPr id="20108" name="Line 884"/>
                    <p:cNvSpPr>
                      <a:spLocks noChangeShapeType="1"/>
                    </p:cNvSpPr>
                    <p:nvPr/>
                  </p:nvSpPr>
                  <p:spPr bwMode="auto">
                    <a:xfrm>
                      <a:off x="1859" y="751"/>
                      <a:ext cx="33" cy="23"/>
                    </a:xfrm>
                    <a:prstGeom prst="line">
                      <a:avLst/>
                    </a:prstGeom>
                    <a:noFill/>
                    <a:ln w="9360">
                      <a:solidFill>
                        <a:srgbClr val="000000"/>
                      </a:solidFill>
                      <a:miter lim="800000"/>
                      <a:headEnd/>
                      <a:tailEnd/>
                    </a:ln>
                  </p:spPr>
                  <p:txBody>
                    <a:bodyPr/>
                    <a:lstStyle/>
                    <a:p>
                      <a:endParaRPr lang="en-GB"/>
                    </a:p>
                  </p:txBody>
                </p:sp>
                <p:sp>
                  <p:nvSpPr>
                    <p:cNvPr id="20109" name="Line 885"/>
                    <p:cNvSpPr>
                      <a:spLocks noChangeShapeType="1"/>
                    </p:cNvSpPr>
                    <p:nvPr/>
                  </p:nvSpPr>
                  <p:spPr bwMode="auto">
                    <a:xfrm flipH="1">
                      <a:off x="1851" y="776"/>
                      <a:ext cx="45" cy="30"/>
                    </a:xfrm>
                    <a:prstGeom prst="line">
                      <a:avLst/>
                    </a:prstGeom>
                    <a:noFill/>
                    <a:ln w="9360">
                      <a:solidFill>
                        <a:srgbClr val="000000"/>
                      </a:solidFill>
                      <a:miter lim="800000"/>
                      <a:headEnd/>
                      <a:tailEnd/>
                    </a:ln>
                  </p:spPr>
                  <p:txBody>
                    <a:bodyPr/>
                    <a:lstStyle/>
                    <a:p>
                      <a:endParaRPr lang="en-GB"/>
                    </a:p>
                  </p:txBody>
                </p:sp>
              </p:grpSp>
              <p:grpSp>
                <p:nvGrpSpPr>
                  <p:cNvPr id="20487" name="Group 886"/>
                  <p:cNvGrpSpPr>
                    <a:grpSpLocks/>
                  </p:cNvGrpSpPr>
                  <p:nvPr/>
                </p:nvGrpSpPr>
                <p:grpSpPr bwMode="auto">
                  <a:xfrm>
                    <a:off x="1853" y="808"/>
                    <a:ext cx="43" cy="56"/>
                    <a:chOff x="1853" y="808"/>
                    <a:chExt cx="43" cy="56"/>
                  </a:xfrm>
                </p:grpSpPr>
                <p:sp>
                  <p:nvSpPr>
                    <p:cNvPr id="20106" name="Line 887"/>
                    <p:cNvSpPr>
                      <a:spLocks noChangeShapeType="1"/>
                    </p:cNvSpPr>
                    <p:nvPr/>
                  </p:nvSpPr>
                  <p:spPr bwMode="auto">
                    <a:xfrm>
                      <a:off x="1859" y="808"/>
                      <a:ext cx="33" cy="23"/>
                    </a:xfrm>
                    <a:prstGeom prst="line">
                      <a:avLst/>
                    </a:prstGeom>
                    <a:noFill/>
                    <a:ln w="9360">
                      <a:solidFill>
                        <a:srgbClr val="000000"/>
                      </a:solidFill>
                      <a:miter lim="800000"/>
                      <a:headEnd/>
                      <a:tailEnd/>
                    </a:ln>
                  </p:spPr>
                  <p:txBody>
                    <a:bodyPr/>
                    <a:lstStyle/>
                    <a:p>
                      <a:endParaRPr lang="en-GB"/>
                    </a:p>
                  </p:txBody>
                </p:sp>
                <p:sp>
                  <p:nvSpPr>
                    <p:cNvPr id="20107" name="Line 888"/>
                    <p:cNvSpPr>
                      <a:spLocks noChangeShapeType="1"/>
                    </p:cNvSpPr>
                    <p:nvPr/>
                  </p:nvSpPr>
                  <p:spPr bwMode="auto">
                    <a:xfrm flipH="1">
                      <a:off x="1851" y="834"/>
                      <a:ext cx="45" cy="30"/>
                    </a:xfrm>
                    <a:prstGeom prst="line">
                      <a:avLst/>
                    </a:prstGeom>
                    <a:noFill/>
                    <a:ln w="9360">
                      <a:solidFill>
                        <a:srgbClr val="000000"/>
                      </a:solidFill>
                      <a:miter lim="800000"/>
                      <a:headEnd/>
                      <a:tailEnd/>
                    </a:ln>
                  </p:spPr>
                  <p:txBody>
                    <a:bodyPr/>
                    <a:lstStyle/>
                    <a:p>
                      <a:endParaRPr lang="en-GB"/>
                    </a:p>
                  </p:txBody>
                </p:sp>
              </p:grpSp>
              <p:grpSp>
                <p:nvGrpSpPr>
                  <p:cNvPr id="20488" name="Group 889"/>
                  <p:cNvGrpSpPr>
                    <a:grpSpLocks/>
                  </p:cNvGrpSpPr>
                  <p:nvPr/>
                </p:nvGrpSpPr>
                <p:grpSpPr bwMode="auto">
                  <a:xfrm>
                    <a:off x="1853" y="866"/>
                    <a:ext cx="43" cy="55"/>
                    <a:chOff x="1853" y="866"/>
                    <a:chExt cx="43" cy="55"/>
                  </a:xfrm>
                </p:grpSpPr>
                <p:sp>
                  <p:nvSpPr>
                    <p:cNvPr id="20104" name="Line 890"/>
                    <p:cNvSpPr>
                      <a:spLocks noChangeShapeType="1"/>
                    </p:cNvSpPr>
                    <p:nvPr/>
                  </p:nvSpPr>
                  <p:spPr bwMode="auto">
                    <a:xfrm>
                      <a:off x="1859" y="866"/>
                      <a:ext cx="33" cy="23"/>
                    </a:xfrm>
                    <a:prstGeom prst="line">
                      <a:avLst/>
                    </a:prstGeom>
                    <a:noFill/>
                    <a:ln w="9360">
                      <a:solidFill>
                        <a:srgbClr val="000000"/>
                      </a:solidFill>
                      <a:miter lim="800000"/>
                      <a:headEnd/>
                      <a:tailEnd/>
                    </a:ln>
                  </p:spPr>
                  <p:txBody>
                    <a:bodyPr/>
                    <a:lstStyle/>
                    <a:p>
                      <a:endParaRPr lang="en-GB"/>
                    </a:p>
                  </p:txBody>
                </p:sp>
                <p:sp>
                  <p:nvSpPr>
                    <p:cNvPr id="20105" name="Line 891"/>
                    <p:cNvSpPr>
                      <a:spLocks noChangeShapeType="1"/>
                    </p:cNvSpPr>
                    <p:nvPr/>
                  </p:nvSpPr>
                  <p:spPr bwMode="auto">
                    <a:xfrm flipH="1">
                      <a:off x="1851" y="891"/>
                      <a:ext cx="45" cy="30"/>
                    </a:xfrm>
                    <a:prstGeom prst="line">
                      <a:avLst/>
                    </a:prstGeom>
                    <a:noFill/>
                    <a:ln w="9360">
                      <a:solidFill>
                        <a:srgbClr val="000000"/>
                      </a:solidFill>
                      <a:miter lim="800000"/>
                      <a:headEnd/>
                      <a:tailEnd/>
                    </a:ln>
                  </p:spPr>
                  <p:txBody>
                    <a:bodyPr/>
                    <a:lstStyle/>
                    <a:p>
                      <a:endParaRPr lang="en-GB"/>
                    </a:p>
                  </p:txBody>
                </p:sp>
              </p:grpSp>
            </p:grpSp>
          </p:grpSp>
          <p:grpSp>
            <p:nvGrpSpPr>
              <p:cNvPr id="20489" name="Group 892"/>
              <p:cNvGrpSpPr>
                <a:grpSpLocks/>
              </p:cNvGrpSpPr>
              <p:nvPr/>
            </p:nvGrpSpPr>
            <p:grpSpPr bwMode="auto">
              <a:xfrm>
                <a:off x="1732" y="947"/>
                <a:ext cx="200" cy="523"/>
                <a:chOff x="1732" y="947"/>
                <a:chExt cx="200" cy="523"/>
              </a:xfrm>
            </p:grpSpPr>
            <p:sp>
              <p:nvSpPr>
                <p:cNvPr id="20045" name="Oval 893"/>
                <p:cNvSpPr>
                  <a:spLocks noChangeArrowheads="1"/>
                </p:cNvSpPr>
                <p:nvPr/>
              </p:nvSpPr>
              <p:spPr bwMode="auto">
                <a:xfrm rot="10800000">
                  <a:off x="1821" y="1384"/>
                  <a:ext cx="112" cy="8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20046" name="Line 894"/>
                <p:cNvSpPr>
                  <a:spLocks noChangeShapeType="1"/>
                </p:cNvSpPr>
                <p:nvPr/>
              </p:nvSpPr>
              <p:spPr bwMode="auto">
                <a:xfrm flipV="1">
                  <a:off x="1873" y="1324"/>
                  <a:ext cx="0" cy="54"/>
                </a:xfrm>
                <a:prstGeom prst="line">
                  <a:avLst/>
                </a:prstGeom>
                <a:noFill/>
                <a:ln w="9360">
                  <a:solidFill>
                    <a:srgbClr val="000000"/>
                  </a:solidFill>
                  <a:miter lim="800000"/>
                  <a:headEnd/>
                  <a:tailEnd/>
                </a:ln>
              </p:spPr>
              <p:txBody>
                <a:bodyPr/>
                <a:lstStyle/>
                <a:p>
                  <a:endParaRPr lang="en-GB"/>
                </a:p>
              </p:txBody>
            </p:sp>
            <p:sp>
              <p:nvSpPr>
                <p:cNvPr id="20047" name="Line 895"/>
                <p:cNvSpPr>
                  <a:spLocks noChangeShapeType="1"/>
                </p:cNvSpPr>
                <p:nvPr/>
              </p:nvSpPr>
              <p:spPr bwMode="auto">
                <a:xfrm flipH="1">
                  <a:off x="1746" y="1329"/>
                  <a:ext cx="131" cy="0"/>
                </a:xfrm>
                <a:prstGeom prst="line">
                  <a:avLst/>
                </a:prstGeom>
                <a:noFill/>
                <a:ln w="9360">
                  <a:solidFill>
                    <a:srgbClr val="000000"/>
                  </a:solidFill>
                  <a:miter lim="800000"/>
                  <a:headEnd/>
                  <a:tailEnd/>
                </a:ln>
              </p:spPr>
              <p:txBody>
                <a:bodyPr/>
                <a:lstStyle/>
                <a:p>
                  <a:endParaRPr lang="en-GB"/>
                </a:p>
              </p:txBody>
            </p:sp>
            <p:sp>
              <p:nvSpPr>
                <p:cNvPr id="20048" name="Line 896"/>
                <p:cNvSpPr>
                  <a:spLocks noChangeShapeType="1"/>
                </p:cNvSpPr>
                <p:nvPr/>
              </p:nvSpPr>
              <p:spPr bwMode="auto">
                <a:xfrm flipV="1">
                  <a:off x="1752" y="1304"/>
                  <a:ext cx="0" cy="29"/>
                </a:xfrm>
                <a:prstGeom prst="line">
                  <a:avLst/>
                </a:prstGeom>
                <a:noFill/>
                <a:ln w="9360">
                  <a:solidFill>
                    <a:srgbClr val="000000"/>
                  </a:solidFill>
                  <a:miter lim="800000"/>
                  <a:headEnd/>
                  <a:tailEnd/>
                </a:ln>
              </p:spPr>
              <p:txBody>
                <a:bodyPr/>
                <a:lstStyle/>
                <a:p>
                  <a:endParaRPr lang="en-GB"/>
                </a:p>
              </p:txBody>
            </p:sp>
            <p:sp>
              <p:nvSpPr>
                <p:cNvPr id="20049" name="Line 897"/>
                <p:cNvSpPr>
                  <a:spLocks noChangeShapeType="1"/>
                </p:cNvSpPr>
                <p:nvPr/>
              </p:nvSpPr>
              <p:spPr bwMode="auto">
                <a:xfrm flipV="1">
                  <a:off x="1812" y="1304"/>
                  <a:ext cx="0" cy="29"/>
                </a:xfrm>
                <a:prstGeom prst="line">
                  <a:avLst/>
                </a:prstGeom>
                <a:noFill/>
                <a:ln w="9360">
                  <a:solidFill>
                    <a:srgbClr val="000000"/>
                  </a:solidFill>
                  <a:miter lim="800000"/>
                  <a:headEnd/>
                  <a:tailEnd/>
                </a:ln>
              </p:spPr>
              <p:txBody>
                <a:bodyPr/>
                <a:lstStyle/>
                <a:p>
                  <a:endParaRPr lang="en-GB"/>
                </a:p>
              </p:txBody>
            </p:sp>
            <p:grpSp>
              <p:nvGrpSpPr>
                <p:cNvPr id="20490" name="Group 898"/>
                <p:cNvGrpSpPr>
                  <a:grpSpLocks/>
                </p:cNvGrpSpPr>
                <p:nvPr/>
              </p:nvGrpSpPr>
              <p:grpSpPr bwMode="auto">
                <a:xfrm>
                  <a:off x="1793" y="947"/>
                  <a:ext cx="44" cy="365"/>
                  <a:chOff x="1793" y="947"/>
                  <a:chExt cx="44" cy="365"/>
                </a:xfrm>
              </p:grpSpPr>
              <p:sp>
                <p:nvSpPr>
                  <p:cNvPr id="20071" name="Line 899"/>
                  <p:cNvSpPr>
                    <a:spLocks noChangeShapeType="1"/>
                  </p:cNvSpPr>
                  <p:nvPr/>
                </p:nvSpPr>
                <p:spPr bwMode="auto">
                  <a:xfrm flipV="1">
                    <a:off x="1812" y="1284"/>
                    <a:ext cx="21" cy="29"/>
                  </a:xfrm>
                  <a:prstGeom prst="line">
                    <a:avLst/>
                  </a:prstGeom>
                  <a:noFill/>
                  <a:ln w="9360">
                    <a:solidFill>
                      <a:srgbClr val="000000"/>
                    </a:solidFill>
                    <a:miter lim="800000"/>
                    <a:headEnd/>
                    <a:tailEnd/>
                  </a:ln>
                </p:spPr>
                <p:txBody>
                  <a:bodyPr/>
                  <a:lstStyle/>
                  <a:p>
                    <a:endParaRPr lang="en-GB"/>
                  </a:p>
                </p:txBody>
              </p:sp>
              <p:grpSp>
                <p:nvGrpSpPr>
                  <p:cNvPr id="20503" name="Group 900"/>
                  <p:cNvGrpSpPr>
                    <a:grpSpLocks/>
                  </p:cNvGrpSpPr>
                  <p:nvPr/>
                </p:nvGrpSpPr>
                <p:grpSpPr bwMode="auto">
                  <a:xfrm>
                    <a:off x="1793" y="1230"/>
                    <a:ext cx="44" cy="63"/>
                    <a:chOff x="1793" y="1230"/>
                    <a:chExt cx="44" cy="63"/>
                  </a:xfrm>
                </p:grpSpPr>
                <p:sp>
                  <p:nvSpPr>
                    <p:cNvPr id="20088" name="Line 901"/>
                    <p:cNvSpPr>
                      <a:spLocks noChangeShapeType="1"/>
                    </p:cNvSpPr>
                    <p:nvPr/>
                  </p:nvSpPr>
                  <p:spPr bwMode="auto">
                    <a:xfrm flipH="1" flipV="1">
                      <a:off x="1792" y="1261"/>
                      <a:ext cx="46" cy="33"/>
                    </a:xfrm>
                    <a:prstGeom prst="line">
                      <a:avLst/>
                    </a:prstGeom>
                    <a:noFill/>
                    <a:ln w="9360">
                      <a:solidFill>
                        <a:srgbClr val="000000"/>
                      </a:solidFill>
                      <a:miter lim="800000"/>
                      <a:headEnd/>
                      <a:tailEnd/>
                    </a:ln>
                  </p:spPr>
                  <p:txBody>
                    <a:bodyPr/>
                    <a:lstStyle/>
                    <a:p>
                      <a:endParaRPr lang="en-GB"/>
                    </a:p>
                  </p:txBody>
                </p:sp>
                <p:sp>
                  <p:nvSpPr>
                    <p:cNvPr id="20089" name="Line 902"/>
                    <p:cNvSpPr>
                      <a:spLocks noChangeShapeType="1"/>
                    </p:cNvSpPr>
                    <p:nvPr/>
                  </p:nvSpPr>
                  <p:spPr bwMode="auto">
                    <a:xfrm flipV="1">
                      <a:off x="1798" y="1229"/>
                      <a:ext cx="34" cy="40"/>
                    </a:xfrm>
                    <a:prstGeom prst="line">
                      <a:avLst/>
                    </a:prstGeom>
                    <a:noFill/>
                    <a:ln w="9360">
                      <a:solidFill>
                        <a:srgbClr val="000000"/>
                      </a:solidFill>
                      <a:miter lim="800000"/>
                      <a:headEnd/>
                      <a:tailEnd/>
                    </a:ln>
                  </p:spPr>
                  <p:txBody>
                    <a:bodyPr/>
                    <a:lstStyle/>
                    <a:p>
                      <a:endParaRPr lang="en-GB"/>
                    </a:p>
                  </p:txBody>
                </p:sp>
              </p:grpSp>
              <p:grpSp>
                <p:nvGrpSpPr>
                  <p:cNvPr id="20504" name="Group 903"/>
                  <p:cNvGrpSpPr>
                    <a:grpSpLocks/>
                  </p:cNvGrpSpPr>
                  <p:nvPr/>
                </p:nvGrpSpPr>
                <p:grpSpPr bwMode="auto">
                  <a:xfrm>
                    <a:off x="1793" y="1173"/>
                    <a:ext cx="44" cy="62"/>
                    <a:chOff x="1793" y="1173"/>
                    <a:chExt cx="44" cy="62"/>
                  </a:xfrm>
                </p:grpSpPr>
                <p:sp>
                  <p:nvSpPr>
                    <p:cNvPr id="20086" name="Line 904"/>
                    <p:cNvSpPr>
                      <a:spLocks noChangeShapeType="1"/>
                    </p:cNvSpPr>
                    <p:nvPr/>
                  </p:nvSpPr>
                  <p:spPr bwMode="auto">
                    <a:xfrm flipH="1" flipV="1">
                      <a:off x="1792" y="1203"/>
                      <a:ext cx="46" cy="34"/>
                    </a:xfrm>
                    <a:prstGeom prst="line">
                      <a:avLst/>
                    </a:prstGeom>
                    <a:noFill/>
                    <a:ln w="9360">
                      <a:solidFill>
                        <a:srgbClr val="000000"/>
                      </a:solidFill>
                      <a:miter lim="800000"/>
                      <a:headEnd/>
                      <a:tailEnd/>
                    </a:ln>
                  </p:spPr>
                  <p:txBody>
                    <a:bodyPr/>
                    <a:lstStyle/>
                    <a:p>
                      <a:endParaRPr lang="en-GB"/>
                    </a:p>
                  </p:txBody>
                </p:sp>
                <p:sp>
                  <p:nvSpPr>
                    <p:cNvPr id="20087" name="Line 905"/>
                    <p:cNvSpPr>
                      <a:spLocks noChangeShapeType="1"/>
                    </p:cNvSpPr>
                    <p:nvPr/>
                  </p:nvSpPr>
                  <p:spPr bwMode="auto">
                    <a:xfrm flipV="1">
                      <a:off x="1798" y="1173"/>
                      <a:ext cx="34" cy="40"/>
                    </a:xfrm>
                    <a:prstGeom prst="line">
                      <a:avLst/>
                    </a:prstGeom>
                    <a:noFill/>
                    <a:ln w="9360">
                      <a:solidFill>
                        <a:srgbClr val="000000"/>
                      </a:solidFill>
                      <a:miter lim="800000"/>
                      <a:headEnd/>
                      <a:tailEnd/>
                    </a:ln>
                  </p:spPr>
                  <p:txBody>
                    <a:bodyPr/>
                    <a:lstStyle/>
                    <a:p>
                      <a:endParaRPr lang="en-GB"/>
                    </a:p>
                  </p:txBody>
                </p:sp>
              </p:grpSp>
              <p:grpSp>
                <p:nvGrpSpPr>
                  <p:cNvPr id="20510" name="Group 906"/>
                  <p:cNvGrpSpPr>
                    <a:grpSpLocks/>
                  </p:cNvGrpSpPr>
                  <p:nvPr/>
                </p:nvGrpSpPr>
                <p:grpSpPr bwMode="auto">
                  <a:xfrm>
                    <a:off x="1793" y="1116"/>
                    <a:ext cx="44" cy="62"/>
                    <a:chOff x="1793" y="1116"/>
                    <a:chExt cx="44" cy="62"/>
                  </a:xfrm>
                </p:grpSpPr>
                <p:sp>
                  <p:nvSpPr>
                    <p:cNvPr id="20084" name="Line 907"/>
                    <p:cNvSpPr>
                      <a:spLocks noChangeShapeType="1"/>
                    </p:cNvSpPr>
                    <p:nvPr/>
                  </p:nvSpPr>
                  <p:spPr bwMode="auto">
                    <a:xfrm flipH="1" flipV="1">
                      <a:off x="1792" y="1146"/>
                      <a:ext cx="46" cy="34"/>
                    </a:xfrm>
                    <a:prstGeom prst="line">
                      <a:avLst/>
                    </a:prstGeom>
                    <a:noFill/>
                    <a:ln w="9360">
                      <a:solidFill>
                        <a:srgbClr val="000000"/>
                      </a:solidFill>
                      <a:miter lim="800000"/>
                      <a:headEnd/>
                      <a:tailEnd/>
                    </a:ln>
                  </p:spPr>
                  <p:txBody>
                    <a:bodyPr/>
                    <a:lstStyle/>
                    <a:p>
                      <a:endParaRPr lang="en-GB"/>
                    </a:p>
                  </p:txBody>
                </p:sp>
                <p:sp>
                  <p:nvSpPr>
                    <p:cNvPr id="20085" name="Line 908"/>
                    <p:cNvSpPr>
                      <a:spLocks noChangeShapeType="1"/>
                    </p:cNvSpPr>
                    <p:nvPr/>
                  </p:nvSpPr>
                  <p:spPr bwMode="auto">
                    <a:xfrm flipV="1">
                      <a:off x="1798" y="1116"/>
                      <a:ext cx="34" cy="40"/>
                    </a:xfrm>
                    <a:prstGeom prst="line">
                      <a:avLst/>
                    </a:prstGeom>
                    <a:noFill/>
                    <a:ln w="9360">
                      <a:solidFill>
                        <a:srgbClr val="000000"/>
                      </a:solidFill>
                      <a:miter lim="800000"/>
                      <a:headEnd/>
                      <a:tailEnd/>
                    </a:ln>
                  </p:spPr>
                  <p:txBody>
                    <a:bodyPr/>
                    <a:lstStyle/>
                    <a:p>
                      <a:endParaRPr lang="en-GB"/>
                    </a:p>
                  </p:txBody>
                </p:sp>
              </p:grpSp>
              <p:grpSp>
                <p:nvGrpSpPr>
                  <p:cNvPr id="20511" name="Group 909"/>
                  <p:cNvGrpSpPr>
                    <a:grpSpLocks/>
                  </p:cNvGrpSpPr>
                  <p:nvPr/>
                </p:nvGrpSpPr>
                <p:grpSpPr bwMode="auto">
                  <a:xfrm>
                    <a:off x="1793" y="1060"/>
                    <a:ext cx="44" cy="62"/>
                    <a:chOff x="1793" y="1060"/>
                    <a:chExt cx="44" cy="62"/>
                  </a:xfrm>
                </p:grpSpPr>
                <p:sp>
                  <p:nvSpPr>
                    <p:cNvPr id="20082" name="Line 910"/>
                    <p:cNvSpPr>
                      <a:spLocks noChangeShapeType="1"/>
                    </p:cNvSpPr>
                    <p:nvPr/>
                  </p:nvSpPr>
                  <p:spPr bwMode="auto">
                    <a:xfrm flipH="1" flipV="1">
                      <a:off x="1792" y="1089"/>
                      <a:ext cx="46" cy="34"/>
                    </a:xfrm>
                    <a:prstGeom prst="line">
                      <a:avLst/>
                    </a:prstGeom>
                    <a:noFill/>
                    <a:ln w="9360">
                      <a:solidFill>
                        <a:srgbClr val="000000"/>
                      </a:solidFill>
                      <a:miter lim="800000"/>
                      <a:headEnd/>
                      <a:tailEnd/>
                    </a:ln>
                  </p:spPr>
                  <p:txBody>
                    <a:bodyPr/>
                    <a:lstStyle/>
                    <a:p>
                      <a:endParaRPr lang="en-GB"/>
                    </a:p>
                  </p:txBody>
                </p:sp>
                <p:sp>
                  <p:nvSpPr>
                    <p:cNvPr id="20083" name="Line 911"/>
                    <p:cNvSpPr>
                      <a:spLocks noChangeShapeType="1"/>
                    </p:cNvSpPr>
                    <p:nvPr/>
                  </p:nvSpPr>
                  <p:spPr bwMode="auto">
                    <a:xfrm flipV="1">
                      <a:off x="1798" y="1060"/>
                      <a:ext cx="34" cy="40"/>
                    </a:xfrm>
                    <a:prstGeom prst="line">
                      <a:avLst/>
                    </a:prstGeom>
                    <a:noFill/>
                    <a:ln w="9360">
                      <a:solidFill>
                        <a:srgbClr val="000000"/>
                      </a:solidFill>
                      <a:miter lim="800000"/>
                      <a:headEnd/>
                      <a:tailEnd/>
                    </a:ln>
                  </p:spPr>
                  <p:txBody>
                    <a:bodyPr/>
                    <a:lstStyle/>
                    <a:p>
                      <a:endParaRPr lang="en-GB"/>
                    </a:p>
                  </p:txBody>
                </p:sp>
              </p:grpSp>
              <p:grpSp>
                <p:nvGrpSpPr>
                  <p:cNvPr id="20513" name="Group 912"/>
                  <p:cNvGrpSpPr>
                    <a:grpSpLocks/>
                  </p:cNvGrpSpPr>
                  <p:nvPr/>
                </p:nvGrpSpPr>
                <p:grpSpPr bwMode="auto">
                  <a:xfrm>
                    <a:off x="1793" y="1003"/>
                    <a:ext cx="44" cy="62"/>
                    <a:chOff x="1793" y="1003"/>
                    <a:chExt cx="44" cy="62"/>
                  </a:xfrm>
                </p:grpSpPr>
                <p:sp>
                  <p:nvSpPr>
                    <p:cNvPr id="20080" name="Line 913"/>
                    <p:cNvSpPr>
                      <a:spLocks noChangeShapeType="1"/>
                    </p:cNvSpPr>
                    <p:nvPr/>
                  </p:nvSpPr>
                  <p:spPr bwMode="auto">
                    <a:xfrm flipH="1" flipV="1">
                      <a:off x="1792" y="1033"/>
                      <a:ext cx="46" cy="34"/>
                    </a:xfrm>
                    <a:prstGeom prst="line">
                      <a:avLst/>
                    </a:prstGeom>
                    <a:noFill/>
                    <a:ln w="9360">
                      <a:solidFill>
                        <a:srgbClr val="000000"/>
                      </a:solidFill>
                      <a:miter lim="800000"/>
                      <a:headEnd/>
                      <a:tailEnd/>
                    </a:ln>
                  </p:spPr>
                  <p:txBody>
                    <a:bodyPr/>
                    <a:lstStyle/>
                    <a:p>
                      <a:endParaRPr lang="en-GB"/>
                    </a:p>
                  </p:txBody>
                </p:sp>
                <p:sp>
                  <p:nvSpPr>
                    <p:cNvPr id="20081" name="Line 914"/>
                    <p:cNvSpPr>
                      <a:spLocks noChangeShapeType="1"/>
                    </p:cNvSpPr>
                    <p:nvPr/>
                  </p:nvSpPr>
                  <p:spPr bwMode="auto">
                    <a:xfrm flipV="1">
                      <a:off x="1798" y="1003"/>
                      <a:ext cx="34" cy="40"/>
                    </a:xfrm>
                    <a:prstGeom prst="line">
                      <a:avLst/>
                    </a:prstGeom>
                    <a:noFill/>
                    <a:ln w="9360">
                      <a:solidFill>
                        <a:srgbClr val="000000"/>
                      </a:solidFill>
                      <a:miter lim="800000"/>
                      <a:headEnd/>
                      <a:tailEnd/>
                    </a:ln>
                  </p:spPr>
                  <p:txBody>
                    <a:bodyPr/>
                    <a:lstStyle/>
                    <a:p>
                      <a:endParaRPr lang="en-GB"/>
                    </a:p>
                  </p:txBody>
                </p:sp>
              </p:grpSp>
              <p:grpSp>
                <p:nvGrpSpPr>
                  <p:cNvPr id="20514" name="Group 915"/>
                  <p:cNvGrpSpPr>
                    <a:grpSpLocks/>
                  </p:cNvGrpSpPr>
                  <p:nvPr/>
                </p:nvGrpSpPr>
                <p:grpSpPr bwMode="auto">
                  <a:xfrm>
                    <a:off x="1793" y="947"/>
                    <a:ext cx="44" cy="62"/>
                    <a:chOff x="1793" y="947"/>
                    <a:chExt cx="44" cy="62"/>
                  </a:xfrm>
                </p:grpSpPr>
                <p:sp>
                  <p:nvSpPr>
                    <p:cNvPr id="20078" name="Line 916"/>
                    <p:cNvSpPr>
                      <a:spLocks noChangeShapeType="1"/>
                    </p:cNvSpPr>
                    <p:nvPr/>
                  </p:nvSpPr>
                  <p:spPr bwMode="auto">
                    <a:xfrm flipH="1" flipV="1">
                      <a:off x="1792" y="976"/>
                      <a:ext cx="46" cy="34"/>
                    </a:xfrm>
                    <a:prstGeom prst="line">
                      <a:avLst/>
                    </a:prstGeom>
                    <a:noFill/>
                    <a:ln w="9360">
                      <a:solidFill>
                        <a:srgbClr val="000000"/>
                      </a:solidFill>
                      <a:miter lim="800000"/>
                      <a:headEnd/>
                      <a:tailEnd/>
                    </a:ln>
                  </p:spPr>
                  <p:txBody>
                    <a:bodyPr/>
                    <a:lstStyle/>
                    <a:p>
                      <a:endParaRPr lang="en-GB"/>
                    </a:p>
                  </p:txBody>
                </p:sp>
                <p:sp>
                  <p:nvSpPr>
                    <p:cNvPr id="20079" name="Line 917"/>
                    <p:cNvSpPr>
                      <a:spLocks noChangeShapeType="1"/>
                    </p:cNvSpPr>
                    <p:nvPr/>
                  </p:nvSpPr>
                  <p:spPr bwMode="auto">
                    <a:xfrm flipV="1">
                      <a:off x="1798" y="946"/>
                      <a:ext cx="34" cy="40"/>
                    </a:xfrm>
                    <a:prstGeom prst="line">
                      <a:avLst/>
                    </a:prstGeom>
                    <a:noFill/>
                    <a:ln w="9360">
                      <a:solidFill>
                        <a:srgbClr val="000000"/>
                      </a:solidFill>
                      <a:miter lim="800000"/>
                      <a:headEnd/>
                      <a:tailEnd/>
                    </a:ln>
                  </p:spPr>
                  <p:txBody>
                    <a:bodyPr/>
                    <a:lstStyle/>
                    <a:p>
                      <a:endParaRPr lang="en-GB"/>
                    </a:p>
                  </p:txBody>
                </p:sp>
              </p:grpSp>
            </p:grpSp>
            <p:grpSp>
              <p:nvGrpSpPr>
                <p:cNvPr id="20515" name="Group 918"/>
                <p:cNvGrpSpPr>
                  <a:grpSpLocks/>
                </p:cNvGrpSpPr>
                <p:nvPr/>
              </p:nvGrpSpPr>
              <p:grpSpPr bwMode="auto">
                <a:xfrm>
                  <a:off x="1732" y="947"/>
                  <a:ext cx="44" cy="365"/>
                  <a:chOff x="1732" y="947"/>
                  <a:chExt cx="44" cy="365"/>
                </a:xfrm>
              </p:grpSpPr>
              <p:sp>
                <p:nvSpPr>
                  <p:cNvPr id="20052" name="Line 919"/>
                  <p:cNvSpPr>
                    <a:spLocks noChangeShapeType="1"/>
                  </p:cNvSpPr>
                  <p:nvPr/>
                </p:nvSpPr>
                <p:spPr bwMode="auto">
                  <a:xfrm flipV="1">
                    <a:off x="1752" y="1284"/>
                    <a:ext cx="21" cy="29"/>
                  </a:xfrm>
                  <a:prstGeom prst="line">
                    <a:avLst/>
                  </a:prstGeom>
                  <a:noFill/>
                  <a:ln w="9360">
                    <a:solidFill>
                      <a:srgbClr val="000000"/>
                    </a:solidFill>
                    <a:miter lim="800000"/>
                    <a:headEnd/>
                    <a:tailEnd/>
                  </a:ln>
                </p:spPr>
                <p:txBody>
                  <a:bodyPr/>
                  <a:lstStyle/>
                  <a:p>
                    <a:endParaRPr lang="en-GB"/>
                  </a:p>
                </p:txBody>
              </p:sp>
              <p:grpSp>
                <p:nvGrpSpPr>
                  <p:cNvPr id="20516" name="Group 920"/>
                  <p:cNvGrpSpPr>
                    <a:grpSpLocks/>
                  </p:cNvGrpSpPr>
                  <p:nvPr/>
                </p:nvGrpSpPr>
                <p:grpSpPr bwMode="auto">
                  <a:xfrm>
                    <a:off x="1732" y="1230"/>
                    <a:ext cx="44" cy="63"/>
                    <a:chOff x="1732" y="1230"/>
                    <a:chExt cx="44" cy="63"/>
                  </a:xfrm>
                </p:grpSpPr>
                <p:sp>
                  <p:nvSpPr>
                    <p:cNvPr id="20069" name="Line 921"/>
                    <p:cNvSpPr>
                      <a:spLocks noChangeShapeType="1"/>
                    </p:cNvSpPr>
                    <p:nvPr/>
                  </p:nvSpPr>
                  <p:spPr bwMode="auto">
                    <a:xfrm flipH="1" flipV="1">
                      <a:off x="1731" y="1261"/>
                      <a:ext cx="46" cy="33"/>
                    </a:xfrm>
                    <a:prstGeom prst="line">
                      <a:avLst/>
                    </a:prstGeom>
                    <a:noFill/>
                    <a:ln w="9360">
                      <a:solidFill>
                        <a:srgbClr val="000000"/>
                      </a:solidFill>
                      <a:miter lim="800000"/>
                      <a:headEnd/>
                      <a:tailEnd/>
                    </a:ln>
                  </p:spPr>
                  <p:txBody>
                    <a:bodyPr/>
                    <a:lstStyle/>
                    <a:p>
                      <a:endParaRPr lang="en-GB"/>
                    </a:p>
                  </p:txBody>
                </p:sp>
                <p:sp>
                  <p:nvSpPr>
                    <p:cNvPr id="20070" name="Line 922"/>
                    <p:cNvSpPr>
                      <a:spLocks noChangeShapeType="1"/>
                    </p:cNvSpPr>
                    <p:nvPr/>
                  </p:nvSpPr>
                  <p:spPr bwMode="auto">
                    <a:xfrm flipV="1">
                      <a:off x="1738" y="1229"/>
                      <a:ext cx="34" cy="40"/>
                    </a:xfrm>
                    <a:prstGeom prst="line">
                      <a:avLst/>
                    </a:prstGeom>
                    <a:noFill/>
                    <a:ln w="9360">
                      <a:solidFill>
                        <a:srgbClr val="000000"/>
                      </a:solidFill>
                      <a:miter lim="800000"/>
                      <a:headEnd/>
                      <a:tailEnd/>
                    </a:ln>
                  </p:spPr>
                  <p:txBody>
                    <a:bodyPr/>
                    <a:lstStyle/>
                    <a:p>
                      <a:endParaRPr lang="en-GB"/>
                    </a:p>
                  </p:txBody>
                </p:sp>
              </p:grpSp>
              <p:grpSp>
                <p:nvGrpSpPr>
                  <p:cNvPr id="20517" name="Group 923"/>
                  <p:cNvGrpSpPr>
                    <a:grpSpLocks/>
                  </p:cNvGrpSpPr>
                  <p:nvPr/>
                </p:nvGrpSpPr>
                <p:grpSpPr bwMode="auto">
                  <a:xfrm>
                    <a:off x="1732" y="1173"/>
                    <a:ext cx="44" cy="62"/>
                    <a:chOff x="1732" y="1173"/>
                    <a:chExt cx="44" cy="62"/>
                  </a:xfrm>
                </p:grpSpPr>
                <p:sp>
                  <p:nvSpPr>
                    <p:cNvPr id="20067" name="Line 924"/>
                    <p:cNvSpPr>
                      <a:spLocks noChangeShapeType="1"/>
                    </p:cNvSpPr>
                    <p:nvPr/>
                  </p:nvSpPr>
                  <p:spPr bwMode="auto">
                    <a:xfrm flipH="1" flipV="1">
                      <a:off x="1731" y="1203"/>
                      <a:ext cx="46" cy="34"/>
                    </a:xfrm>
                    <a:prstGeom prst="line">
                      <a:avLst/>
                    </a:prstGeom>
                    <a:noFill/>
                    <a:ln w="9360">
                      <a:solidFill>
                        <a:srgbClr val="000000"/>
                      </a:solidFill>
                      <a:miter lim="800000"/>
                      <a:headEnd/>
                      <a:tailEnd/>
                    </a:ln>
                  </p:spPr>
                  <p:txBody>
                    <a:bodyPr/>
                    <a:lstStyle/>
                    <a:p>
                      <a:endParaRPr lang="en-GB"/>
                    </a:p>
                  </p:txBody>
                </p:sp>
                <p:sp>
                  <p:nvSpPr>
                    <p:cNvPr id="20068" name="Line 925"/>
                    <p:cNvSpPr>
                      <a:spLocks noChangeShapeType="1"/>
                    </p:cNvSpPr>
                    <p:nvPr/>
                  </p:nvSpPr>
                  <p:spPr bwMode="auto">
                    <a:xfrm flipV="1">
                      <a:off x="1738" y="1173"/>
                      <a:ext cx="34" cy="40"/>
                    </a:xfrm>
                    <a:prstGeom prst="line">
                      <a:avLst/>
                    </a:prstGeom>
                    <a:noFill/>
                    <a:ln w="9360">
                      <a:solidFill>
                        <a:srgbClr val="000000"/>
                      </a:solidFill>
                      <a:miter lim="800000"/>
                      <a:headEnd/>
                      <a:tailEnd/>
                    </a:ln>
                  </p:spPr>
                  <p:txBody>
                    <a:bodyPr/>
                    <a:lstStyle/>
                    <a:p>
                      <a:endParaRPr lang="en-GB"/>
                    </a:p>
                  </p:txBody>
                </p:sp>
              </p:grpSp>
              <p:grpSp>
                <p:nvGrpSpPr>
                  <p:cNvPr id="20518" name="Group 926"/>
                  <p:cNvGrpSpPr>
                    <a:grpSpLocks/>
                  </p:cNvGrpSpPr>
                  <p:nvPr/>
                </p:nvGrpSpPr>
                <p:grpSpPr bwMode="auto">
                  <a:xfrm>
                    <a:off x="1732" y="1116"/>
                    <a:ext cx="44" cy="62"/>
                    <a:chOff x="1732" y="1116"/>
                    <a:chExt cx="44" cy="62"/>
                  </a:xfrm>
                </p:grpSpPr>
                <p:sp>
                  <p:nvSpPr>
                    <p:cNvPr id="20065" name="Line 927"/>
                    <p:cNvSpPr>
                      <a:spLocks noChangeShapeType="1"/>
                    </p:cNvSpPr>
                    <p:nvPr/>
                  </p:nvSpPr>
                  <p:spPr bwMode="auto">
                    <a:xfrm flipH="1" flipV="1">
                      <a:off x="1731" y="1146"/>
                      <a:ext cx="46" cy="34"/>
                    </a:xfrm>
                    <a:prstGeom prst="line">
                      <a:avLst/>
                    </a:prstGeom>
                    <a:noFill/>
                    <a:ln w="9360">
                      <a:solidFill>
                        <a:srgbClr val="000000"/>
                      </a:solidFill>
                      <a:miter lim="800000"/>
                      <a:headEnd/>
                      <a:tailEnd/>
                    </a:ln>
                  </p:spPr>
                  <p:txBody>
                    <a:bodyPr/>
                    <a:lstStyle/>
                    <a:p>
                      <a:endParaRPr lang="en-GB"/>
                    </a:p>
                  </p:txBody>
                </p:sp>
                <p:sp>
                  <p:nvSpPr>
                    <p:cNvPr id="20066" name="Line 928"/>
                    <p:cNvSpPr>
                      <a:spLocks noChangeShapeType="1"/>
                    </p:cNvSpPr>
                    <p:nvPr/>
                  </p:nvSpPr>
                  <p:spPr bwMode="auto">
                    <a:xfrm flipV="1">
                      <a:off x="1738" y="1116"/>
                      <a:ext cx="34" cy="40"/>
                    </a:xfrm>
                    <a:prstGeom prst="line">
                      <a:avLst/>
                    </a:prstGeom>
                    <a:noFill/>
                    <a:ln w="9360">
                      <a:solidFill>
                        <a:srgbClr val="000000"/>
                      </a:solidFill>
                      <a:miter lim="800000"/>
                      <a:headEnd/>
                      <a:tailEnd/>
                    </a:ln>
                  </p:spPr>
                  <p:txBody>
                    <a:bodyPr/>
                    <a:lstStyle/>
                    <a:p>
                      <a:endParaRPr lang="en-GB"/>
                    </a:p>
                  </p:txBody>
                </p:sp>
              </p:grpSp>
              <p:grpSp>
                <p:nvGrpSpPr>
                  <p:cNvPr id="20532" name="Group 929"/>
                  <p:cNvGrpSpPr>
                    <a:grpSpLocks/>
                  </p:cNvGrpSpPr>
                  <p:nvPr/>
                </p:nvGrpSpPr>
                <p:grpSpPr bwMode="auto">
                  <a:xfrm>
                    <a:off x="1732" y="1060"/>
                    <a:ext cx="44" cy="62"/>
                    <a:chOff x="1732" y="1060"/>
                    <a:chExt cx="44" cy="62"/>
                  </a:xfrm>
                </p:grpSpPr>
                <p:sp>
                  <p:nvSpPr>
                    <p:cNvPr id="20063" name="Line 930"/>
                    <p:cNvSpPr>
                      <a:spLocks noChangeShapeType="1"/>
                    </p:cNvSpPr>
                    <p:nvPr/>
                  </p:nvSpPr>
                  <p:spPr bwMode="auto">
                    <a:xfrm flipH="1" flipV="1">
                      <a:off x="1731" y="1089"/>
                      <a:ext cx="46" cy="34"/>
                    </a:xfrm>
                    <a:prstGeom prst="line">
                      <a:avLst/>
                    </a:prstGeom>
                    <a:noFill/>
                    <a:ln w="9360">
                      <a:solidFill>
                        <a:srgbClr val="000000"/>
                      </a:solidFill>
                      <a:miter lim="800000"/>
                      <a:headEnd/>
                      <a:tailEnd/>
                    </a:ln>
                  </p:spPr>
                  <p:txBody>
                    <a:bodyPr/>
                    <a:lstStyle/>
                    <a:p>
                      <a:endParaRPr lang="en-GB"/>
                    </a:p>
                  </p:txBody>
                </p:sp>
                <p:sp>
                  <p:nvSpPr>
                    <p:cNvPr id="20064" name="Line 931"/>
                    <p:cNvSpPr>
                      <a:spLocks noChangeShapeType="1"/>
                    </p:cNvSpPr>
                    <p:nvPr/>
                  </p:nvSpPr>
                  <p:spPr bwMode="auto">
                    <a:xfrm flipV="1">
                      <a:off x="1738" y="1060"/>
                      <a:ext cx="34" cy="40"/>
                    </a:xfrm>
                    <a:prstGeom prst="line">
                      <a:avLst/>
                    </a:prstGeom>
                    <a:noFill/>
                    <a:ln w="9360">
                      <a:solidFill>
                        <a:srgbClr val="000000"/>
                      </a:solidFill>
                      <a:miter lim="800000"/>
                      <a:headEnd/>
                      <a:tailEnd/>
                    </a:ln>
                  </p:spPr>
                  <p:txBody>
                    <a:bodyPr/>
                    <a:lstStyle/>
                    <a:p>
                      <a:endParaRPr lang="en-GB"/>
                    </a:p>
                  </p:txBody>
                </p:sp>
              </p:grpSp>
              <p:grpSp>
                <p:nvGrpSpPr>
                  <p:cNvPr id="20533" name="Group 932"/>
                  <p:cNvGrpSpPr>
                    <a:grpSpLocks/>
                  </p:cNvGrpSpPr>
                  <p:nvPr/>
                </p:nvGrpSpPr>
                <p:grpSpPr bwMode="auto">
                  <a:xfrm>
                    <a:off x="1732" y="1003"/>
                    <a:ext cx="44" cy="62"/>
                    <a:chOff x="1732" y="1003"/>
                    <a:chExt cx="44" cy="62"/>
                  </a:xfrm>
                </p:grpSpPr>
                <p:sp>
                  <p:nvSpPr>
                    <p:cNvPr id="20061" name="Line 933"/>
                    <p:cNvSpPr>
                      <a:spLocks noChangeShapeType="1"/>
                    </p:cNvSpPr>
                    <p:nvPr/>
                  </p:nvSpPr>
                  <p:spPr bwMode="auto">
                    <a:xfrm flipH="1" flipV="1">
                      <a:off x="1731" y="1033"/>
                      <a:ext cx="46" cy="34"/>
                    </a:xfrm>
                    <a:prstGeom prst="line">
                      <a:avLst/>
                    </a:prstGeom>
                    <a:noFill/>
                    <a:ln w="9360">
                      <a:solidFill>
                        <a:srgbClr val="000000"/>
                      </a:solidFill>
                      <a:miter lim="800000"/>
                      <a:headEnd/>
                      <a:tailEnd/>
                    </a:ln>
                  </p:spPr>
                  <p:txBody>
                    <a:bodyPr/>
                    <a:lstStyle/>
                    <a:p>
                      <a:endParaRPr lang="en-GB"/>
                    </a:p>
                  </p:txBody>
                </p:sp>
                <p:sp>
                  <p:nvSpPr>
                    <p:cNvPr id="20062" name="Line 934"/>
                    <p:cNvSpPr>
                      <a:spLocks noChangeShapeType="1"/>
                    </p:cNvSpPr>
                    <p:nvPr/>
                  </p:nvSpPr>
                  <p:spPr bwMode="auto">
                    <a:xfrm flipV="1">
                      <a:off x="1738" y="1003"/>
                      <a:ext cx="34" cy="40"/>
                    </a:xfrm>
                    <a:prstGeom prst="line">
                      <a:avLst/>
                    </a:prstGeom>
                    <a:noFill/>
                    <a:ln w="9360">
                      <a:solidFill>
                        <a:srgbClr val="000000"/>
                      </a:solidFill>
                      <a:miter lim="800000"/>
                      <a:headEnd/>
                      <a:tailEnd/>
                    </a:ln>
                  </p:spPr>
                  <p:txBody>
                    <a:bodyPr/>
                    <a:lstStyle/>
                    <a:p>
                      <a:endParaRPr lang="en-GB"/>
                    </a:p>
                  </p:txBody>
                </p:sp>
              </p:grpSp>
              <p:grpSp>
                <p:nvGrpSpPr>
                  <p:cNvPr id="20534" name="Group 935"/>
                  <p:cNvGrpSpPr>
                    <a:grpSpLocks/>
                  </p:cNvGrpSpPr>
                  <p:nvPr/>
                </p:nvGrpSpPr>
                <p:grpSpPr bwMode="auto">
                  <a:xfrm>
                    <a:off x="1732" y="947"/>
                    <a:ext cx="44" cy="62"/>
                    <a:chOff x="1732" y="947"/>
                    <a:chExt cx="44" cy="62"/>
                  </a:xfrm>
                </p:grpSpPr>
                <p:sp>
                  <p:nvSpPr>
                    <p:cNvPr id="20059" name="Line 936"/>
                    <p:cNvSpPr>
                      <a:spLocks noChangeShapeType="1"/>
                    </p:cNvSpPr>
                    <p:nvPr/>
                  </p:nvSpPr>
                  <p:spPr bwMode="auto">
                    <a:xfrm flipH="1" flipV="1">
                      <a:off x="1731" y="976"/>
                      <a:ext cx="46" cy="34"/>
                    </a:xfrm>
                    <a:prstGeom prst="line">
                      <a:avLst/>
                    </a:prstGeom>
                    <a:noFill/>
                    <a:ln w="9360">
                      <a:solidFill>
                        <a:srgbClr val="000000"/>
                      </a:solidFill>
                      <a:miter lim="800000"/>
                      <a:headEnd/>
                      <a:tailEnd/>
                    </a:ln>
                  </p:spPr>
                  <p:txBody>
                    <a:bodyPr/>
                    <a:lstStyle/>
                    <a:p>
                      <a:endParaRPr lang="en-GB"/>
                    </a:p>
                  </p:txBody>
                </p:sp>
                <p:sp>
                  <p:nvSpPr>
                    <p:cNvPr id="20060" name="Line 937"/>
                    <p:cNvSpPr>
                      <a:spLocks noChangeShapeType="1"/>
                    </p:cNvSpPr>
                    <p:nvPr/>
                  </p:nvSpPr>
                  <p:spPr bwMode="auto">
                    <a:xfrm flipV="1">
                      <a:off x="1738" y="946"/>
                      <a:ext cx="34" cy="40"/>
                    </a:xfrm>
                    <a:prstGeom prst="line">
                      <a:avLst/>
                    </a:prstGeom>
                    <a:noFill/>
                    <a:ln w="9360">
                      <a:solidFill>
                        <a:srgbClr val="000000"/>
                      </a:solidFill>
                      <a:miter lim="800000"/>
                      <a:headEnd/>
                      <a:tailEnd/>
                    </a:ln>
                  </p:spPr>
                  <p:txBody>
                    <a:bodyPr/>
                    <a:lstStyle/>
                    <a:p>
                      <a:endParaRPr lang="en-GB"/>
                    </a:p>
                  </p:txBody>
                </p:sp>
              </p:grpSp>
            </p:grpSp>
          </p:grpSp>
        </p:grpSp>
        <p:grpSp>
          <p:nvGrpSpPr>
            <p:cNvPr id="20535" name="Group 938"/>
            <p:cNvGrpSpPr>
              <a:grpSpLocks/>
            </p:cNvGrpSpPr>
            <p:nvPr/>
          </p:nvGrpSpPr>
          <p:grpSpPr bwMode="auto">
            <a:xfrm>
              <a:off x="1460" y="409"/>
              <a:ext cx="235" cy="1061"/>
              <a:chOff x="1460" y="409"/>
              <a:chExt cx="235" cy="1061"/>
            </a:xfrm>
          </p:grpSpPr>
          <p:grpSp>
            <p:nvGrpSpPr>
              <p:cNvPr id="20536" name="Group 939"/>
              <p:cNvGrpSpPr>
                <a:grpSpLocks/>
              </p:cNvGrpSpPr>
              <p:nvPr/>
            </p:nvGrpSpPr>
            <p:grpSpPr bwMode="auto">
              <a:xfrm>
                <a:off x="1460" y="409"/>
                <a:ext cx="199" cy="512"/>
                <a:chOff x="1460" y="409"/>
                <a:chExt cx="199" cy="512"/>
              </a:xfrm>
            </p:grpSpPr>
            <p:sp>
              <p:nvSpPr>
                <p:cNvPr id="19998" name="Oval 940"/>
                <p:cNvSpPr>
                  <a:spLocks noChangeArrowheads="1"/>
                </p:cNvSpPr>
                <p:nvPr/>
              </p:nvSpPr>
              <p:spPr bwMode="auto">
                <a:xfrm>
                  <a:off x="1460" y="409"/>
                  <a:ext cx="112" cy="8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19999" name="Line 941"/>
                <p:cNvSpPr>
                  <a:spLocks noChangeShapeType="1"/>
                </p:cNvSpPr>
                <p:nvPr/>
              </p:nvSpPr>
              <p:spPr bwMode="auto">
                <a:xfrm>
                  <a:off x="1521" y="498"/>
                  <a:ext cx="0" cy="42"/>
                </a:xfrm>
                <a:prstGeom prst="line">
                  <a:avLst/>
                </a:prstGeom>
                <a:noFill/>
                <a:ln w="9360">
                  <a:solidFill>
                    <a:srgbClr val="000000"/>
                  </a:solidFill>
                  <a:miter lim="800000"/>
                  <a:headEnd/>
                  <a:tailEnd/>
                </a:ln>
              </p:spPr>
              <p:txBody>
                <a:bodyPr/>
                <a:lstStyle/>
                <a:p>
                  <a:endParaRPr lang="en-GB"/>
                </a:p>
              </p:txBody>
            </p:sp>
            <p:sp>
              <p:nvSpPr>
                <p:cNvPr id="20000" name="Line 942"/>
                <p:cNvSpPr>
                  <a:spLocks noChangeShapeType="1"/>
                </p:cNvSpPr>
                <p:nvPr/>
              </p:nvSpPr>
              <p:spPr bwMode="auto">
                <a:xfrm>
                  <a:off x="1521" y="542"/>
                  <a:ext cx="120" cy="0"/>
                </a:xfrm>
                <a:prstGeom prst="line">
                  <a:avLst/>
                </a:prstGeom>
                <a:noFill/>
                <a:ln w="9360">
                  <a:solidFill>
                    <a:srgbClr val="000000"/>
                  </a:solidFill>
                  <a:miter lim="800000"/>
                  <a:headEnd/>
                  <a:tailEnd/>
                </a:ln>
              </p:spPr>
              <p:txBody>
                <a:bodyPr/>
                <a:lstStyle/>
                <a:p>
                  <a:endParaRPr lang="en-GB"/>
                </a:p>
              </p:txBody>
            </p:sp>
            <p:sp>
              <p:nvSpPr>
                <p:cNvPr id="20001" name="Line 943"/>
                <p:cNvSpPr>
                  <a:spLocks noChangeShapeType="1"/>
                </p:cNvSpPr>
                <p:nvPr/>
              </p:nvSpPr>
              <p:spPr bwMode="auto">
                <a:xfrm>
                  <a:off x="1642" y="542"/>
                  <a:ext cx="0" cy="17"/>
                </a:xfrm>
                <a:prstGeom prst="line">
                  <a:avLst/>
                </a:prstGeom>
                <a:noFill/>
                <a:ln w="9360">
                  <a:solidFill>
                    <a:srgbClr val="000000"/>
                  </a:solidFill>
                  <a:miter lim="800000"/>
                  <a:headEnd/>
                  <a:tailEnd/>
                </a:ln>
              </p:spPr>
              <p:txBody>
                <a:bodyPr/>
                <a:lstStyle/>
                <a:p>
                  <a:endParaRPr lang="en-GB"/>
                </a:p>
              </p:txBody>
            </p:sp>
            <p:sp>
              <p:nvSpPr>
                <p:cNvPr id="20002" name="Line 944"/>
                <p:cNvSpPr>
                  <a:spLocks noChangeShapeType="1"/>
                </p:cNvSpPr>
                <p:nvPr/>
              </p:nvSpPr>
              <p:spPr bwMode="auto">
                <a:xfrm>
                  <a:off x="1582" y="542"/>
                  <a:ext cx="0" cy="17"/>
                </a:xfrm>
                <a:prstGeom prst="line">
                  <a:avLst/>
                </a:prstGeom>
                <a:noFill/>
                <a:ln w="9360">
                  <a:solidFill>
                    <a:srgbClr val="000000"/>
                  </a:solidFill>
                  <a:miter lim="800000"/>
                  <a:headEnd/>
                  <a:tailEnd/>
                </a:ln>
              </p:spPr>
              <p:txBody>
                <a:bodyPr/>
                <a:lstStyle/>
                <a:p>
                  <a:endParaRPr lang="en-GB"/>
                </a:p>
              </p:txBody>
            </p:sp>
            <p:grpSp>
              <p:nvGrpSpPr>
                <p:cNvPr id="20537" name="Group 945"/>
                <p:cNvGrpSpPr>
                  <a:grpSpLocks/>
                </p:cNvGrpSpPr>
                <p:nvPr/>
              </p:nvGrpSpPr>
              <p:grpSpPr bwMode="auto">
                <a:xfrm>
                  <a:off x="1554" y="561"/>
                  <a:ext cx="44" cy="360"/>
                  <a:chOff x="1554" y="561"/>
                  <a:chExt cx="44" cy="360"/>
                </a:xfrm>
              </p:grpSpPr>
              <p:sp>
                <p:nvSpPr>
                  <p:cNvPr id="20024" name="Line 946"/>
                  <p:cNvSpPr>
                    <a:spLocks noChangeShapeType="1"/>
                  </p:cNvSpPr>
                  <p:nvPr/>
                </p:nvSpPr>
                <p:spPr bwMode="auto">
                  <a:xfrm flipH="1">
                    <a:off x="1553" y="561"/>
                    <a:ext cx="32" cy="17"/>
                  </a:xfrm>
                  <a:prstGeom prst="line">
                    <a:avLst/>
                  </a:prstGeom>
                  <a:noFill/>
                  <a:ln w="9360">
                    <a:solidFill>
                      <a:srgbClr val="000000"/>
                    </a:solidFill>
                    <a:miter lim="800000"/>
                    <a:headEnd/>
                    <a:tailEnd/>
                  </a:ln>
                </p:spPr>
                <p:txBody>
                  <a:bodyPr/>
                  <a:lstStyle/>
                  <a:p>
                    <a:endParaRPr lang="en-GB"/>
                  </a:p>
                </p:txBody>
              </p:sp>
              <p:grpSp>
                <p:nvGrpSpPr>
                  <p:cNvPr id="20555" name="Group 947"/>
                  <p:cNvGrpSpPr>
                    <a:grpSpLocks/>
                  </p:cNvGrpSpPr>
                  <p:nvPr/>
                </p:nvGrpSpPr>
                <p:grpSpPr bwMode="auto">
                  <a:xfrm>
                    <a:off x="1555" y="580"/>
                    <a:ext cx="43" cy="55"/>
                    <a:chOff x="1555" y="580"/>
                    <a:chExt cx="43" cy="55"/>
                  </a:xfrm>
                </p:grpSpPr>
                <p:sp>
                  <p:nvSpPr>
                    <p:cNvPr id="20041" name="Line 948"/>
                    <p:cNvSpPr>
                      <a:spLocks noChangeShapeType="1"/>
                    </p:cNvSpPr>
                    <p:nvPr/>
                  </p:nvSpPr>
                  <p:spPr bwMode="auto">
                    <a:xfrm>
                      <a:off x="1561" y="580"/>
                      <a:ext cx="33" cy="23"/>
                    </a:xfrm>
                    <a:prstGeom prst="line">
                      <a:avLst/>
                    </a:prstGeom>
                    <a:noFill/>
                    <a:ln w="9360">
                      <a:solidFill>
                        <a:srgbClr val="000000"/>
                      </a:solidFill>
                      <a:miter lim="800000"/>
                      <a:headEnd/>
                      <a:tailEnd/>
                    </a:ln>
                  </p:spPr>
                  <p:txBody>
                    <a:bodyPr/>
                    <a:lstStyle/>
                    <a:p>
                      <a:endParaRPr lang="en-GB"/>
                    </a:p>
                  </p:txBody>
                </p:sp>
                <p:sp>
                  <p:nvSpPr>
                    <p:cNvPr id="20042" name="Line 949"/>
                    <p:cNvSpPr>
                      <a:spLocks noChangeShapeType="1"/>
                    </p:cNvSpPr>
                    <p:nvPr/>
                  </p:nvSpPr>
                  <p:spPr bwMode="auto">
                    <a:xfrm flipH="1">
                      <a:off x="1554" y="605"/>
                      <a:ext cx="45" cy="30"/>
                    </a:xfrm>
                    <a:prstGeom prst="line">
                      <a:avLst/>
                    </a:prstGeom>
                    <a:noFill/>
                    <a:ln w="9360">
                      <a:solidFill>
                        <a:srgbClr val="000000"/>
                      </a:solidFill>
                      <a:miter lim="800000"/>
                      <a:headEnd/>
                      <a:tailEnd/>
                    </a:ln>
                  </p:spPr>
                  <p:txBody>
                    <a:bodyPr/>
                    <a:lstStyle/>
                    <a:p>
                      <a:endParaRPr lang="en-GB"/>
                    </a:p>
                  </p:txBody>
                </p:sp>
              </p:grpSp>
              <p:grpSp>
                <p:nvGrpSpPr>
                  <p:cNvPr id="20556" name="Group 950"/>
                  <p:cNvGrpSpPr>
                    <a:grpSpLocks/>
                  </p:cNvGrpSpPr>
                  <p:nvPr/>
                </p:nvGrpSpPr>
                <p:grpSpPr bwMode="auto">
                  <a:xfrm>
                    <a:off x="1555" y="637"/>
                    <a:ext cx="43" cy="55"/>
                    <a:chOff x="1555" y="637"/>
                    <a:chExt cx="43" cy="55"/>
                  </a:xfrm>
                </p:grpSpPr>
                <p:sp>
                  <p:nvSpPr>
                    <p:cNvPr id="20039" name="Line 951"/>
                    <p:cNvSpPr>
                      <a:spLocks noChangeShapeType="1"/>
                    </p:cNvSpPr>
                    <p:nvPr/>
                  </p:nvSpPr>
                  <p:spPr bwMode="auto">
                    <a:xfrm>
                      <a:off x="1561" y="637"/>
                      <a:ext cx="33" cy="23"/>
                    </a:xfrm>
                    <a:prstGeom prst="line">
                      <a:avLst/>
                    </a:prstGeom>
                    <a:noFill/>
                    <a:ln w="9360">
                      <a:solidFill>
                        <a:srgbClr val="000000"/>
                      </a:solidFill>
                      <a:miter lim="800000"/>
                      <a:headEnd/>
                      <a:tailEnd/>
                    </a:ln>
                  </p:spPr>
                  <p:txBody>
                    <a:bodyPr/>
                    <a:lstStyle/>
                    <a:p>
                      <a:endParaRPr lang="en-GB"/>
                    </a:p>
                  </p:txBody>
                </p:sp>
                <p:sp>
                  <p:nvSpPr>
                    <p:cNvPr id="20040" name="Line 952"/>
                    <p:cNvSpPr>
                      <a:spLocks noChangeShapeType="1"/>
                    </p:cNvSpPr>
                    <p:nvPr/>
                  </p:nvSpPr>
                  <p:spPr bwMode="auto">
                    <a:xfrm flipH="1">
                      <a:off x="1554" y="662"/>
                      <a:ext cx="45" cy="30"/>
                    </a:xfrm>
                    <a:prstGeom prst="line">
                      <a:avLst/>
                    </a:prstGeom>
                    <a:noFill/>
                    <a:ln w="9360">
                      <a:solidFill>
                        <a:srgbClr val="000000"/>
                      </a:solidFill>
                      <a:miter lim="800000"/>
                      <a:headEnd/>
                      <a:tailEnd/>
                    </a:ln>
                  </p:spPr>
                  <p:txBody>
                    <a:bodyPr/>
                    <a:lstStyle/>
                    <a:p>
                      <a:endParaRPr lang="en-GB"/>
                    </a:p>
                  </p:txBody>
                </p:sp>
              </p:grpSp>
              <p:grpSp>
                <p:nvGrpSpPr>
                  <p:cNvPr id="20558" name="Group 953"/>
                  <p:cNvGrpSpPr>
                    <a:grpSpLocks/>
                  </p:cNvGrpSpPr>
                  <p:nvPr/>
                </p:nvGrpSpPr>
                <p:grpSpPr bwMode="auto">
                  <a:xfrm>
                    <a:off x="1555" y="694"/>
                    <a:ext cx="43" cy="55"/>
                    <a:chOff x="1555" y="694"/>
                    <a:chExt cx="43" cy="55"/>
                  </a:xfrm>
                </p:grpSpPr>
                <p:sp>
                  <p:nvSpPr>
                    <p:cNvPr id="20037" name="Line 954"/>
                    <p:cNvSpPr>
                      <a:spLocks noChangeShapeType="1"/>
                    </p:cNvSpPr>
                    <p:nvPr/>
                  </p:nvSpPr>
                  <p:spPr bwMode="auto">
                    <a:xfrm>
                      <a:off x="1561" y="694"/>
                      <a:ext cx="33" cy="23"/>
                    </a:xfrm>
                    <a:prstGeom prst="line">
                      <a:avLst/>
                    </a:prstGeom>
                    <a:noFill/>
                    <a:ln w="9360">
                      <a:solidFill>
                        <a:srgbClr val="000000"/>
                      </a:solidFill>
                      <a:miter lim="800000"/>
                      <a:headEnd/>
                      <a:tailEnd/>
                    </a:ln>
                  </p:spPr>
                  <p:txBody>
                    <a:bodyPr/>
                    <a:lstStyle/>
                    <a:p>
                      <a:endParaRPr lang="en-GB"/>
                    </a:p>
                  </p:txBody>
                </p:sp>
                <p:sp>
                  <p:nvSpPr>
                    <p:cNvPr id="20038" name="Line 955"/>
                    <p:cNvSpPr>
                      <a:spLocks noChangeShapeType="1"/>
                    </p:cNvSpPr>
                    <p:nvPr/>
                  </p:nvSpPr>
                  <p:spPr bwMode="auto">
                    <a:xfrm flipH="1">
                      <a:off x="1554" y="719"/>
                      <a:ext cx="45" cy="30"/>
                    </a:xfrm>
                    <a:prstGeom prst="line">
                      <a:avLst/>
                    </a:prstGeom>
                    <a:noFill/>
                    <a:ln w="9360">
                      <a:solidFill>
                        <a:srgbClr val="000000"/>
                      </a:solidFill>
                      <a:miter lim="800000"/>
                      <a:headEnd/>
                      <a:tailEnd/>
                    </a:ln>
                  </p:spPr>
                  <p:txBody>
                    <a:bodyPr/>
                    <a:lstStyle/>
                    <a:p>
                      <a:endParaRPr lang="en-GB"/>
                    </a:p>
                  </p:txBody>
                </p:sp>
              </p:grpSp>
              <p:grpSp>
                <p:nvGrpSpPr>
                  <p:cNvPr id="20559" name="Group 956"/>
                  <p:cNvGrpSpPr>
                    <a:grpSpLocks/>
                  </p:cNvGrpSpPr>
                  <p:nvPr/>
                </p:nvGrpSpPr>
                <p:grpSpPr bwMode="auto">
                  <a:xfrm>
                    <a:off x="1555" y="751"/>
                    <a:ext cx="43" cy="55"/>
                    <a:chOff x="1555" y="751"/>
                    <a:chExt cx="43" cy="55"/>
                  </a:xfrm>
                </p:grpSpPr>
                <p:sp>
                  <p:nvSpPr>
                    <p:cNvPr id="20035" name="Line 957"/>
                    <p:cNvSpPr>
                      <a:spLocks noChangeShapeType="1"/>
                    </p:cNvSpPr>
                    <p:nvPr/>
                  </p:nvSpPr>
                  <p:spPr bwMode="auto">
                    <a:xfrm>
                      <a:off x="1561" y="751"/>
                      <a:ext cx="33" cy="23"/>
                    </a:xfrm>
                    <a:prstGeom prst="line">
                      <a:avLst/>
                    </a:prstGeom>
                    <a:noFill/>
                    <a:ln w="9360">
                      <a:solidFill>
                        <a:srgbClr val="000000"/>
                      </a:solidFill>
                      <a:miter lim="800000"/>
                      <a:headEnd/>
                      <a:tailEnd/>
                    </a:ln>
                  </p:spPr>
                  <p:txBody>
                    <a:bodyPr/>
                    <a:lstStyle/>
                    <a:p>
                      <a:endParaRPr lang="en-GB"/>
                    </a:p>
                  </p:txBody>
                </p:sp>
                <p:sp>
                  <p:nvSpPr>
                    <p:cNvPr id="20036" name="Line 958"/>
                    <p:cNvSpPr>
                      <a:spLocks noChangeShapeType="1"/>
                    </p:cNvSpPr>
                    <p:nvPr/>
                  </p:nvSpPr>
                  <p:spPr bwMode="auto">
                    <a:xfrm flipH="1">
                      <a:off x="1554" y="776"/>
                      <a:ext cx="45" cy="30"/>
                    </a:xfrm>
                    <a:prstGeom prst="line">
                      <a:avLst/>
                    </a:prstGeom>
                    <a:noFill/>
                    <a:ln w="9360">
                      <a:solidFill>
                        <a:srgbClr val="000000"/>
                      </a:solidFill>
                      <a:miter lim="800000"/>
                      <a:headEnd/>
                      <a:tailEnd/>
                    </a:ln>
                  </p:spPr>
                  <p:txBody>
                    <a:bodyPr/>
                    <a:lstStyle/>
                    <a:p>
                      <a:endParaRPr lang="en-GB"/>
                    </a:p>
                  </p:txBody>
                </p:sp>
              </p:grpSp>
              <p:grpSp>
                <p:nvGrpSpPr>
                  <p:cNvPr id="20560" name="Group 959"/>
                  <p:cNvGrpSpPr>
                    <a:grpSpLocks/>
                  </p:cNvGrpSpPr>
                  <p:nvPr/>
                </p:nvGrpSpPr>
                <p:grpSpPr bwMode="auto">
                  <a:xfrm>
                    <a:off x="1555" y="808"/>
                    <a:ext cx="43" cy="56"/>
                    <a:chOff x="1555" y="808"/>
                    <a:chExt cx="43" cy="56"/>
                  </a:xfrm>
                </p:grpSpPr>
                <p:sp>
                  <p:nvSpPr>
                    <p:cNvPr id="20033" name="Line 960"/>
                    <p:cNvSpPr>
                      <a:spLocks noChangeShapeType="1"/>
                    </p:cNvSpPr>
                    <p:nvPr/>
                  </p:nvSpPr>
                  <p:spPr bwMode="auto">
                    <a:xfrm>
                      <a:off x="1561" y="808"/>
                      <a:ext cx="33" cy="23"/>
                    </a:xfrm>
                    <a:prstGeom prst="line">
                      <a:avLst/>
                    </a:prstGeom>
                    <a:noFill/>
                    <a:ln w="9360">
                      <a:solidFill>
                        <a:srgbClr val="000000"/>
                      </a:solidFill>
                      <a:miter lim="800000"/>
                      <a:headEnd/>
                      <a:tailEnd/>
                    </a:ln>
                  </p:spPr>
                  <p:txBody>
                    <a:bodyPr/>
                    <a:lstStyle/>
                    <a:p>
                      <a:endParaRPr lang="en-GB"/>
                    </a:p>
                  </p:txBody>
                </p:sp>
                <p:sp>
                  <p:nvSpPr>
                    <p:cNvPr id="20034" name="Line 961"/>
                    <p:cNvSpPr>
                      <a:spLocks noChangeShapeType="1"/>
                    </p:cNvSpPr>
                    <p:nvPr/>
                  </p:nvSpPr>
                  <p:spPr bwMode="auto">
                    <a:xfrm flipH="1">
                      <a:off x="1554" y="834"/>
                      <a:ext cx="45" cy="30"/>
                    </a:xfrm>
                    <a:prstGeom prst="line">
                      <a:avLst/>
                    </a:prstGeom>
                    <a:noFill/>
                    <a:ln w="9360">
                      <a:solidFill>
                        <a:srgbClr val="000000"/>
                      </a:solidFill>
                      <a:miter lim="800000"/>
                      <a:headEnd/>
                      <a:tailEnd/>
                    </a:ln>
                  </p:spPr>
                  <p:txBody>
                    <a:bodyPr/>
                    <a:lstStyle/>
                    <a:p>
                      <a:endParaRPr lang="en-GB"/>
                    </a:p>
                  </p:txBody>
                </p:sp>
              </p:grpSp>
              <p:grpSp>
                <p:nvGrpSpPr>
                  <p:cNvPr id="20561" name="Group 962"/>
                  <p:cNvGrpSpPr>
                    <a:grpSpLocks/>
                  </p:cNvGrpSpPr>
                  <p:nvPr/>
                </p:nvGrpSpPr>
                <p:grpSpPr bwMode="auto">
                  <a:xfrm>
                    <a:off x="1555" y="866"/>
                    <a:ext cx="43" cy="55"/>
                    <a:chOff x="1555" y="866"/>
                    <a:chExt cx="43" cy="55"/>
                  </a:xfrm>
                </p:grpSpPr>
                <p:sp>
                  <p:nvSpPr>
                    <p:cNvPr id="20031" name="Line 963"/>
                    <p:cNvSpPr>
                      <a:spLocks noChangeShapeType="1"/>
                    </p:cNvSpPr>
                    <p:nvPr/>
                  </p:nvSpPr>
                  <p:spPr bwMode="auto">
                    <a:xfrm>
                      <a:off x="1561" y="866"/>
                      <a:ext cx="33" cy="23"/>
                    </a:xfrm>
                    <a:prstGeom prst="line">
                      <a:avLst/>
                    </a:prstGeom>
                    <a:noFill/>
                    <a:ln w="9360">
                      <a:solidFill>
                        <a:srgbClr val="000000"/>
                      </a:solidFill>
                      <a:miter lim="800000"/>
                      <a:headEnd/>
                      <a:tailEnd/>
                    </a:ln>
                  </p:spPr>
                  <p:txBody>
                    <a:bodyPr/>
                    <a:lstStyle/>
                    <a:p>
                      <a:endParaRPr lang="en-GB"/>
                    </a:p>
                  </p:txBody>
                </p:sp>
                <p:sp>
                  <p:nvSpPr>
                    <p:cNvPr id="20032" name="Line 964"/>
                    <p:cNvSpPr>
                      <a:spLocks noChangeShapeType="1"/>
                    </p:cNvSpPr>
                    <p:nvPr/>
                  </p:nvSpPr>
                  <p:spPr bwMode="auto">
                    <a:xfrm flipH="1">
                      <a:off x="1554" y="891"/>
                      <a:ext cx="45" cy="30"/>
                    </a:xfrm>
                    <a:prstGeom prst="line">
                      <a:avLst/>
                    </a:prstGeom>
                    <a:noFill/>
                    <a:ln w="9360">
                      <a:solidFill>
                        <a:srgbClr val="000000"/>
                      </a:solidFill>
                      <a:miter lim="800000"/>
                      <a:headEnd/>
                      <a:tailEnd/>
                    </a:ln>
                  </p:spPr>
                  <p:txBody>
                    <a:bodyPr/>
                    <a:lstStyle/>
                    <a:p>
                      <a:endParaRPr lang="en-GB"/>
                    </a:p>
                  </p:txBody>
                </p:sp>
              </p:grpSp>
            </p:grpSp>
            <p:grpSp>
              <p:nvGrpSpPr>
                <p:cNvPr id="20562" name="Group 965"/>
                <p:cNvGrpSpPr>
                  <a:grpSpLocks/>
                </p:cNvGrpSpPr>
                <p:nvPr/>
              </p:nvGrpSpPr>
              <p:grpSpPr bwMode="auto">
                <a:xfrm>
                  <a:off x="1615" y="561"/>
                  <a:ext cx="44" cy="360"/>
                  <a:chOff x="1615" y="561"/>
                  <a:chExt cx="44" cy="360"/>
                </a:xfrm>
              </p:grpSpPr>
              <p:sp>
                <p:nvSpPr>
                  <p:cNvPr id="20005" name="Line 966"/>
                  <p:cNvSpPr>
                    <a:spLocks noChangeShapeType="1"/>
                  </p:cNvSpPr>
                  <p:nvPr/>
                </p:nvSpPr>
                <p:spPr bwMode="auto">
                  <a:xfrm flipH="1">
                    <a:off x="1614" y="561"/>
                    <a:ext cx="32" cy="17"/>
                  </a:xfrm>
                  <a:prstGeom prst="line">
                    <a:avLst/>
                  </a:prstGeom>
                  <a:noFill/>
                  <a:ln w="9360">
                    <a:solidFill>
                      <a:srgbClr val="000000"/>
                    </a:solidFill>
                    <a:miter lim="800000"/>
                    <a:headEnd/>
                    <a:tailEnd/>
                  </a:ln>
                </p:spPr>
                <p:txBody>
                  <a:bodyPr/>
                  <a:lstStyle/>
                  <a:p>
                    <a:endParaRPr lang="en-GB"/>
                  </a:p>
                </p:txBody>
              </p:sp>
              <p:grpSp>
                <p:nvGrpSpPr>
                  <p:cNvPr id="20563" name="Group 967"/>
                  <p:cNvGrpSpPr>
                    <a:grpSpLocks/>
                  </p:cNvGrpSpPr>
                  <p:nvPr/>
                </p:nvGrpSpPr>
                <p:grpSpPr bwMode="auto">
                  <a:xfrm>
                    <a:off x="1616" y="580"/>
                    <a:ext cx="43" cy="55"/>
                    <a:chOff x="1616" y="580"/>
                    <a:chExt cx="43" cy="55"/>
                  </a:xfrm>
                </p:grpSpPr>
                <p:sp>
                  <p:nvSpPr>
                    <p:cNvPr id="20022" name="Line 968"/>
                    <p:cNvSpPr>
                      <a:spLocks noChangeShapeType="1"/>
                    </p:cNvSpPr>
                    <p:nvPr/>
                  </p:nvSpPr>
                  <p:spPr bwMode="auto">
                    <a:xfrm>
                      <a:off x="1622" y="580"/>
                      <a:ext cx="33" cy="23"/>
                    </a:xfrm>
                    <a:prstGeom prst="line">
                      <a:avLst/>
                    </a:prstGeom>
                    <a:noFill/>
                    <a:ln w="9360">
                      <a:solidFill>
                        <a:srgbClr val="000000"/>
                      </a:solidFill>
                      <a:miter lim="800000"/>
                      <a:headEnd/>
                      <a:tailEnd/>
                    </a:ln>
                  </p:spPr>
                  <p:txBody>
                    <a:bodyPr/>
                    <a:lstStyle/>
                    <a:p>
                      <a:endParaRPr lang="en-GB"/>
                    </a:p>
                  </p:txBody>
                </p:sp>
                <p:sp>
                  <p:nvSpPr>
                    <p:cNvPr id="20023" name="Line 969"/>
                    <p:cNvSpPr>
                      <a:spLocks noChangeShapeType="1"/>
                    </p:cNvSpPr>
                    <p:nvPr/>
                  </p:nvSpPr>
                  <p:spPr bwMode="auto">
                    <a:xfrm flipH="1">
                      <a:off x="1615" y="605"/>
                      <a:ext cx="45" cy="30"/>
                    </a:xfrm>
                    <a:prstGeom prst="line">
                      <a:avLst/>
                    </a:prstGeom>
                    <a:noFill/>
                    <a:ln w="9360">
                      <a:solidFill>
                        <a:srgbClr val="000000"/>
                      </a:solidFill>
                      <a:miter lim="800000"/>
                      <a:headEnd/>
                      <a:tailEnd/>
                    </a:ln>
                  </p:spPr>
                  <p:txBody>
                    <a:bodyPr/>
                    <a:lstStyle/>
                    <a:p>
                      <a:endParaRPr lang="en-GB"/>
                    </a:p>
                  </p:txBody>
                </p:sp>
              </p:grpSp>
              <p:grpSp>
                <p:nvGrpSpPr>
                  <p:cNvPr id="20577" name="Group 970"/>
                  <p:cNvGrpSpPr>
                    <a:grpSpLocks/>
                  </p:cNvGrpSpPr>
                  <p:nvPr/>
                </p:nvGrpSpPr>
                <p:grpSpPr bwMode="auto">
                  <a:xfrm>
                    <a:off x="1616" y="637"/>
                    <a:ext cx="43" cy="55"/>
                    <a:chOff x="1616" y="637"/>
                    <a:chExt cx="43" cy="55"/>
                  </a:xfrm>
                </p:grpSpPr>
                <p:sp>
                  <p:nvSpPr>
                    <p:cNvPr id="20020" name="Line 971"/>
                    <p:cNvSpPr>
                      <a:spLocks noChangeShapeType="1"/>
                    </p:cNvSpPr>
                    <p:nvPr/>
                  </p:nvSpPr>
                  <p:spPr bwMode="auto">
                    <a:xfrm>
                      <a:off x="1622" y="637"/>
                      <a:ext cx="33" cy="23"/>
                    </a:xfrm>
                    <a:prstGeom prst="line">
                      <a:avLst/>
                    </a:prstGeom>
                    <a:noFill/>
                    <a:ln w="9360">
                      <a:solidFill>
                        <a:srgbClr val="000000"/>
                      </a:solidFill>
                      <a:miter lim="800000"/>
                      <a:headEnd/>
                      <a:tailEnd/>
                    </a:ln>
                  </p:spPr>
                  <p:txBody>
                    <a:bodyPr/>
                    <a:lstStyle/>
                    <a:p>
                      <a:endParaRPr lang="en-GB"/>
                    </a:p>
                  </p:txBody>
                </p:sp>
                <p:sp>
                  <p:nvSpPr>
                    <p:cNvPr id="20021" name="Line 972"/>
                    <p:cNvSpPr>
                      <a:spLocks noChangeShapeType="1"/>
                    </p:cNvSpPr>
                    <p:nvPr/>
                  </p:nvSpPr>
                  <p:spPr bwMode="auto">
                    <a:xfrm flipH="1">
                      <a:off x="1615" y="662"/>
                      <a:ext cx="45" cy="30"/>
                    </a:xfrm>
                    <a:prstGeom prst="line">
                      <a:avLst/>
                    </a:prstGeom>
                    <a:noFill/>
                    <a:ln w="9360">
                      <a:solidFill>
                        <a:srgbClr val="000000"/>
                      </a:solidFill>
                      <a:miter lim="800000"/>
                      <a:headEnd/>
                      <a:tailEnd/>
                    </a:ln>
                  </p:spPr>
                  <p:txBody>
                    <a:bodyPr/>
                    <a:lstStyle/>
                    <a:p>
                      <a:endParaRPr lang="en-GB"/>
                    </a:p>
                  </p:txBody>
                </p:sp>
              </p:grpSp>
              <p:grpSp>
                <p:nvGrpSpPr>
                  <p:cNvPr id="20578" name="Group 973"/>
                  <p:cNvGrpSpPr>
                    <a:grpSpLocks/>
                  </p:cNvGrpSpPr>
                  <p:nvPr/>
                </p:nvGrpSpPr>
                <p:grpSpPr bwMode="auto">
                  <a:xfrm>
                    <a:off x="1616" y="694"/>
                    <a:ext cx="43" cy="55"/>
                    <a:chOff x="1616" y="694"/>
                    <a:chExt cx="43" cy="55"/>
                  </a:xfrm>
                </p:grpSpPr>
                <p:sp>
                  <p:nvSpPr>
                    <p:cNvPr id="20018" name="Line 974"/>
                    <p:cNvSpPr>
                      <a:spLocks noChangeShapeType="1"/>
                    </p:cNvSpPr>
                    <p:nvPr/>
                  </p:nvSpPr>
                  <p:spPr bwMode="auto">
                    <a:xfrm>
                      <a:off x="1622" y="694"/>
                      <a:ext cx="33" cy="23"/>
                    </a:xfrm>
                    <a:prstGeom prst="line">
                      <a:avLst/>
                    </a:prstGeom>
                    <a:noFill/>
                    <a:ln w="9360">
                      <a:solidFill>
                        <a:srgbClr val="000000"/>
                      </a:solidFill>
                      <a:miter lim="800000"/>
                      <a:headEnd/>
                      <a:tailEnd/>
                    </a:ln>
                  </p:spPr>
                  <p:txBody>
                    <a:bodyPr/>
                    <a:lstStyle/>
                    <a:p>
                      <a:endParaRPr lang="en-GB"/>
                    </a:p>
                  </p:txBody>
                </p:sp>
                <p:sp>
                  <p:nvSpPr>
                    <p:cNvPr id="20019" name="Line 975"/>
                    <p:cNvSpPr>
                      <a:spLocks noChangeShapeType="1"/>
                    </p:cNvSpPr>
                    <p:nvPr/>
                  </p:nvSpPr>
                  <p:spPr bwMode="auto">
                    <a:xfrm flipH="1">
                      <a:off x="1615" y="719"/>
                      <a:ext cx="45" cy="30"/>
                    </a:xfrm>
                    <a:prstGeom prst="line">
                      <a:avLst/>
                    </a:prstGeom>
                    <a:noFill/>
                    <a:ln w="9360">
                      <a:solidFill>
                        <a:srgbClr val="000000"/>
                      </a:solidFill>
                      <a:miter lim="800000"/>
                      <a:headEnd/>
                      <a:tailEnd/>
                    </a:ln>
                  </p:spPr>
                  <p:txBody>
                    <a:bodyPr/>
                    <a:lstStyle/>
                    <a:p>
                      <a:endParaRPr lang="en-GB"/>
                    </a:p>
                  </p:txBody>
                </p:sp>
              </p:grpSp>
              <p:grpSp>
                <p:nvGrpSpPr>
                  <p:cNvPr id="20579" name="Group 976"/>
                  <p:cNvGrpSpPr>
                    <a:grpSpLocks/>
                  </p:cNvGrpSpPr>
                  <p:nvPr/>
                </p:nvGrpSpPr>
                <p:grpSpPr bwMode="auto">
                  <a:xfrm>
                    <a:off x="1616" y="751"/>
                    <a:ext cx="43" cy="55"/>
                    <a:chOff x="1616" y="751"/>
                    <a:chExt cx="43" cy="55"/>
                  </a:xfrm>
                </p:grpSpPr>
                <p:sp>
                  <p:nvSpPr>
                    <p:cNvPr id="20016" name="Line 977"/>
                    <p:cNvSpPr>
                      <a:spLocks noChangeShapeType="1"/>
                    </p:cNvSpPr>
                    <p:nvPr/>
                  </p:nvSpPr>
                  <p:spPr bwMode="auto">
                    <a:xfrm>
                      <a:off x="1622" y="751"/>
                      <a:ext cx="33" cy="23"/>
                    </a:xfrm>
                    <a:prstGeom prst="line">
                      <a:avLst/>
                    </a:prstGeom>
                    <a:noFill/>
                    <a:ln w="9360">
                      <a:solidFill>
                        <a:srgbClr val="000000"/>
                      </a:solidFill>
                      <a:miter lim="800000"/>
                      <a:headEnd/>
                      <a:tailEnd/>
                    </a:ln>
                  </p:spPr>
                  <p:txBody>
                    <a:bodyPr/>
                    <a:lstStyle/>
                    <a:p>
                      <a:endParaRPr lang="en-GB"/>
                    </a:p>
                  </p:txBody>
                </p:sp>
                <p:sp>
                  <p:nvSpPr>
                    <p:cNvPr id="20017" name="Line 978"/>
                    <p:cNvSpPr>
                      <a:spLocks noChangeShapeType="1"/>
                    </p:cNvSpPr>
                    <p:nvPr/>
                  </p:nvSpPr>
                  <p:spPr bwMode="auto">
                    <a:xfrm flipH="1">
                      <a:off x="1615" y="776"/>
                      <a:ext cx="45" cy="30"/>
                    </a:xfrm>
                    <a:prstGeom prst="line">
                      <a:avLst/>
                    </a:prstGeom>
                    <a:noFill/>
                    <a:ln w="9360">
                      <a:solidFill>
                        <a:srgbClr val="000000"/>
                      </a:solidFill>
                      <a:miter lim="800000"/>
                      <a:headEnd/>
                      <a:tailEnd/>
                    </a:ln>
                  </p:spPr>
                  <p:txBody>
                    <a:bodyPr/>
                    <a:lstStyle/>
                    <a:p>
                      <a:endParaRPr lang="en-GB"/>
                    </a:p>
                  </p:txBody>
                </p:sp>
              </p:grpSp>
              <p:grpSp>
                <p:nvGrpSpPr>
                  <p:cNvPr id="20580" name="Group 979"/>
                  <p:cNvGrpSpPr>
                    <a:grpSpLocks/>
                  </p:cNvGrpSpPr>
                  <p:nvPr/>
                </p:nvGrpSpPr>
                <p:grpSpPr bwMode="auto">
                  <a:xfrm>
                    <a:off x="1616" y="808"/>
                    <a:ext cx="43" cy="56"/>
                    <a:chOff x="1616" y="808"/>
                    <a:chExt cx="43" cy="56"/>
                  </a:xfrm>
                </p:grpSpPr>
                <p:sp>
                  <p:nvSpPr>
                    <p:cNvPr id="20014" name="Line 980"/>
                    <p:cNvSpPr>
                      <a:spLocks noChangeShapeType="1"/>
                    </p:cNvSpPr>
                    <p:nvPr/>
                  </p:nvSpPr>
                  <p:spPr bwMode="auto">
                    <a:xfrm>
                      <a:off x="1622" y="808"/>
                      <a:ext cx="33" cy="23"/>
                    </a:xfrm>
                    <a:prstGeom prst="line">
                      <a:avLst/>
                    </a:prstGeom>
                    <a:noFill/>
                    <a:ln w="9360">
                      <a:solidFill>
                        <a:srgbClr val="000000"/>
                      </a:solidFill>
                      <a:miter lim="800000"/>
                      <a:headEnd/>
                      <a:tailEnd/>
                    </a:ln>
                  </p:spPr>
                  <p:txBody>
                    <a:bodyPr/>
                    <a:lstStyle/>
                    <a:p>
                      <a:endParaRPr lang="en-GB"/>
                    </a:p>
                  </p:txBody>
                </p:sp>
                <p:sp>
                  <p:nvSpPr>
                    <p:cNvPr id="20015" name="Line 981"/>
                    <p:cNvSpPr>
                      <a:spLocks noChangeShapeType="1"/>
                    </p:cNvSpPr>
                    <p:nvPr/>
                  </p:nvSpPr>
                  <p:spPr bwMode="auto">
                    <a:xfrm flipH="1">
                      <a:off x="1615" y="834"/>
                      <a:ext cx="45" cy="30"/>
                    </a:xfrm>
                    <a:prstGeom prst="line">
                      <a:avLst/>
                    </a:prstGeom>
                    <a:noFill/>
                    <a:ln w="9360">
                      <a:solidFill>
                        <a:srgbClr val="000000"/>
                      </a:solidFill>
                      <a:miter lim="800000"/>
                      <a:headEnd/>
                      <a:tailEnd/>
                    </a:ln>
                  </p:spPr>
                  <p:txBody>
                    <a:bodyPr/>
                    <a:lstStyle/>
                    <a:p>
                      <a:endParaRPr lang="en-GB"/>
                    </a:p>
                  </p:txBody>
                </p:sp>
              </p:grpSp>
              <p:grpSp>
                <p:nvGrpSpPr>
                  <p:cNvPr id="20581" name="Group 982"/>
                  <p:cNvGrpSpPr>
                    <a:grpSpLocks/>
                  </p:cNvGrpSpPr>
                  <p:nvPr/>
                </p:nvGrpSpPr>
                <p:grpSpPr bwMode="auto">
                  <a:xfrm>
                    <a:off x="1616" y="866"/>
                    <a:ext cx="43" cy="55"/>
                    <a:chOff x="1616" y="866"/>
                    <a:chExt cx="43" cy="55"/>
                  </a:xfrm>
                </p:grpSpPr>
                <p:sp>
                  <p:nvSpPr>
                    <p:cNvPr id="20012" name="Line 983"/>
                    <p:cNvSpPr>
                      <a:spLocks noChangeShapeType="1"/>
                    </p:cNvSpPr>
                    <p:nvPr/>
                  </p:nvSpPr>
                  <p:spPr bwMode="auto">
                    <a:xfrm>
                      <a:off x="1622" y="866"/>
                      <a:ext cx="33" cy="23"/>
                    </a:xfrm>
                    <a:prstGeom prst="line">
                      <a:avLst/>
                    </a:prstGeom>
                    <a:noFill/>
                    <a:ln w="9360">
                      <a:solidFill>
                        <a:srgbClr val="000000"/>
                      </a:solidFill>
                      <a:miter lim="800000"/>
                      <a:headEnd/>
                      <a:tailEnd/>
                    </a:ln>
                  </p:spPr>
                  <p:txBody>
                    <a:bodyPr/>
                    <a:lstStyle/>
                    <a:p>
                      <a:endParaRPr lang="en-GB"/>
                    </a:p>
                  </p:txBody>
                </p:sp>
                <p:sp>
                  <p:nvSpPr>
                    <p:cNvPr id="20013" name="Line 984"/>
                    <p:cNvSpPr>
                      <a:spLocks noChangeShapeType="1"/>
                    </p:cNvSpPr>
                    <p:nvPr/>
                  </p:nvSpPr>
                  <p:spPr bwMode="auto">
                    <a:xfrm flipH="1">
                      <a:off x="1615" y="891"/>
                      <a:ext cx="45" cy="30"/>
                    </a:xfrm>
                    <a:prstGeom prst="line">
                      <a:avLst/>
                    </a:prstGeom>
                    <a:noFill/>
                    <a:ln w="9360">
                      <a:solidFill>
                        <a:srgbClr val="000000"/>
                      </a:solidFill>
                      <a:miter lim="800000"/>
                      <a:headEnd/>
                      <a:tailEnd/>
                    </a:ln>
                  </p:spPr>
                  <p:txBody>
                    <a:bodyPr/>
                    <a:lstStyle/>
                    <a:p>
                      <a:endParaRPr lang="en-GB"/>
                    </a:p>
                  </p:txBody>
                </p:sp>
              </p:grpSp>
            </p:grpSp>
          </p:grpSp>
          <p:grpSp>
            <p:nvGrpSpPr>
              <p:cNvPr id="20582" name="Group 985"/>
              <p:cNvGrpSpPr>
                <a:grpSpLocks/>
              </p:cNvGrpSpPr>
              <p:nvPr/>
            </p:nvGrpSpPr>
            <p:grpSpPr bwMode="auto">
              <a:xfrm>
                <a:off x="1495" y="947"/>
                <a:ext cx="200" cy="523"/>
                <a:chOff x="1495" y="947"/>
                <a:chExt cx="200" cy="523"/>
              </a:xfrm>
            </p:grpSpPr>
            <p:sp>
              <p:nvSpPr>
                <p:cNvPr id="19953" name="Oval 986"/>
                <p:cNvSpPr>
                  <a:spLocks noChangeArrowheads="1"/>
                </p:cNvSpPr>
                <p:nvPr/>
              </p:nvSpPr>
              <p:spPr bwMode="auto">
                <a:xfrm rot="10800000">
                  <a:off x="1584" y="1384"/>
                  <a:ext cx="112" cy="8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19954" name="Line 987"/>
                <p:cNvSpPr>
                  <a:spLocks noChangeShapeType="1"/>
                </p:cNvSpPr>
                <p:nvPr/>
              </p:nvSpPr>
              <p:spPr bwMode="auto">
                <a:xfrm flipV="1">
                  <a:off x="1636" y="1324"/>
                  <a:ext cx="0" cy="54"/>
                </a:xfrm>
                <a:prstGeom prst="line">
                  <a:avLst/>
                </a:prstGeom>
                <a:noFill/>
                <a:ln w="9360">
                  <a:solidFill>
                    <a:srgbClr val="000000"/>
                  </a:solidFill>
                  <a:miter lim="800000"/>
                  <a:headEnd/>
                  <a:tailEnd/>
                </a:ln>
              </p:spPr>
              <p:txBody>
                <a:bodyPr/>
                <a:lstStyle/>
                <a:p>
                  <a:endParaRPr lang="en-GB"/>
                </a:p>
              </p:txBody>
            </p:sp>
            <p:sp>
              <p:nvSpPr>
                <p:cNvPr id="19955" name="Line 988"/>
                <p:cNvSpPr>
                  <a:spLocks noChangeShapeType="1"/>
                </p:cNvSpPr>
                <p:nvPr/>
              </p:nvSpPr>
              <p:spPr bwMode="auto">
                <a:xfrm flipH="1">
                  <a:off x="1509" y="1329"/>
                  <a:ext cx="131" cy="0"/>
                </a:xfrm>
                <a:prstGeom prst="line">
                  <a:avLst/>
                </a:prstGeom>
                <a:noFill/>
                <a:ln w="9360">
                  <a:solidFill>
                    <a:srgbClr val="000000"/>
                  </a:solidFill>
                  <a:miter lim="800000"/>
                  <a:headEnd/>
                  <a:tailEnd/>
                </a:ln>
              </p:spPr>
              <p:txBody>
                <a:bodyPr/>
                <a:lstStyle/>
                <a:p>
                  <a:endParaRPr lang="en-GB"/>
                </a:p>
              </p:txBody>
            </p:sp>
            <p:sp>
              <p:nvSpPr>
                <p:cNvPr id="19956" name="Line 989"/>
                <p:cNvSpPr>
                  <a:spLocks noChangeShapeType="1"/>
                </p:cNvSpPr>
                <p:nvPr/>
              </p:nvSpPr>
              <p:spPr bwMode="auto">
                <a:xfrm flipV="1">
                  <a:off x="1515" y="1304"/>
                  <a:ext cx="0" cy="29"/>
                </a:xfrm>
                <a:prstGeom prst="line">
                  <a:avLst/>
                </a:prstGeom>
                <a:noFill/>
                <a:ln w="9360">
                  <a:solidFill>
                    <a:srgbClr val="000000"/>
                  </a:solidFill>
                  <a:miter lim="800000"/>
                  <a:headEnd/>
                  <a:tailEnd/>
                </a:ln>
              </p:spPr>
              <p:txBody>
                <a:bodyPr/>
                <a:lstStyle/>
                <a:p>
                  <a:endParaRPr lang="en-GB"/>
                </a:p>
              </p:txBody>
            </p:sp>
            <p:sp>
              <p:nvSpPr>
                <p:cNvPr id="19957" name="Line 990"/>
                <p:cNvSpPr>
                  <a:spLocks noChangeShapeType="1"/>
                </p:cNvSpPr>
                <p:nvPr/>
              </p:nvSpPr>
              <p:spPr bwMode="auto">
                <a:xfrm flipV="1">
                  <a:off x="1575" y="1304"/>
                  <a:ext cx="0" cy="29"/>
                </a:xfrm>
                <a:prstGeom prst="line">
                  <a:avLst/>
                </a:prstGeom>
                <a:noFill/>
                <a:ln w="9360">
                  <a:solidFill>
                    <a:srgbClr val="000000"/>
                  </a:solidFill>
                  <a:miter lim="800000"/>
                  <a:headEnd/>
                  <a:tailEnd/>
                </a:ln>
              </p:spPr>
              <p:txBody>
                <a:bodyPr/>
                <a:lstStyle/>
                <a:p>
                  <a:endParaRPr lang="en-GB"/>
                </a:p>
              </p:txBody>
            </p:sp>
            <p:grpSp>
              <p:nvGrpSpPr>
                <p:cNvPr id="20595" name="Group 991"/>
                <p:cNvGrpSpPr>
                  <a:grpSpLocks/>
                </p:cNvGrpSpPr>
                <p:nvPr/>
              </p:nvGrpSpPr>
              <p:grpSpPr bwMode="auto">
                <a:xfrm>
                  <a:off x="1556" y="947"/>
                  <a:ext cx="44" cy="365"/>
                  <a:chOff x="1556" y="947"/>
                  <a:chExt cx="44" cy="365"/>
                </a:xfrm>
              </p:grpSpPr>
              <p:sp>
                <p:nvSpPr>
                  <p:cNvPr id="19979" name="Line 992"/>
                  <p:cNvSpPr>
                    <a:spLocks noChangeShapeType="1"/>
                  </p:cNvSpPr>
                  <p:nvPr/>
                </p:nvSpPr>
                <p:spPr bwMode="auto">
                  <a:xfrm flipV="1">
                    <a:off x="1575" y="1284"/>
                    <a:ext cx="21" cy="29"/>
                  </a:xfrm>
                  <a:prstGeom prst="line">
                    <a:avLst/>
                  </a:prstGeom>
                  <a:noFill/>
                  <a:ln w="9360">
                    <a:solidFill>
                      <a:srgbClr val="000000"/>
                    </a:solidFill>
                    <a:miter lim="800000"/>
                    <a:headEnd/>
                    <a:tailEnd/>
                  </a:ln>
                </p:spPr>
                <p:txBody>
                  <a:bodyPr/>
                  <a:lstStyle/>
                  <a:p>
                    <a:endParaRPr lang="en-GB"/>
                  </a:p>
                </p:txBody>
              </p:sp>
              <p:grpSp>
                <p:nvGrpSpPr>
                  <p:cNvPr id="20596" name="Group 993"/>
                  <p:cNvGrpSpPr>
                    <a:grpSpLocks/>
                  </p:cNvGrpSpPr>
                  <p:nvPr/>
                </p:nvGrpSpPr>
                <p:grpSpPr bwMode="auto">
                  <a:xfrm>
                    <a:off x="1556" y="1230"/>
                    <a:ext cx="44" cy="63"/>
                    <a:chOff x="1556" y="1230"/>
                    <a:chExt cx="44" cy="63"/>
                  </a:xfrm>
                </p:grpSpPr>
                <p:sp>
                  <p:nvSpPr>
                    <p:cNvPr id="19996" name="Line 994"/>
                    <p:cNvSpPr>
                      <a:spLocks noChangeShapeType="1"/>
                    </p:cNvSpPr>
                    <p:nvPr/>
                  </p:nvSpPr>
                  <p:spPr bwMode="auto">
                    <a:xfrm flipH="1" flipV="1">
                      <a:off x="1555" y="1261"/>
                      <a:ext cx="46" cy="33"/>
                    </a:xfrm>
                    <a:prstGeom prst="line">
                      <a:avLst/>
                    </a:prstGeom>
                    <a:noFill/>
                    <a:ln w="9360">
                      <a:solidFill>
                        <a:srgbClr val="000000"/>
                      </a:solidFill>
                      <a:miter lim="800000"/>
                      <a:headEnd/>
                      <a:tailEnd/>
                    </a:ln>
                  </p:spPr>
                  <p:txBody>
                    <a:bodyPr/>
                    <a:lstStyle/>
                    <a:p>
                      <a:endParaRPr lang="en-GB"/>
                    </a:p>
                  </p:txBody>
                </p:sp>
                <p:sp>
                  <p:nvSpPr>
                    <p:cNvPr id="19997" name="Line 995"/>
                    <p:cNvSpPr>
                      <a:spLocks noChangeShapeType="1"/>
                    </p:cNvSpPr>
                    <p:nvPr/>
                  </p:nvSpPr>
                  <p:spPr bwMode="auto">
                    <a:xfrm flipV="1">
                      <a:off x="1561" y="1229"/>
                      <a:ext cx="34" cy="40"/>
                    </a:xfrm>
                    <a:prstGeom prst="line">
                      <a:avLst/>
                    </a:prstGeom>
                    <a:noFill/>
                    <a:ln w="9360">
                      <a:solidFill>
                        <a:srgbClr val="000000"/>
                      </a:solidFill>
                      <a:miter lim="800000"/>
                      <a:headEnd/>
                      <a:tailEnd/>
                    </a:ln>
                  </p:spPr>
                  <p:txBody>
                    <a:bodyPr/>
                    <a:lstStyle/>
                    <a:p>
                      <a:endParaRPr lang="en-GB"/>
                    </a:p>
                  </p:txBody>
                </p:sp>
              </p:grpSp>
              <p:grpSp>
                <p:nvGrpSpPr>
                  <p:cNvPr id="20602" name="Group 996"/>
                  <p:cNvGrpSpPr>
                    <a:grpSpLocks/>
                  </p:cNvGrpSpPr>
                  <p:nvPr/>
                </p:nvGrpSpPr>
                <p:grpSpPr bwMode="auto">
                  <a:xfrm>
                    <a:off x="1556" y="1173"/>
                    <a:ext cx="44" cy="62"/>
                    <a:chOff x="1556" y="1173"/>
                    <a:chExt cx="44" cy="62"/>
                  </a:xfrm>
                </p:grpSpPr>
                <p:sp>
                  <p:nvSpPr>
                    <p:cNvPr id="19994" name="Line 997"/>
                    <p:cNvSpPr>
                      <a:spLocks noChangeShapeType="1"/>
                    </p:cNvSpPr>
                    <p:nvPr/>
                  </p:nvSpPr>
                  <p:spPr bwMode="auto">
                    <a:xfrm flipH="1" flipV="1">
                      <a:off x="1555" y="1203"/>
                      <a:ext cx="46" cy="34"/>
                    </a:xfrm>
                    <a:prstGeom prst="line">
                      <a:avLst/>
                    </a:prstGeom>
                    <a:noFill/>
                    <a:ln w="9360">
                      <a:solidFill>
                        <a:srgbClr val="000000"/>
                      </a:solidFill>
                      <a:miter lim="800000"/>
                      <a:headEnd/>
                      <a:tailEnd/>
                    </a:ln>
                  </p:spPr>
                  <p:txBody>
                    <a:bodyPr/>
                    <a:lstStyle/>
                    <a:p>
                      <a:endParaRPr lang="en-GB"/>
                    </a:p>
                  </p:txBody>
                </p:sp>
                <p:sp>
                  <p:nvSpPr>
                    <p:cNvPr id="19995" name="Line 998"/>
                    <p:cNvSpPr>
                      <a:spLocks noChangeShapeType="1"/>
                    </p:cNvSpPr>
                    <p:nvPr/>
                  </p:nvSpPr>
                  <p:spPr bwMode="auto">
                    <a:xfrm flipV="1">
                      <a:off x="1561" y="1173"/>
                      <a:ext cx="34" cy="40"/>
                    </a:xfrm>
                    <a:prstGeom prst="line">
                      <a:avLst/>
                    </a:prstGeom>
                    <a:noFill/>
                    <a:ln w="9360">
                      <a:solidFill>
                        <a:srgbClr val="000000"/>
                      </a:solidFill>
                      <a:miter lim="800000"/>
                      <a:headEnd/>
                      <a:tailEnd/>
                    </a:ln>
                  </p:spPr>
                  <p:txBody>
                    <a:bodyPr/>
                    <a:lstStyle/>
                    <a:p>
                      <a:endParaRPr lang="en-GB"/>
                    </a:p>
                  </p:txBody>
                </p:sp>
              </p:grpSp>
              <p:grpSp>
                <p:nvGrpSpPr>
                  <p:cNvPr id="20603" name="Group 999"/>
                  <p:cNvGrpSpPr>
                    <a:grpSpLocks/>
                  </p:cNvGrpSpPr>
                  <p:nvPr/>
                </p:nvGrpSpPr>
                <p:grpSpPr bwMode="auto">
                  <a:xfrm>
                    <a:off x="1556" y="1116"/>
                    <a:ext cx="44" cy="62"/>
                    <a:chOff x="1556" y="1116"/>
                    <a:chExt cx="44" cy="62"/>
                  </a:xfrm>
                </p:grpSpPr>
                <p:sp>
                  <p:nvSpPr>
                    <p:cNvPr id="19992" name="Line 1000"/>
                    <p:cNvSpPr>
                      <a:spLocks noChangeShapeType="1"/>
                    </p:cNvSpPr>
                    <p:nvPr/>
                  </p:nvSpPr>
                  <p:spPr bwMode="auto">
                    <a:xfrm flipH="1" flipV="1">
                      <a:off x="1555" y="1146"/>
                      <a:ext cx="46" cy="34"/>
                    </a:xfrm>
                    <a:prstGeom prst="line">
                      <a:avLst/>
                    </a:prstGeom>
                    <a:noFill/>
                    <a:ln w="9360">
                      <a:solidFill>
                        <a:srgbClr val="000000"/>
                      </a:solidFill>
                      <a:miter lim="800000"/>
                      <a:headEnd/>
                      <a:tailEnd/>
                    </a:ln>
                  </p:spPr>
                  <p:txBody>
                    <a:bodyPr/>
                    <a:lstStyle/>
                    <a:p>
                      <a:endParaRPr lang="en-GB"/>
                    </a:p>
                  </p:txBody>
                </p:sp>
                <p:sp>
                  <p:nvSpPr>
                    <p:cNvPr id="19993" name="Line 1001"/>
                    <p:cNvSpPr>
                      <a:spLocks noChangeShapeType="1"/>
                    </p:cNvSpPr>
                    <p:nvPr/>
                  </p:nvSpPr>
                  <p:spPr bwMode="auto">
                    <a:xfrm flipV="1">
                      <a:off x="1561" y="1116"/>
                      <a:ext cx="34" cy="40"/>
                    </a:xfrm>
                    <a:prstGeom prst="line">
                      <a:avLst/>
                    </a:prstGeom>
                    <a:noFill/>
                    <a:ln w="9360">
                      <a:solidFill>
                        <a:srgbClr val="000000"/>
                      </a:solidFill>
                      <a:miter lim="800000"/>
                      <a:headEnd/>
                      <a:tailEnd/>
                    </a:ln>
                  </p:spPr>
                  <p:txBody>
                    <a:bodyPr/>
                    <a:lstStyle/>
                    <a:p>
                      <a:endParaRPr lang="en-GB"/>
                    </a:p>
                  </p:txBody>
                </p:sp>
              </p:grpSp>
              <p:grpSp>
                <p:nvGrpSpPr>
                  <p:cNvPr id="20605" name="Group 1002"/>
                  <p:cNvGrpSpPr>
                    <a:grpSpLocks/>
                  </p:cNvGrpSpPr>
                  <p:nvPr/>
                </p:nvGrpSpPr>
                <p:grpSpPr bwMode="auto">
                  <a:xfrm>
                    <a:off x="1556" y="1060"/>
                    <a:ext cx="44" cy="62"/>
                    <a:chOff x="1556" y="1060"/>
                    <a:chExt cx="44" cy="62"/>
                  </a:xfrm>
                </p:grpSpPr>
                <p:sp>
                  <p:nvSpPr>
                    <p:cNvPr id="19990" name="Line 1003"/>
                    <p:cNvSpPr>
                      <a:spLocks noChangeShapeType="1"/>
                    </p:cNvSpPr>
                    <p:nvPr/>
                  </p:nvSpPr>
                  <p:spPr bwMode="auto">
                    <a:xfrm flipH="1" flipV="1">
                      <a:off x="1555" y="1089"/>
                      <a:ext cx="46" cy="34"/>
                    </a:xfrm>
                    <a:prstGeom prst="line">
                      <a:avLst/>
                    </a:prstGeom>
                    <a:noFill/>
                    <a:ln w="9360">
                      <a:solidFill>
                        <a:srgbClr val="000000"/>
                      </a:solidFill>
                      <a:miter lim="800000"/>
                      <a:headEnd/>
                      <a:tailEnd/>
                    </a:ln>
                  </p:spPr>
                  <p:txBody>
                    <a:bodyPr/>
                    <a:lstStyle/>
                    <a:p>
                      <a:endParaRPr lang="en-GB"/>
                    </a:p>
                  </p:txBody>
                </p:sp>
                <p:sp>
                  <p:nvSpPr>
                    <p:cNvPr id="19991" name="Line 1004"/>
                    <p:cNvSpPr>
                      <a:spLocks noChangeShapeType="1"/>
                    </p:cNvSpPr>
                    <p:nvPr/>
                  </p:nvSpPr>
                  <p:spPr bwMode="auto">
                    <a:xfrm flipV="1">
                      <a:off x="1561" y="1060"/>
                      <a:ext cx="34" cy="40"/>
                    </a:xfrm>
                    <a:prstGeom prst="line">
                      <a:avLst/>
                    </a:prstGeom>
                    <a:noFill/>
                    <a:ln w="9360">
                      <a:solidFill>
                        <a:srgbClr val="000000"/>
                      </a:solidFill>
                      <a:miter lim="800000"/>
                      <a:headEnd/>
                      <a:tailEnd/>
                    </a:ln>
                  </p:spPr>
                  <p:txBody>
                    <a:bodyPr/>
                    <a:lstStyle/>
                    <a:p>
                      <a:endParaRPr lang="en-GB"/>
                    </a:p>
                  </p:txBody>
                </p:sp>
              </p:grpSp>
              <p:grpSp>
                <p:nvGrpSpPr>
                  <p:cNvPr id="20606" name="Group 1005"/>
                  <p:cNvGrpSpPr>
                    <a:grpSpLocks/>
                  </p:cNvGrpSpPr>
                  <p:nvPr/>
                </p:nvGrpSpPr>
                <p:grpSpPr bwMode="auto">
                  <a:xfrm>
                    <a:off x="1556" y="1003"/>
                    <a:ext cx="44" cy="62"/>
                    <a:chOff x="1556" y="1003"/>
                    <a:chExt cx="44" cy="62"/>
                  </a:xfrm>
                </p:grpSpPr>
                <p:sp>
                  <p:nvSpPr>
                    <p:cNvPr id="19988" name="Line 1006"/>
                    <p:cNvSpPr>
                      <a:spLocks noChangeShapeType="1"/>
                    </p:cNvSpPr>
                    <p:nvPr/>
                  </p:nvSpPr>
                  <p:spPr bwMode="auto">
                    <a:xfrm flipH="1" flipV="1">
                      <a:off x="1555" y="1033"/>
                      <a:ext cx="46" cy="34"/>
                    </a:xfrm>
                    <a:prstGeom prst="line">
                      <a:avLst/>
                    </a:prstGeom>
                    <a:noFill/>
                    <a:ln w="9360">
                      <a:solidFill>
                        <a:srgbClr val="000000"/>
                      </a:solidFill>
                      <a:miter lim="800000"/>
                      <a:headEnd/>
                      <a:tailEnd/>
                    </a:ln>
                  </p:spPr>
                  <p:txBody>
                    <a:bodyPr/>
                    <a:lstStyle/>
                    <a:p>
                      <a:endParaRPr lang="en-GB"/>
                    </a:p>
                  </p:txBody>
                </p:sp>
                <p:sp>
                  <p:nvSpPr>
                    <p:cNvPr id="19989" name="Line 1007"/>
                    <p:cNvSpPr>
                      <a:spLocks noChangeShapeType="1"/>
                    </p:cNvSpPr>
                    <p:nvPr/>
                  </p:nvSpPr>
                  <p:spPr bwMode="auto">
                    <a:xfrm flipV="1">
                      <a:off x="1561" y="1003"/>
                      <a:ext cx="34" cy="40"/>
                    </a:xfrm>
                    <a:prstGeom prst="line">
                      <a:avLst/>
                    </a:prstGeom>
                    <a:noFill/>
                    <a:ln w="9360">
                      <a:solidFill>
                        <a:srgbClr val="000000"/>
                      </a:solidFill>
                      <a:miter lim="800000"/>
                      <a:headEnd/>
                      <a:tailEnd/>
                    </a:ln>
                  </p:spPr>
                  <p:txBody>
                    <a:bodyPr/>
                    <a:lstStyle/>
                    <a:p>
                      <a:endParaRPr lang="en-GB"/>
                    </a:p>
                  </p:txBody>
                </p:sp>
              </p:grpSp>
              <p:grpSp>
                <p:nvGrpSpPr>
                  <p:cNvPr id="20607" name="Group 1008"/>
                  <p:cNvGrpSpPr>
                    <a:grpSpLocks/>
                  </p:cNvGrpSpPr>
                  <p:nvPr/>
                </p:nvGrpSpPr>
                <p:grpSpPr bwMode="auto">
                  <a:xfrm>
                    <a:off x="1556" y="947"/>
                    <a:ext cx="44" cy="62"/>
                    <a:chOff x="1556" y="947"/>
                    <a:chExt cx="44" cy="62"/>
                  </a:xfrm>
                </p:grpSpPr>
                <p:sp>
                  <p:nvSpPr>
                    <p:cNvPr id="19986" name="Line 1009"/>
                    <p:cNvSpPr>
                      <a:spLocks noChangeShapeType="1"/>
                    </p:cNvSpPr>
                    <p:nvPr/>
                  </p:nvSpPr>
                  <p:spPr bwMode="auto">
                    <a:xfrm flipH="1" flipV="1">
                      <a:off x="1555" y="976"/>
                      <a:ext cx="46" cy="34"/>
                    </a:xfrm>
                    <a:prstGeom prst="line">
                      <a:avLst/>
                    </a:prstGeom>
                    <a:noFill/>
                    <a:ln w="9360">
                      <a:solidFill>
                        <a:srgbClr val="000000"/>
                      </a:solidFill>
                      <a:miter lim="800000"/>
                      <a:headEnd/>
                      <a:tailEnd/>
                    </a:ln>
                  </p:spPr>
                  <p:txBody>
                    <a:bodyPr/>
                    <a:lstStyle/>
                    <a:p>
                      <a:endParaRPr lang="en-GB"/>
                    </a:p>
                  </p:txBody>
                </p:sp>
                <p:sp>
                  <p:nvSpPr>
                    <p:cNvPr id="19987" name="Line 1010"/>
                    <p:cNvSpPr>
                      <a:spLocks noChangeShapeType="1"/>
                    </p:cNvSpPr>
                    <p:nvPr/>
                  </p:nvSpPr>
                  <p:spPr bwMode="auto">
                    <a:xfrm flipV="1">
                      <a:off x="1561" y="946"/>
                      <a:ext cx="34" cy="40"/>
                    </a:xfrm>
                    <a:prstGeom prst="line">
                      <a:avLst/>
                    </a:prstGeom>
                    <a:noFill/>
                    <a:ln w="9360">
                      <a:solidFill>
                        <a:srgbClr val="000000"/>
                      </a:solidFill>
                      <a:miter lim="800000"/>
                      <a:headEnd/>
                      <a:tailEnd/>
                    </a:ln>
                  </p:spPr>
                  <p:txBody>
                    <a:bodyPr/>
                    <a:lstStyle/>
                    <a:p>
                      <a:endParaRPr lang="en-GB"/>
                    </a:p>
                  </p:txBody>
                </p:sp>
              </p:grpSp>
            </p:grpSp>
            <p:grpSp>
              <p:nvGrpSpPr>
                <p:cNvPr id="20608" name="Group 1011"/>
                <p:cNvGrpSpPr>
                  <a:grpSpLocks/>
                </p:cNvGrpSpPr>
                <p:nvPr/>
              </p:nvGrpSpPr>
              <p:grpSpPr bwMode="auto">
                <a:xfrm>
                  <a:off x="1495" y="947"/>
                  <a:ext cx="44" cy="365"/>
                  <a:chOff x="1495" y="947"/>
                  <a:chExt cx="44" cy="365"/>
                </a:xfrm>
              </p:grpSpPr>
              <p:sp>
                <p:nvSpPr>
                  <p:cNvPr id="19960" name="Line 1012"/>
                  <p:cNvSpPr>
                    <a:spLocks noChangeShapeType="1"/>
                  </p:cNvSpPr>
                  <p:nvPr/>
                </p:nvSpPr>
                <p:spPr bwMode="auto">
                  <a:xfrm flipV="1">
                    <a:off x="1515" y="1284"/>
                    <a:ext cx="21" cy="29"/>
                  </a:xfrm>
                  <a:prstGeom prst="line">
                    <a:avLst/>
                  </a:prstGeom>
                  <a:noFill/>
                  <a:ln w="9360">
                    <a:solidFill>
                      <a:srgbClr val="000000"/>
                    </a:solidFill>
                    <a:miter lim="800000"/>
                    <a:headEnd/>
                    <a:tailEnd/>
                  </a:ln>
                </p:spPr>
                <p:txBody>
                  <a:bodyPr/>
                  <a:lstStyle/>
                  <a:p>
                    <a:endParaRPr lang="en-GB"/>
                  </a:p>
                </p:txBody>
              </p:sp>
              <p:grpSp>
                <p:nvGrpSpPr>
                  <p:cNvPr id="20609" name="Group 1013"/>
                  <p:cNvGrpSpPr>
                    <a:grpSpLocks/>
                  </p:cNvGrpSpPr>
                  <p:nvPr/>
                </p:nvGrpSpPr>
                <p:grpSpPr bwMode="auto">
                  <a:xfrm>
                    <a:off x="1495" y="1230"/>
                    <a:ext cx="44" cy="63"/>
                    <a:chOff x="1495" y="1230"/>
                    <a:chExt cx="44" cy="63"/>
                  </a:xfrm>
                </p:grpSpPr>
                <p:sp>
                  <p:nvSpPr>
                    <p:cNvPr id="19977" name="Line 1014"/>
                    <p:cNvSpPr>
                      <a:spLocks noChangeShapeType="1"/>
                    </p:cNvSpPr>
                    <p:nvPr/>
                  </p:nvSpPr>
                  <p:spPr bwMode="auto">
                    <a:xfrm flipH="1" flipV="1">
                      <a:off x="1494" y="1261"/>
                      <a:ext cx="46" cy="33"/>
                    </a:xfrm>
                    <a:prstGeom prst="line">
                      <a:avLst/>
                    </a:prstGeom>
                    <a:noFill/>
                    <a:ln w="9360">
                      <a:solidFill>
                        <a:srgbClr val="000000"/>
                      </a:solidFill>
                      <a:miter lim="800000"/>
                      <a:headEnd/>
                      <a:tailEnd/>
                    </a:ln>
                  </p:spPr>
                  <p:txBody>
                    <a:bodyPr/>
                    <a:lstStyle/>
                    <a:p>
                      <a:endParaRPr lang="en-GB"/>
                    </a:p>
                  </p:txBody>
                </p:sp>
                <p:sp>
                  <p:nvSpPr>
                    <p:cNvPr id="19978" name="Line 1015"/>
                    <p:cNvSpPr>
                      <a:spLocks noChangeShapeType="1"/>
                    </p:cNvSpPr>
                    <p:nvPr/>
                  </p:nvSpPr>
                  <p:spPr bwMode="auto">
                    <a:xfrm flipV="1">
                      <a:off x="1501" y="1229"/>
                      <a:ext cx="34" cy="40"/>
                    </a:xfrm>
                    <a:prstGeom prst="line">
                      <a:avLst/>
                    </a:prstGeom>
                    <a:noFill/>
                    <a:ln w="9360">
                      <a:solidFill>
                        <a:srgbClr val="000000"/>
                      </a:solidFill>
                      <a:miter lim="800000"/>
                      <a:headEnd/>
                      <a:tailEnd/>
                    </a:ln>
                  </p:spPr>
                  <p:txBody>
                    <a:bodyPr/>
                    <a:lstStyle/>
                    <a:p>
                      <a:endParaRPr lang="en-GB"/>
                    </a:p>
                  </p:txBody>
                </p:sp>
              </p:grpSp>
              <p:grpSp>
                <p:nvGrpSpPr>
                  <p:cNvPr id="20610" name="Group 1016"/>
                  <p:cNvGrpSpPr>
                    <a:grpSpLocks/>
                  </p:cNvGrpSpPr>
                  <p:nvPr/>
                </p:nvGrpSpPr>
                <p:grpSpPr bwMode="auto">
                  <a:xfrm>
                    <a:off x="1495" y="1173"/>
                    <a:ext cx="44" cy="62"/>
                    <a:chOff x="1495" y="1173"/>
                    <a:chExt cx="44" cy="62"/>
                  </a:xfrm>
                </p:grpSpPr>
                <p:sp>
                  <p:nvSpPr>
                    <p:cNvPr id="19975" name="Line 1017"/>
                    <p:cNvSpPr>
                      <a:spLocks noChangeShapeType="1"/>
                    </p:cNvSpPr>
                    <p:nvPr/>
                  </p:nvSpPr>
                  <p:spPr bwMode="auto">
                    <a:xfrm flipH="1" flipV="1">
                      <a:off x="1494" y="1203"/>
                      <a:ext cx="46" cy="34"/>
                    </a:xfrm>
                    <a:prstGeom prst="line">
                      <a:avLst/>
                    </a:prstGeom>
                    <a:noFill/>
                    <a:ln w="9360">
                      <a:solidFill>
                        <a:srgbClr val="000000"/>
                      </a:solidFill>
                      <a:miter lim="800000"/>
                      <a:headEnd/>
                      <a:tailEnd/>
                    </a:ln>
                  </p:spPr>
                  <p:txBody>
                    <a:bodyPr/>
                    <a:lstStyle/>
                    <a:p>
                      <a:endParaRPr lang="en-GB"/>
                    </a:p>
                  </p:txBody>
                </p:sp>
                <p:sp>
                  <p:nvSpPr>
                    <p:cNvPr id="19976" name="Line 1018"/>
                    <p:cNvSpPr>
                      <a:spLocks noChangeShapeType="1"/>
                    </p:cNvSpPr>
                    <p:nvPr/>
                  </p:nvSpPr>
                  <p:spPr bwMode="auto">
                    <a:xfrm flipV="1">
                      <a:off x="1501" y="1173"/>
                      <a:ext cx="34" cy="40"/>
                    </a:xfrm>
                    <a:prstGeom prst="line">
                      <a:avLst/>
                    </a:prstGeom>
                    <a:noFill/>
                    <a:ln w="9360">
                      <a:solidFill>
                        <a:srgbClr val="000000"/>
                      </a:solidFill>
                      <a:miter lim="800000"/>
                      <a:headEnd/>
                      <a:tailEnd/>
                    </a:ln>
                  </p:spPr>
                  <p:txBody>
                    <a:bodyPr/>
                    <a:lstStyle/>
                    <a:p>
                      <a:endParaRPr lang="en-GB"/>
                    </a:p>
                  </p:txBody>
                </p:sp>
              </p:grpSp>
              <p:grpSp>
                <p:nvGrpSpPr>
                  <p:cNvPr id="20624" name="Group 1019"/>
                  <p:cNvGrpSpPr>
                    <a:grpSpLocks/>
                  </p:cNvGrpSpPr>
                  <p:nvPr/>
                </p:nvGrpSpPr>
                <p:grpSpPr bwMode="auto">
                  <a:xfrm>
                    <a:off x="1495" y="1116"/>
                    <a:ext cx="44" cy="62"/>
                    <a:chOff x="1495" y="1116"/>
                    <a:chExt cx="44" cy="62"/>
                  </a:xfrm>
                </p:grpSpPr>
                <p:sp>
                  <p:nvSpPr>
                    <p:cNvPr id="19973" name="Line 1020"/>
                    <p:cNvSpPr>
                      <a:spLocks noChangeShapeType="1"/>
                    </p:cNvSpPr>
                    <p:nvPr/>
                  </p:nvSpPr>
                  <p:spPr bwMode="auto">
                    <a:xfrm flipH="1" flipV="1">
                      <a:off x="1494" y="1146"/>
                      <a:ext cx="46" cy="34"/>
                    </a:xfrm>
                    <a:prstGeom prst="line">
                      <a:avLst/>
                    </a:prstGeom>
                    <a:noFill/>
                    <a:ln w="9360">
                      <a:solidFill>
                        <a:srgbClr val="000000"/>
                      </a:solidFill>
                      <a:miter lim="800000"/>
                      <a:headEnd/>
                      <a:tailEnd/>
                    </a:ln>
                  </p:spPr>
                  <p:txBody>
                    <a:bodyPr/>
                    <a:lstStyle/>
                    <a:p>
                      <a:endParaRPr lang="en-GB"/>
                    </a:p>
                  </p:txBody>
                </p:sp>
                <p:sp>
                  <p:nvSpPr>
                    <p:cNvPr id="19974" name="Line 1021"/>
                    <p:cNvSpPr>
                      <a:spLocks noChangeShapeType="1"/>
                    </p:cNvSpPr>
                    <p:nvPr/>
                  </p:nvSpPr>
                  <p:spPr bwMode="auto">
                    <a:xfrm flipV="1">
                      <a:off x="1501" y="1116"/>
                      <a:ext cx="34" cy="40"/>
                    </a:xfrm>
                    <a:prstGeom prst="line">
                      <a:avLst/>
                    </a:prstGeom>
                    <a:noFill/>
                    <a:ln w="9360">
                      <a:solidFill>
                        <a:srgbClr val="000000"/>
                      </a:solidFill>
                      <a:miter lim="800000"/>
                      <a:headEnd/>
                      <a:tailEnd/>
                    </a:ln>
                  </p:spPr>
                  <p:txBody>
                    <a:bodyPr/>
                    <a:lstStyle/>
                    <a:p>
                      <a:endParaRPr lang="en-GB"/>
                    </a:p>
                  </p:txBody>
                </p:sp>
              </p:grpSp>
              <p:grpSp>
                <p:nvGrpSpPr>
                  <p:cNvPr id="20625" name="Group 1022"/>
                  <p:cNvGrpSpPr>
                    <a:grpSpLocks/>
                  </p:cNvGrpSpPr>
                  <p:nvPr/>
                </p:nvGrpSpPr>
                <p:grpSpPr bwMode="auto">
                  <a:xfrm>
                    <a:off x="1495" y="1060"/>
                    <a:ext cx="44" cy="62"/>
                    <a:chOff x="1495" y="1060"/>
                    <a:chExt cx="44" cy="62"/>
                  </a:xfrm>
                </p:grpSpPr>
                <p:sp>
                  <p:nvSpPr>
                    <p:cNvPr id="19971" name="Line 1023"/>
                    <p:cNvSpPr>
                      <a:spLocks noChangeShapeType="1"/>
                    </p:cNvSpPr>
                    <p:nvPr/>
                  </p:nvSpPr>
                  <p:spPr bwMode="auto">
                    <a:xfrm flipH="1" flipV="1">
                      <a:off x="1494" y="1089"/>
                      <a:ext cx="46" cy="34"/>
                    </a:xfrm>
                    <a:prstGeom prst="line">
                      <a:avLst/>
                    </a:prstGeom>
                    <a:noFill/>
                    <a:ln w="9360">
                      <a:solidFill>
                        <a:srgbClr val="000000"/>
                      </a:solidFill>
                      <a:miter lim="800000"/>
                      <a:headEnd/>
                      <a:tailEnd/>
                    </a:ln>
                  </p:spPr>
                  <p:txBody>
                    <a:bodyPr/>
                    <a:lstStyle/>
                    <a:p>
                      <a:endParaRPr lang="en-GB"/>
                    </a:p>
                  </p:txBody>
                </p:sp>
                <p:sp>
                  <p:nvSpPr>
                    <p:cNvPr id="19972" name="Line 1024"/>
                    <p:cNvSpPr>
                      <a:spLocks noChangeShapeType="1"/>
                    </p:cNvSpPr>
                    <p:nvPr/>
                  </p:nvSpPr>
                  <p:spPr bwMode="auto">
                    <a:xfrm flipV="1">
                      <a:off x="1501" y="1060"/>
                      <a:ext cx="34" cy="40"/>
                    </a:xfrm>
                    <a:prstGeom prst="line">
                      <a:avLst/>
                    </a:prstGeom>
                    <a:noFill/>
                    <a:ln w="9360">
                      <a:solidFill>
                        <a:srgbClr val="000000"/>
                      </a:solidFill>
                      <a:miter lim="800000"/>
                      <a:headEnd/>
                      <a:tailEnd/>
                    </a:ln>
                  </p:spPr>
                  <p:txBody>
                    <a:bodyPr/>
                    <a:lstStyle/>
                    <a:p>
                      <a:endParaRPr lang="en-GB"/>
                    </a:p>
                  </p:txBody>
                </p:sp>
              </p:grpSp>
              <p:grpSp>
                <p:nvGrpSpPr>
                  <p:cNvPr id="20626" name="Group 1025"/>
                  <p:cNvGrpSpPr>
                    <a:grpSpLocks/>
                  </p:cNvGrpSpPr>
                  <p:nvPr/>
                </p:nvGrpSpPr>
                <p:grpSpPr bwMode="auto">
                  <a:xfrm>
                    <a:off x="1495" y="1003"/>
                    <a:ext cx="44" cy="62"/>
                    <a:chOff x="1495" y="1003"/>
                    <a:chExt cx="44" cy="62"/>
                  </a:xfrm>
                </p:grpSpPr>
                <p:sp>
                  <p:nvSpPr>
                    <p:cNvPr id="19969" name="Line 1026"/>
                    <p:cNvSpPr>
                      <a:spLocks noChangeShapeType="1"/>
                    </p:cNvSpPr>
                    <p:nvPr/>
                  </p:nvSpPr>
                  <p:spPr bwMode="auto">
                    <a:xfrm flipH="1" flipV="1">
                      <a:off x="1494" y="1033"/>
                      <a:ext cx="46" cy="34"/>
                    </a:xfrm>
                    <a:prstGeom prst="line">
                      <a:avLst/>
                    </a:prstGeom>
                    <a:noFill/>
                    <a:ln w="9360">
                      <a:solidFill>
                        <a:srgbClr val="000000"/>
                      </a:solidFill>
                      <a:miter lim="800000"/>
                      <a:headEnd/>
                      <a:tailEnd/>
                    </a:ln>
                  </p:spPr>
                  <p:txBody>
                    <a:bodyPr/>
                    <a:lstStyle/>
                    <a:p>
                      <a:endParaRPr lang="en-GB"/>
                    </a:p>
                  </p:txBody>
                </p:sp>
                <p:sp>
                  <p:nvSpPr>
                    <p:cNvPr id="19970" name="Line 1027"/>
                    <p:cNvSpPr>
                      <a:spLocks noChangeShapeType="1"/>
                    </p:cNvSpPr>
                    <p:nvPr/>
                  </p:nvSpPr>
                  <p:spPr bwMode="auto">
                    <a:xfrm flipV="1">
                      <a:off x="1501" y="1003"/>
                      <a:ext cx="34" cy="40"/>
                    </a:xfrm>
                    <a:prstGeom prst="line">
                      <a:avLst/>
                    </a:prstGeom>
                    <a:noFill/>
                    <a:ln w="9360">
                      <a:solidFill>
                        <a:srgbClr val="000000"/>
                      </a:solidFill>
                      <a:miter lim="800000"/>
                      <a:headEnd/>
                      <a:tailEnd/>
                    </a:ln>
                  </p:spPr>
                  <p:txBody>
                    <a:bodyPr/>
                    <a:lstStyle/>
                    <a:p>
                      <a:endParaRPr lang="en-GB"/>
                    </a:p>
                  </p:txBody>
                </p:sp>
              </p:grpSp>
              <p:grpSp>
                <p:nvGrpSpPr>
                  <p:cNvPr id="20627" name="Group 1028"/>
                  <p:cNvGrpSpPr>
                    <a:grpSpLocks/>
                  </p:cNvGrpSpPr>
                  <p:nvPr/>
                </p:nvGrpSpPr>
                <p:grpSpPr bwMode="auto">
                  <a:xfrm>
                    <a:off x="1495" y="947"/>
                    <a:ext cx="44" cy="62"/>
                    <a:chOff x="1495" y="947"/>
                    <a:chExt cx="44" cy="62"/>
                  </a:xfrm>
                </p:grpSpPr>
                <p:sp>
                  <p:nvSpPr>
                    <p:cNvPr id="19967" name="Line 1029"/>
                    <p:cNvSpPr>
                      <a:spLocks noChangeShapeType="1"/>
                    </p:cNvSpPr>
                    <p:nvPr/>
                  </p:nvSpPr>
                  <p:spPr bwMode="auto">
                    <a:xfrm flipH="1" flipV="1">
                      <a:off x="1494" y="976"/>
                      <a:ext cx="46" cy="34"/>
                    </a:xfrm>
                    <a:prstGeom prst="line">
                      <a:avLst/>
                    </a:prstGeom>
                    <a:noFill/>
                    <a:ln w="9360">
                      <a:solidFill>
                        <a:srgbClr val="000000"/>
                      </a:solidFill>
                      <a:miter lim="800000"/>
                      <a:headEnd/>
                      <a:tailEnd/>
                    </a:ln>
                  </p:spPr>
                  <p:txBody>
                    <a:bodyPr/>
                    <a:lstStyle/>
                    <a:p>
                      <a:endParaRPr lang="en-GB"/>
                    </a:p>
                  </p:txBody>
                </p:sp>
                <p:sp>
                  <p:nvSpPr>
                    <p:cNvPr id="19968" name="Line 1030"/>
                    <p:cNvSpPr>
                      <a:spLocks noChangeShapeType="1"/>
                    </p:cNvSpPr>
                    <p:nvPr/>
                  </p:nvSpPr>
                  <p:spPr bwMode="auto">
                    <a:xfrm flipV="1">
                      <a:off x="1501" y="946"/>
                      <a:ext cx="34" cy="40"/>
                    </a:xfrm>
                    <a:prstGeom prst="line">
                      <a:avLst/>
                    </a:prstGeom>
                    <a:noFill/>
                    <a:ln w="9360">
                      <a:solidFill>
                        <a:srgbClr val="000000"/>
                      </a:solidFill>
                      <a:miter lim="800000"/>
                      <a:headEnd/>
                      <a:tailEnd/>
                    </a:ln>
                  </p:spPr>
                  <p:txBody>
                    <a:bodyPr/>
                    <a:lstStyle/>
                    <a:p>
                      <a:endParaRPr lang="en-GB"/>
                    </a:p>
                  </p:txBody>
                </p:sp>
              </p:grpSp>
            </p:grpSp>
          </p:grpSp>
        </p:grpSp>
        <p:grpSp>
          <p:nvGrpSpPr>
            <p:cNvPr id="20628" name="Group 1031"/>
            <p:cNvGrpSpPr>
              <a:grpSpLocks/>
            </p:cNvGrpSpPr>
            <p:nvPr/>
          </p:nvGrpSpPr>
          <p:grpSpPr bwMode="auto">
            <a:xfrm>
              <a:off x="1222" y="409"/>
              <a:ext cx="236" cy="1061"/>
              <a:chOff x="1222" y="409"/>
              <a:chExt cx="236" cy="1061"/>
            </a:xfrm>
          </p:grpSpPr>
          <p:grpSp>
            <p:nvGrpSpPr>
              <p:cNvPr id="20629" name="Group 1032"/>
              <p:cNvGrpSpPr>
                <a:grpSpLocks/>
              </p:cNvGrpSpPr>
              <p:nvPr/>
            </p:nvGrpSpPr>
            <p:grpSpPr bwMode="auto">
              <a:xfrm>
                <a:off x="1222" y="409"/>
                <a:ext cx="199" cy="512"/>
                <a:chOff x="1222" y="409"/>
                <a:chExt cx="199" cy="512"/>
              </a:xfrm>
            </p:grpSpPr>
            <p:sp>
              <p:nvSpPr>
                <p:cNvPr id="19906" name="Oval 1033"/>
                <p:cNvSpPr>
                  <a:spLocks noChangeArrowheads="1"/>
                </p:cNvSpPr>
                <p:nvPr/>
              </p:nvSpPr>
              <p:spPr bwMode="auto">
                <a:xfrm>
                  <a:off x="1222" y="409"/>
                  <a:ext cx="113" cy="8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19907" name="Line 1034"/>
                <p:cNvSpPr>
                  <a:spLocks noChangeShapeType="1"/>
                </p:cNvSpPr>
                <p:nvPr/>
              </p:nvSpPr>
              <p:spPr bwMode="auto">
                <a:xfrm>
                  <a:off x="1283" y="498"/>
                  <a:ext cx="0" cy="42"/>
                </a:xfrm>
                <a:prstGeom prst="line">
                  <a:avLst/>
                </a:prstGeom>
                <a:noFill/>
                <a:ln w="9360">
                  <a:solidFill>
                    <a:srgbClr val="000000"/>
                  </a:solidFill>
                  <a:miter lim="800000"/>
                  <a:headEnd/>
                  <a:tailEnd/>
                </a:ln>
              </p:spPr>
              <p:txBody>
                <a:bodyPr/>
                <a:lstStyle/>
                <a:p>
                  <a:endParaRPr lang="en-GB"/>
                </a:p>
              </p:txBody>
            </p:sp>
            <p:sp>
              <p:nvSpPr>
                <p:cNvPr id="19908" name="Line 1035"/>
                <p:cNvSpPr>
                  <a:spLocks noChangeShapeType="1"/>
                </p:cNvSpPr>
                <p:nvPr/>
              </p:nvSpPr>
              <p:spPr bwMode="auto">
                <a:xfrm>
                  <a:off x="1283" y="542"/>
                  <a:ext cx="120" cy="0"/>
                </a:xfrm>
                <a:prstGeom prst="line">
                  <a:avLst/>
                </a:prstGeom>
                <a:noFill/>
                <a:ln w="9360">
                  <a:solidFill>
                    <a:srgbClr val="000000"/>
                  </a:solidFill>
                  <a:miter lim="800000"/>
                  <a:headEnd/>
                  <a:tailEnd/>
                </a:ln>
              </p:spPr>
              <p:txBody>
                <a:bodyPr/>
                <a:lstStyle/>
                <a:p>
                  <a:endParaRPr lang="en-GB"/>
                </a:p>
              </p:txBody>
            </p:sp>
            <p:sp>
              <p:nvSpPr>
                <p:cNvPr id="19909" name="Line 1036"/>
                <p:cNvSpPr>
                  <a:spLocks noChangeShapeType="1"/>
                </p:cNvSpPr>
                <p:nvPr/>
              </p:nvSpPr>
              <p:spPr bwMode="auto">
                <a:xfrm>
                  <a:off x="1405" y="542"/>
                  <a:ext cx="0" cy="17"/>
                </a:xfrm>
                <a:prstGeom prst="line">
                  <a:avLst/>
                </a:prstGeom>
                <a:noFill/>
                <a:ln w="9360">
                  <a:solidFill>
                    <a:srgbClr val="000000"/>
                  </a:solidFill>
                  <a:miter lim="800000"/>
                  <a:headEnd/>
                  <a:tailEnd/>
                </a:ln>
              </p:spPr>
              <p:txBody>
                <a:bodyPr/>
                <a:lstStyle/>
                <a:p>
                  <a:endParaRPr lang="en-GB"/>
                </a:p>
              </p:txBody>
            </p:sp>
            <p:sp>
              <p:nvSpPr>
                <p:cNvPr id="19910" name="Line 1037"/>
                <p:cNvSpPr>
                  <a:spLocks noChangeShapeType="1"/>
                </p:cNvSpPr>
                <p:nvPr/>
              </p:nvSpPr>
              <p:spPr bwMode="auto">
                <a:xfrm>
                  <a:off x="1344" y="542"/>
                  <a:ext cx="0" cy="17"/>
                </a:xfrm>
                <a:prstGeom prst="line">
                  <a:avLst/>
                </a:prstGeom>
                <a:noFill/>
                <a:ln w="9360">
                  <a:solidFill>
                    <a:srgbClr val="000000"/>
                  </a:solidFill>
                  <a:miter lim="800000"/>
                  <a:headEnd/>
                  <a:tailEnd/>
                </a:ln>
              </p:spPr>
              <p:txBody>
                <a:bodyPr/>
                <a:lstStyle/>
                <a:p>
                  <a:endParaRPr lang="en-GB"/>
                </a:p>
              </p:txBody>
            </p:sp>
            <p:grpSp>
              <p:nvGrpSpPr>
                <p:cNvPr id="20647" name="Group 1038"/>
                <p:cNvGrpSpPr>
                  <a:grpSpLocks/>
                </p:cNvGrpSpPr>
                <p:nvPr/>
              </p:nvGrpSpPr>
              <p:grpSpPr bwMode="auto">
                <a:xfrm>
                  <a:off x="1317" y="561"/>
                  <a:ext cx="44" cy="360"/>
                  <a:chOff x="1317" y="561"/>
                  <a:chExt cx="44" cy="360"/>
                </a:xfrm>
              </p:grpSpPr>
              <p:sp>
                <p:nvSpPr>
                  <p:cNvPr id="19932" name="Line 1039"/>
                  <p:cNvSpPr>
                    <a:spLocks noChangeShapeType="1"/>
                  </p:cNvSpPr>
                  <p:nvPr/>
                </p:nvSpPr>
                <p:spPr bwMode="auto">
                  <a:xfrm flipH="1">
                    <a:off x="1316" y="561"/>
                    <a:ext cx="32" cy="17"/>
                  </a:xfrm>
                  <a:prstGeom prst="line">
                    <a:avLst/>
                  </a:prstGeom>
                  <a:noFill/>
                  <a:ln w="9360">
                    <a:solidFill>
                      <a:srgbClr val="000000"/>
                    </a:solidFill>
                    <a:miter lim="800000"/>
                    <a:headEnd/>
                    <a:tailEnd/>
                  </a:ln>
                </p:spPr>
                <p:txBody>
                  <a:bodyPr/>
                  <a:lstStyle/>
                  <a:p>
                    <a:endParaRPr lang="en-GB"/>
                  </a:p>
                </p:txBody>
              </p:sp>
              <p:grpSp>
                <p:nvGrpSpPr>
                  <p:cNvPr id="20648" name="Group 1040"/>
                  <p:cNvGrpSpPr>
                    <a:grpSpLocks/>
                  </p:cNvGrpSpPr>
                  <p:nvPr/>
                </p:nvGrpSpPr>
                <p:grpSpPr bwMode="auto">
                  <a:xfrm>
                    <a:off x="1318" y="580"/>
                    <a:ext cx="43" cy="55"/>
                    <a:chOff x="1318" y="580"/>
                    <a:chExt cx="43" cy="55"/>
                  </a:xfrm>
                </p:grpSpPr>
                <p:sp>
                  <p:nvSpPr>
                    <p:cNvPr id="19949" name="Line 1041"/>
                    <p:cNvSpPr>
                      <a:spLocks noChangeShapeType="1"/>
                    </p:cNvSpPr>
                    <p:nvPr/>
                  </p:nvSpPr>
                  <p:spPr bwMode="auto">
                    <a:xfrm>
                      <a:off x="1323" y="580"/>
                      <a:ext cx="33" cy="23"/>
                    </a:xfrm>
                    <a:prstGeom prst="line">
                      <a:avLst/>
                    </a:prstGeom>
                    <a:noFill/>
                    <a:ln w="9360">
                      <a:solidFill>
                        <a:srgbClr val="000000"/>
                      </a:solidFill>
                      <a:miter lim="800000"/>
                      <a:headEnd/>
                      <a:tailEnd/>
                    </a:ln>
                  </p:spPr>
                  <p:txBody>
                    <a:bodyPr/>
                    <a:lstStyle/>
                    <a:p>
                      <a:endParaRPr lang="en-GB"/>
                    </a:p>
                  </p:txBody>
                </p:sp>
                <p:sp>
                  <p:nvSpPr>
                    <p:cNvPr id="19950" name="Line 1042"/>
                    <p:cNvSpPr>
                      <a:spLocks noChangeShapeType="1"/>
                    </p:cNvSpPr>
                    <p:nvPr/>
                  </p:nvSpPr>
                  <p:spPr bwMode="auto">
                    <a:xfrm flipH="1">
                      <a:off x="1317" y="605"/>
                      <a:ext cx="45" cy="30"/>
                    </a:xfrm>
                    <a:prstGeom prst="line">
                      <a:avLst/>
                    </a:prstGeom>
                    <a:noFill/>
                    <a:ln w="9360">
                      <a:solidFill>
                        <a:srgbClr val="000000"/>
                      </a:solidFill>
                      <a:miter lim="800000"/>
                      <a:headEnd/>
                      <a:tailEnd/>
                    </a:ln>
                  </p:spPr>
                  <p:txBody>
                    <a:bodyPr/>
                    <a:lstStyle/>
                    <a:p>
                      <a:endParaRPr lang="en-GB"/>
                    </a:p>
                  </p:txBody>
                </p:sp>
              </p:grpSp>
              <p:grpSp>
                <p:nvGrpSpPr>
                  <p:cNvPr id="20650" name="Group 1043"/>
                  <p:cNvGrpSpPr>
                    <a:grpSpLocks/>
                  </p:cNvGrpSpPr>
                  <p:nvPr/>
                </p:nvGrpSpPr>
                <p:grpSpPr bwMode="auto">
                  <a:xfrm>
                    <a:off x="1318" y="637"/>
                    <a:ext cx="43" cy="55"/>
                    <a:chOff x="1318" y="637"/>
                    <a:chExt cx="43" cy="55"/>
                  </a:xfrm>
                </p:grpSpPr>
                <p:sp>
                  <p:nvSpPr>
                    <p:cNvPr id="19947" name="Line 1044"/>
                    <p:cNvSpPr>
                      <a:spLocks noChangeShapeType="1"/>
                    </p:cNvSpPr>
                    <p:nvPr/>
                  </p:nvSpPr>
                  <p:spPr bwMode="auto">
                    <a:xfrm>
                      <a:off x="1323" y="637"/>
                      <a:ext cx="33" cy="23"/>
                    </a:xfrm>
                    <a:prstGeom prst="line">
                      <a:avLst/>
                    </a:prstGeom>
                    <a:noFill/>
                    <a:ln w="9360">
                      <a:solidFill>
                        <a:srgbClr val="000000"/>
                      </a:solidFill>
                      <a:miter lim="800000"/>
                      <a:headEnd/>
                      <a:tailEnd/>
                    </a:ln>
                  </p:spPr>
                  <p:txBody>
                    <a:bodyPr/>
                    <a:lstStyle/>
                    <a:p>
                      <a:endParaRPr lang="en-GB"/>
                    </a:p>
                  </p:txBody>
                </p:sp>
                <p:sp>
                  <p:nvSpPr>
                    <p:cNvPr id="19948" name="Line 1045"/>
                    <p:cNvSpPr>
                      <a:spLocks noChangeShapeType="1"/>
                    </p:cNvSpPr>
                    <p:nvPr/>
                  </p:nvSpPr>
                  <p:spPr bwMode="auto">
                    <a:xfrm flipH="1">
                      <a:off x="1317" y="662"/>
                      <a:ext cx="45" cy="30"/>
                    </a:xfrm>
                    <a:prstGeom prst="line">
                      <a:avLst/>
                    </a:prstGeom>
                    <a:noFill/>
                    <a:ln w="9360">
                      <a:solidFill>
                        <a:srgbClr val="000000"/>
                      </a:solidFill>
                      <a:miter lim="800000"/>
                      <a:headEnd/>
                      <a:tailEnd/>
                    </a:ln>
                  </p:spPr>
                  <p:txBody>
                    <a:bodyPr/>
                    <a:lstStyle/>
                    <a:p>
                      <a:endParaRPr lang="en-GB"/>
                    </a:p>
                  </p:txBody>
                </p:sp>
              </p:grpSp>
              <p:grpSp>
                <p:nvGrpSpPr>
                  <p:cNvPr id="20651" name="Group 1046"/>
                  <p:cNvGrpSpPr>
                    <a:grpSpLocks/>
                  </p:cNvGrpSpPr>
                  <p:nvPr/>
                </p:nvGrpSpPr>
                <p:grpSpPr bwMode="auto">
                  <a:xfrm>
                    <a:off x="1318" y="694"/>
                    <a:ext cx="43" cy="55"/>
                    <a:chOff x="1318" y="694"/>
                    <a:chExt cx="43" cy="55"/>
                  </a:xfrm>
                </p:grpSpPr>
                <p:sp>
                  <p:nvSpPr>
                    <p:cNvPr id="19945" name="Line 1047"/>
                    <p:cNvSpPr>
                      <a:spLocks noChangeShapeType="1"/>
                    </p:cNvSpPr>
                    <p:nvPr/>
                  </p:nvSpPr>
                  <p:spPr bwMode="auto">
                    <a:xfrm>
                      <a:off x="1323" y="694"/>
                      <a:ext cx="33" cy="23"/>
                    </a:xfrm>
                    <a:prstGeom prst="line">
                      <a:avLst/>
                    </a:prstGeom>
                    <a:noFill/>
                    <a:ln w="9360">
                      <a:solidFill>
                        <a:srgbClr val="000000"/>
                      </a:solidFill>
                      <a:miter lim="800000"/>
                      <a:headEnd/>
                      <a:tailEnd/>
                    </a:ln>
                  </p:spPr>
                  <p:txBody>
                    <a:bodyPr/>
                    <a:lstStyle/>
                    <a:p>
                      <a:endParaRPr lang="en-GB"/>
                    </a:p>
                  </p:txBody>
                </p:sp>
                <p:sp>
                  <p:nvSpPr>
                    <p:cNvPr id="19946" name="Line 1048"/>
                    <p:cNvSpPr>
                      <a:spLocks noChangeShapeType="1"/>
                    </p:cNvSpPr>
                    <p:nvPr/>
                  </p:nvSpPr>
                  <p:spPr bwMode="auto">
                    <a:xfrm flipH="1">
                      <a:off x="1317" y="719"/>
                      <a:ext cx="45" cy="30"/>
                    </a:xfrm>
                    <a:prstGeom prst="line">
                      <a:avLst/>
                    </a:prstGeom>
                    <a:noFill/>
                    <a:ln w="9360">
                      <a:solidFill>
                        <a:srgbClr val="000000"/>
                      </a:solidFill>
                      <a:miter lim="800000"/>
                      <a:headEnd/>
                      <a:tailEnd/>
                    </a:ln>
                  </p:spPr>
                  <p:txBody>
                    <a:bodyPr/>
                    <a:lstStyle/>
                    <a:p>
                      <a:endParaRPr lang="en-GB"/>
                    </a:p>
                  </p:txBody>
                </p:sp>
              </p:grpSp>
              <p:grpSp>
                <p:nvGrpSpPr>
                  <p:cNvPr id="20652" name="Group 1049"/>
                  <p:cNvGrpSpPr>
                    <a:grpSpLocks/>
                  </p:cNvGrpSpPr>
                  <p:nvPr/>
                </p:nvGrpSpPr>
                <p:grpSpPr bwMode="auto">
                  <a:xfrm>
                    <a:off x="1318" y="751"/>
                    <a:ext cx="43" cy="55"/>
                    <a:chOff x="1318" y="751"/>
                    <a:chExt cx="43" cy="55"/>
                  </a:xfrm>
                </p:grpSpPr>
                <p:sp>
                  <p:nvSpPr>
                    <p:cNvPr id="19943" name="Line 1050"/>
                    <p:cNvSpPr>
                      <a:spLocks noChangeShapeType="1"/>
                    </p:cNvSpPr>
                    <p:nvPr/>
                  </p:nvSpPr>
                  <p:spPr bwMode="auto">
                    <a:xfrm>
                      <a:off x="1323" y="751"/>
                      <a:ext cx="33" cy="23"/>
                    </a:xfrm>
                    <a:prstGeom prst="line">
                      <a:avLst/>
                    </a:prstGeom>
                    <a:noFill/>
                    <a:ln w="9360">
                      <a:solidFill>
                        <a:srgbClr val="000000"/>
                      </a:solidFill>
                      <a:miter lim="800000"/>
                      <a:headEnd/>
                      <a:tailEnd/>
                    </a:ln>
                  </p:spPr>
                  <p:txBody>
                    <a:bodyPr/>
                    <a:lstStyle/>
                    <a:p>
                      <a:endParaRPr lang="en-GB"/>
                    </a:p>
                  </p:txBody>
                </p:sp>
                <p:sp>
                  <p:nvSpPr>
                    <p:cNvPr id="19944" name="Line 1051"/>
                    <p:cNvSpPr>
                      <a:spLocks noChangeShapeType="1"/>
                    </p:cNvSpPr>
                    <p:nvPr/>
                  </p:nvSpPr>
                  <p:spPr bwMode="auto">
                    <a:xfrm flipH="1">
                      <a:off x="1317" y="776"/>
                      <a:ext cx="45" cy="30"/>
                    </a:xfrm>
                    <a:prstGeom prst="line">
                      <a:avLst/>
                    </a:prstGeom>
                    <a:noFill/>
                    <a:ln w="9360">
                      <a:solidFill>
                        <a:srgbClr val="000000"/>
                      </a:solidFill>
                      <a:miter lim="800000"/>
                      <a:headEnd/>
                      <a:tailEnd/>
                    </a:ln>
                  </p:spPr>
                  <p:txBody>
                    <a:bodyPr/>
                    <a:lstStyle/>
                    <a:p>
                      <a:endParaRPr lang="en-GB"/>
                    </a:p>
                  </p:txBody>
                </p:sp>
              </p:grpSp>
              <p:grpSp>
                <p:nvGrpSpPr>
                  <p:cNvPr id="20653" name="Group 1052"/>
                  <p:cNvGrpSpPr>
                    <a:grpSpLocks/>
                  </p:cNvGrpSpPr>
                  <p:nvPr/>
                </p:nvGrpSpPr>
                <p:grpSpPr bwMode="auto">
                  <a:xfrm>
                    <a:off x="1318" y="808"/>
                    <a:ext cx="43" cy="56"/>
                    <a:chOff x="1318" y="808"/>
                    <a:chExt cx="43" cy="56"/>
                  </a:xfrm>
                </p:grpSpPr>
                <p:sp>
                  <p:nvSpPr>
                    <p:cNvPr id="19941" name="Line 1053"/>
                    <p:cNvSpPr>
                      <a:spLocks noChangeShapeType="1"/>
                    </p:cNvSpPr>
                    <p:nvPr/>
                  </p:nvSpPr>
                  <p:spPr bwMode="auto">
                    <a:xfrm>
                      <a:off x="1323" y="808"/>
                      <a:ext cx="33" cy="23"/>
                    </a:xfrm>
                    <a:prstGeom prst="line">
                      <a:avLst/>
                    </a:prstGeom>
                    <a:noFill/>
                    <a:ln w="9360">
                      <a:solidFill>
                        <a:srgbClr val="000000"/>
                      </a:solidFill>
                      <a:miter lim="800000"/>
                      <a:headEnd/>
                      <a:tailEnd/>
                    </a:ln>
                  </p:spPr>
                  <p:txBody>
                    <a:bodyPr/>
                    <a:lstStyle/>
                    <a:p>
                      <a:endParaRPr lang="en-GB"/>
                    </a:p>
                  </p:txBody>
                </p:sp>
                <p:sp>
                  <p:nvSpPr>
                    <p:cNvPr id="19942" name="Line 1054"/>
                    <p:cNvSpPr>
                      <a:spLocks noChangeShapeType="1"/>
                    </p:cNvSpPr>
                    <p:nvPr/>
                  </p:nvSpPr>
                  <p:spPr bwMode="auto">
                    <a:xfrm flipH="1">
                      <a:off x="1317" y="834"/>
                      <a:ext cx="45" cy="30"/>
                    </a:xfrm>
                    <a:prstGeom prst="line">
                      <a:avLst/>
                    </a:prstGeom>
                    <a:noFill/>
                    <a:ln w="9360">
                      <a:solidFill>
                        <a:srgbClr val="000000"/>
                      </a:solidFill>
                      <a:miter lim="800000"/>
                      <a:headEnd/>
                      <a:tailEnd/>
                    </a:ln>
                  </p:spPr>
                  <p:txBody>
                    <a:bodyPr/>
                    <a:lstStyle/>
                    <a:p>
                      <a:endParaRPr lang="en-GB"/>
                    </a:p>
                  </p:txBody>
                </p:sp>
              </p:grpSp>
              <p:grpSp>
                <p:nvGrpSpPr>
                  <p:cNvPr id="20654" name="Group 1055"/>
                  <p:cNvGrpSpPr>
                    <a:grpSpLocks/>
                  </p:cNvGrpSpPr>
                  <p:nvPr/>
                </p:nvGrpSpPr>
                <p:grpSpPr bwMode="auto">
                  <a:xfrm>
                    <a:off x="1318" y="866"/>
                    <a:ext cx="43" cy="55"/>
                    <a:chOff x="1318" y="866"/>
                    <a:chExt cx="43" cy="55"/>
                  </a:xfrm>
                </p:grpSpPr>
                <p:sp>
                  <p:nvSpPr>
                    <p:cNvPr id="19939" name="Line 1056"/>
                    <p:cNvSpPr>
                      <a:spLocks noChangeShapeType="1"/>
                    </p:cNvSpPr>
                    <p:nvPr/>
                  </p:nvSpPr>
                  <p:spPr bwMode="auto">
                    <a:xfrm>
                      <a:off x="1323" y="866"/>
                      <a:ext cx="33" cy="23"/>
                    </a:xfrm>
                    <a:prstGeom prst="line">
                      <a:avLst/>
                    </a:prstGeom>
                    <a:noFill/>
                    <a:ln w="9360">
                      <a:solidFill>
                        <a:srgbClr val="000000"/>
                      </a:solidFill>
                      <a:miter lim="800000"/>
                      <a:headEnd/>
                      <a:tailEnd/>
                    </a:ln>
                  </p:spPr>
                  <p:txBody>
                    <a:bodyPr/>
                    <a:lstStyle/>
                    <a:p>
                      <a:endParaRPr lang="en-GB"/>
                    </a:p>
                  </p:txBody>
                </p:sp>
                <p:sp>
                  <p:nvSpPr>
                    <p:cNvPr id="19940" name="Line 1057"/>
                    <p:cNvSpPr>
                      <a:spLocks noChangeShapeType="1"/>
                    </p:cNvSpPr>
                    <p:nvPr/>
                  </p:nvSpPr>
                  <p:spPr bwMode="auto">
                    <a:xfrm flipH="1">
                      <a:off x="1317" y="891"/>
                      <a:ext cx="45" cy="30"/>
                    </a:xfrm>
                    <a:prstGeom prst="line">
                      <a:avLst/>
                    </a:prstGeom>
                    <a:noFill/>
                    <a:ln w="9360">
                      <a:solidFill>
                        <a:srgbClr val="000000"/>
                      </a:solidFill>
                      <a:miter lim="800000"/>
                      <a:headEnd/>
                      <a:tailEnd/>
                    </a:ln>
                  </p:spPr>
                  <p:txBody>
                    <a:bodyPr/>
                    <a:lstStyle/>
                    <a:p>
                      <a:endParaRPr lang="en-GB"/>
                    </a:p>
                  </p:txBody>
                </p:sp>
              </p:grpSp>
            </p:grpSp>
            <p:grpSp>
              <p:nvGrpSpPr>
                <p:cNvPr id="20655" name="Group 1058"/>
                <p:cNvGrpSpPr>
                  <a:grpSpLocks/>
                </p:cNvGrpSpPr>
                <p:nvPr/>
              </p:nvGrpSpPr>
              <p:grpSpPr bwMode="auto">
                <a:xfrm>
                  <a:off x="1378" y="561"/>
                  <a:ext cx="44" cy="360"/>
                  <a:chOff x="1378" y="561"/>
                  <a:chExt cx="44" cy="360"/>
                </a:xfrm>
              </p:grpSpPr>
              <p:sp>
                <p:nvSpPr>
                  <p:cNvPr id="19913" name="Line 1059"/>
                  <p:cNvSpPr>
                    <a:spLocks noChangeShapeType="1"/>
                  </p:cNvSpPr>
                  <p:nvPr/>
                </p:nvSpPr>
                <p:spPr bwMode="auto">
                  <a:xfrm flipH="1">
                    <a:off x="1377" y="561"/>
                    <a:ext cx="32" cy="17"/>
                  </a:xfrm>
                  <a:prstGeom prst="line">
                    <a:avLst/>
                  </a:prstGeom>
                  <a:noFill/>
                  <a:ln w="9360">
                    <a:solidFill>
                      <a:srgbClr val="000000"/>
                    </a:solidFill>
                    <a:miter lim="800000"/>
                    <a:headEnd/>
                    <a:tailEnd/>
                  </a:ln>
                </p:spPr>
                <p:txBody>
                  <a:bodyPr/>
                  <a:lstStyle/>
                  <a:p>
                    <a:endParaRPr lang="en-GB"/>
                  </a:p>
                </p:txBody>
              </p:sp>
              <p:grpSp>
                <p:nvGrpSpPr>
                  <p:cNvPr id="20669" name="Group 1060"/>
                  <p:cNvGrpSpPr>
                    <a:grpSpLocks/>
                  </p:cNvGrpSpPr>
                  <p:nvPr/>
                </p:nvGrpSpPr>
                <p:grpSpPr bwMode="auto">
                  <a:xfrm>
                    <a:off x="1379" y="580"/>
                    <a:ext cx="43" cy="55"/>
                    <a:chOff x="1379" y="580"/>
                    <a:chExt cx="43" cy="55"/>
                  </a:xfrm>
                </p:grpSpPr>
                <p:sp>
                  <p:nvSpPr>
                    <p:cNvPr id="19930" name="Line 1061"/>
                    <p:cNvSpPr>
                      <a:spLocks noChangeShapeType="1"/>
                    </p:cNvSpPr>
                    <p:nvPr/>
                  </p:nvSpPr>
                  <p:spPr bwMode="auto">
                    <a:xfrm>
                      <a:off x="1384" y="580"/>
                      <a:ext cx="33" cy="23"/>
                    </a:xfrm>
                    <a:prstGeom prst="line">
                      <a:avLst/>
                    </a:prstGeom>
                    <a:noFill/>
                    <a:ln w="9360">
                      <a:solidFill>
                        <a:srgbClr val="000000"/>
                      </a:solidFill>
                      <a:miter lim="800000"/>
                      <a:headEnd/>
                      <a:tailEnd/>
                    </a:ln>
                  </p:spPr>
                  <p:txBody>
                    <a:bodyPr/>
                    <a:lstStyle/>
                    <a:p>
                      <a:endParaRPr lang="en-GB"/>
                    </a:p>
                  </p:txBody>
                </p:sp>
                <p:sp>
                  <p:nvSpPr>
                    <p:cNvPr id="19931" name="Line 1062"/>
                    <p:cNvSpPr>
                      <a:spLocks noChangeShapeType="1"/>
                    </p:cNvSpPr>
                    <p:nvPr/>
                  </p:nvSpPr>
                  <p:spPr bwMode="auto">
                    <a:xfrm flipH="1">
                      <a:off x="1378" y="605"/>
                      <a:ext cx="45" cy="30"/>
                    </a:xfrm>
                    <a:prstGeom prst="line">
                      <a:avLst/>
                    </a:prstGeom>
                    <a:noFill/>
                    <a:ln w="9360">
                      <a:solidFill>
                        <a:srgbClr val="000000"/>
                      </a:solidFill>
                      <a:miter lim="800000"/>
                      <a:headEnd/>
                      <a:tailEnd/>
                    </a:ln>
                  </p:spPr>
                  <p:txBody>
                    <a:bodyPr/>
                    <a:lstStyle/>
                    <a:p>
                      <a:endParaRPr lang="en-GB"/>
                    </a:p>
                  </p:txBody>
                </p:sp>
              </p:grpSp>
              <p:grpSp>
                <p:nvGrpSpPr>
                  <p:cNvPr id="20670" name="Group 1063"/>
                  <p:cNvGrpSpPr>
                    <a:grpSpLocks/>
                  </p:cNvGrpSpPr>
                  <p:nvPr/>
                </p:nvGrpSpPr>
                <p:grpSpPr bwMode="auto">
                  <a:xfrm>
                    <a:off x="1379" y="637"/>
                    <a:ext cx="43" cy="55"/>
                    <a:chOff x="1379" y="637"/>
                    <a:chExt cx="43" cy="55"/>
                  </a:xfrm>
                </p:grpSpPr>
                <p:sp>
                  <p:nvSpPr>
                    <p:cNvPr id="19928" name="Line 1064"/>
                    <p:cNvSpPr>
                      <a:spLocks noChangeShapeType="1"/>
                    </p:cNvSpPr>
                    <p:nvPr/>
                  </p:nvSpPr>
                  <p:spPr bwMode="auto">
                    <a:xfrm>
                      <a:off x="1384" y="637"/>
                      <a:ext cx="33" cy="23"/>
                    </a:xfrm>
                    <a:prstGeom prst="line">
                      <a:avLst/>
                    </a:prstGeom>
                    <a:noFill/>
                    <a:ln w="9360">
                      <a:solidFill>
                        <a:srgbClr val="000000"/>
                      </a:solidFill>
                      <a:miter lim="800000"/>
                      <a:headEnd/>
                      <a:tailEnd/>
                    </a:ln>
                  </p:spPr>
                  <p:txBody>
                    <a:bodyPr/>
                    <a:lstStyle/>
                    <a:p>
                      <a:endParaRPr lang="en-GB"/>
                    </a:p>
                  </p:txBody>
                </p:sp>
                <p:sp>
                  <p:nvSpPr>
                    <p:cNvPr id="19929" name="Line 1065"/>
                    <p:cNvSpPr>
                      <a:spLocks noChangeShapeType="1"/>
                    </p:cNvSpPr>
                    <p:nvPr/>
                  </p:nvSpPr>
                  <p:spPr bwMode="auto">
                    <a:xfrm flipH="1">
                      <a:off x="1378" y="662"/>
                      <a:ext cx="45" cy="30"/>
                    </a:xfrm>
                    <a:prstGeom prst="line">
                      <a:avLst/>
                    </a:prstGeom>
                    <a:noFill/>
                    <a:ln w="9360">
                      <a:solidFill>
                        <a:srgbClr val="000000"/>
                      </a:solidFill>
                      <a:miter lim="800000"/>
                      <a:headEnd/>
                      <a:tailEnd/>
                    </a:ln>
                  </p:spPr>
                  <p:txBody>
                    <a:bodyPr/>
                    <a:lstStyle/>
                    <a:p>
                      <a:endParaRPr lang="en-GB"/>
                    </a:p>
                  </p:txBody>
                </p:sp>
              </p:grpSp>
              <p:grpSp>
                <p:nvGrpSpPr>
                  <p:cNvPr id="20671" name="Group 1066"/>
                  <p:cNvGrpSpPr>
                    <a:grpSpLocks/>
                  </p:cNvGrpSpPr>
                  <p:nvPr/>
                </p:nvGrpSpPr>
                <p:grpSpPr bwMode="auto">
                  <a:xfrm>
                    <a:off x="1379" y="694"/>
                    <a:ext cx="43" cy="55"/>
                    <a:chOff x="1379" y="694"/>
                    <a:chExt cx="43" cy="55"/>
                  </a:xfrm>
                </p:grpSpPr>
                <p:sp>
                  <p:nvSpPr>
                    <p:cNvPr id="19926" name="Line 1067"/>
                    <p:cNvSpPr>
                      <a:spLocks noChangeShapeType="1"/>
                    </p:cNvSpPr>
                    <p:nvPr/>
                  </p:nvSpPr>
                  <p:spPr bwMode="auto">
                    <a:xfrm>
                      <a:off x="1384" y="694"/>
                      <a:ext cx="33" cy="23"/>
                    </a:xfrm>
                    <a:prstGeom prst="line">
                      <a:avLst/>
                    </a:prstGeom>
                    <a:noFill/>
                    <a:ln w="9360">
                      <a:solidFill>
                        <a:srgbClr val="000000"/>
                      </a:solidFill>
                      <a:miter lim="800000"/>
                      <a:headEnd/>
                      <a:tailEnd/>
                    </a:ln>
                  </p:spPr>
                  <p:txBody>
                    <a:bodyPr/>
                    <a:lstStyle/>
                    <a:p>
                      <a:endParaRPr lang="en-GB"/>
                    </a:p>
                  </p:txBody>
                </p:sp>
                <p:sp>
                  <p:nvSpPr>
                    <p:cNvPr id="19927" name="Line 1068"/>
                    <p:cNvSpPr>
                      <a:spLocks noChangeShapeType="1"/>
                    </p:cNvSpPr>
                    <p:nvPr/>
                  </p:nvSpPr>
                  <p:spPr bwMode="auto">
                    <a:xfrm flipH="1">
                      <a:off x="1378" y="719"/>
                      <a:ext cx="45" cy="30"/>
                    </a:xfrm>
                    <a:prstGeom prst="line">
                      <a:avLst/>
                    </a:prstGeom>
                    <a:noFill/>
                    <a:ln w="9360">
                      <a:solidFill>
                        <a:srgbClr val="000000"/>
                      </a:solidFill>
                      <a:miter lim="800000"/>
                      <a:headEnd/>
                      <a:tailEnd/>
                    </a:ln>
                  </p:spPr>
                  <p:txBody>
                    <a:bodyPr/>
                    <a:lstStyle/>
                    <a:p>
                      <a:endParaRPr lang="en-GB"/>
                    </a:p>
                  </p:txBody>
                </p:sp>
              </p:grpSp>
              <p:grpSp>
                <p:nvGrpSpPr>
                  <p:cNvPr id="20672" name="Group 1069"/>
                  <p:cNvGrpSpPr>
                    <a:grpSpLocks/>
                  </p:cNvGrpSpPr>
                  <p:nvPr/>
                </p:nvGrpSpPr>
                <p:grpSpPr bwMode="auto">
                  <a:xfrm>
                    <a:off x="1379" y="751"/>
                    <a:ext cx="43" cy="55"/>
                    <a:chOff x="1379" y="751"/>
                    <a:chExt cx="43" cy="55"/>
                  </a:xfrm>
                </p:grpSpPr>
                <p:sp>
                  <p:nvSpPr>
                    <p:cNvPr id="19924" name="Line 1070"/>
                    <p:cNvSpPr>
                      <a:spLocks noChangeShapeType="1"/>
                    </p:cNvSpPr>
                    <p:nvPr/>
                  </p:nvSpPr>
                  <p:spPr bwMode="auto">
                    <a:xfrm>
                      <a:off x="1384" y="751"/>
                      <a:ext cx="33" cy="23"/>
                    </a:xfrm>
                    <a:prstGeom prst="line">
                      <a:avLst/>
                    </a:prstGeom>
                    <a:noFill/>
                    <a:ln w="9360">
                      <a:solidFill>
                        <a:srgbClr val="000000"/>
                      </a:solidFill>
                      <a:miter lim="800000"/>
                      <a:headEnd/>
                      <a:tailEnd/>
                    </a:ln>
                  </p:spPr>
                  <p:txBody>
                    <a:bodyPr/>
                    <a:lstStyle/>
                    <a:p>
                      <a:endParaRPr lang="en-GB"/>
                    </a:p>
                  </p:txBody>
                </p:sp>
                <p:sp>
                  <p:nvSpPr>
                    <p:cNvPr id="19925" name="Line 1071"/>
                    <p:cNvSpPr>
                      <a:spLocks noChangeShapeType="1"/>
                    </p:cNvSpPr>
                    <p:nvPr/>
                  </p:nvSpPr>
                  <p:spPr bwMode="auto">
                    <a:xfrm flipH="1">
                      <a:off x="1378" y="776"/>
                      <a:ext cx="45" cy="30"/>
                    </a:xfrm>
                    <a:prstGeom prst="line">
                      <a:avLst/>
                    </a:prstGeom>
                    <a:noFill/>
                    <a:ln w="9360">
                      <a:solidFill>
                        <a:srgbClr val="000000"/>
                      </a:solidFill>
                      <a:miter lim="800000"/>
                      <a:headEnd/>
                      <a:tailEnd/>
                    </a:ln>
                  </p:spPr>
                  <p:txBody>
                    <a:bodyPr/>
                    <a:lstStyle/>
                    <a:p>
                      <a:endParaRPr lang="en-GB"/>
                    </a:p>
                  </p:txBody>
                </p:sp>
              </p:grpSp>
              <p:grpSp>
                <p:nvGrpSpPr>
                  <p:cNvPr id="20673" name="Group 1072"/>
                  <p:cNvGrpSpPr>
                    <a:grpSpLocks/>
                  </p:cNvGrpSpPr>
                  <p:nvPr/>
                </p:nvGrpSpPr>
                <p:grpSpPr bwMode="auto">
                  <a:xfrm>
                    <a:off x="1379" y="808"/>
                    <a:ext cx="43" cy="56"/>
                    <a:chOff x="1379" y="808"/>
                    <a:chExt cx="43" cy="56"/>
                  </a:xfrm>
                </p:grpSpPr>
                <p:sp>
                  <p:nvSpPr>
                    <p:cNvPr id="19922" name="Line 1073"/>
                    <p:cNvSpPr>
                      <a:spLocks noChangeShapeType="1"/>
                    </p:cNvSpPr>
                    <p:nvPr/>
                  </p:nvSpPr>
                  <p:spPr bwMode="auto">
                    <a:xfrm>
                      <a:off x="1384" y="808"/>
                      <a:ext cx="33" cy="23"/>
                    </a:xfrm>
                    <a:prstGeom prst="line">
                      <a:avLst/>
                    </a:prstGeom>
                    <a:noFill/>
                    <a:ln w="9360">
                      <a:solidFill>
                        <a:srgbClr val="000000"/>
                      </a:solidFill>
                      <a:miter lim="800000"/>
                      <a:headEnd/>
                      <a:tailEnd/>
                    </a:ln>
                  </p:spPr>
                  <p:txBody>
                    <a:bodyPr/>
                    <a:lstStyle/>
                    <a:p>
                      <a:endParaRPr lang="en-GB"/>
                    </a:p>
                  </p:txBody>
                </p:sp>
                <p:sp>
                  <p:nvSpPr>
                    <p:cNvPr id="19923" name="Line 1074"/>
                    <p:cNvSpPr>
                      <a:spLocks noChangeShapeType="1"/>
                    </p:cNvSpPr>
                    <p:nvPr/>
                  </p:nvSpPr>
                  <p:spPr bwMode="auto">
                    <a:xfrm flipH="1">
                      <a:off x="1378" y="834"/>
                      <a:ext cx="45" cy="30"/>
                    </a:xfrm>
                    <a:prstGeom prst="line">
                      <a:avLst/>
                    </a:prstGeom>
                    <a:noFill/>
                    <a:ln w="9360">
                      <a:solidFill>
                        <a:srgbClr val="000000"/>
                      </a:solidFill>
                      <a:miter lim="800000"/>
                      <a:headEnd/>
                      <a:tailEnd/>
                    </a:ln>
                  </p:spPr>
                  <p:txBody>
                    <a:bodyPr/>
                    <a:lstStyle/>
                    <a:p>
                      <a:endParaRPr lang="en-GB"/>
                    </a:p>
                  </p:txBody>
                </p:sp>
              </p:grpSp>
              <p:grpSp>
                <p:nvGrpSpPr>
                  <p:cNvPr id="20674" name="Group 1075"/>
                  <p:cNvGrpSpPr>
                    <a:grpSpLocks/>
                  </p:cNvGrpSpPr>
                  <p:nvPr/>
                </p:nvGrpSpPr>
                <p:grpSpPr bwMode="auto">
                  <a:xfrm>
                    <a:off x="1379" y="866"/>
                    <a:ext cx="43" cy="55"/>
                    <a:chOff x="1379" y="866"/>
                    <a:chExt cx="43" cy="55"/>
                  </a:xfrm>
                </p:grpSpPr>
                <p:sp>
                  <p:nvSpPr>
                    <p:cNvPr id="19920" name="Line 1076"/>
                    <p:cNvSpPr>
                      <a:spLocks noChangeShapeType="1"/>
                    </p:cNvSpPr>
                    <p:nvPr/>
                  </p:nvSpPr>
                  <p:spPr bwMode="auto">
                    <a:xfrm>
                      <a:off x="1384" y="866"/>
                      <a:ext cx="33" cy="23"/>
                    </a:xfrm>
                    <a:prstGeom prst="line">
                      <a:avLst/>
                    </a:prstGeom>
                    <a:noFill/>
                    <a:ln w="9360">
                      <a:solidFill>
                        <a:srgbClr val="000000"/>
                      </a:solidFill>
                      <a:miter lim="800000"/>
                      <a:headEnd/>
                      <a:tailEnd/>
                    </a:ln>
                  </p:spPr>
                  <p:txBody>
                    <a:bodyPr/>
                    <a:lstStyle/>
                    <a:p>
                      <a:endParaRPr lang="en-GB"/>
                    </a:p>
                  </p:txBody>
                </p:sp>
                <p:sp>
                  <p:nvSpPr>
                    <p:cNvPr id="19921" name="Line 1077"/>
                    <p:cNvSpPr>
                      <a:spLocks noChangeShapeType="1"/>
                    </p:cNvSpPr>
                    <p:nvPr/>
                  </p:nvSpPr>
                  <p:spPr bwMode="auto">
                    <a:xfrm flipH="1">
                      <a:off x="1378" y="891"/>
                      <a:ext cx="45" cy="30"/>
                    </a:xfrm>
                    <a:prstGeom prst="line">
                      <a:avLst/>
                    </a:prstGeom>
                    <a:noFill/>
                    <a:ln w="9360">
                      <a:solidFill>
                        <a:srgbClr val="000000"/>
                      </a:solidFill>
                      <a:miter lim="800000"/>
                      <a:headEnd/>
                      <a:tailEnd/>
                    </a:ln>
                  </p:spPr>
                  <p:txBody>
                    <a:bodyPr/>
                    <a:lstStyle/>
                    <a:p>
                      <a:endParaRPr lang="en-GB"/>
                    </a:p>
                  </p:txBody>
                </p:sp>
              </p:grpSp>
            </p:grpSp>
          </p:grpSp>
          <p:grpSp>
            <p:nvGrpSpPr>
              <p:cNvPr id="20687" name="Group 1078"/>
              <p:cNvGrpSpPr>
                <a:grpSpLocks/>
              </p:cNvGrpSpPr>
              <p:nvPr/>
            </p:nvGrpSpPr>
            <p:grpSpPr bwMode="auto">
              <a:xfrm>
                <a:off x="1258" y="947"/>
                <a:ext cx="200" cy="523"/>
                <a:chOff x="1258" y="947"/>
                <a:chExt cx="200" cy="523"/>
              </a:xfrm>
            </p:grpSpPr>
            <p:sp>
              <p:nvSpPr>
                <p:cNvPr id="19861" name="Oval 1079"/>
                <p:cNvSpPr>
                  <a:spLocks noChangeArrowheads="1"/>
                </p:cNvSpPr>
                <p:nvPr/>
              </p:nvSpPr>
              <p:spPr bwMode="auto">
                <a:xfrm rot="10800000">
                  <a:off x="1347" y="1384"/>
                  <a:ext cx="112" cy="8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19862" name="Line 1080"/>
                <p:cNvSpPr>
                  <a:spLocks noChangeShapeType="1"/>
                </p:cNvSpPr>
                <p:nvPr/>
              </p:nvSpPr>
              <p:spPr bwMode="auto">
                <a:xfrm flipV="1">
                  <a:off x="1399" y="1324"/>
                  <a:ext cx="0" cy="54"/>
                </a:xfrm>
                <a:prstGeom prst="line">
                  <a:avLst/>
                </a:prstGeom>
                <a:noFill/>
                <a:ln w="9360">
                  <a:solidFill>
                    <a:srgbClr val="000000"/>
                  </a:solidFill>
                  <a:miter lim="800000"/>
                  <a:headEnd/>
                  <a:tailEnd/>
                </a:ln>
              </p:spPr>
              <p:txBody>
                <a:bodyPr/>
                <a:lstStyle/>
                <a:p>
                  <a:endParaRPr lang="en-GB"/>
                </a:p>
              </p:txBody>
            </p:sp>
            <p:sp>
              <p:nvSpPr>
                <p:cNvPr id="19863" name="Line 1081"/>
                <p:cNvSpPr>
                  <a:spLocks noChangeShapeType="1"/>
                </p:cNvSpPr>
                <p:nvPr/>
              </p:nvSpPr>
              <p:spPr bwMode="auto">
                <a:xfrm flipH="1">
                  <a:off x="1271" y="1329"/>
                  <a:ext cx="132" cy="0"/>
                </a:xfrm>
                <a:prstGeom prst="line">
                  <a:avLst/>
                </a:prstGeom>
                <a:noFill/>
                <a:ln w="9360">
                  <a:solidFill>
                    <a:srgbClr val="000000"/>
                  </a:solidFill>
                  <a:miter lim="800000"/>
                  <a:headEnd/>
                  <a:tailEnd/>
                </a:ln>
              </p:spPr>
              <p:txBody>
                <a:bodyPr/>
                <a:lstStyle/>
                <a:p>
                  <a:endParaRPr lang="en-GB"/>
                </a:p>
              </p:txBody>
            </p:sp>
            <p:sp>
              <p:nvSpPr>
                <p:cNvPr id="19864" name="Line 1082"/>
                <p:cNvSpPr>
                  <a:spLocks noChangeShapeType="1"/>
                </p:cNvSpPr>
                <p:nvPr/>
              </p:nvSpPr>
              <p:spPr bwMode="auto">
                <a:xfrm flipV="1">
                  <a:off x="1277" y="1304"/>
                  <a:ext cx="0" cy="29"/>
                </a:xfrm>
                <a:prstGeom prst="line">
                  <a:avLst/>
                </a:prstGeom>
                <a:noFill/>
                <a:ln w="9360">
                  <a:solidFill>
                    <a:srgbClr val="000000"/>
                  </a:solidFill>
                  <a:miter lim="800000"/>
                  <a:headEnd/>
                  <a:tailEnd/>
                </a:ln>
              </p:spPr>
              <p:txBody>
                <a:bodyPr/>
                <a:lstStyle/>
                <a:p>
                  <a:endParaRPr lang="en-GB"/>
                </a:p>
              </p:txBody>
            </p:sp>
            <p:sp>
              <p:nvSpPr>
                <p:cNvPr id="19865" name="Line 1083"/>
                <p:cNvSpPr>
                  <a:spLocks noChangeShapeType="1"/>
                </p:cNvSpPr>
                <p:nvPr/>
              </p:nvSpPr>
              <p:spPr bwMode="auto">
                <a:xfrm flipV="1">
                  <a:off x="1338" y="1304"/>
                  <a:ext cx="0" cy="29"/>
                </a:xfrm>
                <a:prstGeom prst="line">
                  <a:avLst/>
                </a:prstGeom>
                <a:noFill/>
                <a:ln w="9360">
                  <a:solidFill>
                    <a:srgbClr val="000000"/>
                  </a:solidFill>
                  <a:miter lim="800000"/>
                  <a:headEnd/>
                  <a:tailEnd/>
                </a:ln>
              </p:spPr>
              <p:txBody>
                <a:bodyPr/>
                <a:lstStyle/>
                <a:p>
                  <a:endParaRPr lang="en-GB"/>
                </a:p>
              </p:txBody>
            </p:sp>
            <p:grpSp>
              <p:nvGrpSpPr>
                <p:cNvPr id="20688" name="Group 1084"/>
                <p:cNvGrpSpPr>
                  <a:grpSpLocks/>
                </p:cNvGrpSpPr>
                <p:nvPr/>
              </p:nvGrpSpPr>
              <p:grpSpPr bwMode="auto">
                <a:xfrm>
                  <a:off x="1319" y="947"/>
                  <a:ext cx="44" cy="365"/>
                  <a:chOff x="1319" y="947"/>
                  <a:chExt cx="44" cy="365"/>
                </a:xfrm>
              </p:grpSpPr>
              <p:sp>
                <p:nvSpPr>
                  <p:cNvPr id="19887" name="Line 1085"/>
                  <p:cNvSpPr>
                    <a:spLocks noChangeShapeType="1"/>
                  </p:cNvSpPr>
                  <p:nvPr/>
                </p:nvSpPr>
                <p:spPr bwMode="auto">
                  <a:xfrm flipV="1">
                    <a:off x="1338" y="1284"/>
                    <a:ext cx="21" cy="29"/>
                  </a:xfrm>
                  <a:prstGeom prst="line">
                    <a:avLst/>
                  </a:prstGeom>
                  <a:noFill/>
                  <a:ln w="9360">
                    <a:solidFill>
                      <a:srgbClr val="000000"/>
                    </a:solidFill>
                    <a:miter lim="800000"/>
                    <a:headEnd/>
                    <a:tailEnd/>
                  </a:ln>
                </p:spPr>
                <p:txBody>
                  <a:bodyPr/>
                  <a:lstStyle/>
                  <a:p>
                    <a:endParaRPr lang="en-GB"/>
                  </a:p>
                </p:txBody>
              </p:sp>
              <p:grpSp>
                <p:nvGrpSpPr>
                  <p:cNvPr id="20694" name="Group 1086"/>
                  <p:cNvGrpSpPr>
                    <a:grpSpLocks/>
                  </p:cNvGrpSpPr>
                  <p:nvPr/>
                </p:nvGrpSpPr>
                <p:grpSpPr bwMode="auto">
                  <a:xfrm>
                    <a:off x="1319" y="1230"/>
                    <a:ext cx="44" cy="63"/>
                    <a:chOff x="1319" y="1230"/>
                    <a:chExt cx="44" cy="63"/>
                  </a:xfrm>
                </p:grpSpPr>
                <p:sp>
                  <p:nvSpPr>
                    <p:cNvPr id="19904" name="Line 1087"/>
                    <p:cNvSpPr>
                      <a:spLocks noChangeShapeType="1"/>
                    </p:cNvSpPr>
                    <p:nvPr/>
                  </p:nvSpPr>
                  <p:spPr bwMode="auto">
                    <a:xfrm flipH="1" flipV="1">
                      <a:off x="1318" y="1261"/>
                      <a:ext cx="46" cy="33"/>
                    </a:xfrm>
                    <a:prstGeom prst="line">
                      <a:avLst/>
                    </a:prstGeom>
                    <a:noFill/>
                    <a:ln w="9360">
                      <a:solidFill>
                        <a:srgbClr val="000000"/>
                      </a:solidFill>
                      <a:miter lim="800000"/>
                      <a:headEnd/>
                      <a:tailEnd/>
                    </a:ln>
                  </p:spPr>
                  <p:txBody>
                    <a:bodyPr/>
                    <a:lstStyle/>
                    <a:p>
                      <a:endParaRPr lang="en-GB"/>
                    </a:p>
                  </p:txBody>
                </p:sp>
                <p:sp>
                  <p:nvSpPr>
                    <p:cNvPr id="19905" name="Line 1088"/>
                    <p:cNvSpPr>
                      <a:spLocks noChangeShapeType="1"/>
                    </p:cNvSpPr>
                    <p:nvPr/>
                  </p:nvSpPr>
                  <p:spPr bwMode="auto">
                    <a:xfrm flipV="1">
                      <a:off x="1324" y="1229"/>
                      <a:ext cx="34" cy="40"/>
                    </a:xfrm>
                    <a:prstGeom prst="line">
                      <a:avLst/>
                    </a:prstGeom>
                    <a:noFill/>
                    <a:ln w="9360">
                      <a:solidFill>
                        <a:srgbClr val="000000"/>
                      </a:solidFill>
                      <a:miter lim="800000"/>
                      <a:headEnd/>
                      <a:tailEnd/>
                    </a:ln>
                  </p:spPr>
                  <p:txBody>
                    <a:bodyPr/>
                    <a:lstStyle/>
                    <a:p>
                      <a:endParaRPr lang="en-GB"/>
                    </a:p>
                  </p:txBody>
                </p:sp>
              </p:grpSp>
              <p:grpSp>
                <p:nvGrpSpPr>
                  <p:cNvPr id="20695" name="Group 1089"/>
                  <p:cNvGrpSpPr>
                    <a:grpSpLocks/>
                  </p:cNvGrpSpPr>
                  <p:nvPr/>
                </p:nvGrpSpPr>
                <p:grpSpPr bwMode="auto">
                  <a:xfrm>
                    <a:off x="1319" y="1173"/>
                    <a:ext cx="44" cy="62"/>
                    <a:chOff x="1319" y="1173"/>
                    <a:chExt cx="44" cy="62"/>
                  </a:xfrm>
                </p:grpSpPr>
                <p:sp>
                  <p:nvSpPr>
                    <p:cNvPr id="19902" name="Line 1090"/>
                    <p:cNvSpPr>
                      <a:spLocks noChangeShapeType="1"/>
                    </p:cNvSpPr>
                    <p:nvPr/>
                  </p:nvSpPr>
                  <p:spPr bwMode="auto">
                    <a:xfrm flipH="1" flipV="1">
                      <a:off x="1318" y="1203"/>
                      <a:ext cx="46" cy="34"/>
                    </a:xfrm>
                    <a:prstGeom prst="line">
                      <a:avLst/>
                    </a:prstGeom>
                    <a:noFill/>
                    <a:ln w="9360">
                      <a:solidFill>
                        <a:srgbClr val="000000"/>
                      </a:solidFill>
                      <a:miter lim="800000"/>
                      <a:headEnd/>
                      <a:tailEnd/>
                    </a:ln>
                  </p:spPr>
                  <p:txBody>
                    <a:bodyPr/>
                    <a:lstStyle/>
                    <a:p>
                      <a:endParaRPr lang="en-GB"/>
                    </a:p>
                  </p:txBody>
                </p:sp>
                <p:sp>
                  <p:nvSpPr>
                    <p:cNvPr id="19903" name="Line 1091"/>
                    <p:cNvSpPr>
                      <a:spLocks noChangeShapeType="1"/>
                    </p:cNvSpPr>
                    <p:nvPr/>
                  </p:nvSpPr>
                  <p:spPr bwMode="auto">
                    <a:xfrm flipV="1">
                      <a:off x="1324" y="1173"/>
                      <a:ext cx="34" cy="40"/>
                    </a:xfrm>
                    <a:prstGeom prst="line">
                      <a:avLst/>
                    </a:prstGeom>
                    <a:noFill/>
                    <a:ln w="9360">
                      <a:solidFill>
                        <a:srgbClr val="000000"/>
                      </a:solidFill>
                      <a:miter lim="800000"/>
                      <a:headEnd/>
                      <a:tailEnd/>
                    </a:ln>
                  </p:spPr>
                  <p:txBody>
                    <a:bodyPr/>
                    <a:lstStyle/>
                    <a:p>
                      <a:endParaRPr lang="en-GB"/>
                    </a:p>
                  </p:txBody>
                </p:sp>
              </p:grpSp>
              <p:grpSp>
                <p:nvGrpSpPr>
                  <p:cNvPr id="20697" name="Group 1092"/>
                  <p:cNvGrpSpPr>
                    <a:grpSpLocks/>
                  </p:cNvGrpSpPr>
                  <p:nvPr/>
                </p:nvGrpSpPr>
                <p:grpSpPr bwMode="auto">
                  <a:xfrm>
                    <a:off x="1319" y="1116"/>
                    <a:ext cx="44" cy="62"/>
                    <a:chOff x="1319" y="1116"/>
                    <a:chExt cx="44" cy="62"/>
                  </a:xfrm>
                </p:grpSpPr>
                <p:sp>
                  <p:nvSpPr>
                    <p:cNvPr id="19900" name="Line 1093"/>
                    <p:cNvSpPr>
                      <a:spLocks noChangeShapeType="1"/>
                    </p:cNvSpPr>
                    <p:nvPr/>
                  </p:nvSpPr>
                  <p:spPr bwMode="auto">
                    <a:xfrm flipH="1" flipV="1">
                      <a:off x="1318" y="1146"/>
                      <a:ext cx="46" cy="34"/>
                    </a:xfrm>
                    <a:prstGeom prst="line">
                      <a:avLst/>
                    </a:prstGeom>
                    <a:noFill/>
                    <a:ln w="9360">
                      <a:solidFill>
                        <a:srgbClr val="000000"/>
                      </a:solidFill>
                      <a:miter lim="800000"/>
                      <a:headEnd/>
                      <a:tailEnd/>
                    </a:ln>
                  </p:spPr>
                  <p:txBody>
                    <a:bodyPr/>
                    <a:lstStyle/>
                    <a:p>
                      <a:endParaRPr lang="en-GB"/>
                    </a:p>
                  </p:txBody>
                </p:sp>
                <p:sp>
                  <p:nvSpPr>
                    <p:cNvPr id="19901" name="Line 1094"/>
                    <p:cNvSpPr>
                      <a:spLocks noChangeShapeType="1"/>
                    </p:cNvSpPr>
                    <p:nvPr/>
                  </p:nvSpPr>
                  <p:spPr bwMode="auto">
                    <a:xfrm flipV="1">
                      <a:off x="1324" y="1116"/>
                      <a:ext cx="34" cy="40"/>
                    </a:xfrm>
                    <a:prstGeom prst="line">
                      <a:avLst/>
                    </a:prstGeom>
                    <a:noFill/>
                    <a:ln w="9360">
                      <a:solidFill>
                        <a:srgbClr val="000000"/>
                      </a:solidFill>
                      <a:miter lim="800000"/>
                      <a:headEnd/>
                      <a:tailEnd/>
                    </a:ln>
                  </p:spPr>
                  <p:txBody>
                    <a:bodyPr/>
                    <a:lstStyle/>
                    <a:p>
                      <a:endParaRPr lang="en-GB"/>
                    </a:p>
                  </p:txBody>
                </p:sp>
              </p:grpSp>
              <p:grpSp>
                <p:nvGrpSpPr>
                  <p:cNvPr id="20698" name="Group 1095"/>
                  <p:cNvGrpSpPr>
                    <a:grpSpLocks/>
                  </p:cNvGrpSpPr>
                  <p:nvPr/>
                </p:nvGrpSpPr>
                <p:grpSpPr bwMode="auto">
                  <a:xfrm>
                    <a:off x="1319" y="1060"/>
                    <a:ext cx="44" cy="62"/>
                    <a:chOff x="1319" y="1060"/>
                    <a:chExt cx="44" cy="62"/>
                  </a:xfrm>
                </p:grpSpPr>
                <p:sp>
                  <p:nvSpPr>
                    <p:cNvPr id="19898" name="Line 1096"/>
                    <p:cNvSpPr>
                      <a:spLocks noChangeShapeType="1"/>
                    </p:cNvSpPr>
                    <p:nvPr/>
                  </p:nvSpPr>
                  <p:spPr bwMode="auto">
                    <a:xfrm flipH="1" flipV="1">
                      <a:off x="1318" y="1089"/>
                      <a:ext cx="46" cy="34"/>
                    </a:xfrm>
                    <a:prstGeom prst="line">
                      <a:avLst/>
                    </a:prstGeom>
                    <a:noFill/>
                    <a:ln w="9360">
                      <a:solidFill>
                        <a:srgbClr val="000000"/>
                      </a:solidFill>
                      <a:miter lim="800000"/>
                      <a:headEnd/>
                      <a:tailEnd/>
                    </a:ln>
                  </p:spPr>
                  <p:txBody>
                    <a:bodyPr/>
                    <a:lstStyle/>
                    <a:p>
                      <a:endParaRPr lang="en-GB"/>
                    </a:p>
                  </p:txBody>
                </p:sp>
                <p:sp>
                  <p:nvSpPr>
                    <p:cNvPr id="19899" name="Line 1097"/>
                    <p:cNvSpPr>
                      <a:spLocks noChangeShapeType="1"/>
                    </p:cNvSpPr>
                    <p:nvPr/>
                  </p:nvSpPr>
                  <p:spPr bwMode="auto">
                    <a:xfrm flipV="1">
                      <a:off x="1324" y="1060"/>
                      <a:ext cx="34" cy="40"/>
                    </a:xfrm>
                    <a:prstGeom prst="line">
                      <a:avLst/>
                    </a:prstGeom>
                    <a:noFill/>
                    <a:ln w="9360">
                      <a:solidFill>
                        <a:srgbClr val="000000"/>
                      </a:solidFill>
                      <a:miter lim="800000"/>
                      <a:headEnd/>
                      <a:tailEnd/>
                    </a:ln>
                  </p:spPr>
                  <p:txBody>
                    <a:bodyPr/>
                    <a:lstStyle/>
                    <a:p>
                      <a:endParaRPr lang="en-GB"/>
                    </a:p>
                  </p:txBody>
                </p:sp>
              </p:grpSp>
              <p:grpSp>
                <p:nvGrpSpPr>
                  <p:cNvPr id="20699" name="Group 1098"/>
                  <p:cNvGrpSpPr>
                    <a:grpSpLocks/>
                  </p:cNvGrpSpPr>
                  <p:nvPr/>
                </p:nvGrpSpPr>
                <p:grpSpPr bwMode="auto">
                  <a:xfrm>
                    <a:off x="1319" y="1003"/>
                    <a:ext cx="44" cy="62"/>
                    <a:chOff x="1319" y="1003"/>
                    <a:chExt cx="44" cy="62"/>
                  </a:xfrm>
                </p:grpSpPr>
                <p:sp>
                  <p:nvSpPr>
                    <p:cNvPr id="19896" name="Line 1099"/>
                    <p:cNvSpPr>
                      <a:spLocks noChangeShapeType="1"/>
                    </p:cNvSpPr>
                    <p:nvPr/>
                  </p:nvSpPr>
                  <p:spPr bwMode="auto">
                    <a:xfrm flipH="1" flipV="1">
                      <a:off x="1318" y="1033"/>
                      <a:ext cx="46" cy="34"/>
                    </a:xfrm>
                    <a:prstGeom prst="line">
                      <a:avLst/>
                    </a:prstGeom>
                    <a:noFill/>
                    <a:ln w="9360">
                      <a:solidFill>
                        <a:srgbClr val="000000"/>
                      </a:solidFill>
                      <a:miter lim="800000"/>
                      <a:headEnd/>
                      <a:tailEnd/>
                    </a:ln>
                  </p:spPr>
                  <p:txBody>
                    <a:bodyPr/>
                    <a:lstStyle/>
                    <a:p>
                      <a:endParaRPr lang="en-GB"/>
                    </a:p>
                  </p:txBody>
                </p:sp>
                <p:sp>
                  <p:nvSpPr>
                    <p:cNvPr id="19897" name="Line 1100"/>
                    <p:cNvSpPr>
                      <a:spLocks noChangeShapeType="1"/>
                    </p:cNvSpPr>
                    <p:nvPr/>
                  </p:nvSpPr>
                  <p:spPr bwMode="auto">
                    <a:xfrm flipV="1">
                      <a:off x="1324" y="1003"/>
                      <a:ext cx="34" cy="40"/>
                    </a:xfrm>
                    <a:prstGeom prst="line">
                      <a:avLst/>
                    </a:prstGeom>
                    <a:noFill/>
                    <a:ln w="9360">
                      <a:solidFill>
                        <a:srgbClr val="000000"/>
                      </a:solidFill>
                      <a:miter lim="800000"/>
                      <a:headEnd/>
                      <a:tailEnd/>
                    </a:ln>
                  </p:spPr>
                  <p:txBody>
                    <a:bodyPr/>
                    <a:lstStyle/>
                    <a:p>
                      <a:endParaRPr lang="en-GB"/>
                    </a:p>
                  </p:txBody>
                </p:sp>
              </p:grpSp>
              <p:grpSp>
                <p:nvGrpSpPr>
                  <p:cNvPr id="20700" name="Group 1101"/>
                  <p:cNvGrpSpPr>
                    <a:grpSpLocks/>
                  </p:cNvGrpSpPr>
                  <p:nvPr/>
                </p:nvGrpSpPr>
                <p:grpSpPr bwMode="auto">
                  <a:xfrm>
                    <a:off x="1319" y="947"/>
                    <a:ext cx="44" cy="62"/>
                    <a:chOff x="1319" y="947"/>
                    <a:chExt cx="44" cy="62"/>
                  </a:xfrm>
                </p:grpSpPr>
                <p:sp>
                  <p:nvSpPr>
                    <p:cNvPr id="19894" name="Line 1102"/>
                    <p:cNvSpPr>
                      <a:spLocks noChangeShapeType="1"/>
                    </p:cNvSpPr>
                    <p:nvPr/>
                  </p:nvSpPr>
                  <p:spPr bwMode="auto">
                    <a:xfrm flipH="1" flipV="1">
                      <a:off x="1318" y="976"/>
                      <a:ext cx="46" cy="34"/>
                    </a:xfrm>
                    <a:prstGeom prst="line">
                      <a:avLst/>
                    </a:prstGeom>
                    <a:noFill/>
                    <a:ln w="9360">
                      <a:solidFill>
                        <a:srgbClr val="000000"/>
                      </a:solidFill>
                      <a:miter lim="800000"/>
                      <a:headEnd/>
                      <a:tailEnd/>
                    </a:ln>
                  </p:spPr>
                  <p:txBody>
                    <a:bodyPr/>
                    <a:lstStyle/>
                    <a:p>
                      <a:endParaRPr lang="en-GB"/>
                    </a:p>
                  </p:txBody>
                </p:sp>
                <p:sp>
                  <p:nvSpPr>
                    <p:cNvPr id="19895" name="Line 1103"/>
                    <p:cNvSpPr>
                      <a:spLocks noChangeShapeType="1"/>
                    </p:cNvSpPr>
                    <p:nvPr/>
                  </p:nvSpPr>
                  <p:spPr bwMode="auto">
                    <a:xfrm flipV="1">
                      <a:off x="1324" y="946"/>
                      <a:ext cx="34" cy="40"/>
                    </a:xfrm>
                    <a:prstGeom prst="line">
                      <a:avLst/>
                    </a:prstGeom>
                    <a:noFill/>
                    <a:ln w="9360">
                      <a:solidFill>
                        <a:srgbClr val="000000"/>
                      </a:solidFill>
                      <a:miter lim="800000"/>
                      <a:headEnd/>
                      <a:tailEnd/>
                    </a:ln>
                  </p:spPr>
                  <p:txBody>
                    <a:bodyPr/>
                    <a:lstStyle/>
                    <a:p>
                      <a:endParaRPr lang="en-GB"/>
                    </a:p>
                  </p:txBody>
                </p:sp>
              </p:grpSp>
            </p:grpSp>
            <p:grpSp>
              <p:nvGrpSpPr>
                <p:cNvPr id="20701" name="Group 1104"/>
                <p:cNvGrpSpPr>
                  <a:grpSpLocks/>
                </p:cNvGrpSpPr>
                <p:nvPr/>
              </p:nvGrpSpPr>
              <p:grpSpPr bwMode="auto">
                <a:xfrm>
                  <a:off x="1258" y="947"/>
                  <a:ext cx="44" cy="365"/>
                  <a:chOff x="1258" y="947"/>
                  <a:chExt cx="44" cy="365"/>
                </a:xfrm>
              </p:grpSpPr>
              <p:sp>
                <p:nvSpPr>
                  <p:cNvPr id="19868" name="Line 1105"/>
                  <p:cNvSpPr>
                    <a:spLocks noChangeShapeType="1"/>
                  </p:cNvSpPr>
                  <p:nvPr/>
                </p:nvSpPr>
                <p:spPr bwMode="auto">
                  <a:xfrm flipV="1">
                    <a:off x="1277" y="1284"/>
                    <a:ext cx="21" cy="29"/>
                  </a:xfrm>
                  <a:prstGeom prst="line">
                    <a:avLst/>
                  </a:prstGeom>
                  <a:noFill/>
                  <a:ln w="9360">
                    <a:solidFill>
                      <a:srgbClr val="000000"/>
                    </a:solidFill>
                    <a:miter lim="800000"/>
                    <a:headEnd/>
                    <a:tailEnd/>
                  </a:ln>
                </p:spPr>
                <p:txBody>
                  <a:bodyPr/>
                  <a:lstStyle/>
                  <a:p>
                    <a:endParaRPr lang="en-GB"/>
                  </a:p>
                </p:txBody>
              </p:sp>
              <p:grpSp>
                <p:nvGrpSpPr>
                  <p:cNvPr id="20702" name="Group 1106"/>
                  <p:cNvGrpSpPr>
                    <a:grpSpLocks/>
                  </p:cNvGrpSpPr>
                  <p:nvPr/>
                </p:nvGrpSpPr>
                <p:grpSpPr bwMode="auto">
                  <a:xfrm>
                    <a:off x="1258" y="1230"/>
                    <a:ext cx="44" cy="63"/>
                    <a:chOff x="1258" y="1230"/>
                    <a:chExt cx="44" cy="63"/>
                  </a:xfrm>
                </p:grpSpPr>
                <p:sp>
                  <p:nvSpPr>
                    <p:cNvPr id="19885" name="Line 1107"/>
                    <p:cNvSpPr>
                      <a:spLocks noChangeShapeType="1"/>
                    </p:cNvSpPr>
                    <p:nvPr/>
                  </p:nvSpPr>
                  <p:spPr bwMode="auto">
                    <a:xfrm flipH="1" flipV="1">
                      <a:off x="1257" y="1261"/>
                      <a:ext cx="46" cy="33"/>
                    </a:xfrm>
                    <a:prstGeom prst="line">
                      <a:avLst/>
                    </a:prstGeom>
                    <a:noFill/>
                    <a:ln w="9360">
                      <a:solidFill>
                        <a:srgbClr val="000000"/>
                      </a:solidFill>
                      <a:miter lim="800000"/>
                      <a:headEnd/>
                      <a:tailEnd/>
                    </a:ln>
                  </p:spPr>
                  <p:txBody>
                    <a:bodyPr/>
                    <a:lstStyle/>
                    <a:p>
                      <a:endParaRPr lang="en-GB"/>
                    </a:p>
                  </p:txBody>
                </p:sp>
                <p:sp>
                  <p:nvSpPr>
                    <p:cNvPr id="19886" name="Line 1108"/>
                    <p:cNvSpPr>
                      <a:spLocks noChangeShapeType="1"/>
                    </p:cNvSpPr>
                    <p:nvPr/>
                  </p:nvSpPr>
                  <p:spPr bwMode="auto">
                    <a:xfrm flipV="1">
                      <a:off x="1263" y="1229"/>
                      <a:ext cx="34" cy="40"/>
                    </a:xfrm>
                    <a:prstGeom prst="line">
                      <a:avLst/>
                    </a:prstGeom>
                    <a:noFill/>
                    <a:ln w="9360">
                      <a:solidFill>
                        <a:srgbClr val="000000"/>
                      </a:solidFill>
                      <a:miter lim="800000"/>
                      <a:headEnd/>
                      <a:tailEnd/>
                    </a:ln>
                  </p:spPr>
                  <p:txBody>
                    <a:bodyPr/>
                    <a:lstStyle/>
                    <a:p>
                      <a:endParaRPr lang="en-GB"/>
                    </a:p>
                  </p:txBody>
                </p:sp>
              </p:grpSp>
              <p:grpSp>
                <p:nvGrpSpPr>
                  <p:cNvPr id="20716" name="Group 1109"/>
                  <p:cNvGrpSpPr>
                    <a:grpSpLocks/>
                  </p:cNvGrpSpPr>
                  <p:nvPr/>
                </p:nvGrpSpPr>
                <p:grpSpPr bwMode="auto">
                  <a:xfrm>
                    <a:off x="1258" y="1173"/>
                    <a:ext cx="44" cy="62"/>
                    <a:chOff x="1258" y="1173"/>
                    <a:chExt cx="44" cy="62"/>
                  </a:xfrm>
                </p:grpSpPr>
                <p:sp>
                  <p:nvSpPr>
                    <p:cNvPr id="19883" name="Line 1110"/>
                    <p:cNvSpPr>
                      <a:spLocks noChangeShapeType="1"/>
                    </p:cNvSpPr>
                    <p:nvPr/>
                  </p:nvSpPr>
                  <p:spPr bwMode="auto">
                    <a:xfrm flipH="1" flipV="1">
                      <a:off x="1257" y="1203"/>
                      <a:ext cx="46" cy="34"/>
                    </a:xfrm>
                    <a:prstGeom prst="line">
                      <a:avLst/>
                    </a:prstGeom>
                    <a:noFill/>
                    <a:ln w="9360">
                      <a:solidFill>
                        <a:srgbClr val="000000"/>
                      </a:solidFill>
                      <a:miter lim="800000"/>
                      <a:headEnd/>
                      <a:tailEnd/>
                    </a:ln>
                  </p:spPr>
                  <p:txBody>
                    <a:bodyPr/>
                    <a:lstStyle/>
                    <a:p>
                      <a:endParaRPr lang="en-GB"/>
                    </a:p>
                  </p:txBody>
                </p:sp>
                <p:sp>
                  <p:nvSpPr>
                    <p:cNvPr id="19884" name="Line 1111"/>
                    <p:cNvSpPr>
                      <a:spLocks noChangeShapeType="1"/>
                    </p:cNvSpPr>
                    <p:nvPr/>
                  </p:nvSpPr>
                  <p:spPr bwMode="auto">
                    <a:xfrm flipV="1">
                      <a:off x="1263" y="1173"/>
                      <a:ext cx="34" cy="40"/>
                    </a:xfrm>
                    <a:prstGeom prst="line">
                      <a:avLst/>
                    </a:prstGeom>
                    <a:noFill/>
                    <a:ln w="9360">
                      <a:solidFill>
                        <a:srgbClr val="000000"/>
                      </a:solidFill>
                      <a:miter lim="800000"/>
                      <a:headEnd/>
                      <a:tailEnd/>
                    </a:ln>
                  </p:spPr>
                  <p:txBody>
                    <a:bodyPr/>
                    <a:lstStyle/>
                    <a:p>
                      <a:endParaRPr lang="en-GB"/>
                    </a:p>
                  </p:txBody>
                </p:sp>
              </p:grpSp>
              <p:grpSp>
                <p:nvGrpSpPr>
                  <p:cNvPr id="20717" name="Group 1112"/>
                  <p:cNvGrpSpPr>
                    <a:grpSpLocks/>
                  </p:cNvGrpSpPr>
                  <p:nvPr/>
                </p:nvGrpSpPr>
                <p:grpSpPr bwMode="auto">
                  <a:xfrm>
                    <a:off x="1258" y="1116"/>
                    <a:ext cx="44" cy="62"/>
                    <a:chOff x="1258" y="1116"/>
                    <a:chExt cx="44" cy="62"/>
                  </a:xfrm>
                </p:grpSpPr>
                <p:sp>
                  <p:nvSpPr>
                    <p:cNvPr id="19881" name="Line 1113"/>
                    <p:cNvSpPr>
                      <a:spLocks noChangeShapeType="1"/>
                    </p:cNvSpPr>
                    <p:nvPr/>
                  </p:nvSpPr>
                  <p:spPr bwMode="auto">
                    <a:xfrm flipH="1" flipV="1">
                      <a:off x="1257" y="1146"/>
                      <a:ext cx="46" cy="34"/>
                    </a:xfrm>
                    <a:prstGeom prst="line">
                      <a:avLst/>
                    </a:prstGeom>
                    <a:noFill/>
                    <a:ln w="9360">
                      <a:solidFill>
                        <a:srgbClr val="000000"/>
                      </a:solidFill>
                      <a:miter lim="800000"/>
                      <a:headEnd/>
                      <a:tailEnd/>
                    </a:ln>
                  </p:spPr>
                  <p:txBody>
                    <a:bodyPr/>
                    <a:lstStyle/>
                    <a:p>
                      <a:endParaRPr lang="en-GB"/>
                    </a:p>
                  </p:txBody>
                </p:sp>
                <p:sp>
                  <p:nvSpPr>
                    <p:cNvPr id="19882" name="Line 1114"/>
                    <p:cNvSpPr>
                      <a:spLocks noChangeShapeType="1"/>
                    </p:cNvSpPr>
                    <p:nvPr/>
                  </p:nvSpPr>
                  <p:spPr bwMode="auto">
                    <a:xfrm flipV="1">
                      <a:off x="1263" y="1116"/>
                      <a:ext cx="34" cy="40"/>
                    </a:xfrm>
                    <a:prstGeom prst="line">
                      <a:avLst/>
                    </a:prstGeom>
                    <a:noFill/>
                    <a:ln w="9360">
                      <a:solidFill>
                        <a:srgbClr val="000000"/>
                      </a:solidFill>
                      <a:miter lim="800000"/>
                      <a:headEnd/>
                      <a:tailEnd/>
                    </a:ln>
                  </p:spPr>
                  <p:txBody>
                    <a:bodyPr/>
                    <a:lstStyle/>
                    <a:p>
                      <a:endParaRPr lang="en-GB"/>
                    </a:p>
                  </p:txBody>
                </p:sp>
              </p:grpSp>
              <p:grpSp>
                <p:nvGrpSpPr>
                  <p:cNvPr id="20718" name="Group 1115"/>
                  <p:cNvGrpSpPr>
                    <a:grpSpLocks/>
                  </p:cNvGrpSpPr>
                  <p:nvPr/>
                </p:nvGrpSpPr>
                <p:grpSpPr bwMode="auto">
                  <a:xfrm>
                    <a:off x="1258" y="1060"/>
                    <a:ext cx="44" cy="62"/>
                    <a:chOff x="1258" y="1060"/>
                    <a:chExt cx="44" cy="62"/>
                  </a:xfrm>
                </p:grpSpPr>
                <p:sp>
                  <p:nvSpPr>
                    <p:cNvPr id="19879" name="Line 1116"/>
                    <p:cNvSpPr>
                      <a:spLocks noChangeShapeType="1"/>
                    </p:cNvSpPr>
                    <p:nvPr/>
                  </p:nvSpPr>
                  <p:spPr bwMode="auto">
                    <a:xfrm flipH="1" flipV="1">
                      <a:off x="1257" y="1089"/>
                      <a:ext cx="46" cy="34"/>
                    </a:xfrm>
                    <a:prstGeom prst="line">
                      <a:avLst/>
                    </a:prstGeom>
                    <a:noFill/>
                    <a:ln w="9360">
                      <a:solidFill>
                        <a:srgbClr val="000000"/>
                      </a:solidFill>
                      <a:miter lim="800000"/>
                      <a:headEnd/>
                      <a:tailEnd/>
                    </a:ln>
                  </p:spPr>
                  <p:txBody>
                    <a:bodyPr/>
                    <a:lstStyle/>
                    <a:p>
                      <a:endParaRPr lang="en-GB"/>
                    </a:p>
                  </p:txBody>
                </p:sp>
                <p:sp>
                  <p:nvSpPr>
                    <p:cNvPr id="19880" name="Line 1117"/>
                    <p:cNvSpPr>
                      <a:spLocks noChangeShapeType="1"/>
                    </p:cNvSpPr>
                    <p:nvPr/>
                  </p:nvSpPr>
                  <p:spPr bwMode="auto">
                    <a:xfrm flipV="1">
                      <a:off x="1263" y="1060"/>
                      <a:ext cx="34" cy="40"/>
                    </a:xfrm>
                    <a:prstGeom prst="line">
                      <a:avLst/>
                    </a:prstGeom>
                    <a:noFill/>
                    <a:ln w="9360">
                      <a:solidFill>
                        <a:srgbClr val="000000"/>
                      </a:solidFill>
                      <a:miter lim="800000"/>
                      <a:headEnd/>
                      <a:tailEnd/>
                    </a:ln>
                  </p:spPr>
                  <p:txBody>
                    <a:bodyPr/>
                    <a:lstStyle/>
                    <a:p>
                      <a:endParaRPr lang="en-GB"/>
                    </a:p>
                  </p:txBody>
                </p:sp>
              </p:grpSp>
              <p:grpSp>
                <p:nvGrpSpPr>
                  <p:cNvPr id="20719" name="Group 1118"/>
                  <p:cNvGrpSpPr>
                    <a:grpSpLocks/>
                  </p:cNvGrpSpPr>
                  <p:nvPr/>
                </p:nvGrpSpPr>
                <p:grpSpPr bwMode="auto">
                  <a:xfrm>
                    <a:off x="1258" y="1003"/>
                    <a:ext cx="44" cy="62"/>
                    <a:chOff x="1258" y="1003"/>
                    <a:chExt cx="44" cy="62"/>
                  </a:xfrm>
                </p:grpSpPr>
                <p:sp>
                  <p:nvSpPr>
                    <p:cNvPr id="19877" name="Line 1119"/>
                    <p:cNvSpPr>
                      <a:spLocks noChangeShapeType="1"/>
                    </p:cNvSpPr>
                    <p:nvPr/>
                  </p:nvSpPr>
                  <p:spPr bwMode="auto">
                    <a:xfrm flipH="1" flipV="1">
                      <a:off x="1257" y="1033"/>
                      <a:ext cx="46" cy="34"/>
                    </a:xfrm>
                    <a:prstGeom prst="line">
                      <a:avLst/>
                    </a:prstGeom>
                    <a:noFill/>
                    <a:ln w="9360">
                      <a:solidFill>
                        <a:srgbClr val="000000"/>
                      </a:solidFill>
                      <a:miter lim="800000"/>
                      <a:headEnd/>
                      <a:tailEnd/>
                    </a:ln>
                  </p:spPr>
                  <p:txBody>
                    <a:bodyPr/>
                    <a:lstStyle/>
                    <a:p>
                      <a:endParaRPr lang="en-GB"/>
                    </a:p>
                  </p:txBody>
                </p:sp>
                <p:sp>
                  <p:nvSpPr>
                    <p:cNvPr id="19878" name="Line 1120"/>
                    <p:cNvSpPr>
                      <a:spLocks noChangeShapeType="1"/>
                    </p:cNvSpPr>
                    <p:nvPr/>
                  </p:nvSpPr>
                  <p:spPr bwMode="auto">
                    <a:xfrm flipV="1">
                      <a:off x="1263" y="1003"/>
                      <a:ext cx="34" cy="40"/>
                    </a:xfrm>
                    <a:prstGeom prst="line">
                      <a:avLst/>
                    </a:prstGeom>
                    <a:noFill/>
                    <a:ln w="9360">
                      <a:solidFill>
                        <a:srgbClr val="000000"/>
                      </a:solidFill>
                      <a:miter lim="800000"/>
                      <a:headEnd/>
                      <a:tailEnd/>
                    </a:ln>
                  </p:spPr>
                  <p:txBody>
                    <a:bodyPr/>
                    <a:lstStyle/>
                    <a:p>
                      <a:endParaRPr lang="en-GB"/>
                    </a:p>
                  </p:txBody>
                </p:sp>
              </p:grpSp>
              <p:grpSp>
                <p:nvGrpSpPr>
                  <p:cNvPr id="20720" name="Group 1121"/>
                  <p:cNvGrpSpPr>
                    <a:grpSpLocks/>
                  </p:cNvGrpSpPr>
                  <p:nvPr/>
                </p:nvGrpSpPr>
                <p:grpSpPr bwMode="auto">
                  <a:xfrm>
                    <a:off x="1258" y="947"/>
                    <a:ext cx="44" cy="62"/>
                    <a:chOff x="1258" y="947"/>
                    <a:chExt cx="44" cy="62"/>
                  </a:xfrm>
                </p:grpSpPr>
                <p:sp>
                  <p:nvSpPr>
                    <p:cNvPr id="19875" name="Line 1122"/>
                    <p:cNvSpPr>
                      <a:spLocks noChangeShapeType="1"/>
                    </p:cNvSpPr>
                    <p:nvPr/>
                  </p:nvSpPr>
                  <p:spPr bwMode="auto">
                    <a:xfrm flipH="1" flipV="1">
                      <a:off x="1257" y="976"/>
                      <a:ext cx="46" cy="34"/>
                    </a:xfrm>
                    <a:prstGeom prst="line">
                      <a:avLst/>
                    </a:prstGeom>
                    <a:noFill/>
                    <a:ln w="9360">
                      <a:solidFill>
                        <a:srgbClr val="000000"/>
                      </a:solidFill>
                      <a:miter lim="800000"/>
                      <a:headEnd/>
                      <a:tailEnd/>
                    </a:ln>
                  </p:spPr>
                  <p:txBody>
                    <a:bodyPr/>
                    <a:lstStyle/>
                    <a:p>
                      <a:endParaRPr lang="en-GB"/>
                    </a:p>
                  </p:txBody>
                </p:sp>
                <p:sp>
                  <p:nvSpPr>
                    <p:cNvPr id="19876" name="Line 1123"/>
                    <p:cNvSpPr>
                      <a:spLocks noChangeShapeType="1"/>
                    </p:cNvSpPr>
                    <p:nvPr/>
                  </p:nvSpPr>
                  <p:spPr bwMode="auto">
                    <a:xfrm flipV="1">
                      <a:off x="1263" y="946"/>
                      <a:ext cx="34" cy="40"/>
                    </a:xfrm>
                    <a:prstGeom prst="line">
                      <a:avLst/>
                    </a:prstGeom>
                    <a:noFill/>
                    <a:ln w="9360">
                      <a:solidFill>
                        <a:srgbClr val="000000"/>
                      </a:solidFill>
                      <a:miter lim="800000"/>
                      <a:headEnd/>
                      <a:tailEnd/>
                    </a:ln>
                  </p:spPr>
                  <p:txBody>
                    <a:bodyPr/>
                    <a:lstStyle/>
                    <a:p>
                      <a:endParaRPr lang="en-GB"/>
                    </a:p>
                  </p:txBody>
                </p:sp>
              </p:grpSp>
            </p:grpSp>
          </p:grpSp>
        </p:grpSp>
        <p:grpSp>
          <p:nvGrpSpPr>
            <p:cNvPr id="20721" name="Group 1124"/>
            <p:cNvGrpSpPr>
              <a:grpSpLocks/>
            </p:cNvGrpSpPr>
            <p:nvPr/>
          </p:nvGrpSpPr>
          <p:grpSpPr bwMode="auto">
            <a:xfrm>
              <a:off x="748" y="409"/>
              <a:ext cx="235" cy="1061"/>
              <a:chOff x="748" y="409"/>
              <a:chExt cx="235" cy="1061"/>
            </a:xfrm>
          </p:grpSpPr>
          <p:grpSp>
            <p:nvGrpSpPr>
              <p:cNvPr id="20739" name="Group 1125"/>
              <p:cNvGrpSpPr>
                <a:grpSpLocks/>
              </p:cNvGrpSpPr>
              <p:nvPr/>
            </p:nvGrpSpPr>
            <p:grpSpPr bwMode="auto">
              <a:xfrm>
                <a:off x="748" y="409"/>
                <a:ext cx="199" cy="512"/>
                <a:chOff x="748" y="409"/>
                <a:chExt cx="199" cy="512"/>
              </a:xfrm>
            </p:grpSpPr>
            <p:sp>
              <p:nvSpPr>
                <p:cNvPr id="19814" name="Oval 1126"/>
                <p:cNvSpPr>
                  <a:spLocks noChangeArrowheads="1"/>
                </p:cNvSpPr>
                <p:nvPr/>
              </p:nvSpPr>
              <p:spPr bwMode="auto">
                <a:xfrm>
                  <a:off x="748" y="409"/>
                  <a:ext cx="112" cy="8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19815" name="Line 1127"/>
                <p:cNvSpPr>
                  <a:spLocks noChangeShapeType="1"/>
                </p:cNvSpPr>
                <p:nvPr/>
              </p:nvSpPr>
              <p:spPr bwMode="auto">
                <a:xfrm>
                  <a:off x="809" y="498"/>
                  <a:ext cx="0" cy="42"/>
                </a:xfrm>
                <a:prstGeom prst="line">
                  <a:avLst/>
                </a:prstGeom>
                <a:noFill/>
                <a:ln w="9360">
                  <a:solidFill>
                    <a:srgbClr val="000000"/>
                  </a:solidFill>
                  <a:miter lim="800000"/>
                  <a:headEnd/>
                  <a:tailEnd/>
                </a:ln>
              </p:spPr>
              <p:txBody>
                <a:bodyPr/>
                <a:lstStyle/>
                <a:p>
                  <a:endParaRPr lang="en-GB"/>
                </a:p>
              </p:txBody>
            </p:sp>
            <p:sp>
              <p:nvSpPr>
                <p:cNvPr id="19816" name="Line 1128"/>
                <p:cNvSpPr>
                  <a:spLocks noChangeShapeType="1"/>
                </p:cNvSpPr>
                <p:nvPr/>
              </p:nvSpPr>
              <p:spPr bwMode="auto">
                <a:xfrm>
                  <a:off x="809" y="542"/>
                  <a:ext cx="120" cy="0"/>
                </a:xfrm>
                <a:prstGeom prst="line">
                  <a:avLst/>
                </a:prstGeom>
                <a:noFill/>
                <a:ln w="9360">
                  <a:solidFill>
                    <a:srgbClr val="000000"/>
                  </a:solidFill>
                  <a:miter lim="800000"/>
                  <a:headEnd/>
                  <a:tailEnd/>
                </a:ln>
              </p:spPr>
              <p:txBody>
                <a:bodyPr/>
                <a:lstStyle/>
                <a:p>
                  <a:endParaRPr lang="en-GB"/>
                </a:p>
              </p:txBody>
            </p:sp>
            <p:sp>
              <p:nvSpPr>
                <p:cNvPr id="19817" name="Line 1129"/>
                <p:cNvSpPr>
                  <a:spLocks noChangeShapeType="1"/>
                </p:cNvSpPr>
                <p:nvPr/>
              </p:nvSpPr>
              <p:spPr bwMode="auto">
                <a:xfrm>
                  <a:off x="930" y="542"/>
                  <a:ext cx="0" cy="17"/>
                </a:xfrm>
                <a:prstGeom prst="line">
                  <a:avLst/>
                </a:prstGeom>
                <a:noFill/>
                <a:ln w="9360">
                  <a:solidFill>
                    <a:srgbClr val="000000"/>
                  </a:solidFill>
                  <a:miter lim="800000"/>
                  <a:headEnd/>
                  <a:tailEnd/>
                </a:ln>
              </p:spPr>
              <p:txBody>
                <a:bodyPr/>
                <a:lstStyle/>
                <a:p>
                  <a:endParaRPr lang="en-GB"/>
                </a:p>
              </p:txBody>
            </p:sp>
            <p:sp>
              <p:nvSpPr>
                <p:cNvPr id="19818" name="Line 1130"/>
                <p:cNvSpPr>
                  <a:spLocks noChangeShapeType="1"/>
                </p:cNvSpPr>
                <p:nvPr/>
              </p:nvSpPr>
              <p:spPr bwMode="auto">
                <a:xfrm>
                  <a:off x="869" y="542"/>
                  <a:ext cx="0" cy="17"/>
                </a:xfrm>
                <a:prstGeom prst="line">
                  <a:avLst/>
                </a:prstGeom>
                <a:noFill/>
                <a:ln w="9360">
                  <a:solidFill>
                    <a:srgbClr val="000000"/>
                  </a:solidFill>
                  <a:miter lim="800000"/>
                  <a:headEnd/>
                  <a:tailEnd/>
                </a:ln>
              </p:spPr>
              <p:txBody>
                <a:bodyPr/>
                <a:lstStyle/>
                <a:p>
                  <a:endParaRPr lang="en-GB"/>
                </a:p>
              </p:txBody>
            </p:sp>
            <p:grpSp>
              <p:nvGrpSpPr>
                <p:cNvPr id="20740" name="Group 1131"/>
                <p:cNvGrpSpPr>
                  <a:grpSpLocks/>
                </p:cNvGrpSpPr>
                <p:nvPr/>
              </p:nvGrpSpPr>
              <p:grpSpPr bwMode="auto">
                <a:xfrm>
                  <a:off x="842" y="561"/>
                  <a:ext cx="44" cy="360"/>
                  <a:chOff x="842" y="561"/>
                  <a:chExt cx="44" cy="360"/>
                </a:xfrm>
              </p:grpSpPr>
              <p:sp>
                <p:nvSpPr>
                  <p:cNvPr id="19840" name="Line 1132"/>
                  <p:cNvSpPr>
                    <a:spLocks noChangeShapeType="1"/>
                  </p:cNvSpPr>
                  <p:nvPr/>
                </p:nvSpPr>
                <p:spPr bwMode="auto">
                  <a:xfrm flipH="1">
                    <a:off x="841" y="561"/>
                    <a:ext cx="32" cy="17"/>
                  </a:xfrm>
                  <a:prstGeom prst="line">
                    <a:avLst/>
                  </a:prstGeom>
                  <a:noFill/>
                  <a:ln w="9360">
                    <a:solidFill>
                      <a:srgbClr val="000000"/>
                    </a:solidFill>
                    <a:miter lim="800000"/>
                    <a:headEnd/>
                    <a:tailEnd/>
                  </a:ln>
                </p:spPr>
                <p:txBody>
                  <a:bodyPr/>
                  <a:lstStyle/>
                  <a:p>
                    <a:endParaRPr lang="en-GB"/>
                  </a:p>
                </p:txBody>
              </p:sp>
              <p:grpSp>
                <p:nvGrpSpPr>
                  <p:cNvPr id="20742" name="Group 1133"/>
                  <p:cNvGrpSpPr>
                    <a:grpSpLocks/>
                  </p:cNvGrpSpPr>
                  <p:nvPr/>
                </p:nvGrpSpPr>
                <p:grpSpPr bwMode="auto">
                  <a:xfrm>
                    <a:off x="843" y="580"/>
                    <a:ext cx="43" cy="55"/>
                    <a:chOff x="843" y="580"/>
                    <a:chExt cx="43" cy="55"/>
                  </a:xfrm>
                </p:grpSpPr>
                <p:sp>
                  <p:nvSpPr>
                    <p:cNvPr id="19857" name="Line 1134"/>
                    <p:cNvSpPr>
                      <a:spLocks noChangeShapeType="1"/>
                    </p:cNvSpPr>
                    <p:nvPr/>
                  </p:nvSpPr>
                  <p:spPr bwMode="auto">
                    <a:xfrm>
                      <a:off x="848" y="580"/>
                      <a:ext cx="33" cy="23"/>
                    </a:xfrm>
                    <a:prstGeom prst="line">
                      <a:avLst/>
                    </a:prstGeom>
                    <a:noFill/>
                    <a:ln w="9360">
                      <a:solidFill>
                        <a:srgbClr val="000000"/>
                      </a:solidFill>
                      <a:miter lim="800000"/>
                      <a:headEnd/>
                      <a:tailEnd/>
                    </a:ln>
                  </p:spPr>
                  <p:txBody>
                    <a:bodyPr/>
                    <a:lstStyle/>
                    <a:p>
                      <a:endParaRPr lang="en-GB"/>
                    </a:p>
                  </p:txBody>
                </p:sp>
                <p:sp>
                  <p:nvSpPr>
                    <p:cNvPr id="19858" name="Line 1135"/>
                    <p:cNvSpPr>
                      <a:spLocks noChangeShapeType="1"/>
                    </p:cNvSpPr>
                    <p:nvPr/>
                  </p:nvSpPr>
                  <p:spPr bwMode="auto">
                    <a:xfrm flipH="1">
                      <a:off x="842" y="605"/>
                      <a:ext cx="45" cy="30"/>
                    </a:xfrm>
                    <a:prstGeom prst="line">
                      <a:avLst/>
                    </a:prstGeom>
                    <a:noFill/>
                    <a:ln w="9360">
                      <a:solidFill>
                        <a:srgbClr val="000000"/>
                      </a:solidFill>
                      <a:miter lim="800000"/>
                      <a:headEnd/>
                      <a:tailEnd/>
                    </a:ln>
                  </p:spPr>
                  <p:txBody>
                    <a:bodyPr/>
                    <a:lstStyle/>
                    <a:p>
                      <a:endParaRPr lang="en-GB"/>
                    </a:p>
                  </p:txBody>
                </p:sp>
              </p:grpSp>
              <p:grpSp>
                <p:nvGrpSpPr>
                  <p:cNvPr id="20743" name="Group 1136"/>
                  <p:cNvGrpSpPr>
                    <a:grpSpLocks/>
                  </p:cNvGrpSpPr>
                  <p:nvPr/>
                </p:nvGrpSpPr>
                <p:grpSpPr bwMode="auto">
                  <a:xfrm>
                    <a:off x="843" y="637"/>
                    <a:ext cx="43" cy="55"/>
                    <a:chOff x="843" y="637"/>
                    <a:chExt cx="43" cy="55"/>
                  </a:xfrm>
                </p:grpSpPr>
                <p:sp>
                  <p:nvSpPr>
                    <p:cNvPr id="19855" name="Line 1137"/>
                    <p:cNvSpPr>
                      <a:spLocks noChangeShapeType="1"/>
                    </p:cNvSpPr>
                    <p:nvPr/>
                  </p:nvSpPr>
                  <p:spPr bwMode="auto">
                    <a:xfrm>
                      <a:off x="848" y="637"/>
                      <a:ext cx="33" cy="23"/>
                    </a:xfrm>
                    <a:prstGeom prst="line">
                      <a:avLst/>
                    </a:prstGeom>
                    <a:noFill/>
                    <a:ln w="9360">
                      <a:solidFill>
                        <a:srgbClr val="000000"/>
                      </a:solidFill>
                      <a:miter lim="800000"/>
                      <a:headEnd/>
                      <a:tailEnd/>
                    </a:ln>
                  </p:spPr>
                  <p:txBody>
                    <a:bodyPr/>
                    <a:lstStyle/>
                    <a:p>
                      <a:endParaRPr lang="en-GB"/>
                    </a:p>
                  </p:txBody>
                </p:sp>
                <p:sp>
                  <p:nvSpPr>
                    <p:cNvPr id="19856" name="Line 1138"/>
                    <p:cNvSpPr>
                      <a:spLocks noChangeShapeType="1"/>
                    </p:cNvSpPr>
                    <p:nvPr/>
                  </p:nvSpPr>
                  <p:spPr bwMode="auto">
                    <a:xfrm flipH="1">
                      <a:off x="842" y="662"/>
                      <a:ext cx="45" cy="30"/>
                    </a:xfrm>
                    <a:prstGeom prst="line">
                      <a:avLst/>
                    </a:prstGeom>
                    <a:noFill/>
                    <a:ln w="9360">
                      <a:solidFill>
                        <a:srgbClr val="000000"/>
                      </a:solidFill>
                      <a:miter lim="800000"/>
                      <a:headEnd/>
                      <a:tailEnd/>
                    </a:ln>
                  </p:spPr>
                  <p:txBody>
                    <a:bodyPr/>
                    <a:lstStyle/>
                    <a:p>
                      <a:endParaRPr lang="en-GB"/>
                    </a:p>
                  </p:txBody>
                </p:sp>
              </p:grpSp>
              <p:grpSp>
                <p:nvGrpSpPr>
                  <p:cNvPr id="20744" name="Group 1139"/>
                  <p:cNvGrpSpPr>
                    <a:grpSpLocks/>
                  </p:cNvGrpSpPr>
                  <p:nvPr/>
                </p:nvGrpSpPr>
                <p:grpSpPr bwMode="auto">
                  <a:xfrm>
                    <a:off x="843" y="694"/>
                    <a:ext cx="43" cy="55"/>
                    <a:chOff x="843" y="694"/>
                    <a:chExt cx="43" cy="55"/>
                  </a:xfrm>
                </p:grpSpPr>
                <p:sp>
                  <p:nvSpPr>
                    <p:cNvPr id="19853" name="Line 1140"/>
                    <p:cNvSpPr>
                      <a:spLocks noChangeShapeType="1"/>
                    </p:cNvSpPr>
                    <p:nvPr/>
                  </p:nvSpPr>
                  <p:spPr bwMode="auto">
                    <a:xfrm>
                      <a:off x="848" y="694"/>
                      <a:ext cx="33" cy="23"/>
                    </a:xfrm>
                    <a:prstGeom prst="line">
                      <a:avLst/>
                    </a:prstGeom>
                    <a:noFill/>
                    <a:ln w="9360">
                      <a:solidFill>
                        <a:srgbClr val="000000"/>
                      </a:solidFill>
                      <a:miter lim="800000"/>
                      <a:headEnd/>
                      <a:tailEnd/>
                    </a:ln>
                  </p:spPr>
                  <p:txBody>
                    <a:bodyPr/>
                    <a:lstStyle/>
                    <a:p>
                      <a:endParaRPr lang="en-GB"/>
                    </a:p>
                  </p:txBody>
                </p:sp>
                <p:sp>
                  <p:nvSpPr>
                    <p:cNvPr id="19854" name="Line 1141"/>
                    <p:cNvSpPr>
                      <a:spLocks noChangeShapeType="1"/>
                    </p:cNvSpPr>
                    <p:nvPr/>
                  </p:nvSpPr>
                  <p:spPr bwMode="auto">
                    <a:xfrm flipH="1">
                      <a:off x="842" y="719"/>
                      <a:ext cx="45" cy="30"/>
                    </a:xfrm>
                    <a:prstGeom prst="line">
                      <a:avLst/>
                    </a:prstGeom>
                    <a:noFill/>
                    <a:ln w="9360">
                      <a:solidFill>
                        <a:srgbClr val="000000"/>
                      </a:solidFill>
                      <a:miter lim="800000"/>
                      <a:headEnd/>
                      <a:tailEnd/>
                    </a:ln>
                  </p:spPr>
                  <p:txBody>
                    <a:bodyPr/>
                    <a:lstStyle/>
                    <a:p>
                      <a:endParaRPr lang="en-GB"/>
                    </a:p>
                  </p:txBody>
                </p:sp>
              </p:grpSp>
              <p:grpSp>
                <p:nvGrpSpPr>
                  <p:cNvPr id="20745" name="Group 1142"/>
                  <p:cNvGrpSpPr>
                    <a:grpSpLocks/>
                  </p:cNvGrpSpPr>
                  <p:nvPr/>
                </p:nvGrpSpPr>
                <p:grpSpPr bwMode="auto">
                  <a:xfrm>
                    <a:off x="843" y="751"/>
                    <a:ext cx="43" cy="55"/>
                    <a:chOff x="843" y="751"/>
                    <a:chExt cx="43" cy="55"/>
                  </a:xfrm>
                </p:grpSpPr>
                <p:sp>
                  <p:nvSpPr>
                    <p:cNvPr id="19851" name="Line 1143"/>
                    <p:cNvSpPr>
                      <a:spLocks noChangeShapeType="1"/>
                    </p:cNvSpPr>
                    <p:nvPr/>
                  </p:nvSpPr>
                  <p:spPr bwMode="auto">
                    <a:xfrm>
                      <a:off x="848" y="751"/>
                      <a:ext cx="33" cy="23"/>
                    </a:xfrm>
                    <a:prstGeom prst="line">
                      <a:avLst/>
                    </a:prstGeom>
                    <a:noFill/>
                    <a:ln w="9360">
                      <a:solidFill>
                        <a:srgbClr val="000000"/>
                      </a:solidFill>
                      <a:miter lim="800000"/>
                      <a:headEnd/>
                      <a:tailEnd/>
                    </a:ln>
                  </p:spPr>
                  <p:txBody>
                    <a:bodyPr/>
                    <a:lstStyle/>
                    <a:p>
                      <a:endParaRPr lang="en-GB"/>
                    </a:p>
                  </p:txBody>
                </p:sp>
                <p:sp>
                  <p:nvSpPr>
                    <p:cNvPr id="19852" name="Line 1144"/>
                    <p:cNvSpPr>
                      <a:spLocks noChangeShapeType="1"/>
                    </p:cNvSpPr>
                    <p:nvPr/>
                  </p:nvSpPr>
                  <p:spPr bwMode="auto">
                    <a:xfrm flipH="1">
                      <a:off x="842" y="776"/>
                      <a:ext cx="45" cy="30"/>
                    </a:xfrm>
                    <a:prstGeom prst="line">
                      <a:avLst/>
                    </a:prstGeom>
                    <a:noFill/>
                    <a:ln w="9360">
                      <a:solidFill>
                        <a:srgbClr val="000000"/>
                      </a:solidFill>
                      <a:miter lim="800000"/>
                      <a:headEnd/>
                      <a:tailEnd/>
                    </a:ln>
                  </p:spPr>
                  <p:txBody>
                    <a:bodyPr/>
                    <a:lstStyle/>
                    <a:p>
                      <a:endParaRPr lang="en-GB"/>
                    </a:p>
                  </p:txBody>
                </p:sp>
              </p:grpSp>
              <p:grpSp>
                <p:nvGrpSpPr>
                  <p:cNvPr id="20746" name="Group 1145"/>
                  <p:cNvGrpSpPr>
                    <a:grpSpLocks/>
                  </p:cNvGrpSpPr>
                  <p:nvPr/>
                </p:nvGrpSpPr>
                <p:grpSpPr bwMode="auto">
                  <a:xfrm>
                    <a:off x="843" y="808"/>
                    <a:ext cx="43" cy="56"/>
                    <a:chOff x="843" y="808"/>
                    <a:chExt cx="43" cy="56"/>
                  </a:xfrm>
                </p:grpSpPr>
                <p:sp>
                  <p:nvSpPr>
                    <p:cNvPr id="19849" name="Line 1146"/>
                    <p:cNvSpPr>
                      <a:spLocks noChangeShapeType="1"/>
                    </p:cNvSpPr>
                    <p:nvPr/>
                  </p:nvSpPr>
                  <p:spPr bwMode="auto">
                    <a:xfrm>
                      <a:off x="848" y="808"/>
                      <a:ext cx="33" cy="23"/>
                    </a:xfrm>
                    <a:prstGeom prst="line">
                      <a:avLst/>
                    </a:prstGeom>
                    <a:noFill/>
                    <a:ln w="9360">
                      <a:solidFill>
                        <a:srgbClr val="000000"/>
                      </a:solidFill>
                      <a:miter lim="800000"/>
                      <a:headEnd/>
                      <a:tailEnd/>
                    </a:ln>
                  </p:spPr>
                  <p:txBody>
                    <a:bodyPr/>
                    <a:lstStyle/>
                    <a:p>
                      <a:endParaRPr lang="en-GB"/>
                    </a:p>
                  </p:txBody>
                </p:sp>
                <p:sp>
                  <p:nvSpPr>
                    <p:cNvPr id="19850" name="Line 1147"/>
                    <p:cNvSpPr>
                      <a:spLocks noChangeShapeType="1"/>
                    </p:cNvSpPr>
                    <p:nvPr/>
                  </p:nvSpPr>
                  <p:spPr bwMode="auto">
                    <a:xfrm flipH="1">
                      <a:off x="842" y="834"/>
                      <a:ext cx="45" cy="30"/>
                    </a:xfrm>
                    <a:prstGeom prst="line">
                      <a:avLst/>
                    </a:prstGeom>
                    <a:noFill/>
                    <a:ln w="9360">
                      <a:solidFill>
                        <a:srgbClr val="000000"/>
                      </a:solidFill>
                      <a:miter lim="800000"/>
                      <a:headEnd/>
                      <a:tailEnd/>
                    </a:ln>
                  </p:spPr>
                  <p:txBody>
                    <a:bodyPr/>
                    <a:lstStyle/>
                    <a:p>
                      <a:endParaRPr lang="en-GB"/>
                    </a:p>
                  </p:txBody>
                </p:sp>
              </p:grpSp>
              <p:grpSp>
                <p:nvGrpSpPr>
                  <p:cNvPr id="20747" name="Group 1148"/>
                  <p:cNvGrpSpPr>
                    <a:grpSpLocks/>
                  </p:cNvGrpSpPr>
                  <p:nvPr/>
                </p:nvGrpSpPr>
                <p:grpSpPr bwMode="auto">
                  <a:xfrm>
                    <a:off x="843" y="866"/>
                    <a:ext cx="43" cy="55"/>
                    <a:chOff x="843" y="866"/>
                    <a:chExt cx="43" cy="55"/>
                  </a:xfrm>
                </p:grpSpPr>
                <p:sp>
                  <p:nvSpPr>
                    <p:cNvPr id="19847" name="Line 1149"/>
                    <p:cNvSpPr>
                      <a:spLocks noChangeShapeType="1"/>
                    </p:cNvSpPr>
                    <p:nvPr/>
                  </p:nvSpPr>
                  <p:spPr bwMode="auto">
                    <a:xfrm>
                      <a:off x="848" y="866"/>
                      <a:ext cx="33" cy="23"/>
                    </a:xfrm>
                    <a:prstGeom prst="line">
                      <a:avLst/>
                    </a:prstGeom>
                    <a:noFill/>
                    <a:ln w="9360">
                      <a:solidFill>
                        <a:srgbClr val="000000"/>
                      </a:solidFill>
                      <a:miter lim="800000"/>
                      <a:headEnd/>
                      <a:tailEnd/>
                    </a:ln>
                  </p:spPr>
                  <p:txBody>
                    <a:bodyPr/>
                    <a:lstStyle/>
                    <a:p>
                      <a:endParaRPr lang="en-GB"/>
                    </a:p>
                  </p:txBody>
                </p:sp>
                <p:sp>
                  <p:nvSpPr>
                    <p:cNvPr id="19848" name="Line 1150"/>
                    <p:cNvSpPr>
                      <a:spLocks noChangeShapeType="1"/>
                    </p:cNvSpPr>
                    <p:nvPr/>
                  </p:nvSpPr>
                  <p:spPr bwMode="auto">
                    <a:xfrm flipH="1">
                      <a:off x="842" y="891"/>
                      <a:ext cx="45" cy="30"/>
                    </a:xfrm>
                    <a:prstGeom prst="line">
                      <a:avLst/>
                    </a:prstGeom>
                    <a:noFill/>
                    <a:ln w="9360">
                      <a:solidFill>
                        <a:srgbClr val="000000"/>
                      </a:solidFill>
                      <a:miter lim="800000"/>
                      <a:headEnd/>
                      <a:tailEnd/>
                    </a:ln>
                  </p:spPr>
                  <p:txBody>
                    <a:bodyPr/>
                    <a:lstStyle/>
                    <a:p>
                      <a:endParaRPr lang="en-GB"/>
                    </a:p>
                  </p:txBody>
                </p:sp>
              </p:grpSp>
            </p:grpSp>
            <p:grpSp>
              <p:nvGrpSpPr>
                <p:cNvPr id="20761" name="Group 1151"/>
                <p:cNvGrpSpPr>
                  <a:grpSpLocks/>
                </p:cNvGrpSpPr>
                <p:nvPr/>
              </p:nvGrpSpPr>
              <p:grpSpPr bwMode="auto">
                <a:xfrm>
                  <a:off x="903" y="561"/>
                  <a:ext cx="44" cy="360"/>
                  <a:chOff x="903" y="561"/>
                  <a:chExt cx="44" cy="360"/>
                </a:xfrm>
              </p:grpSpPr>
              <p:sp>
                <p:nvSpPr>
                  <p:cNvPr id="19821" name="Line 1152"/>
                  <p:cNvSpPr>
                    <a:spLocks noChangeShapeType="1"/>
                  </p:cNvSpPr>
                  <p:nvPr/>
                </p:nvSpPr>
                <p:spPr bwMode="auto">
                  <a:xfrm flipH="1">
                    <a:off x="902" y="561"/>
                    <a:ext cx="32" cy="17"/>
                  </a:xfrm>
                  <a:prstGeom prst="line">
                    <a:avLst/>
                  </a:prstGeom>
                  <a:noFill/>
                  <a:ln w="9360">
                    <a:solidFill>
                      <a:srgbClr val="000000"/>
                    </a:solidFill>
                    <a:miter lim="800000"/>
                    <a:headEnd/>
                    <a:tailEnd/>
                  </a:ln>
                </p:spPr>
                <p:txBody>
                  <a:bodyPr/>
                  <a:lstStyle/>
                  <a:p>
                    <a:endParaRPr lang="en-GB"/>
                  </a:p>
                </p:txBody>
              </p:sp>
              <p:grpSp>
                <p:nvGrpSpPr>
                  <p:cNvPr id="20762" name="Group 1153"/>
                  <p:cNvGrpSpPr>
                    <a:grpSpLocks/>
                  </p:cNvGrpSpPr>
                  <p:nvPr/>
                </p:nvGrpSpPr>
                <p:grpSpPr bwMode="auto">
                  <a:xfrm>
                    <a:off x="904" y="580"/>
                    <a:ext cx="43" cy="55"/>
                    <a:chOff x="904" y="580"/>
                    <a:chExt cx="43" cy="55"/>
                  </a:xfrm>
                </p:grpSpPr>
                <p:sp>
                  <p:nvSpPr>
                    <p:cNvPr id="19838" name="Line 1154"/>
                    <p:cNvSpPr>
                      <a:spLocks noChangeShapeType="1"/>
                    </p:cNvSpPr>
                    <p:nvPr/>
                  </p:nvSpPr>
                  <p:spPr bwMode="auto">
                    <a:xfrm>
                      <a:off x="909" y="580"/>
                      <a:ext cx="33" cy="23"/>
                    </a:xfrm>
                    <a:prstGeom prst="line">
                      <a:avLst/>
                    </a:prstGeom>
                    <a:noFill/>
                    <a:ln w="9360">
                      <a:solidFill>
                        <a:srgbClr val="000000"/>
                      </a:solidFill>
                      <a:miter lim="800000"/>
                      <a:headEnd/>
                      <a:tailEnd/>
                    </a:ln>
                  </p:spPr>
                  <p:txBody>
                    <a:bodyPr/>
                    <a:lstStyle/>
                    <a:p>
                      <a:endParaRPr lang="en-GB"/>
                    </a:p>
                  </p:txBody>
                </p:sp>
                <p:sp>
                  <p:nvSpPr>
                    <p:cNvPr id="19839" name="Line 1155"/>
                    <p:cNvSpPr>
                      <a:spLocks noChangeShapeType="1"/>
                    </p:cNvSpPr>
                    <p:nvPr/>
                  </p:nvSpPr>
                  <p:spPr bwMode="auto">
                    <a:xfrm flipH="1">
                      <a:off x="903" y="605"/>
                      <a:ext cx="45" cy="30"/>
                    </a:xfrm>
                    <a:prstGeom prst="line">
                      <a:avLst/>
                    </a:prstGeom>
                    <a:noFill/>
                    <a:ln w="9360">
                      <a:solidFill>
                        <a:srgbClr val="000000"/>
                      </a:solidFill>
                      <a:miter lim="800000"/>
                      <a:headEnd/>
                      <a:tailEnd/>
                    </a:ln>
                  </p:spPr>
                  <p:txBody>
                    <a:bodyPr/>
                    <a:lstStyle/>
                    <a:p>
                      <a:endParaRPr lang="en-GB"/>
                    </a:p>
                  </p:txBody>
                </p:sp>
              </p:grpSp>
              <p:grpSp>
                <p:nvGrpSpPr>
                  <p:cNvPr id="20763" name="Group 1156"/>
                  <p:cNvGrpSpPr>
                    <a:grpSpLocks/>
                  </p:cNvGrpSpPr>
                  <p:nvPr/>
                </p:nvGrpSpPr>
                <p:grpSpPr bwMode="auto">
                  <a:xfrm>
                    <a:off x="904" y="637"/>
                    <a:ext cx="43" cy="55"/>
                    <a:chOff x="904" y="637"/>
                    <a:chExt cx="43" cy="55"/>
                  </a:xfrm>
                </p:grpSpPr>
                <p:sp>
                  <p:nvSpPr>
                    <p:cNvPr id="19836" name="Line 1157"/>
                    <p:cNvSpPr>
                      <a:spLocks noChangeShapeType="1"/>
                    </p:cNvSpPr>
                    <p:nvPr/>
                  </p:nvSpPr>
                  <p:spPr bwMode="auto">
                    <a:xfrm>
                      <a:off x="909" y="637"/>
                      <a:ext cx="33" cy="23"/>
                    </a:xfrm>
                    <a:prstGeom prst="line">
                      <a:avLst/>
                    </a:prstGeom>
                    <a:noFill/>
                    <a:ln w="9360">
                      <a:solidFill>
                        <a:srgbClr val="000000"/>
                      </a:solidFill>
                      <a:miter lim="800000"/>
                      <a:headEnd/>
                      <a:tailEnd/>
                    </a:ln>
                  </p:spPr>
                  <p:txBody>
                    <a:bodyPr/>
                    <a:lstStyle/>
                    <a:p>
                      <a:endParaRPr lang="en-GB"/>
                    </a:p>
                  </p:txBody>
                </p:sp>
                <p:sp>
                  <p:nvSpPr>
                    <p:cNvPr id="19837" name="Line 1158"/>
                    <p:cNvSpPr>
                      <a:spLocks noChangeShapeType="1"/>
                    </p:cNvSpPr>
                    <p:nvPr/>
                  </p:nvSpPr>
                  <p:spPr bwMode="auto">
                    <a:xfrm flipH="1">
                      <a:off x="903" y="662"/>
                      <a:ext cx="45" cy="30"/>
                    </a:xfrm>
                    <a:prstGeom prst="line">
                      <a:avLst/>
                    </a:prstGeom>
                    <a:noFill/>
                    <a:ln w="9360">
                      <a:solidFill>
                        <a:srgbClr val="000000"/>
                      </a:solidFill>
                      <a:miter lim="800000"/>
                      <a:headEnd/>
                      <a:tailEnd/>
                    </a:ln>
                  </p:spPr>
                  <p:txBody>
                    <a:bodyPr/>
                    <a:lstStyle/>
                    <a:p>
                      <a:endParaRPr lang="en-GB"/>
                    </a:p>
                  </p:txBody>
                </p:sp>
              </p:grpSp>
              <p:grpSp>
                <p:nvGrpSpPr>
                  <p:cNvPr id="20764" name="Group 1159"/>
                  <p:cNvGrpSpPr>
                    <a:grpSpLocks/>
                  </p:cNvGrpSpPr>
                  <p:nvPr/>
                </p:nvGrpSpPr>
                <p:grpSpPr bwMode="auto">
                  <a:xfrm>
                    <a:off x="904" y="694"/>
                    <a:ext cx="43" cy="55"/>
                    <a:chOff x="904" y="694"/>
                    <a:chExt cx="43" cy="55"/>
                  </a:xfrm>
                </p:grpSpPr>
                <p:sp>
                  <p:nvSpPr>
                    <p:cNvPr id="19834" name="Line 1160"/>
                    <p:cNvSpPr>
                      <a:spLocks noChangeShapeType="1"/>
                    </p:cNvSpPr>
                    <p:nvPr/>
                  </p:nvSpPr>
                  <p:spPr bwMode="auto">
                    <a:xfrm>
                      <a:off x="909" y="694"/>
                      <a:ext cx="33" cy="23"/>
                    </a:xfrm>
                    <a:prstGeom prst="line">
                      <a:avLst/>
                    </a:prstGeom>
                    <a:noFill/>
                    <a:ln w="9360">
                      <a:solidFill>
                        <a:srgbClr val="000000"/>
                      </a:solidFill>
                      <a:miter lim="800000"/>
                      <a:headEnd/>
                      <a:tailEnd/>
                    </a:ln>
                  </p:spPr>
                  <p:txBody>
                    <a:bodyPr/>
                    <a:lstStyle/>
                    <a:p>
                      <a:endParaRPr lang="en-GB"/>
                    </a:p>
                  </p:txBody>
                </p:sp>
                <p:sp>
                  <p:nvSpPr>
                    <p:cNvPr id="19835" name="Line 1161"/>
                    <p:cNvSpPr>
                      <a:spLocks noChangeShapeType="1"/>
                    </p:cNvSpPr>
                    <p:nvPr/>
                  </p:nvSpPr>
                  <p:spPr bwMode="auto">
                    <a:xfrm flipH="1">
                      <a:off x="903" y="719"/>
                      <a:ext cx="45" cy="30"/>
                    </a:xfrm>
                    <a:prstGeom prst="line">
                      <a:avLst/>
                    </a:prstGeom>
                    <a:noFill/>
                    <a:ln w="9360">
                      <a:solidFill>
                        <a:srgbClr val="000000"/>
                      </a:solidFill>
                      <a:miter lim="800000"/>
                      <a:headEnd/>
                      <a:tailEnd/>
                    </a:ln>
                  </p:spPr>
                  <p:txBody>
                    <a:bodyPr/>
                    <a:lstStyle/>
                    <a:p>
                      <a:endParaRPr lang="en-GB"/>
                    </a:p>
                  </p:txBody>
                </p:sp>
              </p:grpSp>
              <p:grpSp>
                <p:nvGrpSpPr>
                  <p:cNvPr id="20765" name="Group 1162"/>
                  <p:cNvGrpSpPr>
                    <a:grpSpLocks/>
                  </p:cNvGrpSpPr>
                  <p:nvPr/>
                </p:nvGrpSpPr>
                <p:grpSpPr bwMode="auto">
                  <a:xfrm>
                    <a:off x="904" y="751"/>
                    <a:ext cx="43" cy="55"/>
                    <a:chOff x="904" y="751"/>
                    <a:chExt cx="43" cy="55"/>
                  </a:xfrm>
                </p:grpSpPr>
                <p:sp>
                  <p:nvSpPr>
                    <p:cNvPr id="19832" name="Line 1163"/>
                    <p:cNvSpPr>
                      <a:spLocks noChangeShapeType="1"/>
                    </p:cNvSpPr>
                    <p:nvPr/>
                  </p:nvSpPr>
                  <p:spPr bwMode="auto">
                    <a:xfrm>
                      <a:off x="909" y="751"/>
                      <a:ext cx="33" cy="23"/>
                    </a:xfrm>
                    <a:prstGeom prst="line">
                      <a:avLst/>
                    </a:prstGeom>
                    <a:noFill/>
                    <a:ln w="9360">
                      <a:solidFill>
                        <a:srgbClr val="000000"/>
                      </a:solidFill>
                      <a:miter lim="800000"/>
                      <a:headEnd/>
                      <a:tailEnd/>
                    </a:ln>
                  </p:spPr>
                  <p:txBody>
                    <a:bodyPr/>
                    <a:lstStyle/>
                    <a:p>
                      <a:endParaRPr lang="en-GB"/>
                    </a:p>
                  </p:txBody>
                </p:sp>
                <p:sp>
                  <p:nvSpPr>
                    <p:cNvPr id="19833" name="Line 1164"/>
                    <p:cNvSpPr>
                      <a:spLocks noChangeShapeType="1"/>
                    </p:cNvSpPr>
                    <p:nvPr/>
                  </p:nvSpPr>
                  <p:spPr bwMode="auto">
                    <a:xfrm flipH="1">
                      <a:off x="903" y="776"/>
                      <a:ext cx="45" cy="30"/>
                    </a:xfrm>
                    <a:prstGeom prst="line">
                      <a:avLst/>
                    </a:prstGeom>
                    <a:noFill/>
                    <a:ln w="9360">
                      <a:solidFill>
                        <a:srgbClr val="000000"/>
                      </a:solidFill>
                      <a:miter lim="800000"/>
                      <a:headEnd/>
                      <a:tailEnd/>
                    </a:ln>
                  </p:spPr>
                  <p:txBody>
                    <a:bodyPr/>
                    <a:lstStyle/>
                    <a:p>
                      <a:endParaRPr lang="en-GB"/>
                    </a:p>
                  </p:txBody>
                </p:sp>
              </p:grpSp>
              <p:grpSp>
                <p:nvGrpSpPr>
                  <p:cNvPr id="20766" name="Group 1165"/>
                  <p:cNvGrpSpPr>
                    <a:grpSpLocks/>
                  </p:cNvGrpSpPr>
                  <p:nvPr/>
                </p:nvGrpSpPr>
                <p:grpSpPr bwMode="auto">
                  <a:xfrm>
                    <a:off x="904" y="808"/>
                    <a:ext cx="43" cy="56"/>
                    <a:chOff x="904" y="808"/>
                    <a:chExt cx="43" cy="56"/>
                  </a:xfrm>
                </p:grpSpPr>
                <p:sp>
                  <p:nvSpPr>
                    <p:cNvPr id="19830" name="Line 1166"/>
                    <p:cNvSpPr>
                      <a:spLocks noChangeShapeType="1"/>
                    </p:cNvSpPr>
                    <p:nvPr/>
                  </p:nvSpPr>
                  <p:spPr bwMode="auto">
                    <a:xfrm>
                      <a:off x="909" y="808"/>
                      <a:ext cx="33" cy="23"/>
                    </a:xfrm>
                    <a:prstGeom prst="line">
                      <a:avLst/>
                    </a:prstGeom>
                    <a:noFill/>
                    <a:ln w="9360">
                      <a:solidFill>
                        <a:srgbClr val="000000"/>
                      </a:solidFill>
                      <a:miter lim="800000"/>
                      <a:headEnd/>
                      <a:tailEnd/>
                    </a:ln>
                  </p:spPr>
                  <p:txBody>
                    <a:bodyPr/>
                    <a:lstStyle/>
                    <a:p>
                      <a:endParaRPr lang="en-GB"/>
                    </a:p>
                  </p:txBody>
                </p:sp>
                <p:sp>
                  <p:nvSpPr>
                    <p:cNvPr id="19831" name="Line 1167"/>
                    <p:cNvSpPr>
                      <a:spLocks noChangeShapeType="1"/>
                    </p:cNvSpPr>
                    <p:nvPr/>
                  </p:nvSpPr>
                  <p:spPr bwMode="auto">
                    <a:xfrm flipH="1">
                      <a:off x="903" y="834"/>
                      <a:ext cx="45" cy="30"/>
                    </a:xfrm>
                    <a:prstGeom prst="line">
                      <a:avLst/>
                    </a:prstGeom>
                    <a:noFill/>
                    <a:ln w="9360">
                      <a:solidFill>
                        <a:srgbClr val="000000"/>
                      </a:solidFill>
                      <a:miter lim="800000"/>
                      <a:headEnd/>
                      <a:tailEnd/>
                    </a:ln>
                  </p:spPr>
                  <p:txBody>
                    <a:bodyPr/>
                    <a:lstStyle/>
                    <a:p>
                      <a:endParaRPr lang="en-GB"/>
                    </a:p>
                  </p:txBody>
                </p:sp>
              </p:grpSp>
              <p:grpSp>
                <p:nvGrpSpPr>
                  <p:cNvPr id="19456" name="Group 1168"/>
                  <p:cNvGrpSpPr>
                    <a:grpSpLocks/>
                  </p:cNvGrpSpPr>
                  <p:nvPr/>
                </p:nvGrpSpPr>
                <p:grpSpPr bwMode="auto">
                  <a:xfrm>
                    <a:off x="904" y="866"/>
                    <a:ext cx="43" cy="55"/>
                    <a:chOff x="904" y="866"/>
                    <a:chExt cx="43" cy="55"/>
                  </a:xfrm>
                </p:grpSpPr>
                <p:sp>
                  <p:nvSpPr>
                    <p:cNvPr id="19828" name="Line 1169"/>
                    <p:cNvSpPr>
                      <a:spLocks noChangeShapeType="1"/>
                    </p:cNvSpPr>
                    <p:nvPr/>
                  </p:nvSpPr>
                  <p:spPr bwMode="auto">
                    <a:xfrm>
                      <a:off x="909" y="866"/>
                      <a:ext cx="33" cy="23"/>
                    </a:xfrm>
                    <a:prstGeom prst="line">
                      <a:avLst/>
                    </a:prstGeom>
                    <a:noFill/>
                    <a:ln w="9360">
                      <a:solidFill>
                        <a:srgbClr val="000000"/>
                      </a:solidFill>
                      <a:miter lim="800000"/>
                      <a:headEnd/>
                      <a:tailEnd/>
                    </a:ln>
                  </p:spPr>
                  <p:txBody>
                    <a:bodyPr/>
                    <a:lstStyle/>
                    <a:p>
                      <a:endParaRPr lang="en-GB"/>
                    </a:p>
                  </p:txBody>
                </p:sp>
                <p:sp>
                  <p:nvSpPr>
                    <p:cNvPr id="19829" name="Line 1170"/>
                    <p:cNvSpPr>
                      <a:spLocks noChangeShapeType="1"/>
                    </p:cNvSpPr>
                    <p:nvPr/>
                  </p:nvSpPr>
                  <p:spPr bwMode="auto">
                    <a:xfrm flipH="1">
                      <a:off x="903" y="891"/>
                      <a:ext cx="45" cy="30"/>
                    </a:xfrm>
                    <a:prstGeom prst="line">
                      <a:avLst/>
                    </a:prstGeom>
                    <a:noFill/>
                    <a:ln w="9360">
                      <a:solidFill>
                        <a:srgbClr val="000000"/>
                      </a:solidFill>
                      <a:miter lim="800000"/>
                      <a:headEnd/>
                      <a:tailEnd/>
                    </a:ln>
                  </p:spPr>
                  <p:txBody>
                    <a:bodyPr/>
                    <a:lstStyle/>
                    <a:p>
                      <a:endParaRPr lang="en-GB"/>
                    </a:p>
                  </p:txBody>
                </p:sp>
              </p:grpSp>
            </p:grpSp>
          </p:grpSp>
          <p:grpSp>
            <p:nvGrpSpPr>
              <p:cNvPr id="19457" name="Group 1171"/>
              <p:cNvGrpSpPr>
                <a:grpSpLocks/>
              </p:cNvGrpSpPr>
              <p:nvPr/>
            </p:nvGrpSpPr>
            <p:grpSpPr bwMode="auto">
              <a:xfrm>
                <a:off x="783" y="947"/>
                <a:ext cx="200" cy="523"/>
                <a:chOff x="783" y="947"/>
                <a:chExt cx="200" cy="523"/>
              </a:xfrm>
            </p:grpSpPr>
            <p:sp>
              <p:nvSpPr>
                <p:cNvPr id="19769" name="Oval 1172"/>
                <p:cNvSpPr>
                  <a:spLocks noChangeArrowheads="1"/>
                </p:cNvSpPr>
                <p:nvPr/>
              </p:nvSpPr>
              <p:spPr bwMode="auto">
                <a:xfrm rot="10800000">
                  <a:off x="872" y="1384"/>
                  <a:ext cx="112" cy="8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19770" name="Line 1173"/>
                <p:cNvSpPr>
                  <a:spLocks noChangeShapeType="1"/>
                </p:cNvSpPr>
                <p:nvPr/>
              </p:nvSpPr>
              <p:spPr bwMode="auto">
                <a:xfrm flipV="1">
                  <a:off x="924" y="1324"/>
                  <a:ext cx="0" cy="54"/>
                </a:xfrm>
                <a:prstGeom prst="line">
                  <a:avLst/>
                </a:prstGeom>
                <a:noFill/>
                <a:ln w="9360">
                  <a:solidFill>
                    <a:srgbClr val="000000"/>
                  </a:solidFill>
                  <a:miter lim="800000"/>
                  <a:headEnd/>
                  <a:tailEnd/>
                </a:ln>
              </p:spPr>
              <p:txBody>
                <a:bodyPr/>
                <a:lstStyle/>
                <a:p>
                  <a:endParaRPr lang="en-GB"/>
                </a:p>
              </p:txBody>
            </p:sp>
            <p:sp>
              <p:nvSpPr>
                <p:cNvPr id="19771" name="Line 1174"/>
                <p:cNvSpPr>
                  <a:spLocks noChangeShapeType="1"/>
                </p:cNvSpPr>
                <p:nvPr/>
              </p:nvSpPr>
              <p:spPr bwMode="auto">
                <a:xfrm flipH="1">
                  <a:off x="797" y="1329"/>
                  <a:ext cx="131" cy="0"/>
                </a:xfrm>
                <a:prstGeom prst="line">
                  <a:avLst/>
                </a:prstGeom>
                <a:noFill/>
                <a:ln w="9360">
                  <a:solidFill>
                    <a:srgbClr val="000000"/>
                  </a:solidFill>
                  <a:miter lim="800000"/>
                  <a:headEnd/>
                  <a:tailEnd/>
                </a:ln>
              </p:spPr>
              <p:txBody>
                <a:bodyPr/>
                <a:lstStyle/>
                <a:p>
                  <a:endParaRPr lang="en-GB"/>
                </a:p>
              </p:txBody>
            </p:sp>
            <p:sp>
              <p:nvSpPr>
                <p:cNvPr id="19772" name="Line 1175"/>
                <p:cNvSpPr>
                  <a:spLocks noChangeShapeType="1"/>
                </p:cNvSpPr>
                <p:nvPr/>
              </p:nvSpPr>
              <p:spPr bwMode="auto">
                <a:xfrm flipV="1">
                  <a:off x="803" y="1304"/>
                  <a:ext cx="0" cy="29"/>
                </a:xfrm>
                <a:prstGeom prst="line">
                  <a:avLst/>
                </a:prstGeom>
                <a:noFill/>
                <a:ln w="9360">
                  <a:solidFill>
                    <a:srgbClr val="000000"/>
                  </a:solidFill>
                  <a:miter lim="800000"/>
                  <a:headEnd/>
                  <a:tailEnd/>
                </a:ln>
              </p:spPr>
              <p:txBody>
                <a:bodyPr/>
                <a:lstStyle/>
                <a:p>
                  <a:endParaRPr lang="en-GB"/>
                </a:p>
              </p:txBody>
            </p:sp>
            <p:sp>
              <p:nvSpPr>
                <p:cNvPr id="19773" name="Line 1176"/>
                <p:cNvSpPr>
                  <a:spLocks noChangeShapeType="1"/>
                </p:cNvSpPr>
                <p:nvPr/>
              </p:nvSpPr>
              <p:spPr bwMode="auto">
                <a:xfrm flipV="1">
                  <a:off x="863" y="1304"/>
                  <a:ext cx="0" cy="29"/>
                </a:xfrm>
                <a:prstGeom prst="line">
                  <a:avLst/>
                </a:prstGeom>
                <a:noFill/>
                <a:ln w="9360">
                  <a:solidFill>
                    <a:srgbClr val="000000"/>
                  </a:solidFill>
                  <a:miter lim="800000"/>
                  <a:headEnd/>
                  <a:tailEnd/>
                </a:ln>
              </p:spPr>
              <p:txBody>
                <a:bodyPr/>
                <a:lstStyle/>
                <a:p>
                  <a:endParaRPr lang="en-GB"/>
                </a:p>
              </p:txBody>
            </p:sp>
            <p:grpSp>
              <p:nvGrpSpPr>
                <p:cNvPr id="19462" name="Group 1177"/>
                <p:cNvGrpSpPr>
                  <a:grpSpLocks/>
                </p:cNvGrpSpPr>
                <p:nvPr/>
              </p:nvGrpSpPr>
              <p:grpSpPr bwMode="auto">
                <a:xfrm>
                  <a:off x="844" y="947"/>
                  <a:ext cx="44" cy="365"/>
                  <a:chOff x="844" y="947"/>
                  <a:chExt cx="44" cy="365"/>
                </a:xfrm>
              </p:grpSpPr>
              <p:sp>
                <p:nvSpPr>
                  <p:cNvPr id="19795" name="Line 1178"/>
                  <p:cNvSpPr>
                    <a:spLocks noChangeShapeType="1"/>
                  </p:cNvSpPr>
                  <p:nvPr/>
                </p:nvSpPr>
                <p:spPr bwMode="auto">
                  <a:xfrm flipV="1">
                    <a:off x="863" y="1284"/>
                    <a:ext cx="21" cy="29"/>
                  </a:xfrm>
                  <a:prstGeom prst="line">
                    <a:avLst/>
                  </a:prstGeom>
                  <a:noFill/>
                  <a:ln w="9360">
                    <a:solidFill>
                      <a:srgbClr val="000000"/>
                    </a:solidFill>
                    <a:miter lim="800000"/>
                    <a:headEnd/>
                    <a:tailEnd/>
                  </a:ln>
                </p:spPr>
                <p:txBody>
                  <a:bodyPr/>
                  <a:lstStyle/>
                  <a:p>
                    <a:endParaRPr lang="en-GB"/>
                  </a:p>
                </p:txBody>
              </p:sp>
              <p:grpSp>
                <p:nvGrpSpPr>
                  <p:cNvPr id="19466" name="Group 1179"/>
                  <p:cNvGrpSpPr>
                    <a:grpSpLocks/>
                  </p:cNvGrpSpPr>
                  <p:nvPr/>
                </p:nvGrpSpPr>
                <p:grpSpPr bwMode="auto">
                  <a:xfrm>
                    <a:off x="844" y="1230"/>
                    <a:ext cx="44" cy="63"/>
                    <a:chOff x="844" y="1230"/>
                    <a:chExt cx="44" cy="63"/>
                  </a:xfrm>
                </p:grpSpPr>
                <p:sp>
                  <p:nvSpPr>
                    <p:cNvPr id="19812" name="Line 1180"/>
                    <p:cNvSpPr>
                      <a:spLocks noChangeShapeType="1"/>
                    </p:cNvSpPr>
                    <p:nvPr/>
                  </p:nvSpPr>
                  <p:spPr bwMode="auto">
                    <a:xfrm flipH="1" flipV="1">
                      <a:off x="843" y="1261"/>
                      <a:ext cx="46" cy="33"/>
                    </a:xfrm>
                    <a:prstGeom prst="line">
                      <a:avLst/>
                    </a:prstGeom>
                    <a:noFill/>
                    <a:ln w="9360">
                      <a:solidFill>
                        <a:srgbClr val="000000"/>
                      </a:solidFill>
                      <a:miter lim="800000"/>
                      <a:headEnd/>
                      <a:tailEnd/>
                    </a:ln>
                  </p:spPr>
                  <p:txBody>
                    <a:bodyPr/>
                    <a:lstStyle/>
                    <a:p>
                      <a:endParaRPr lang="en-GB"/>
                    </a:p>
                  </p:txBody>
                </p:sp>
                <p:sp>
                  <p:nvSpPr>
                    <p:cNvPr id="19813" name="Line 1181"/>
                    <p:cNvSpPr>
                      <a:spLocks noChangeShapeType="1"/>
                    </p:cNvSpPr>
                    <p:nvPr/>
                  </p:nvSpPr>
                  <p:spPr bwMode="auto">
                    <a:xfrm flipV="1">
                      <a:off x="849" y="1229"/>
                      <a:ext cx="34" cy="40"/>
                    </a:xfrm>
                    <a:prstGeom prst="line">
                      <a:avLst/>
                    </a:prstGeom>
                    <a:noFill/>
                    <a:ln w="9360">
                      <a:solidFill>
                        <a:srgbClr val="000000"/>
                      </a:solidFill>
                      <a:miter lim="800000"/>
                      <a:headEnd/>
                      <a:tailEnd/>
                    </a:ln>
                  </p:spPr>
                  <p:txBody>
                    <a:bodyPr/>
                    <a:lstStyle/>
                    <a:p>
                      <a:endParaRPr lang="en-GB"/>
                    </a:p>
                  </p:txBody>
                </p:sp>
              </p:grpSp>
              <p:grpSp>
                <p:nvGrpSpPr>
                  <p:cNvPr id="19467" name="Group 1182"/>
                  <p:cNvGrpSpPr>
                    <a:grpSpLocks/>
                  </p:cNvGrpSpPr>
                  <p:nvPr/>
                </p:nvGrpSpPr>
                <p:grpSpPr bwMode="auto">
                  <a:xfrm>
                    <a:off x="844" y="1173"/>
                    <a:ext cx="44" cy="62"/>
                    <a:chOff x="844" y="1173"/>
                    <a:chExt cx="44" cy="62"/>
                  </a:xfrm>
                </p:grpSpPr>
                <p:sp>
                  <p:nvSpPr>
                    <p:cNvPr id="19810" name="Line 1183"/>
                    <p:cNvSpPr>
                      <a:spLocks noChangeShapeType="1"/>
                    </p:cNvSpPr>
                    <p:nvPr/>
                  </p:nvSpPr>
                  <p:spPr bwMode="auto">
                    <a:xfrm flipH="1" flipV="1">
                      <a:off x="843" y="1203"/>
                      <a:ext cx="46" cy="34"/>
                    </a:xfrm>
                    <a:prstGeom prst="line">
                      <a:avLst/>
                    </a:prstGeom>
                    <a:noFill/>
                    <a:ln w="9360">
                      <a:solidFill>
                        <a:srgbClr val="000000"/>
                      </a:solidFill>
                      <a:miter lim="800000"/>
                      <a:headEnd/>
                      <a:tailEnd/>
                    </a:ln>
                  </p:spPr>
                  <p:txBody>
                    <a:bodyPr/>
                    <a:lstStyle/>
                    <a:p>
                      <a:endParaRPr lang="en-GB"/>
                    </a:p>
                  </p:txBody>
                </p:sp>
                <p:sp>
                  <p:nvSpPr>
                    <p:cNvPr id="19811" name="Line 1184"/>
                    <p:cNvSpPr>
                      <a:spLocks noChangeShapeType="1"/>
                    </p:cNvSpPr>
                    <p:nvPr/>
                  </p:nvSpPr>
                  <p:spPr bwMode="auto">
                    <a:xfrm flipV="1">
                      <a:off x="849" y="1173"/>
                      <a:ext cx="34" cy="40"/>
                    </a:xfrm>
                    <a:prstGeom prst="line">
                      <a:avLst/>
                    </a:prstGeom>
                    <a:noFill/>
                    <a:ln w="9360">
                      <a:solidFill>
                        <a:srgbClr val="000000"/>
                      </a:solidFill>
                      <a:miter lim="800000"/>
                      <a:headEnd/>
                      <a:tailEnd/>
                    </a:ln>
                  </p:spPr>
                  <p:txBody>
                    <a:bodyPr/>
                    <a:lstStyle/>
                    <a:p>
                      <a:endParaRPr lang="en-GB"/>
                    </a:p>
                  </p:txBody>
                </p:sp>
              </p:grpSp>
              <p:grpSp>
                <p:nvGrpSpPr>
                  <p:cNvPr id="19468" name="Group 1185"/>
                  <p:cNvGrpSpPr>
                    <a:grpSpLocks/>
                  </p:cNvGrpSpPr>
                  <p:nvPr/>
                </p:nvGrpSpPr>
                <p:grpSpPr bwMode="auto">
                  <a:xfrm>
                    <a:off x="844" y="1116"/>
                    <a:ext cx="44" cy="62"/>
                    <a:chOff x="844" y="1116"/>
                    <a:chExt cx="44" cy="62"/>
                  </a:xfrm>
                </p:grpSpPr>
                <p:sp>
                  <p:nvSpPr>
                    <p:cNvPr id="19808" name="Line 1186"/>
                    <p:cNvSpPr>
                      <a:spLocks noChangeShapeType="1"/>
                    </p:cNvSpPr>
                    <p:nvPr/>
                  </p:nvSpPr>
                  <p:spPr bwMode="auto">
                    <a:xfrm flipH="1" flipV="1">
                      <a:off x="843" y="1146"/>
                      <a:ext cx="46" cy="34"/>
                    </a:xfrm>
                    <a:prstGeom prst="line">
                      <a:avLst/>
                    </a:prstGeom>
                    <a:noFill/>
                    <a:ln w="9360">
                      <a:solidFill>
                        <a:srgbClr val="000000"/>
                      </a:solidFill>
                      <a:miter lim="800000"/>
                      <a:headEnd/>
                      <a:tailEnd/>
                    </a:ln>
                  </p:spPr>
                  <p:txBody>
                    <a:bodyPr/>
                    <a:lstStyle/>
                    <a:p>
                      <a:endParaRPr lang="en-GB"/>
                    </a:p>
                  </p:txBody>
                </p:sp>
                <p:sp>
                  <p:nvSpPr>
                    <p:cNvPr id="19809" name="Line 1187"/>
                    <p:cNvSpPr>
                      <a:spLocks noChangeShapeType="1"/>
                    </p:cNvSpPr>
                    <p:nvPr/>
                  </p:nvSpPr>
                  <p:spPr bwMode="auto">
                    <a:xfrm flipV="1">
                      <a:off x="849" y="1116"/>
                      <a:ext cx="34" cy="40"/>
                    </a:xfrm>
                    <a:prstGeom prst="line">
                      <a:avLst/>
                    </a:prstGeom>
                    <a:noFill/>
                    <a:ln w="9360">
                      <a:solidFill>
                        <a:srgbClr val="000000"/>
                      </a:solidFill>
                      <a:miter lim="800000"/>
                      <a:headEnd/>
                      <a:tailEnd/>
                    </a:ln>
                  </p:spPr>
                  <p:txBody>
                    <a:bodyPr/>
                    <a:lstStyle/>
                    <a:p>
                      <a:endParaRPr lang="en-GB"/>
                    </a:p>
                  </p:txBody>
                </p:sp>
              </p:grpSp>
              <p:grpSp>
                <p:nvGrpSpPr>
                  <p:cNvPr id="19469" name="Group 1188"/>
                  <p:cNvGrpSpPr>
                    <a:grpSpLocks/>
                  </p:cNvGrpSpPr>
                  <p:nvPr/>
                </p:nvGrpSpPr>
                <p:grpSpPr bwMode="auto">
                  <a:xfrm>
                    <a:off x="844" y="1060"/>
                    <a:ext cx="44" cy="62"/>
                    <a:chOff x="844" y="1060"/>
                    <a:chExt cx="44" cy="62"/>
                  </a:xfrm>
                </p:grpSpPr>
                <p:sp>
                  <p:nvSpPr>
                    <p:cNvPr id="19806" name="Line 1189"/>
                    <p:cNvSpPr>
                      <a:spLocks noChangeShapeType="1"/>
                    </p:cNvSpPr>
                    <p:nvPr/>
                  </p:nvSpPr>
                  <p:spPr bwMode="auto">
                    <a:xfrm flipH="1" flipV="1">
                      <a:off x="843" y="1089"/>
                      <a:ext cx="46" cy="34"/>
                    </a:xfrm>
                    <a:prstGeom prst="line">
                      <a:avLst/>
                    </a:prstGeom>
                    <a:noFill/>
                    <a:ln w="9360">
                      <a:solidFill>
                        <a:srgbClr val="000000"/>
                      </a:solidFill>
                      <a:miter lim="800000"/>
                      <a:headEnd/>
                      <a:tailEnd/>
                    </a:ln>
                  </p:spPr>
                  <p:txBody>
                    <a:bodyPr/>
                    <a:lstStyle/>
                    <a:p>
                      <a:endParaRPr lang="en-GB"/>
                    </a:p>
                  </p:txBody>
                </p:sp>
                <p:sp>
                  <p:nvSpPr>
                    <p:cNvPr id="19807" name="Line 1190"/>
                    <p:cNvSpPr>
                      <a:spLocks noChangeShapeType="1"/>
                    </p:cNvSpPr>
                    <p:nvPr/>
                  </p:nvSpPr>
                  <p:spPr bwMode="auto">
                    <a:xfrm flipV="1">
                      <a:off x="849" y="1060"/>
                      <a:ext cx="34" cy="40"/>
                    </a:xfrm>
                    <a:prstGeom prst="line">
                      <a:avLst/>
                    </a:prstGeom>
                    <a:noFill/>
                    <a:ln w="9360">
                      <a:solidFill>
                        <a:srgbClr val="000000"/>
                      </a:solidFill>
                      <a:miter lim="800000"/>
                      <a:headEnd/>
                      <a:tailEnd/>
                    </a:ln>
                  </p:spPr>
                  <p:txBody>
                    <a:bodyPr/>
                    <a:lstStyle/>
                    <a:p>
                      <a:endParaRPr lang="en-GB"/>
                    </a:p>
                  </p:txBody>
                </p:sp>
              </p:grpSp>
              <p:grpSp>
                <p:nvGrpSpPr>
                  <p:cNvPr id="19470" name="Group 1191"/>
                  <p:cNvGrpSpPr>
                    <a:grpSpLocks/>
                  </p:cNvGrpSpPr>
                  <p:nvPr/>
                </p:nvGrpSpPr>
                <p:grpSpPr bwMode="auto">
                  <a:xfrm>
                    <a:off x="844" y="1003"/>
                    <a:ext cx="44" cy="62"/>
                    <a:chOff x="844" y="1003"/>
                    <a:chExt cx="44" cy="62"/>
                  </a:xfrm>
                </p:grpSpPr>
                <p:sp>
                  <p:nvSpPr>
                    <p:cNvPr id="19804" name="Line 1192"/>
                    <p:cNvSpPr>
                      <a:spLocks noChangeShapeType="1"/>
                    </p:cNvSpPr>
                    <p:nvPr/>
                  </p:nvSpPr>
                  <p:spPr bwMode="auto">
                    <a:xfrm flipH="1" flipV="1">
                      <a:off x="843" y="1033"/>
                      <a:ext cx="46" cy="34"/>
                    </a:xfrm>
                    <a:prstGeom prst="line">
                      <a:avLst/>
                    </a:prstGeom>
                    <a:noFill/>
                    <a:ln w="9360">
                      <a:solidFill>
                        <a:srgbClr val="000000"/>
                      </a:solidFill>
                      <a:miter lim="800000"/>
                      <a:headEnd/>
                      <a:tailEnd/>
                    </a:ln>
                  </p:spPr>
                  <p:txBody>
                    <a:bodyPr/>
                    <a:lstStyle/>
                    <a:p>
                      <a:endParaRPr lang="en-GB"/>
                    </a:p>
                  </p:txBody>
                </p:sp>
                <p:sp>
                  <p:nvSpPr>
                    <p:cNvPr id="19805" name="Line 1193"/>
                    <p:cNvSpPr>
                      <a:spLocks noChangeShapeType="1"/>
                    </p:cNvSpPr>
                    <p:nvPr/>
                  </p:nvSpPr>
                  <p:spPr bwMode="auto">
                    <a:xfrm flipV="1">
                      <a:off x="849" y="1003"/>
                      <a:ext cx="34" cy="40"/>
                    </a:xfrm>
                    <a:prstGeom prst="line">
                      <a:avLst/>
                    </a:prstGeom>
                    <a:noFill/>
                    <a:ln w="9360">
                      <a:solidFill>
                        <a:srgbClr val="000000"/>
                      </a:solidFill>
                      <a:miter lim="800000"/>
                      <a:headEnd/>
                      <a:tailEnd/>
                    </a:ln>
                  </p:spPr>
                  <p:txBody>
                    <a:bodyPr/>
                    <a:lstStyle/>
                    <a:p>
                      <a:endParaRPr lang="en-GB"/>
                    </a:p>
                  </p:txBody>
                </p:sp>
              </p:grpSp>
              <p:grpSp>
                <p:nvGrpSpPr>
                  <p:cNvPr id="19471" name="Group 1194"/>
                  <p:cNvGrpSpPr>
                    <a:grpSpLocks/>
                  </p:cNvGrpSpPr>
                  <p:nvPr/>
                </p:nvGrpSpPr>
                <p:grpSpPr bwMode="auto">
                  <a:xfrm>
                    <a:off x="844" y="947"/>
                    <a:ext cx="44" cy="62"/>
                    <a:chOff x="844" y="947"/>
                    <a:chExt cx="44" cy="62"/>
                  </a:xfrm>
                </p:grpSpPr>
                <p:sp>
                  <p:nvSpPr>
                    <p:cNvPr id="19802" name="Line 1195"/>
                    <p:cNvSpPr>
                      <a:spLocks noChangeShapeType="1"/>
                    </p:cNvSpPr>
                    <p:nvPr/>
                  </p:nvSpPr>
                  <p:spPr bwMode="auto">
                    <a:xfrm flipH="1" flipV="1">
                      <a:off x="843" y="976"/>
                      <a:ext cx="46" cy="34"/>
                    </a:xfrm>
                    <a:prstGeom prst="line">
                      <a:avLst/>
                    </a:prstGeom>
                    <a:noFill/>
                    <a:ln w="9360">
                      <a:solidFill>
                        <a:srgbClr val="000000"/>
                      </a:solidFill>
                      <a:miter lim="800000"/>
                      <a:headEnd/>
                      <a:tailEnd/>
                    </a:ln>
                  </p:spPr>
                  <p:txBody>
                    <a:bodyPr/>
                    <a:lstStyle/>
                    <a:p>
                      <a:endParaRPr lang="en-GB"/>
                    </a:p>
                  </p:txBody>
                </p:sp>
                <p:sp>
                  <p:nvSpPr>
                    <p:cNvPr id="19803" name="Line 1196"/>
                    <p:cNvSpPr>
                      <a:spLocks noChangeShapeType="1"/>
                    </p:cNvSpPr>
                    <p:nvPr/>
                  </p:nvSpPr>
                  <p:spPr bwMode="auto">
                    <a:xfrm flipV="1">
                      <a:off x="849" y="946"/>
                      <a:ext cx="34" cy="40"/>
                    </a:xfrm>
                    <a:prstGeom prst="line">
                      <a:avLst/>
                    </a:prstGeom>
                    <a:noFill/>
                    <a:ln w="9360">
                      <a:solidFill>
                        <a:srgbClr val="000000"/>
                      </a:solidFill>
                      <a:miter lim="800000"/>
                      <a:headEnd/>
                      <a:tailEnd/>
                    </a:ln>
                  </p:spPr>
                  <p:txBody>
                    <a:bodyPr/>
                    <a:lstStyle/>
                    <a:p>
                      <a:endParaRPr lang="en-GB"/>
                    </a:p>
                  </p:txBody>
                </p:sp>
              </p:grpSp>
            </p:grpSp>
            <p:grpSp>
              <p:nvGrpSpPr>
                <p:cNvPr id="19472" name="Group 1197"/>
                <p:cNvGrpSpPr>
                  <a:grpSpLocks/>
                </p:cNvGrpSpPr>
                <p:nvPr/>
              </p:nvGrpSpPr>
              <p:grpSpPr bwMode="auto">
                <a:xfrm>
                  <a:off x="783" y="947"/>
                  <a:ext cx="44" cy="365"/>
                  <a:chOff x="783" y="947"/>
                  <a:chExt cx="44" cy="365"/>
                </a:xfrm>
              </p:grpSpPr>
              <p:sp>
                <p:nvSpPr>
                  <p:cNvPr id="19776" name="Line 1198"/>
                  <p:cNvSpPr>
                    <a:spLocks noChangeShapeType="1"/>
                  </p:cNvSpPr>
                  <p:nvPr/>
                </p:nvSpPr>
                <p:spPr bwMode="auto">
                  <a:xfrm flipV="1">
                    <a:off x="803" y="1284"/>
                    <a:ext cx="21" cy="29"/>
                  </a:xfrm>
                  <a:prstGeom prst="line">
                    <a:avLst/>
                  </a:prstGeom>
                  <a:noFill/>
                  <a:ln w="9360">
                    <a:solidFill>
                      <a:srgbClr val="000000"/>
                    </a:solidFill>
                    <a:miter lim="800000"/>
                    <a:headEnd/>
                    <a:tailEnd/>
                  </a:ln>
                </p:spPr>
                <p:txBody>
                  <a:bodyPr/>
                  <a:lstStyle/>
                  <a:p>
                    <a:endParaRPr lang="en-GB"/>
                  </a:p>
                </p:txBody>
              </p:sp>
              <p:grpSp>
                <p:nvGrpSpPr>
                  <p:cNvPr id="19473" name="Group 1199"/>
                  <p:cNvGrpSpPr>
                    <a:grpSpLocks/>
                  </p:cNvGrpSpPr>
                  <p:nvPr/>
                </p:nvGrpSpPr>
                <p:grpSpPr bwMode="auto">
                  <a:xfrm>
                    <a:off x="783" y="1230"/>
                    <a:ext cx="44" cy="63"/>
                    <a:chOff x="783" y="1230"/>
                    <a:chExt cx="44" cy="63"/>
                  </a:xfrm>
                </p:grpSpPr>
                <p:sp>
                  <p:nvSpPr>
                    <p:cNvPr id="19793" name="Line 1200"/>
                    <p:cNvSpPr>
                      <a:spLocks noChangeShapeType="1"/>
                    </p:cNvSpPr>
                    <p:nvPr/>
                  </p:nvSpPr>
                  <p:spPr bwMode="auto">
                    <a:xfrm flipH="1" flipV="1">
                      <a:off x="782" y="1261"/>
                      <a:ext cx="46" cy="33"/>
                    </a:xfrm>
                    <a:prstGeom prst="line">
                      <a:avLst/>
                    </a:prstGeom>
                    <a:noFill/>
                    <a:ln w="9360">
                      <a:solidFill>
                        <a:srgbClr val="000000"/>
                      </a:solidFill>
                      <a:miter lim="800000"/>
                      <a:headEnd/>
                      <a:tailEnd/>
                    </a:ln>
                  </p:spPr>
                  <p:txBody>
                    <a:bodyPr/>
                    <a:lstStyle/>
                    <a:p>
                      <a:endParaRPr lang="en-GB"/>
                    </a:p>
                  </p:txBody>
                </p:sp>
                <p:sp>
                  <p:nvSpPr>
                    <p:cNvPr id="19794" name="Line 1201"/>
                    <p:cNvSpPr>
                      <a:spLocks noChangeShapeType="1"/>
                    </p:cNvSpPr>
                    <p:nvPr/>
                  </p:nvSpPr>
                  <p:spPr bwMode="auto">
                    <a:xfrm flipV="1">
                      <a:off x="789" y="1229"/>
                      <a:ext cx="34" cy="40"/>
                    </a:xfrm>
                    <a:prstGeom prst="line">
                      <a:avLst/>
                    </a:prstGeom>
                    <a:noFill/>
                    <a:ln w="9360">
                      <a:solidFill>
                        <a:srgbClr val="000000"/>
                      </a:solidFill>
                      <a:miter lim="800000"/>
                      <a:headEnd/>
                      <a:tailEnd/>
                    </a:ln>
                  </p:spPr>
                  <p:txBody>
                    <a:bodyPr/>
                    <a:lstStyle/>
                    <a:p>
                      <a:endParaRPr lang="en-GB"/>
                    </a:p>
                  </p:txBody>
                </p:sp>
              </p:grpSp>
              <p:grpSp>
                <p:nvGrpSpPr>
                  <p:cNvPr id="19474" name="Group 1202"/>
                  <p:cNvGrpSpPr>
                    <a:grpSpLocks/>
                  </p:cNvGrpSpPr>
                  <p:nvPr/>
                </p:nvGrpSpPr>
                <p:grpSpPr bwMode="auto">
                  <a:xfrm>
                    <a:off x="783" y="1173"/>
                    <a:ext cx="44" cy="62"/>
                    <a:chOff x="783" y="1173"/>
                    <a:chExt cx="44" cy="62"/>
                  </a:xfrm>
                </p:grpSpPr>
                <p:sp>
                  <p:nvSpPr>
                    <p:cNvPr id="19791" name="Line 1203"/>
                    <p:cNvSpPr>
                      <a:spLocks noChangeShapeType="1"/>
                    </p:cNvSpPr>
                    <p:nvPr/>
                  </p:nvSpPr>
                  <p:spPr bwMode="auto">
                    <a:xfrm flipH="1" flipV="1">
                      <a:off x="782" y="1203"/>
                      <a:ext cx="46" cy="34"/>
                    </a:xfrm>
                    <a:prstGeom prst="line">
                      <a:avLst/>
                    </a:prstGeom>
                    <a:noFill/>
                    <a:ln w="9360">
                      <a:solidFill>
                        <a:srgbClr val="000000"/>
                      </a:solidFill>
                      <a:miter lim="800000"/>
                      <a:headEnd/>
                      <a:tailEnd/>
                    </a:ln>
                  </p:spPr>
                  <p:txBody>
                    <a:bodyPr/>
                    <a:lstStyle/>
                    <a:p>
                      <a:endParaRPr lang="en-GB"/>
                    </a:p>
                  </p:txBody>
                </p:sp>
                <p:sp>
                  <p:nvSpPr>
                    <p:cNvPr id="19792" name="Line 1204"/>
                    <p:cNvSpPr>
                      <a:spLocks noChangeShapeType="1"/>
                    </p:cNvSpPr>
                    <p:nvPr/>
                  </p:nvSpPr>
                  <p:spPr bwMode="auto">
                    <a:xfrm flipV="1">
                      <a:off x="789" y="1173"/>
                      <a:ext cx="34" cy="40"/>
                    </a:xfrm>
                    <a:prstGeom prst="line">
                      <a:avLst/>
                    </a:prstGeom>
                    <a:noFill/>
                    <a:ln w="9360">
                      <a:solidFill>
                        <a:srgbClr val="000000"/>
                      </a:solidFill>
                      <a:miter lim="800000"/>
                      <a:headEnd/>
                      <a:tailEnd/>
                    </a:ln>
                  </p:spPr>
                  <p:txBody>
                    <a:bodyPr/>
                    <a:lstStyle/>
                    <a:p>
                      <a:endParaRPr lang="en-GB"/>
                    </a:p>
                  </p:txBody>
                </p:sp>
              </p:grpSp>
              <p:grpSp>
                <p:nvGrpSpPr>
                  <p:cNvPr id="19475" name="Group 1205"/>
                  <p:cNvGrpSpPr>
                    <a:grpSpLocks/>
                  </p:cNvGrpSpPr>
                  <p:nvPr/>
                </p:nvGrpSpPr>
                <p:grpSpPr bwMode="auto">
                  <a:xfrm>
                    <a:off x="783" y="1116"/>
                    <a:ext cx="44" cy="62"/>
                    <a:chOff x="783" y="1116"/>
                    <a:chExt cx="44" cy="62"/>
                  </a:xfrm>
                </p:grpSpPr>
                <p:sp>
                  <p:nvSpPr>
                    <p:cNvPr id="19789" name="Line 1206"/>
                    <p:cNvSpPr>
                      <a:spLocks noChangeShapeType="1"/>
                    </p:cNvSpPr>
                    <p:nvPr/>
                  </p:nvSpPr>
                  <p:spPr bwMode="auto">
                    <a:xfrm flipH="1" flipV="1">
                      <a:off x="782" y="1146"/>
                      <a:ext cx="46" cy="34"/>
                    </a:xfrm>
                    <a:prstGeom prst="line">
                      <a:avLst/>
                    </a:prstGeom>
                    <a:noFill/>
                    <a:ln w="9360">
                      <a:solidFill>
                        <a:srgbClr val="000000"/>
                      </a:solidFill>
                      <a:miter lim="800000"/>
                      <a:headEnd/>
                      <a:tailEnd/>
                    </a:ln>
                  </p:spPr>
                  <p:txBody>
                    <a:bodyPr/>
                    <a:lstStyle/>
                    <a:p>
                      <a:endParaRPr lang="en-GB"/>
                    </a:p>
                  </p:txBody>
                </p:sp>
                <p:sp>
                  <p:nvSpPr>
                    <p:cNvPr id="19790" name="Line 1207"/>
                    <p:cNvSpPr>
                      <a:spLocks noChangeShapeType="1"/>
                    </p:cNvSpPr>
                    <p:nvPr/>
                  </p:nvSpPr>
                  <p:spPr bwMode="auto">
                    <a:xfrm flipV="1">
                      <a:off x="789" y="1116"/>
                      <a:ext cx="34" cy="40"/>
                    </a:xfrm>
                    <a:prstGeom prst="line">
                      <a:avLst/>
                    </a:prstGeom>
                    <a:noFill/>
                    <a:ln w="9360">
                      <a:solidFill>
                        <a:srgbClr val="000000"/>
                      </a:solidFill>
                      <a:miter lim="800000"/>
                      <a:headEnd/>
                      <a:tailEnd/>
                    </a:ln>
                  </p:spPr>
                  <p:txBody>
                    <a:bodyPr/>
                    <a:lstStyle/>
                    <a:p>
                      <a:endParaRPr lang="en-GB"/>
                    </a:p>
                  </p:txBody>
                </p:sp>
              </p:grpSp>
              <p:grpSp>
                <p:nvGrpSpPr>
                  <p:cNvPr id="19476" name="Group 1208"/>
                  <p:cNvGrpSpPr>
                    <a:grpSpLocks/>
                  </p:cNvGrpSpPr>
                  <p:nvPr/>
                </p:nvGrpSpPr>
                <p:grpSpPr bwMode="auto">
                  <a:xfrm>
                    <a:off x="783" y="1060"/>
                    <a:ext cx="44" cy="62"/>
                    <a:chOff x="783" y="1060"/>
                    <a:chExt cx="44" cy="62"/>
                  </a:xfrm>
                </p:grpSpPr>
                <p:sp>
                  <p:nvSpPr>
                    <p:cNvPr id="19787" name="Line 1209"/>
                    <p:cNvSpPr>
                      <a:spLocks noChangeShapeType="1"/>
                    </p:cNvSpPr>
                    <p:nvPr/>
                  </p:nvSpPr>
                  <p:spPr bwMode="auto">
                    <a:xfrm flipH="1" flipV="1">
                      <a:off x="782" y="1089"/>
                      <a:ext cx="46" cy="34"/>
                    </a:xfrm>
                    <a:prstGeom prst="line">
                      <a:avLst/>
                    </a:prstGeom>
                    <a:noFill/>
                    <a:ln w="9360">
                      <a:solidFill>
                        <a:srgbClr val="000000"/>
                      </a:solidFill>
                      <a:miter lim="800000"/>
                      <a:headEnd/>
                      <a:tailEnd/>
                    </a:ln>
                  </p:spPr>
                  <p:txBody>
                    <a:bodyPr/>
                    <a:lstStyle/>
                    <a:p>
                      <a:endParaRPr lang="en-GB"/>
                    </a:p>
                  </p:txBody>
                </p:sp>
                <p:sp>
                  <p:nvSpPr>
                    <p:cNvPr id="19788" name="Line 1210"/>
                    <p:cNvSpPr>
                      <a:spLocks noChangeShapeType="1"/>
                    </p:cNvSpPr>
                    <p:nvPr/>
                  </p:nvSpPr>
                  <p:spPr bwMode="auto">
                    <a:xfrm flipV="1">
                      <a:off x="789" y="1060"/>
                      <a:ext cx="34" cy="40"/>
                    </a:xfrm>
                    <a:prstGeom prst="line">
                      <a:avLst/>
                    </a:prstGeom>
                    <a:noFill/>
                    <a:ln w="9360">
                      <a:solidFill>
                        <a:srgbClr val="000000"/>
                      </a:solidFill>
                      <a:miter lim="800000"/>
                      <a:headEnd/>
                      <a:tailEnd/>
                    </a:ln>
                  </p:spPr>
                  <p:txBody>
                    <a:bodyPr/>
                    <a:lstStyle/>
                    <a:p>
                      <a:endParaRPr lang="en-GB"/>
                    </a:p>
                  </p:txBody>
                </p:sp>
              </p:grpSp>
              <p:grpSp>
                <p:nvGrpSpPr>
                  <p:cNvPr id="19477" name="Group 1211"/>
                  <p:cNvGrpSpPr>
                    <a:grpSpLocks/>
                  </p:cNvGrpSpPr>
                  <p:nvPr/>
                </p:nvGrpSpPr>
                <p:grpSpPr bwMode="auto">
                  <a:xfrm>
                    <a:off x="783" y="1003"/>
                    <a:ext cx="44" cy="62"/>
                    <a:chOff x="783" y="1003"/>
                    <a:chExt cx="44" cy="62"/>
                  </a:xfrm>
                </p:grpSpPr>
                <p:sp>
                  <p:nvSpPr>
                    <p:cNvPr id="19785" name="Line 1212"/>
                    <p:cNvSpPr>
                      <a:spLocks noChangeShapeType="1"/>
                    </p:cNvSpPr>
                    <p:nvPr/>
                  </p:nvSpPr>
                  <p:spPr bwMode="auto">
                    <a:xfrm flipH="1" flipV="1">
                      <a:off x="782" y="1033"/>
                      <a:ext cx="46" cy="34"/>
                    </a:xfrm>
                    <a:prstGeom prst="line">
                      <a:avLst/>
                    </a:prstGeom>
                    <a:noFill/>
                    <a:ln w="9360">
                      <a:solidFill>
                        <a:srgbClr val="000000"/>
                      </a:solidFill>
                      <a:miter lim="800000"/>
                      <a:headEnd/>
                      <a:tailEnd/>
                    </a:ln>
                  </p:spPr>
                  <p:txBody>
                    <a:bodyPr/>
                    <a:lstStyle/>
                    <a:p>
                      <a:endParaRPr lang="en-GB"/>
                    </a:p>
                  </p:txBody>
                </p:sp>
                <p:sp>
                  <p:nvSpPr>
                    <p:cNvPr id="19786" name="Line 1213"/>
                    <p:cNvSpPr>
                      <a:spLocks noChangeShapeType="1"/>
                    </p:cNvSpPr>
                    <p:nvPr/>
                  </p:nvSpPr>
                  <p:spPr bwMode="auto">
                    <a:xfrm flipV="1">
                      <a:off x="789" y="1003"/>
                      <a:ext cx="34" cy="40"/>
                    </a:xfrm>
                    <a:prstGeom prst="line">
                      <a:avLst/>
                    </a:prstGeom>
                    <a:noFill/>
                    <a:ln w="9360">
                      <a:solidFill>
                        <a:srgbClr val="000000"/>
                      </a:solidFill>
                      <a:miter lim="800000"/>
                      <a:headEnd/>
                      <a:tailEnd/>
                    </a:ln>
                  </p:spPr>
                  <p:txBody>
                    <a:bodyPr/>
                    <a:lstStyle/>
                    <a:p>
                      <a:endParaRPr lang="en-GB"/>
                    </a:p>
                  </p:txBody>
                </p:sp>
              </p:grpSp>
              <p:grpSp>
                <p:nvGrpSpPr>
                  <p:cNvPr id="19478" name="Group 1214"/>
                  <p:cNvGrpSpPr>
                    <a:grpSpLocks/>
                  </p:cNvGrpSpPr>
                  <p:nvPr/>
                </p:nvGrpSpPr>
                <p:grpSpPr bwMode="auto">
                  <a:xfrm>
                    <a:off x="783" y="947"/>
                    <a:ext cx="44" cy="62"/>
                    <a:chOff x="783" y="947"/>
                    <a:chExt cx="44" cy="62"/>
                  </a:xfrm>
                </p:grpSpPr>
                <p:sp>
                  <p:nvSpPr>
                    <p:cNvPr id="19783" name="Line 1215"/>
                    <p:cNvSpPr>
                      <a:spLocks noChangeShapeType="1"/>
                    </p:cNvSpPr>
                    <p:nvPr/>
                  </p:nvSpPr>
                  <p:spPr bwMode="auto">
                    <a:xfrm flipH="1" flipV="1">
                      <a:off x="782" y="976"/>
                      <a:ext cx="46" cy="34"/>
                    </a:xfrm>
                    <a:prstGeom prst="line">
                      <a:avLst/>
                    </a:prstGeom>
                    <a:noFill/>
                    <a:ln w="9360">
                      <a:solidFill>
                        <a:srgbClr val="000000"/>
                      </a:solidFill>
                      <a:miter lim="800000"/>
                      <a:headEnd/>
                      <a:tailEnd/>
                    </a:ln>
                  </p:spPr>
                  <p:txBody>
                    <a:bodyPr/>
                    <a:lstStyle/>
                    <a:p>
                      <a:endParaRPr lang="en-GB"/>
                    </a:p>
                  </p:txBody>
                </p:sp>
                <p:sp>
                  <p:nvSpPr>
                    <p:cNvPr id="19784" name="Line 1216"/>
                    <p:cNvSpPr>
                      <a:spLocks noChangeShapeType="1"/>
                    </p:cNvSpPr>
                    <p:nvPr/>
                  </p:nvSpPr>
                  <p:spPr bwMode="auto">
                    <a:xfrm flipV="1">
                      <a:off x="789" y="946"/>
                      <a:ext cx="34" cy="40"/>
                    </a:xfrm>
                    <a:prstGeom prst="line">
                      <a:avLst/>
                    </a:prstGeom>
                    <a:noFill/>
                    <a:ln w="9360">
                      <a:solidFill>
                        <a:srgbClr val="000000"/>
                      </a:solidFill>
                      <a:miter lim="800000"/>
                      <a:headEnd/>
                      <a:tailEnd/>
                    </a:ln>
                  </p:spPr>
                  <p:txBody>
                    <a:bodyPr/>
                    <a:lstStyle/>
                    <a:p>
                      <a:endParaRPr lang="en-GB"/>
                    </a:p>
                  </p:txBody>
                </p:sp>
              </p:grpSp>
            </p:grpSp>
          </p:grpSp>
        </p:grpSp>
        <p:grpSp>
          <p:nvGrpSpPr>
            <p:cNvPr id="19479" name="Group 1217"/>
            <p:cNvGrpSpPr>
              <a:grpSpLocks/>
            </p:cNvGrpSpPr>
            <p:nvPr/>
          </p:nvGrpSpPr>
          <p:grpSpPr bwMode="auto">
            <a:xfrm>
              <a:off x="5020" y="409"/>
              <a:ext cx="235" cy="1061"/>
              <a:chOff x="5020" y="409"/>
              <a:chExt cx="235" cy="1061"/>
            </a:xfrm>
          </p:grpSpPr>
          <p:grpSp>
            <p:nvGrpSpPr>
              <p:cNvPr id="19480" name="Group 1218"/>
              <p:cNvGrpSpPr>
                <a:grpSpLocks/>
              </p:cNvGrpSpPr>
              <p:nvPr/>
            </p:nvGrpSpPr>
            <p:grpSpPr bwMode="auto">
              <a:xfrm>
                <a:off x="5020" y="409"/>
                <a:ext cx="199" cy="512"/>
                <a:chOff x="5020" y="409"/>
                <a:chExt cx="199" cy="512"/>
              </a:xfrm>
            </p:grpSpPr>
            <p:sp>
              <p:nvSpPr>
                <p:cNvPr id="19722" name="Oval 1219"/>
                <p:cNvSpPr>
                  <a:spLocks noChangeArrowheads="1"/>
                </p:cNvSpPr>
                <p:nvPr/>
              </p:nvSpPr>
              <p:spPr bwMode="auto">
                <a:xfrm>
                  <a:off x="5020" y="409"/>
                  <a:ext cx="112" cy="8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19723" name="Line 1220"/>
                <p:cNvSpPr>
                  <a:spLocks noChangeShapeType="1"/>
                </p:cNvSpPr>
                <p:nvPr/>
              </p:nvSpPr>
              <p:spPr bwMode="auto">
                <a:xfrm>
                  <a:off x="5081" y="498"/>
                  <a:ext cx="0" cy="42"/>
                </a:xfrm>
                <a:prstGeom prst="line">
                  <a:avLst/>
                </a:prstGeom>
                <a:noFill/>
                <a:ln w="9360">
                  <a:solidFill>
                    <a:srgbClr val="000000"/>
                  </a:solidFill>
                  <a:miter lim="800000"/>
                  <a:headEnd/>
                  <a:tailEnd/>
                </a:ln>
              </p:spPr>
              <p:txBody>
                <a:bodyPr/>
                <a:lstStyle/>
                <a:p>
                  <a:endParaRPr lang="en-GB"/>
                </a:p>
              </p:txBody>
            </p:sp>
            <p:sp>
              <p:nvSpPr>
                <p:cNvPr id="19724" name="Line 1221"/>
                <p:cNvSpPr>
                  <a:spLocks noChangeShapeType="1"/>
                </p:cNvSpPr>
                <p:nvPr/>
              </p:nvSpPr>
              <p:spPr bwMode="auto">
                <a:xfrm>
                  <a:off x="5081" y="542"/>
                  <a:ext cx="120" cy="0"/>
                </a:xfrm>
                <a:prstGeom prst="line">
                  <a:avLst/>
                </a:prstGeom>
                <a:noFill/>
                <a:ln w="9360">
                  <a:solidFill>
                    <a:srgbClr val="000000"/>
                  </a:solidFill>
                  <a:miter lim="800000"/>
                  <a:headEnd/>
                  <a:tailEnd/>
                </a:ln>
              </p:spPr>
              <p:txBody>
                <a:bodyPr/>
                <a:lstStyle/>
                <a:p>
                  <a:endParaRPr lang="en-GB"/>
                </a:p>
              </p:txBody>
            </p:sp>
            <p:sp>
              <p:nvSpPr>
                <p:cNvPr id="19725" name="Line 1222"/>
                <p:cNvSpPr>
                  <a:spLocks noChangeShapeType="1"/>
                </p:cNvSpPr>
                <p:nvPr/>
              </p:nvSpPr>
              <p:spPr bwMode="auto">
                <a:xfrm>
                  <a:off x="5202" y="542"/>
                  <a:ext cx="0" cy="17"/>
                </a:xfrm>
                <a:prstGeom prst="line">
                  <a:avLst/>
                </a:prstGeom>
                <a:noFill/>
                <a:ln w="9360">
                  <a:solidFill>
                    <a:srgbClr val="000000"/>
                  </a:solidFill>
                  <a:miter lim="800000"/>
                  <a:headEnd/>
                  <a:tailEnd/>
                </a:ln>
              </p:spPr>
              <p:txBody>
                <a:bodyPr/>
                <a:lstStyle/>
                <a:p>
                  <a:endParaRPr lang="en-GB"/>
                </a:p>
              </p:txBody>
            </p:sp>
            <p:sp>
              <p:nvSpPr>
                <p:cNvPr id="19726" name="Line 1223"/>
                <p:cNvSpPr>
                  <a:spLocks noChangeShapeType="1"/>
                </p:cNvSpPr>
                <p:nvPr/>
              </p:nvSpPr>
              <p:spPr bwMode="auto">
                <a:xfrm>
                  <a:off x="5141" y="542"/>
                  <a:ext cx="0" cy="17"/>
                </a:xfrm>
                <a:prstGeom prst="line">
                  <a:avLst/>
                </a:prstGeom>
                <a:noFill/>
                <a:ln w="9360">
                  <a:solidFill>
                    <a:srgbClr val="000000"/>
                  </a:solidFill>
                  <a:miter lim="800000"/>
                  <a:headEnd/>
                  <a:tailEnd/>
                </a:ln>
              </p:spPr>
              <p:txBody>
                <a:bodyPr/>
                <a:lstStyle/>
                <a:p>
                  <a:endParaRPr lang="en-GB"/>
                </a:p>
              </p:txBody>
            </p:sp>
            <p:grpSp>
              <p:nvGrpSpPr>
                <p:cNvPr id="19481" name="Group 1224"/>
                <p:cNvGrpSpPr>
                  <a:grpSpLocks/>
                </p:cNvGrpSpPr>
                <p:nvPr/>
              </p:nvGrpSpPr>
              <p:grpSpPr bwMode="auto">
                <a:xfrm>
                  <a:off x="5114" y="561"/>
                  <a:ext cx="44" cy="360"/>
                  <a:chOff x="5114" y="561"/>
                  <a:chExt cx="44" cy="360"/>
                </a:xfrm>
              </p:grpSpPr>
              <p:sp>
                <p:nvSpPr>
                  <p:cNvPr id="19748" name="Line 1225"/>
                  <p:cNvSpPr>
                    <a:spLocks noChangeShapeType="1"/>
                  </p:cNvSpPr>
                  <p:nvPr/>
                </p:nvSpPr>
                <p:spPr bwMode="auto">
                  <a:xfrm flipH="1">
                    <a:off x="5113" y="561"/>
                    <a:ext cx="32" cy="17"/>
                  </a:xfrm>
                  <a:prstGeom prst="line">
                    <a:avLst/>
                  </a:prstGeom>
                  <a:noFill/>
                  <a:ln w="9360">
                    <a:solidFill>
                      <a:srgbClr val="000000"/>
                    </a:solidFill>
                    <a:miter lim="800000"/>
                    <a:headEnd/>
                    <a:tailEnd/>
                  </a:ln>
                </p:spPr>
                <p:txBody>
                  <a:bodyPr/>
                  <a:lstStyle/>
                  <a:p>
                    <a:endParaRPr lang="en-GB"/>
                  </a:p>
                </p:txBody>
              </p:sp>
              <p:grpSp>
                <p:nvGrpSpPr>
                  <p:cNvPr id="19482" name="Group 1226"/>
                  <p:cNvGrpSpPr>
                    <a:grpSpLocks/>
                  </p:cNvGrpSpPr>
                  <p:nvPr/>
                </p:nvGrpSpPr>
                <p:grpSpPr bwMode="auto">
                  <a:xfrm>
                    <a:off x="5114" y="580"/>
                    <a:ext cx="43" cy="55"/>
                    <a:chOff x="5114" y="580"/>
                    <a:chExt cx="43" cy="55"/>
                  </a:xfrm>
                </p:grpSpPr>
                <p:sp>
                  <p:nvSpPr>
                    <p:cNvPr id="19765" name="Line 1227"/>
                    <p:cNvSpPr>
                      <a:spLocks noChangeShapeType="1"/>
                    </p:cNvSpPr>
                    <p:nvPr/>
                  </p:nvSpPr>
                  <p:spPr bwMode="auto">
                    <a:xfrm>
                      <a:off x="5119" y="580"/>
                      <a:ext cx="34" cy="23"/>
                    </a:xfrm>
                    <a:prstGeom prst="line">
                      <a:avLst/>
                    </a:prstGeom>
                    <a:noFill/>
                    <a:ln w="9360">
                      <a:solidFill>
                        <a:srgbClr val="000000"/>
                      </a:solidFill>
                      <a:miter lim="800000"/>
                      <a:headEnd/>
                      <a:tailEnd/>
                    </a:ln>
                  </p:spPr>
                  <p:txBody>
                    <a:bodyPr/>
                    <a:lstStyle/>
                    <a:p>
                      <a:endParaRPr lang="en-GB"/>
                    </a:p>
                  </p:txBody>
                </p:sp>
                <p:sp>
                  <p:nvSpPr>
                    <p:cNvPr id="19766" name="Line 1228"/>
                    <p:cNvSpPr>
                      <a:spLocks noChangeShapeType="1"/>
                    </p:cNvSpPr>
                    <p:nvPr/>
                  </p:nvSpPr>
                  <p:spPr bwMode="auto">
                    <a:xfrm flipH="1">
                      <a:off x="5114" y="605"/>
                      <a:ext cx="45" cy="30"/>
                    </a:xfrm>
                    <a:prstGeom prst="line">
                      <a:avLst/>
                    </a:prstGeom>
                    <a:noFill/>
                    <a:ln w="9360">
                      <a:solidFill>
                        <a:srgbClr val="000000"/>
                      </a:solidFill>
                      <a:miter lim="800000"/>
                      <a:headEnd/>
                      <a:tailEnd/>
                    </a:ln>
                  </p:spPr>
                  <p:txBody>
                    <a:bodyPr/>
                    <a:lstStyle/>
                    <a:p>
                      <a:endParaRPr lang="en-GB"/>
                    </a:p>
                  </p:txBody>
                </p:sp>
              </p:grpSp>
              <p:grpSp>
                <p:nvGrpSpPr>
                  <p:cNvPr id="20779" name="Group 1229"/>
                  <p:cNvGrpSpPr>
                    <a:grpSpLocks/>
                  </p:cNvGrpSpPr>
                  <p:nvPr/>
                </p:nvGrpSpPr>
                <p:grpSpPr bwMode="auto">
                  <a:xfrm>
                    <a:off x="5114" y="637"/>
                    <a:ext cx="43" cy="55"/>
                    <a:chOff x="5114" y="637"/>
                    <a:chExt cx="43" cy="55"/>
                  </a:xfrm>
                </p:grpSpPr>
                <p:sp>
                  <p:nvSpPr>
                    <p:cNvPr id="19763" name="Line 1230"/>
                    <p:cNvSpPr>
                      <a:spLocks noChangeShapeType="1"/>
                    </p:cNvSpPr>
                    <p:nvPr/>
                  </p:nvSpPr>
                  <p:spPr bwMode="auto">
                    <a:xfrm>
                      <a:off x="5119" y="637"/>
                      <a:ext cx="34" cy="23"/>
                    </a:xfrm>
                    <a:prstGeom prst="line">
                      <a:avLst/>
                    </a:prstGeom>
                    <a:noFill/>
                    <a:ln w="9360">
                      <a:solidFill>
                        <a:srgbClr val="000000"/>
                      </a:solidFill>
                      <a:miter lim="800000"/>
                      <a:headEnd/>
                      <a:tailEnd/>
                    </a:ln>
                  </p:spPr>
                  <p:txBody>
                    <a:bodyPr/>
                    <a:lstStyle/>
                    <a:p>
                      <a:endParaRPr lang="en-GB"/>
                    </a:p>
                  </p:txBody>
                </p:sp>
                <p:sp>
                  <p:nvSpPr>
                    <p:cNvPr id="19764" name="Line 1231"/>
                    <p:cNvSpPr>
                      <a:spLocks noChangeShapeType="1"/>
                    </p:cNvSpPr>
                    <p:nvPr/>
                  </p:nvSpPr>
                  <p:spPr bwMode="auto">
                    <a:xfrm flipH="1">
                      <a:off x="5114" y="662"/>
                      <a:ext cx="45" cy="30"/>
                    </a:xfrm>
                    <a:prstGeom prst="line">
                      <a:avLst/>
                    </a:prstGeom>
                    <a:noFill/>
                    <a:ln w="9360">
                      <a:solidFill>
                        <a:srgbClr val="000000"/>
                      </a:solidFill>
                      <a:miter lim="800000"/>
                      <a:headEnd/>
                      <a:tailEnd/>
                    </a:ln>
                  </p:spPr>
                  <p:txBody>
                    <a:bodyPr/>
                    <a:lstStyle/>
                    <a:p>
                      <a:endParaRPr lang="en-GB"/>
                    </a:p>
                  </p:txBody>
                </p:sp>
              </p:grpSp>
              <p:grpSp>
                <p:nvGrpSpPr>
                  <p:cNvPr id="20780" name="Group 1232"/>
                  <p:cNvGrpSpPr>
                    <a:grpSpLocks/>
                  </p:cNvGrpSpPr>
                  <p:nvPr/>
                </p:nvGrpSpPr>
                <p:grpSpPr bwMode="auto">
                  <a:xfrm>
                    <a:off x="5114" y="694"/>
                    <a:ext cx="43" cy="55"/>
                    <a:chOff x="5114" y="694"/>
                    <a:chExt cx="43" cy="55"/>
                  </a:xfrm>
                </p:grpSpPr>
                <p:sp>
                  <p:nvSpPr>
                    <p:cNvPr id="19761" name="Line 1233"/>
                    <p:cNvSpPr>
                      <a:spLocks noChangeShapeType="1"/>
                    </p:cNvSpPr>
                    <p:nvPr/>
                  </p:nvSpPr>
                  <p:spPr bwMode="auto">
                    <a:xfrm>
                      <a:off x="5119" y="694"/>
                      <a:ext cx="34" cy="23"/>
                    </a:xfrm>
                    <a:prstGeom prst="line">
                      <a:avLst/>
                    </a:prstGeom>
                    <a:noFill/>
                    <a:ln w="9360">
                      <a:solidFill>
                        <a:srgbClr val="000000"/>
                      </a:solidFill>
                      <a:miter lim="800000"/>
                      <a:headEnd/>
                      <a:tailEnd/>
                    </a:ln>
                  </p:spPr>
                  <p:txBody>
                    <a:bodyPr/>
                    <a:lstStyle/>
                    <a:p>
                      <a:endParaRPr lang="en-GB"/>
                    </a:p>
                  </p:txBody>
                </p:sp>
                <p:sp>
                  <p:nvSpPr>
                    <p:cNvPr id="19762" name="Line 1234"/>
                    <p:cNvSpPr>
                      <a:spLocks noChangeShapeType="1"/>
                    </p:cNvSpPr>
                    <p:nvPr/>
                  </p:nvSpPr>
                  <p:spPr bwMode="auto">
                    <a:xfrm flipH="1">
                      <a:off x="5114" y="719"/>
                      <a:ext cx="45" cy="30"/>
                    </a:xfrm>
                    <a:prstGeom prst="line">
                      <a:avLst/>
                    </a:prstGeom>
                    <a:noFill/>
                    <a:ln w="9360">
                      <a:solidFill>
                        <a:srgbClr val="000000"/>
                      </a:solidFill>
                      <a:miter lim="800000"/>
                      <a:headEnd/>
                      <a:tailEnd/>
                    </a:ln>
                  </p:spPr>
                  <p:txBody>
                    <a:bodyPr/>
                    <a:lstStyle/>
                    <a:p>
                      <a:endParaRPr lang="en-GB"/>
                    </a:p>
                  </p:txBody>
                </p:sp>
              </p:grpSp>
              <p:grpSp>
                <p:nvGrpSpPr>
                  <p:cNvPr id="20786" name="Group 1235"/>
                  <p:cNvGrpSpPr>
                    <a:grpSpLocks/>
                  </p:cNvGrpSpPr>
                  <p:nvPr/>
                </p:nvGrpSpPr>
                <p:grpSpPr bwMode="auto">
                  <a:xfrm>
                    <a:off x="5114" y="751"/>
                    <a:ext cx="43" cy="55"/>
                    <a:chOff x="5114" y="751"/>
                    <a:chExt cx="43" cy="55"/>
                  </a:xfrm>
                </p:grpSpPr>
                <p:sp>
                  <p:nvSpPr>
                    <p:cNvPr id="19759" name="Line 1236"/>
                    <p:cNvSpPr>
                      <a:spLocks noChangeShapeType="1"/>
                    </p:cNvSpPr>
                    <p:nvPr/>
                  </p:nvSpPr>
                  <p:spPr bwMode="auto">
                    <a:xfrm>
                      <a:off x="5119" y="751"/>
                      <a:ext cx="34" cy="23"/>
                    </a:xfrm>
                    <a:prstGeom prst="line">
                      <a:avLst/>
                    </a:prstGeom>
                    <a:noFill/>
                    <a:ln w="9360">
                      <a:solidFill>
                        <a:srgbClr val="000000"/>
                      </a:solidFill>
                      <a:miter lim="800000"/>
                      <a:headEnd/>
                      <a:tailEnd/>
                    </a:ln>
                  </p:spPr>
                  <p:txBody>
                    <a:bodyPr/>
                    <a:lstStyle/>
                    <a:p>
                      <a:endParaRPr lang="en-GB"/>
                    </a:p>
                  </p:txBody>
                </p:sp>
                <p:sp>
                  <p:nvSpPr>
                    <p:cNvPr id="19760" name="Line 1237"/>
                    <p:cNvSpPr>
                      <a:spLocks noChangeShapeType="1"/>
                    </p:cNvSpPr>
                    <p:nvPr/>
                  </p:nvSpPr>
                  <p:spPr bwMode="auto">
                    <a:xfrm flipH="1">
                      <a:off x="5114" y="776"/>
                      <a:ext cx="45" cy="30"/>
                    </a:xfrm>
                    <a:prstGeom prst="line">
                      <a:avLst/>
                    </a:prstGeom>
                    <a:noFill/>
                    <a:ln w="9360">
                      <a:solidFill>
                        <a:srgbClr val="000000"/>
                      </a:solidFill>
                      <a:miter lim="800000"/>
                      <a:headEnd/>
                      <a:tailEnd/>
                    </a:ln>
                  </p:spPr>
                  <p:txBody>
                    <a:bodyPr/>
                    <a:lstStyle/>
                    <a:p>
                      <a:endParaRPr lang="en-GB"/>
                    </a:p>
                  </p:txBody>
                </p:sp>
              </p:grpSp>
              <p:grpSp>
                <p:nvGrpSpPr>
                  <p:cNvPr id="20787" name="Group 1238"/>
                  <p:cNvGrpSpPr>
                    <a:grpSpLocks/>
                  </p:cNvGrpSpPr>
                  <p:nvPr/>
                </p:nvGrpSpPr>
                <p:grpSpPr bwMode="auto">
                  <a:xfrm>
                    <a:off x="5114" y="808"/>
                    <a:ext cx="43" cy="56"/>
                    <a:chOff x="5114" y="808"/>
                    <a:chExt cx="43" cy="56"/>
                  </a:xfrm>
                </p:grpSpPr>
                <p:sp>
                  <p:nvSpPr>
                    <p:cNvPr id="19757" name="Line 1239"/>
                    <p:cNvSpPr>
                      <a:spLocks noChangeShapeType="1"/>
                    </p:cNvSpPr>
                    <p:nvPr/>
                  </p:nvSpPr>
                  <p:spPr bwMode="auto">
                    <a:xfrm>
                      <a:off x="5119" y="808"/>
                      <a:ext cx="34" cy="23"/>
                    </a:xfrm>
                    <a:prstGeom prst="line">
                      <a:avLst/>
                    </a:prstGeom>
                    <a:noFill/>
                    <a:ln w="9360">
                      <a:solidFill>
                        <a:srgbClr val="000000"/>
                      </a:solidFill>
                      <a:miter lim="800000"/>
                      <a:headEnd/>
                      <a:tailEnd/>
                    </a:ln>
                  </p:spPr>
                  <p:txBody>
                    <a:bodyPr/>
                    <a:lstStyle/>
                    <a:p>
                      <a:endParaRPr lang="en-GB"/>
                    </a:p>
                  </p:txBody>
                </p:sp>
                <p:sp>
                  <p:nvSpPr>
                    <p:cNvPr id="19758" name="Line 1240"/>
                    <p:cNvSpPr>
                      <a:spLocks noChangeShapeType="1"/>
                    </p:cNvSpPr>
                    <p:nvPr/>
                  </p:nvSpPr>
                  <p:spPr bwMode="auto">
                    <a:xfrm flipH="1">
                      <a:off x="5114" y="834"/>
                      <a:ext cx="45" cy="30"/>
                    </a:xfrm>
                    <a:prstGeom prst="line">
                      <a:avLst/>
                    </a:prstGeom>
                    <a:noFill/>
                    <a:ln w="9360">
                      <a:solidFill>
                        <a:srgbClr val="000000"/>
                      </a:solidFill>
                      <a:miter lim="800000"/>
                      <a:headEnd/>
                      <a:tailEnd/>
                    </a:ln>
                  </p:spPr>
                  <p:txBody>
                    <a:bodyPr/>
                    <a:lstStyle/>
                    <a:p>
                      <a:endParaRPr lang="en-GB"/>
                    </a:p>
                  </p:txBody>
                </p:sp>
              </p:grpSp>
              <p:grpSp>
                <p:nvGrpSpPr>
                  <p:cNvPr id="20789" name="Group 1241"/>
                  <p:cNvGrpSpPr>
                    <a:grpSpLocks/>
                  </p:cNvGrpSpPr>
                  <p:nvPr/>
                </p:nvGrpSpPr>
                <p:grpSpPr bwMode="auto">
                  <a:xfrm>
                    <a:off x="5114" y="866"/>
                    <a:ext cx="43" cy="55"/>
                    <a:chOff x="5114" y="866"/>
                    <a:chExt cx="43" cy="55"/>
                  </a:xfrm>
                </p:grpSpPr>
                <p:sp>
                  <p:nvSpPr>
                    <p:cNvPr id="19755" name="Line 1242"/>
                    <p:cNvSpPr>
                      <a:spLocks noChangeShapeType="1"/>
                    </p:cNvSpPr>
                    <p:nvPr/>
                  </p:nvSpPr>
                  <p:spPr bwMode="auto">
                    <a:xfrm>
                      <a:off x="5119" y="866"/>
                      <a:ext cx="34" cy="23"/>
                    </a:xfrm>
                    <a:prstGeom prst="line">
                      <a:avLst/>
                    </a:prstGeom>
                    <a:noFill/>
                    <a:ln w="9360">
                      <a:solidFill>
                        <a:srgbClr val="000000"/>
                      </a:solidFill>
                      <a:miter lim="800000"/>
                      <a:headEnd/>
                      <a:tailEnd/>
                    </a:ln>
                  </p:spPr>
                  <p:txBody>
                    <a:bodyPr/>
                    <a:lstStyle/>
                    <a:p>
                      <a:endParaRPr lang="en-GB"/>
                    </a:p>
                  </p:txBody>
                </p:sp>
                <p:sp>
                  <p:nvSpPr>
                    <p:cNvPr id="19756" name="Line 1243"/>
                    <p:cNvSpPr>
                      <a:spLocks noChangeShapeType="1"/>
                    </p:cNvSpPr>
                    <p:nvPr/>
                  </p:nvSpPr>
                  <p:spPr bwMode="auto">
                    <a:xfrm flipH="1">
                      <a:off x="5114" y="891"/>
                      <a:ext cx="45" cy="30"/>
                    </a:xfrm>
                    <a:prstGeom prst="line">
                      <a:avLst/>
                    </a:prstGeom>
                    <a:noFill/>
                    <a:ln w="9360">
                      <a:solidFill>
                        <a:srgbClr val="000000"/>
                      </a:solidFill>
                      <a:miter lim="800000"/>
                      <a:headEnd/>
                      <a:tailEnd/>
                    </a:ln>
                  </p:spPr>
                  <p:txBody>
                    <a:bodyPr/>
                    <a:lstStyle/>
                    <a:p>
                      <a:endParaRPr lang="en-GB"/>
                    </a:p>
                  </p:txBody>
                </p:sp>
              </p:grpSp>
            </p:grpSp>
            <p:grpSp>
              <p:nvGrpSpPr>
                <p:cNvPr id="20790" name="Group 1244"/>
                <p:cNvGrpSpPr>
                  <a:grpSpLocks/>
                </p:cNvGrpSpPr>
                <p:nvPr/>
              </p:nvGrpSpPr>
              <p:grpSpPr bwMode="auto">
                <a:xfrm>
                  <a:off x="5175" y="561"/>
                  <a:ext cx="44" cy="360"/>
                  <a:chOff x="5175" y="561"/>
                  <a:chExt cx="44" cy="360"/>
                </a:xfrm>
              </p:grpSpPr>
              <p:sp>
                <p:nvSpPr>
                  <p:cNvPr id="19729" name="Line 1245"/>
                  <p:cNvSpPr>
                    <a:spLocks noChangeShapeType="1"/>
                  </p:cNvSpPr>
                  <p:nvPr/>
                </p:nvSpPr>
                <p:spPr bwMode="auto">
                  <a:xfrm flipH="1">
                    <a:off x="5174" y="561"/>
                    <a:ext cx="32" cy="17"/>
                  </a:xfrm>
                  <a:prstGeom prst="line">
                    <a:avLst/>
                  </a:prstGeom>
                  <a:noFill/>
                  <a:ln w="9360">
                    <a:solidFill>
                      <a:srgbClr val="000000"/>
                    </a:solidFill>
                    <a:miter lim="800000"/>
                    <a:headEnd/>
                    <a:tailEnd/>
                  </a:ln>
                </p:spPr>
                <p:txBody>
                  <a:bodyPr/>
                  <a:lstStyle/>
                  <a:p>
                    <a:endParaRPr lang="en-GB"/>
                  </a:p>
                </p:txBody>
              </p:sp>
              <p:grpSp>
                <p:nvGrpSpPr>
                  <p:cNvPr id="20791" name="Group 1246"/>
                  <p:cNvGrpSpPr>
                    <a:grpSpLocks/>
                  </p:cNvGrpSpPr>
                  <p:nvPr/>
                </p:nvGrpSpPr>
                <p:grpSpPr bwMode="auto">
                  <a:xfrm>
                    <a:off x="5175" y="580"/>
                    <a:ext cx="43" cy="55"/>
                    <a:chOff x="5175" y="580"/>
                    <a:chExt cx="43" cy="55"/>
                  </a:xfrm>
                </p:grpSpPr>
                <p:sp>
                  <p:nvSpPr>
                    <p:cNvPr id="19746" name="Line 1247"/>
                    <p:cNvSpPr>
                      <a:spLocks noChangeShapeType="1"/>
                    </p:cNvSpPr>
                    <p:nvPr/>
                  </p:nvSpPr>
                  <p:spPr bwMode="auto">
                    <a:xfrm>
                      <a:off x="5180" y="580"/>
                      <a:ext cx="34" cy="23"/>
                    </a:xfrm>
                    <a:prstGeom prst="line">
                      <a:avLst/>
                    </a:prstGeom>
                    <a:noFill/>
                    <a:ln w="9360">
                      <a:solidFill>
                        <a:srgbClr val="000000"/>
                      </a:solidFill>
                      <a:miter lim="800000"/>
                      <a:headEnd/>
                      <a:tailEnd/>
                    </a:ln>
                  </p:spPr>
                  <p:txBody>
                    <a:bodyPr/>
                    <a:lstStyle/>
                    <a:p>
                      <a:endParaRPr lang="en-GB"/>
                    </a:p>
                  </p:txBody>
                </p:sp>
                <p:sp>
                  <p:nvSpPr>
                    <p:cNvPr id="19747" name="Line 1248"/>
                    <p:cNvSpPr>
                      <a:spLocks noChangeShapeType="1"/>
                    </p:cNvSpPr>
                    <p:nvPr/>
                  </p:nvSpPr>
                  <p:spPr bwMode="auto">
                    <a:xfrm flipH="1">
                      <a:off x="5175" y="605"/>
                      <a:ext cx="45" cy="30"/>
                    </a:xfrm>
                    <a:prstGeom prst="line">
                      <a:avLst/>
                    </a:prstGeom>
                    <a:noFill/>
                    <a:ln w="9360">
                      <a:solidFill>
                        <a:srgbClr val="000000"/>
                      </a:solidFill>
                      <a:miter lim="800000"/>
                      <a:headEnd/>
                      <a:tailEnd/>
                    </a:ln>
                  </p:spPr>
                  <p:txBody>
                    <a:bodyPr/>
                    <a:lstStyle/>
                    <a:p>
                      <a:endParaRPr lang="en-GB"/>
                    </a:p>
                  </p:txBody>
                </p:sp>
              </p:grpSp>
              <p:grpSp>
                <p:nvGrpSpPr>
                  <p:cNvPr id="20792" name="Group 1249"/>
                  <p:cNvGrpSpPr>
                    <a:grpSpLocks/>
                  </p:cNvGrpSpPr>
                  <p:nvPr/>
                </p:nvGrpSpPr>
                <p:grpSpPr bwMode="auto">
                  <a:xfrm>
                    <a:off x="5175" y="637"/>
                    <a:ext cx="43" cy="55"/>
                    <a:chOff x="5175" y="637"/>
                    <a:chExt cx="43" cy="55"/>
                  </a:xfrm>
                </p:grpSpPr>
                <p:sp>
                  <p:nvSpPr>
                    <p:cNvPr id="19744" name="Line 1250"/>
                    <p:cNvSpPr>
                      <a:spLocks noChangeShapeType="1"/>
                    </p:cNvSpPr>
                    <p:nvPr/>
                  </p:nvSpPr>
                  <p:spPr bwMode="auto">
                    <a:xfrm>
                      <a:off x="5180" y="637"/>
                      <a:ext cx="34" cy="23"/>
                    </a:xfrm>
                    <a:prstGeom prst="line">
                      <a:avLst/>
                    </a:prstGeom>
                    <a:noFill/>
                    <a:ln w="9360">
                      <a:solidFill>
                        <a:srgbClr val="000000"/>
                      </a:solidFill>
                      <a:miter lim="800000"/>
                      <a:headEnd/>
                      <a:tailEnd/>
                    </a:ln>
                  </p:spPr>
                  <p:txBody>
                    <a:bodyPr/>
                    <a:lstStyle/>
                    <a:p>
                      <a:endParaRPr lang="en-GB"/>
                    </a:p>
                  </p:txBody>
                </p:sp>
                <p:sp>
                  <p:nvSpPr>
                    <p:cNvPr id="19745" name="Line 1251"/>
                    <p:cNvSpPr>
                      <a:spLocks noChangeShapeType="1"/>
                    </p:cNvSpPr>
                    <p:nvPr/>
                  </p:nvSpPr>
                  <p:spPr bwMode="auto">
                    <a:xfrm flipH="1">
                      <a:off x="5175" y="662"/>
                      <a:ext cx="45" cy="30"/>
                    </a:xfrm>
                    <a:prstGeom prst="line">
                      <a:avLst/>
                    </a:prstGeom>
                    <a:noFill/>
                    <a:ln w="9360">
                      <a:solidFill>
                        <a:srgbClr val="000000"/>
                      </a:solidFill>
                      <a:miter lim="800000"/>
                      <a:headEnd/>
                      <a:tailEnd/>
                    </a:ln>
                  </p:spPr>
                  <p:txBody>
                    <a:bodyPr/>
                    <a:lstStyle/>
                    <a:p>
                      <a:endParaRPr lang="en-GB"/>
                    </a:p>
                  </p:txBody>
                </p:sp>
              </p:grpSp>
              <p:grpSp>
                <p:nvGrpSpPr>
                  <p:cNvPr id="20793" name="Group 1252"/>
                  <p:cNvGrpSpPr>
                    <a:grpSpLocks/>
                  </p:cNvGrpSpPr>
                  <p:nvPr/>
                </p:nvGrpSpPr>
                <p:grpSpPr bwMode="auto">
                  <a:xfrm>
                    <a:off x="5175" y="694"/>
                    <a:ext cx="43" cy="55"/>
                    <a:chOff x="5175" y="694"/>
                    <a:chExt cx="43" cy="55"/>
                  </a:xfrm>
                </p:grpSpPr>
                <p:sp>
                  <p:nvSpPr>
                    <p:cNvPr id="19742" name="Line 1253"/>
                    <p:cNvSpPr>
                      <a:spLocks noChangeShapeType="1"/>
                    </p:cNvSpPr>
                    <p:nvPr/>
                  </p:nvSpPr>
                  <p:spPr bwMode="auto">
                    <a:xfrm>
                      <a:off x="5180" y="694"/>
                      <a:ext cx="34" cy="23"/>
                    </a:xfrm>
                    <a:prstGeom prst="line">
                      <a:avLst/>
                    </a:prstGeom>
                    <a:noFill/>
                    <a:ln w="9360">
                      <a:solidFill>
                        <a:srgbClr val="000000"/>
                      </a:solidFill>
                      <a:miter lim="800000"/>
                      <a:headEnd/>
                      <a:tailEnd/>
                    </a:ln>
                  </p:spPr>
                  <p:txBody>
                    <a:bodyPr/>
                    <a:lstStyle/>
                    <a:p>
                      <a:endParaRPr lang="en-GB"/>
                    </a:p>
                  </p:txBody>
                </p:sp>
                <p:sp>
                  <p:nvSpPr>
                    <p:cNvPr id="19743" name="Line 1254"/>
                    <p:cNvSpPr>
                      <a:spLocks noChangeShapeType="1"/>
                    </p:cNvSpPr>
                    <p:nvPr/>
                  </p:nvSpPr>
                  <p:spPr bwMode="auto">
                    <a:xfrm flipH="1">
                      <a:off x="5175" y="719"/>
                      <a:ext cx="45" cy="30"/>
                    </a:xfrm>
                    <a:prstGeom prst="line">
                      <a:avLst/>
                    </a:prstGeom>
                    <a:noFill/>
                    <a:ln w="9360">
                      <a:solidFill>
                        <a:srgbClr val="000000"/>
                      </a:solidFill>
                      <a:miter lim="800000"/>
                      <a:headEnd/>
                      <a:tailEnd/>
                    </a:ln>
                  </p:spPr>
                  <p:txBody>
                    <a:bodyPr/>
                    <a:lstStyle/>
                    <a:p>
                      <a:endParaRPr lang="en-GB"/>
                    </a:p>
                  </p:txBody>
                </p:sp>
              </p:grpSp>
              <p:grpSp>
                <p:nvGrpSpPr>
                  <p:cNvPr id="20794" name="Group 1255"/>
                  <p:cNvGrpSpPr>
                    <a:grpSpLocks/>
                  </p:cNvGrpSpPr>
                  <p:nvPr/>
                </p:nvGrpSpPr>
                <p:grpSpPr bwMode="auto">
                  <a:xfrm>
                    <a:off x="5175" y="751"/>
                    <a:ext cx="43" cy="55"/>
                    <a:chOff x="5175" y="751"/>
                    <a:chExt cx="43" cy="55"/>
                  </a:xfrm>
                </p:grpSpPr>
                <p:sp>
                  <p:nvSpPr>
                    <p:cNvPr id="19740" name="Line 1256"/>
                    <p:cNvSpPr>
                      <a:spLocks noChangeShapeType="1"/>
                    </p:cNvSpPr>
                    <p:nvPr/>
                  </p:nvSpPr>
                  <p:spPr bwMode="auto">
                    <a:xfrm>
                      <a:off x="5180" y="751"/>
                      <a:ext cx="34" cy="23"/>
                    </a:xfrm>
                    <a:prstGeom prst="line">
                      <a:avLst/>
                    </a:prstGeom>
                    <a:noFill/>
                    <a:ln w="9360">
                      <a:solidFill>
                        <a:srgbClr val="000000"/>
                      </a:solidFill>
                      <a:miter lim="800000"/>
                      <a:headEnd/>
                      <a:tailEnd/>
                    </a:ln>
                  </p:spPr>
                  <p:txBody>
                    <a:bodyPr/>
                    <a:lstStyle/>
                    <a:p>
                      <a:endParaRPr lang="en-GB"/>
                    </a:p>
                  </p:txBody>
                </p:sp>
                <p:sp>
                  <p:nvSpPr>
                    <p:cNvPr id="19741" name="Line 1257"/>
                    <p:cNvSpPr>
                      <a:spLocks noChangeShapeType="1"/>
                    </p:cNvSpPr>
                    <p:nvPr/>
                  </p:nvSpPr>
                  <p:spPr bwMode="auto">
                    <a:xfrm flipH="1">
                      <a:off x="5175" y="776"/>
                      <a:ext cx="45" cy="30"/>
                    </a:xfrm>
                    <a:prstGeom prst="line">
                      <a:avLst/>
                    </a:prstGeom>
                    <a:noFill/>
                    <a:ln w="9360">
                      <a:solidFill>
                        <a:srgbClr val="000000"/>
                      </a:solidFill>
                      <a:miter lim="800000"/>
                      <a:headEnd/>
                      <a:tailEnd/>
                    </a:ln>
                  </p:spPr>
                  <p:txBody>
                    <a:bodyPr/>
                    <a:lstStyle/>
                    <a:p>
                      <a:endParaRPr lang="en-GB"/>
                    </a:p>
                  </p:txBody>
                </p:sp>
              </p:grpSp>
              <p:grpSp>
                <p:nvGrpSpPr>
                  <p:cNvPr id="19491" name="Group 1258"/>
                  <p:cNvGrpSpPr>
                    <a:grpSpLocks/>
                  </p:cNvGrpSpPr>
                  <p:nvPr/>
                </p:nvGrpSpPr>
                <p:grpSpPr bwMode="auto">
                  <a:xfrm>
                    <a:off x="5175" y="808"/>
                    <a:ext cx="43" cy="56"/>
                    <a:chOff x="5175" y="808"/>
                    <a:chExt cx="43" cy="56"/>
                  </a:xfrm>
                </p:grpSpPr>
                <p:sp>
                  <p:nvSpPr>
                    <p:cNvPr id="19738" name="Line 1259"/>
                    <p:cNvSpPr>
                      <a:spLocks noChangeShapeType="1"/>
                    </p:cNvSpPr>
                    <p:nvPr/>
                  </p:nvSpPr>
                  <p:spPr bwMode="auto">
                    <a:xfrm>
                      <a:off x="5180" y="808"/>
                      <a:ext cx="34" cy="23"/>
                    </a:xfrm>
                    <a:prstGeom prst="line">
                      <a:avLst/>
                    </a:prstGeom>
                    <a:noFill/>
                    <a:ln w="9360">
                      <a:solidFill>
                        <a:srgbClr val="000000"/>
                      </a:solidFill>
                      <a:miter lim="800000"/>
                      <a:headEnd/>
                      <a:tailEnd/>
                    </a:ln>
                  </p:spPr>
                  <p:txBody>
                    <a:bodyPr/>
                    <a:lstStyle/>
                    <a:p>
                      <a:endParaRPr lang="en-GB"/>
                    </a:p>
                  </p:txBody>
                </p:sp>
                <p:sp>
                  <p:nvSpPr>
                    <p:cNvPr id="19739" name="Line 1260"/>
                    <p:cNvSpPr>
                      <a:spLocks noChangeShapeType="1"/>
                    </p:cNvSpPr>
                    <p:nvPr/>
                  </p:nvSpPr>
                  <p:spPr bwMode="auto">
                    <a:xfrm flipH="1">
                      <a:off x="5175" y="834"/>
                      <a:ext cx="45" cy="30"/>
                    </a:xfrm>
                    <a:prstGeom prst="line">
                      <a:avLst/>
                    </a:prstGeom>
                    <a:noFill/>
                    <a:ln w="9360">
                      <a:solidFill>
                        <a:srgbClr val="000000"/>
                      </a:solidFill>
                      <a:miter lim="800000"/>
                      <a:headEnd/>
                      <a:tailEnd/>
                    </a:ln>
                  </p:spPr>
                  <p:txBody>
                    <a:bodyPr/>
                    <a:lstStyle/>
                    <a:p>
                      <a:endParaRPr lang="en-GB"/>
                    </a:p>
                  </p:txBody>
                </p:sp>
              </p:grpSp>
              <p:grpSp>
                <p:nvGrpSpPr>
                  <p:cNvPr id="19492" name="Group 1261"/>
                  <p:cNvGrpSpPr>
                    <a:grpSpLocks/>
                  </p:cNvGrpSpPr>
                  <p:nvPr/>
                </p:nvGrpSpPr>
                <p:grpSpPr bwMode="auto">
                  <a:xfrm>
                    <a:off x="5175" y="866"/>
                    <a:ext cx="43" cy="55"/>
                    <a:chOff x="5175" y="866"/>
                    <a:chExt cx="43" cy="55"/>
                  </a:xfrm>
                </p:grpSpPr>
                <p:sp>
                  <p:nvSpPr>
                    <p:cNvPr id="19736" name="Line 1262"/>
                    <p:cNvSpPr>
                      <a:spLocks noChangeShapeType="1"/>
                    </p:cNvSpPr>
                    <p:nvPr/>
                  </p:nvSpPr>
                  <p:spPr bwMode="auto">
                    <a:xfrm>
                      <a:off x="5180" y="866"/>
                      <a:ext cx="34" cy="23"/>
                    </a:xfrm>
                    <a:prstGeom prst="line">
                      <a:avLst/>
                    </a:prstGeom>
                    <a:noFill/>
                    <a:ln w="9360">
                      <a:solidFill>
                        <a:srgbClr val="000000"/>
                      </a:solidFill>
                      <a:miter lim="800000"/>
                      <a:headEnd/>
                      <a:tailEnd/>
                    </a:ln>
                  </p:spPr>
                  <p:txBody>
                    <a:bodyPr/>
                    <a:lstStyle/>
                    <a:p>
                      <a:endParaRPr lang="en-GB"/>
                    </a:p>
                  </p:txBody>
                </p:sp>
                <p:sp>
                  <p:nvSpPr>
                    <p:cNvPr id="19737" name="Line 1263"/>
                    <p:cNvSpPr>
                      <a:spLocks noChangeShapeType="1"/>
                    </p:cNvSpPr>
                    <p:nvPr/>
                  </p:nvSpPr>
                  <p:spPr bwMode="auto">
                    <a:xfrm flipH="1">
                      <a:off x="5175" y="891"/>
                      <a:ext cx="45" cy="30"/>
                    </a:xfrm>
                    <a:prstGeom prst="line">
                      <a:avLst/>
                    </a:prstGeom>
                    <a:noFill/>
                    <a:ln w="9360">
                      <a:solidFill>
                        <a:srgbClr val="000000"/>
                      </a:solidFill>
                      <a:miter lim="800000"/>
                      <a:headEnd/>
                      <a:tailEnd/>
                    </a:ln>
                  </p:spPr>
                  <p:txBody>
                    <a:bodyPr/>
                    <a:lstStyle/>
                    <a:p>
                      <a:endParaRPr lang="en-GB"/>
                    </a:p>
                  </p:txBody>
                </p:sp>
              </p:grpSp>
            </p:grpSp>
          </p:grpSp>
          <p:grpSp>
            <p:nvGrpSpPr>
              <p:cNvPr id="19498" name="Group 1264"/>
              <p:cNvGrpSpPr>
                <a:grpSpLocks/>
              </p:cNvGrpSpPr>
              <p:nvPr/>
            </p:nvGrpSpPr>
            <p:grpSpPr bwMode="auto">
              <a:xfrm>
                <a:off x="5055" y="947"/>
                <a:ext cx="200" cy="523"/>
                <a:chOff x="5055" y="947"/>
                <a:chExt cx="200" cy="523"/>
              </a:xfrm>
            </p:grpSpPr>
            <p:sp>
              <p:nvSpPr>
                <p:cNvPr id="19677" name="Oval 1265"/>
                <p:cNvSpPr>
                  <a:spLocks noChangeArrowheads="1"/>
                </p:cNvSpPr>
                <p:nvPr/>
              </p:nvSpPr>
              <p:spPr bwMode="auto">
                <a:xfrm rot="10800000">
                  <a:off x="5144" y="1384"/>
                  <a:ext cx="112" cy="8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19678" name="Line 1266"/>
                <p:cNvSpPr>
                  <a:spLocks noChangeShapeType="1"/>
                </p:cNvSpPr>
                <p:nvPr/>
              </p:nvSpPr>
              <p:spPr bwMode="auto">
                <a:xfrm flipV="1">
                  <a:off x="5196" y="1324"/>
                  <a:ext cx="0" cy="54"/>
                </a:xfrm>
                <a:prstGeom prst="line">
                  <a:avLst/>
                </a:prstGeom>
                <a:noFill/>
                <a:ln w="9360">
                  <a:solidFill>
                    <a:srgbClr val="000000"/>
                  </a:solidFill>
                  <a:miter lim="800000"/>
                  <a:headEnd/>
                  <a:tailEnd/>
                </a:ln>
              </p:spPr>
              <p:txBody>
                <a:bodyPr/>
                <a:lstStyle/>
                <a:p>
                  <a:endParaRPr lang="en-GB"/>
                </a:p>
              </p:txBody>
            </p:sp>
            <p:sp>
              <p:nvSpPr>
                <p:cNvPr id="19679" name="Line 1267"/>
                <p:cNvSpPr>
                  <a:spLocks noChangeShapeType="1"/>
                </p:cNvSpPr>
                <p:nvPr/>
              </p:nvSpPr>
              <p:spPr bwMode="auto">
                <a:xfrm flipH="1">
                  <a:off x="5069" y="1329"/>
                  <a:ext cx="131" cy="0"/>
                </a:xfrm>
                <a:prstGeom prst="line">
                  <a:avLst/>
                </a:prstGeom>
                <a:noFill/>
                <a:ln w="9360">
                  <a:solidFill>
                    <a:srgbClr val="000000"/>
                  </a:solidFill>
                  <a:miter lim="800000"/>
                  <a:headEnd/>
                  <a:tailEnd/>
                </a:ln>
              </p:spPr>
              <p:txBody>
                <a:bodyPr/>
                <a:lstStyle/>
                <a:p>
                  <a:endParaRPr lang="en-GB"/>
                </a:p>
              </p:txBody>
            </p:sp>
            <p:sp>
              <p:nvSpPr>
                <p:cNvPr id="19680" name="Line 1268"/>
                <p:cNvSpPr>
                  <a:spLocks noChangeShapeType="1"/>
                </p:cNvSpPr>
                <p:nvPr/>
              </p:nvSpPr>
              <p:spPr bwMode="auto">
                <a:xfrm flipV="1">
                  <a:off x="5074" y="1304"/>
                  <a:ext cx="0" cy="29"/>
                </a:xfrm>
                <a:prstGeom prst="line">
                  <a:avLst/>
                </a:prstGeom>
                <a:noFill/>
                <a:ln w="9360">
                  <a:solidFill>
                    <a:srgbClr val="000000"/>
                  </a:solidFill>
                  <a:miter lim="800000"/>
                  <a:headEnd/>
                  <a:tailEnd/>
                </a:ln>
              </p:spPr>
              <p:txBody>
                <a:bodyPr/>
                <a:lstStyle/>
                <a:p>
                  <a:endParaRPr lang="en-GB"/>
                </a:p>
              </p:txBody>
            </p:sp>
            <p:sp>
              <p:nvSpPr>
                <p:cNvPr id="19681" name="Line 1269"/>
                <p:cNvSpPr>
                  <a:spLocks noChangeShapeType="1"/>
                </p:cNvSpPr>
                <p:nvPr/>
              </p:nvSpPr>
              <p:spPr bwMode="auto">
                <a:xfrm flipV="1">
                  <a:off x="5135" y="1304"/>
                  <a:ext cx="0" cy="29"/>
                </a:xfrm>
                <a:prstGeom prst="line">
                  <a:avLst/>
                </a:prstGeom>
                <a:noFill/>
                <a:ln w="9360">
                  <a:solidFill>
                    <a:srgbClr val="000000"/>
                  </a:solidFill>
                  <a:miter lim="800000"/>
                  <a:headEnd/>
                  <a:tailEnd/>
                </a:ln>
              </p:spPr>
              <p:txBody>
                <a:bodyPr/>
                <a:lstStyle/>
                <a:p>
                  <a:endParaRPr lang="en-GB"/>
                </a:p>
              </p:txBody>
            </p:sp>
            <p:grpSp>
              <p:nvGrpSpPr>
                <p:cNvPr id="19499" name="Group 1270"/>
                <p:cNvGrpSpPr>
                  <a:grpSpLocks/>
                </p:cNvGrpSpPr>
                <p:nvPr/>
              </p:nvGrpSpPr>
              <p:grpSpPr bwMode="auto">
                <a:xfrm>
                  <a:off x="5116" y="947"/>
                  <a:ext cx="44" cy="365"/>
                  <a:chOff x="5116" y="947"/>
                  <a:chExt cx="44" cy="365"/>
                </a:xfrm>
              </p:grpSpPr>
              <p:sp>
                <p:nvSpPr>
                  <p:cNvPr id="19703" name="Line 1271"/>
                  <p:cNvSpPr>
                    <a:spLocks noChangeShapeType="1"/>
                  </p:cNvSpPr>
                  <p:nvPr/>
                </p:nvSpPr>
                <p:spPr bwMode="auto">
                  <a:xfrm flipV="1">
                    <a:off x="5135" y="1284"/>
                    <a:ext cx="21" cy="29"/>
                  </a:xfrm>
                  <a:prstGeom prst="line">
                    <a:avLst/>
                  </a:prstGeom>
                  <a:noFill/>
                  <a:ln w="9360">
                    <a:solidFill>
                      <a:srgbClr val="000000"/>
                    </a:solidFill>
                    <a:miter lim="800000"/>
                    <a:headEnd/>
                    <a:tailEnd/>
                  </a:ln>
                </p:spPr>
                <p:txBody>
                  <a:bodyPr/>
                  <a:lstStyle/>
                  <a:p>
                    <a:endParaRPr lang="en-GB"/>
                  </a:p>
                </p:txBody>
              </p:sp>
              <p:grpSp>
                <p:nvGrpSpPr>
                  <p:cNvPr id="19501" name="Group 1272"/>
                  <p:cNvGrpSpPr>
                    <a:grpSpLocks/>
                  </p:cNvGrpSpPr>
                  <p:nvPr/>
                </p:nvGrpSpPr>
                <p:grpSpPr bwMode="auto">
                  <a:xfrm>
                    <a:off x="5116" y="1230"/>
                    <a:ext cx="44" cy="63"/>
                    <a:chOff x="5116" y="1230"/>
                    <a:chExt cx="44" cy="63"/>
                  </a:xfrm>
                </p:grpSpPr>
                <p:sp>
                  <p:nvSpPr>
                    <p:cNvPr id="19720" name="Line 1273"/>
                    <p:cNvSpPr>
                      <a:spLocks noChangeShapeType="1"/>
                    </p:cNvSpPr>
                    <p:nvPr/>
                  </p:nvSpPr>
                  <p:spPr bwMode="auto">
                    <a:xfrm flipH="1" flipV="1">
                      <a:off x="5115" y="1261"/>
                      <a:ext cx="46" cy="33"/>
                    </a:xfrm>
                    <a:prstGeom prst="line">
                      <a:avLst/>
                    </a:prstGeom>
                    <a:noFill/>
                    <a:ln w="9360">
                      <a:solidFill>
                        <a:srgbClr val="000000"/>
                      </a:solidFill>
                      <a:miter lim="800000"/>
                      <a:headEnd/>
                      <a:tailEnd/>
                    </a:ln>
                  </p:spPr>
                  <p:txBody>
                    <a:bodyPr/>
                    <a:lstStyle/>
                    <a:p>
                      <a:endParaRPr lang="en-GB"/>
                    </a:p>
                  </p:txBody>
                </p:sp>
                <p:sp>
                  <p:nvSpPr>
                    <p:cNvPr id="19721" name="Line 1274"/>
                    <p:cNvSpPr>
                      <a:spLocks noChangeShapeType="1"/>
                    </p:cNvSpPr>
                    <p:nvPr/>
                  </p:nvSpPr>
                  <p:spPr bwMode="auto">
                    <a:xfrm flipV="1">
                      <a:off x="5121" y="1229"/>
                      <a:ext cx="34" cy="40"/>
                    </a:xfrm>
                    <a:prstGeom prst="line">
                      <a:avLst/>
                    </a:prstGeom>
                    <a:noFill/>
                    <a:ln w="9360">
                      <a:solidFill>
                        <a:srgbClr val="000000"/>
                      </a:solidFill>
                      <a:miter lim="800000"/>
                      <a:headEnd/>
                      <a:tailEnd/>
                    </a:ln>
                  </p:spPr>
                  <p:txBody>
                    <a:bodyPr/>
                    <a:lstStyle/>
                    <a:p>
                      <a:endParaRPr lang="en-GB"/>
                    </a:p>
                  </p:txBody>
                </p:sp>
              </p:grpSp>
              <p:grpSp>
                <p:nvGrpSpPr>
                  <p:cNvPr id="19502" name="Group 1275"/>
                  <p:cNvGrpSpPr>
                    <a:grpSpLocks/>
                  </p:cNvGrpSpPr>
                  <p:nvPr/>
                </p:nvGrpSpPr>
                <p:grpSpPr bwMode="auto">
                  <a:xfrm>
                    <a:off x="5116" y="1173"/>
                    <a:ext cx="44" cy="62"/>
                    <a:chOff x="5116" y="1173"/>
                    <a:chExt cx="44" cy="62"/>
                  </a:xfrm>
                </p:grpSpPr>
                <p:sp>
                  <p:nvSpPr>
                    <p:cNvPr id="19718" name="Line 1276"/>
                    <p:cNvSpPr>
                      <a:spLocks noChangeShapeType="1"/>
                    </p:cNvSpPr>
                    <p:nvPr/>
                  </p:nvSpPr>
                  <p:spPr bwMode="auto">
                    <a:xfrm flipH="1" flipV="1">
                      <a:off x="5115" y="1203"/>
                      <a:ext cx="46" cy="34"/>
                    </a:xfrm>
                    <a:prstGeom prst="line">
                      <a:avLst/>
                    </a:prstGeom>
                    <a:noFill/>
                    <a:ln w="9360">
                      <a:solidFill>
                        <a:srgbClr val="000000"/>
                      </a:solidFill>
                      <a:miter lim="800000"/>
                      <a:headEnd/>
                      <a:tailEnd/>
                    </a:ln>
                  </p:spPr>
                  <p:txBody>
                    <a:bodyPr/>
                    <a:lstStyle/>
                    <a:p>
                      <a:endParaRPr lang="en-GB"/>
                    </a:p>
                  </p:txBody>
                </p:sp>
                <p:sp>
                  <p:nvSpPr>
                    <p:cNvPr id="19719" name="Line 1277"/>
                    <p:cNvSpPr>
                      <a:spLocks noChangeShapeType="1"/>
                    </p:cNvSpPr>
                    <p:nvPr/>
                  </p:nvSpPr>
                  <p:spPr bwMode="auto">
                    <a:xfrm flipV="1">
                      <a:off x="5121" y="1173"/>
                      <a:ext cx="34" cy="40"/>
                    </a:xfrm>
                    <a:prstGeom prst="line">
                      <a:avLst/>
                    </a:prstGeom>
                    <a:noFill/>
                    <a:ln w="9360">
                      <a:solidFill>
                        <a:srgbClr val="000000"/>
                      </a:solidFill>
                      <a:miter lim="800000"/>
                      <a:headEnd/>
                      <a:tailEnd/>
                    </a:ln>
                  </p:spPr>
                  <p:txBody>
                    <a:bodyPr/>
                    <a:lstStyle/>
                    <a:p>
                      <a:endParaRPr lang="en-GB"/>
                    </a:p>
                  </p:txBody>
                </p:sp>
              </p:grpSp>
              <p:grpSp>
                <p:nvGrpSpPr>
                  <p:cNvPr id="19503" name="Group 1278"/>
                  <p:cNvGrpSpPr>
                    <a:grpSpLocks/>
                  </p:cNvGrpSpPr>
                  <p:nvPr/>
                </p:nvGrpSpPr>
                <p:grpSpPr bwMode="auto">
                  <a:xfrm>
                    <a:off x="5116" y="1116"/>
                    <a:ext cx="44" cy="62"/>
                    <a:chOff x="5116" y="1116"/>
                    <a:chExt cx="44" cy="62"/>
                  </a:xfrm>
                </p:grpSpPr>
                <p:sp>
                  <p:nvSpPr>
                    <p:cNvPr id="19716" name="Line 1279"/>
                    <p:cNvSpPr>
                      <a:spLocks noChangeShapeType="1"/>
                    </p:cNvSpPr>
                    <p:nvPr/>
                  </p:nvSpPr>
                  <p:spPr bwMode="auto">
                    <a:xfrm flipH="1" flipV="1">
                      <a:off x="5115" y="1146"/>
                      <a:ext cx="46" cy="34"/>
                    </a:xfrm>
                    <a:prstGeom prst="line">
                      <a:avLst/>
                    </a:prstGeom>
                    <a:noFill/>
                    <a:ln w="9360">
                      <a:solidFill>
                        <a:srgbClr val="000000"/>
                      </a:solidFill>
                      <a:miter lim="800000"/>
                      <a:headEnd/>
                      <a:tailEnd/>
                    </a:ln>
                  </p:spPr>
                  <p:txBody>
                    <a:bodyPr/>
                    <a:lstStyle/>
                    <a:p>
                      <a:endParaRPr lang="en-GB"/>
                    </a:p>
                  </p:txBody>
                </p:sp>
                <p:sp>
                  <p:nvSpPr>
                    <p:cNvPr id="19717" name="Line 1280"/>
                    <p:cNvSpPr>
                      <a:spLocks noChangeShapeType="1"/>
                    </p:cNvSpPr>
                    <p:nvPr/>
                  </p:nvSpPr>
                  <p:spPr bwMode="auto">
                    <a:xfrm flipV="1">
                      <a:off x="5121" y="1116"/>
                      <a:ext cx="34" cy="40"/>
                    </a:xfrm>
                    <a:prstGeom prst="line">
                      <a:avLst/>
                    </a:prstGeom>
                    <a:noFill/>
                    <a:ln w="9360">
                      <a:solidFill>
                        <a:srgbClr val="000000"/>
                      </a:solidFill>
                      <a:miter lim="800000"/>
                      <a:headEnd/>
                      <a:tailEnd/>
                    </a:ln>
                  </p:spPr>
                  <p:txBody>
                    <a:bodyPr/>
                    <a:lstStyle/>
                    <a:p>
                      <a:endParaRPr lang="en-GB"/>
                    </a:p>
                  </p:txBody>
                </p:sp>
              </p:grpSp>
              <p:grpSp>
                <p:nvGrpSpPr>
                  <p:cNvPr id="19504" name="Group 1281"/>
                  <p:cNvGrpSpPr>
                    <a:grpSpLocks/>
                  </p:cNvGrpSpPr>
                  <p:nvPr/>
                </p:nvGrpSpPr>
                <p:grpSpPr bwMode="auto">
                  <a:xfrm>
                    <a:off x="5116" y="1060"/>
                    <a:ext cx="44" cy="62"/>
                    <a:chOff x="5116" y="1060"/>
                    <a:chExt cx="44" cy="62"/>
                  </a:xfrm>
                </p:grpSpPr>
                <p:sp>
                  <p:nvSpPr>
                    <p:cNvPr id="19714" name="Line 1282"/>
                    <p:cNvSpPr>
                      <a:spLocks noChangeShapeType="1"/>
                    </p:cNvSpPr>
                    <p:nvPr/>
                  </p:nvSpPr>
                  <p:spPr bwMode="auto">
                    <a:xfrm flipH="1" flipV="1">
                      <a:off x="5115" y="1089"/>
                      <a:ext cx="46" cy="34"/>
                    </a:xfrm>
                    <a:prstGeom prst="line">
                      <a:avLst/>
                    </a:prstGeom>
                    <a:noFill/>
                    <a:ln w="9360">
                      <a:solidFill>
                        <a:srgbClr val="000000"/>
                      </a:solidFill>
                      <a:miter lim="800000"/>
                      <a:headEnd/>
                      <a:tailEnd/>
                    </a:ln>
                  </p:spPr>
                  <p:txBody>
                    <a:bodyPr/>
                    <a:lstStyle/>
                    <a:p>
                      <a:endParaRPr lang="en-GB"/>
                    </a:p>
                  </p:txBody>
                </p:sp>
                <p:sp>
                  <p:nvSpPr>
                    <p:cNvPr id="19715" name="Line 1283"/>
                    <p:cNvSpPr>
                      <a:spLocks noChangeShapeType="1"/>
                    </p:cNvSpPr>
                    <p:nvPr/>
                  </p:nvSpPr>
                  <p:spPr bwMode="auto">
                    <a:xfrm flipV="1">
                      <a:off x="5121" y="1060"/>
                      <a:ext cx="34" cy="40"/>
                    </a:xfrm>
                    <a:prstGeom prst="line">
                      <a:avLst/>
                    </a:prstGeom>
                    <a:noFill/>
                    <a:ln w="9360">
                      <a:solidFill>
                        <a:srgbClr val="000000"/>
                      </a:solidFill>
                      <a:miter lim="800000"/>
                      <a:headEnd/>
                      <a:tailEnd/>
                    </a:ln>
                  </p:spPr>
                  <p:txBody>
                    <a:bodyPr/>
                    <a:lstStyle/>
                    <a:p>
                      <a:endParaRPr lang="en-GB"/>
                    </a:p>
                  </p:txBody>
                </p:sp>
              </p:grpSp>
              <p:grpSp>
                <p:nvGrpSpPr>
                  <p:cNvPr id="19505" name="Group 1284"/>
                  <p:cNvGrpSpPr>
                    <a:grpSpLocks/>
                  </p:cNvGrpSpPr>
                  <p:nvPr/>
                </p:nvGrpSpPr>
                <p:grpSpPr bwMode="auto">
                  <a:xfrm>
                    <a:off x="5116" y="1003"/>
                    <a:ext cx="44" cy="62"/>
                    <a:chOff x="5116" y="1003"/>
                    <a:chExt cx="44" cy="62"/>
                  </a:xfrm>
                </p:grpSpPr>
                <p:sp>
                  <p:nvSpPr>
                    <p:cNvPr id="19712" name="Line 1285"/>
                    <p:cNvSpPr>
                      <a:spLocks noChangeShapeType="1"/>
                    </p:cNvSpPr>
                    <p:nvPr/>
                  </p:nvSpPr>
                  <p:spPr bwMode="auto">
                    <a:xfrm flipH="1" flipV="1">
                      <a:off x="5115" y="1033"/>
                      <a:ext cx="46" cy="34"/>
                    </a:xfrm>
                    <a:prstGeom prst="line">
                      <a:avLst/>
                    </a:prstGeom>
                    <a:noFill/>
                    <a:ln w="9360">
                      <a:solidFill>
                        <a:srgbClr val="000000"/>
                      </a:solidFill>
                      <a:miter lim="800000"/>
                      <a:headEnd/>
                      <a:tailEnd/>
                    </a:ln>
                  </p:spPr>
                  <p:txBody>
                    <a:bodyPr/>
                    <a:lstStyle/>
                    <a:p>
                      <a:endParaRPr lang="en-GB"/>
                    </a:p>
                  </p:txBody>
                </p:sp>
                <p:sp>
                  <p:nvSpPr>
                    <p:cNvPr id="19713" name="Line 1286"/>
                    <p:cNvSpPr>
                      <a:spLocks noChangeShapeType="1"/>
                    </p:cNvSpPr>
                    <p:nvPr/>
                  </p:nvSpPr>
                  <p:spPr bwMode="auto">
                    <a:xfrm flipV="1">
                      <a:off x="5121" y="1003"/>
                      <a:ext cx="34" cy="40"/>
                    </a:xfrm>
                    <a:prstGeom prst="line">
                      <a:avLst/>
                    </a:prstGeom>
                    <a:noFill/>
                    <a:ln w="9360">
                      <a:solidFill>
                        <a:srgbClr val="000000"/>
                      </a:solidFill>
                      <a:miter lim="800000"/>
                      <a:headEnd/>
                      <a:tailEnd/>
                    </a:ln>
                  </p:spPr>
                  <p:txBody>
                    <a:bodyPr/>
                    <a:lstStyle/>
                    <a:p>
                      <a:endParaRPr lang="en-GB"/>
                    </a:p>
                  </p:txBody>
                </p:sp>
              </p:grpSp>
              <p:grpSp>
                <p:nvGrpSpPr>
                  <p:cNvPr id="19506" name="Group 1287"/>
                  <p:cNvGrpSpPr>
                    <a:grpSpLocks/>
                  </p:cNvGrpSpPr>
                  <p:nvPr/>
                </p:nvGrpSpPr>
                <p:grpSpPr bwMode="auto">
                  <a:xfrm>
                    <a:off x="5116" y="947"/>
                    <a:ext cx="44" cy="62"/>
                    <a:chOff x="5116" y="947"/>
                    <a:chExt cx="44" cy="62"/>
                  </a:xfrm>
                </p:grpSpPr>
                <p:sp>
                  <p:nvSpPr>
                    <p:cNvPr id="19710" name="Line 1288"/>
                    <p:cNvSpPr>
                      <a:spLocks noChangeShapeType="1"/>
                    </p:cNvSpPr>
                    <p:nvPr/>
                  </p:nvSpPr>
                  <p:spPr bwMode="auto">
                    <a:xfrm flipH="1" flipV="1">
                      <a:off x="5115" y="976"/>
                      <a:ext cx="46" cy="34"/>
                    </a:xfrm>
                    <a:prstGeom prst="line">
                      <a:avLst/>
                    </a:prstGeom>
                    <a:noFill/>
                    <a:ln w="9360">
                      <a:solidFill>
                        <a:srgbClr val="000000"/>
                      </a:solidFill>
                      <a:miter lim="800000"/>
                      <a:headEnd/>
                      <a:tailEnd/>
                    </a:ln>
                  </p:spPr>
                  <p:txBody>
                    <a:bodyPr/>
                    <a:lstStyle/>
                    <a:p>
                      <a:endParaRPr lang="en-GB"/>
                    </a:p>
                  </p:txBody>
                </p:sp>
                <p:sp>
                  <p:nvSpPr>
                    <p:cNvPr id="19711" name="Line 1289"/>
                    <p:cNvSpPr>
                      <a:spLocks noChangeShapeType="1"/>
                    </p:cNvSpPr>
                    <p:nvPr/>
                  </p:nvSpPr>
                  <p:spPr bwMode="auto">
                    <a:xfrm flipV="1">
                      <a:off x="5121" y="946"/>
                      <a:ext cx="34" cy="40"/>
                    </a:xfrm>
                    <a:prstGeom prst="line">
                      <a:avLst/>
                    </a:prstGeom>
                    <a:noFill/>
                    <a:ln w="9360">
                      <a:solidFill>
                        <a:srgbClr val="000000"/>
                      </a:solidFill>
                      <a:miter lim="800000"/>
                      <a:headEnd/>
                      <a:tailEnd/>
                    </a:ln>
                  </p:spPr>
                  <p:txBody>
                    <a:bodyPr/>
                    <a:lstStyle/>
                    <a:p>
                      <a:endParaRPr lang="en-GB"/>
                    </a:p>
                  </p:txBody>
                </p:sp>
              </p:grpSp>
            </p:grpSp>
            <p:grpSp>
              <p:nvGrpSpPr>
                <p:cNvPr id="20808" name="Group 1290"/>
                <p:cNvGrpSpPr>
                  <a:grpSpLocks/>
                </p:cNvGrpSpPr>
                <p:nvPr/>
              </p:nvGrpSpPr>
              <p:grpSpPr bwMode="auto">
                <a:xfrm>
                  <a:off x="5055" y="947"/>
                  <a:ext cx="44" cy="365"/>
                  <a:chOff x="5055" y="947"/>
                  <a:chExt cx="44" cy="365"/>
                </a:xfrm>
              </p:grpSpPr>
              <p:sp>
                <p:nvSpPr>
                  <p:cNvPr id="19684" name="Line 1291"/>
                  <p:cNvSpPr>
                    <a:spLocks noChangeShapeType="1"/>
                  </p:cNvSpPr>
                  <p:nvPr/>
                </p:nvSpPr>
                <p:spPr bwMode="auto">
                  <a:xfrm flipV="1">
                    <a:off x="5074" y="1284"/>
                    <a:ext cx="21" cy="29"/>
                  </a:xfrm>
                  <a:prstGeom prst="line">
                    <a:avLst/>
                  </a:prstGeom>
                  <a:noFill/>
                  <a:ln w="9360">
                    <a:solidFill>
                      <a:srgbClr val="000000"/>
                    </a:solidFill>
                    <a:miter lim="800000"/>
                    <a:headEnd/>
                    <a:tailEnd/>
                  </a:ln>
                </p:spPr>
                <p:txBody>
                  <a:bodyPr/>
                  <a:lstStyle/>
                  <a:p>
                    <a:endParaRPr lang="en-GB"/>
                  </a:p>
                </p:txBody>
              </p:sp>
              <p:grpSp>
                <p:nvGrpSpPr>
                  <p:cNvPr id="20809" name="Group 1292"/>
                  <p:cNvGrpSpPr>
                    <a:grpSpLocks/>
                  </p:cNvGrpSpPr>
                  <p:nvPr/>
                </p:nvGrpSpPr>
                <p:grpSpPr bwMode="auto">
                  <a:xfrm>
                    <a:off x="5055" y="1230"/>
                    <a:ext cx="44" cy="63"/>
                    <a:chOff x="5055" y="1230"/>
                    <a:chExt cx="44" cy="63"/>
                  </a:xfrm>
                </p:grpSpPr>
                <p:sp>
                  <p:nvSpPr>
                    <p:cNvPr id="19701" name="Line 1293"/>
                    <p:cNvSpPr>
                      <a:spLocks noChangeShapeType="1"/>
                    </p:cNvSpPr>
                    <p:nvPr/>
                  </p:nvSpPr>
                  <p:spPr bwMode="auto">
                    <a:xfrm flipH="1" flipV="1">
                      <a:off x="5054" y="1261"/>
                      <a:ext cx="46" cy="33"/>
                    </a:xfrm>
                    <a:prstGeom prst="line">
                      <a:avLst/>
                    </a:prstGeom>
                    <a:noFill/>
                    <a:ln w="9360">
                      <a:solidFill>
                        <a:srgbClr val="000000"/>
                      </a:solidFill>
                      <a:miter lim="800000"/>
                      <a:headEnd/>
                      <a:tailEnd/>
                    </a:ln>
                  </p:spPr>
                  <p:txBody>
                    <a:bodyPr/>
                    <a:lstStyle/>
                    <a:p>
                      <a:endParaRPr lang="en-GB"/>
                    </a:p>
                  </p:txBody>
                </p:sp>
                <p:sp>
                  <p:nvSpPr>
                    <p:cNvPr id="19702" name="Line 1294"/>
                    <p:cNvSpPr>
                      <a:spLocks noChangeShapeType="1"/>
                    </p:cNvSpPr>
                    <p:nvPr/>
                  </p:nvSpPr>
                  <p:spPr bwMode="auto">
                    <a:xfrm flipV="1">
                      <a:off x="5061" y="1229"/>
                      <a:ext cx="34" cy="40"/>
                    </a:xfrm>
                    <a:prstGeom prst="line">
                      <a:avLst/>
                    </a:prstGeom>
                    <a:noFill/>
                    <a:ln w="9360">
                      <a:solidFill>
                        <a:srgbClr val="000000"/>
                      </a:solidFill>
                      <a:miter lim="800000"/>
                      <a:headEnd/>
                      <a:tailEnd/>
                    </a:ln>
                  </p:spPr>
                  <p:txBody>
                    <a:bodyPr/>
                    <a:lstStyle/>
                    <a:p>
                      <a:endParaRPr lang="en-GB"/>
                    </a:p>
                  </p:txBody>
                </p:sp>
              </p:grpSp>
              <p:grpSp>
                <p:nvGrpSpPr>
                  <p:cNvPr id="20810" name="Group 1295"/>
                  <p:cNvGrpSpPr>
                    <a:grpSpLocks/>
                  </p:cNvGrpSpPr>
                  <p:nvPr/>
                </p:nvGrpSpPr>
                <p:grpSpPr bwMode="auto">
                  <a:xfrm>
                    <a:off x="5055" y="1173"/>
                    <a:ext cx="44" cy="62"/>
                    <a:chOff x="5055" y="1173"/>
                    <a:chExt cx="44" cy="62"/>
                  </a:xfrm>
                </p:grpSpPr>
                <p:sp>
                  <p:nvSpPr>
                    <p:cNvPr id="19699" name="Line 1296"/>
                    <p:cNvSpPr>
                      <a:spLocks noChangeShapeType="1"/>
                    </p:cNvSpPr>
                    <p:nvPr/>
                  </p:nvSpPr>
                  <p:spPr bwMode="auto">
                    <a:xfrm flipH="1" flipV="1">
                      <a:off x="5054" y="1203"/>
                      <a:ext cx="46" cy="34"/>
                    </a:xfrm>
                    <a:prstGeom prst="line">
                      <a:avLst/>
                    </a:prstGeom>
                    <a:noFill/>
                    <a:ln w="9360">
                      <a:solidFill>
                        <a:srgbClr val="000000"/>
                      </a:solidFill>
                      <a:miter lim="800000"/>
                      <a:headEnd/>
                      <a:tailEnd/>
                    </a:ln>
                  </p:spPr>
                  <p:txBody>
                    <a:bodyPr/>
                    <a:lstStyle/>
                    <a:p>
                      <a:endParaRPr lang="en-GB"/>
                    </a:p>
                  </p:txBody>
                </p:sp>
                <p:sp>
                  <p:nvSpPr>
                    <p:cNvPr id="19700" name="Line 1297"/>
                    <p:cNvSpPr>
                      <a:spLocks noChangeShapeType="1"/>
                    </p:cNvSpPr>
                    <p:nvPr/>
                  </p:nvSpPr>
                  <p:spPr bwMode="auto">
                    <a:xfrm flipV="1">
                      <a:off x="5061" y="1173"/>
                      <a:ext cx="34" cy="40"/>
                    </a:xfrm>
                    <a:prstGeom prst="line">
                      <a:avLst/>
                    </a:prstGeom>
                    <a:noFill/>
                    <a:ln w="9360">
                      <a:solidFill>
                        <a:srgbClr val="000000"/>
                      </a:solidFill>
                      <a:miter lim="800000"/>
                      <a:headEnd/>
                      <a:tailEnd/>
                    </a:ln>
                  </p:spPr>
                  <p:txBody>
                    <a:bodyPr/>
                    <a:lstStyle/>
                    <a:p>
                      <a:endParaRPr lang="en-GB"/>
                    </a:p>
                  </p:txBody>
                </p:sp>
              </p:grpSp>
              <p:grpSp>
                <p:nvGrpSpPr>
                  <p:cNvPr id="20811" name="Group 1298"/>
                  <p:cNvGrpSpPr>
                    <a:grpSpLocks/>
                  </p:cNvGrpSpPr>
                  <p:nvPr/>
                </p:nvGrpSpPr>
                <p:grpSpPr bwMode="auto">
                  <a:xfrm>
                    <a:off x="5055" y="1116"/>
                    <a:ext cx="44" cy="62"/>
                    <a:chOff x="5055" y="1116"/>
                    <a:chExt cx="44" cy="62"/>
                  </a:xfrm>
                </p:grpSpPr>
                <p:sp>
                  <p:nvSpPr>
                    <p:cNvPr id="19697" name="Line 1299"/>
                    <p:cNvSpPr>
                      <a:spLocks noChangeShapeType="1"/>
                    </p:cNvSpPr>
                    <p:nvPr/>
                  </p:nvSpPr>
                  <p:spPr bwMode="auto">
                    <a:xfrm flipH="1" flipV="1">
                      <a:off x="5054" y="1146"/>
                      <a:ext cx="46" cy="34"/>
                    </a:xfrm>
                    <a:prstGeom prst="line">
                      <a:avLst/>
                    </a:prstGeom>
                    <a:noFill/>
                    <a:ln w="9360">
                      <a:solidFill>
                        <a:srgbClr val="000000"/>
                      </a:solidFill>
                      <a:miter lim="800000"/>
                      <a:headEnd/>
                      <a:tailEnd/>
                    </a:ln>
                  </p:spPr>
                  <p:txBody>
                    <a:bodyPr/>
                    <a:lstStyle/>
                    <a:p>
                      <a:endParaRPr lang="en-GB"/>
                    </a:p>
                  </p:txBody>
                </p:sp>
                <p:sp>
                  <p:nvSpPr>
                    <p:cNvPr id="19698" name="Line 1300"/>
                    <p:cNvSpPr>
                      <a:spLocks noChangeShapeType="1"/>
                    </p:cNvSpPr>
                    <p:nvPr/>
                  </p:nvSpPr>
                  <p:spPr bwMode="auto">
                    <a:xfrm flipV="1">
                      <a:off x="5061" y="1116"/>
                      <a:ext cx="34" cy="40"/>
                    </a:xfrm>
                    <a:prstGeom prst="line">
                      <a:avLst/>
                    </a:prstGeom>
                    <a:noFill/>
                    <a:ln w="9360">
                      <a:solidFill>
                        <a:srgbClr val="000000"/>
                      </a:solidFill>
                      <a:miter lim="800000"/>
                      <a:headEnd/>
                      <a:tailEnd/>
                    </a:ln>
                  </p:spPr>
                  <p:txBody>
                    <a:bodyPr/>
                    <a:lstStyle/>
                    <a:p>
                      <a:endParaRPr lang="en-GB"/>
                    </a:p>
                  </p:txBody>
                </p:sp>
              </p:grpSp>
              <p:grpSp>
                <p:nvGrpSpPr>
                  <p:cNvPr id="20812" name="Group 1301"/>
                  <p:cNvGrpSpPr>
                    <a:grpSpLocks/>
                  </p:cNvGrpSpPr>
                  <p:nvPr/>
                </p:nvGrpSpPr>
                <p:grpSpPr bwMode="auto">
                  <a:xfrm>
                    <a:off x="5055" y="1060"/>
                    <a:ext cx="44" cy="62"/>
                    <a:chOff x="5055" y="1060"/>
                    <a:chExt cx="44" cy="62"/>
                  </a:xfrm>
                </p:grpSpPr>
                <p:sp>
                  <p:nvSpPr>
                    <p:cNvPr id="19695" name="Line 1302"/>
                    <p:cNvSpPr>
                      <a:spLocks noChangeShapeType="1"/>
                    </p:cNvSpPr>
                    <p:nvPr/>
                  </p:nvSpPr>
                  <p:spPr bwMode="auto">
                    <a:xfrm flipH="1" flipV="1">
                      <a:off x="5054" y="1089"/>
                      <a:ext cx="46" cy="34"/>
                    </a:xfrm>
                    <a:prstGeom prst="line">
                      <a:avLst/>
                    </a:prstGeom>
                    <a:noFill/>
                    <a:ln w="9360">
                      <a:solidFill>
                        <a:srgbClr val="000000"/>
                      </a:solidFill>
                      <a:miter lim="800000"/>
                      <a:headEnd/>
                      <a:tailEnd/>
                    </a:ln>
                  </p:spPr>
                  <p:txBody>
                    <a:bodyPr/>
                    <a:lstStyle/>
                    <a:p>
                      <a:endParaRPr lang="en-GB"/>
                    </a:p>
                  </p:txBody>
                </p:sp>
                <p:sp>
                  <p:nvSpPr>
                    <p:cNvPr id="19696" name="Line 1303"/>
                    <p:cNvSpPr>
                      <a:spLocks noChangeShapeType="1"/>
                    </p:cNvSpPr>
                    <p:nvPr/>
                  </p:nvSpPr>
                  <p:spPr bwMode="auto">
                    <a:xfrm flipV="1">
                      <a:off x="5061" y="1060"/>
                      <a:ext cx="34" cy="40"/>
                    </a:xfrm>
                    <a:prstGeom prst="line">
                      <a:avLst/>
                    </a:prstGeom>
                    <a:noFill/>
                    <a:ln w="9360">
                      <a:solidFill>
                        <a:srgbClr val="000000"/>
                      </a:solidFill>
                      <a:miter lim="800000"/>
                      <a:headEnd/>
                      <a:tailEnd/>
                    </a:ln>
                  </p:spPr>
                  <p:txBody>
                    <a:bodyPr/>
                    <a:lstStyle/>
                    <a:p>
                      <a:endParaRPr lang="en-GB"/>
                    </a:p>
                  </p:txBody>
                </p:sp>
              </p:grpSp>
              <p:grpSp>
                <p:nvGrpSpPr>
                  <p:cNvPr id="20813" name="Group 1304"/>
                  <p:cNvGrpSpPr>
                    <a:grpSpLocks/>
                  </p:cNvGrpSpPr>
                  <p:nvPr/>
                </p:nvGrpSpPr>
                <p:grpSpPr bwMode="auto">
                  <a:xfrm>
                    <a:off x="5055" y="1003"/>
                    <a:ext cx="44" cy="62"/>
                    <a:chOff x="5055" y="1003"/>
                    <a:chExt cx="44" cy="62"/>
                  </a:xfrm>
                </p:grpSpPr>
                <p:sp>
                  <p:nvSpPr>
                    <p:cNvPr id="19693" name="Line 1305"/>
                    <p:cNvSpPr>
                      <a:spLocks noChangeShapeType="1"/>
                    </p:cNvSpPr>
                    <p:nvPr/>
                  </p:nvSpPr>
                  <p:spPr bwMode="auto">
                    <a:xfrm flipH="1" flipV="1">
                      <a:off x="5054" y="1033"/>
                      <a:ext cx="46" cy="34"/>
                    </a:xfrm>
                    <a:prstGeom prst="line">
                      <a:avLst/>
                    </a:prstGeom>
                    <a:noFill/>
                    <a:ln w="9360">
                      <a:solidFill>
                        <a:srgbClr val="000000"/>
                      </a:solidFill>
                      <a:miter lim="800000"/>
                      <a:headEnd/>
                      <a:tailEnd/>
                    </a:ln>
                  </p:spPr>
                  <p:txBody>
                    <a:bodyPr/>
                    <a:lstStyle/>
                    <a:p>
                      <a:endParaRPr lang="en-GB"/>
                    </a:p>
                  </p:txBody>
                </p:sp>
                <p:sp>
                  <p:nvSpPr>
                    <p:cNvPr id="19694" name="Line 1306"/>
                    <p:cNvSpPr>
                      <a:spLocks noChangeShapeType="1"/>
                    </p:cNvSpPr>
                    <p:nvPr/>
                  </p:nvSpPr>
                  <p:spPr bwMode="auto">
                    <a:xfrm flipV="1">
                      <a:off x="5061" y="1003"/>
                      <a:ext cx="34" cy="40"/>
                    </a:xfrm>
                    <a:prstGeom prst="line">
                      <a:avLst/>
                    </a:prstGeom>
                    <a:noFill/>
                    <a:ln w="9360">
                      <a:solidFill>
                        <a:srgbClr val="000000"/>
                      </a:solidFill>
                      <a:miter lim="800000"/>
                      <a:headEnd/>
                      <a:tailEnd/>
                    </a:ln>
                  </p:spPr>
                  <p:txBody>
                    <a:bodyPr/>
                    <a:lstStyle/>
                    <a:p>
                      <a:endParaRPr lang="en-GB"/>
                    </a:p>
                  </p:txBody>
                </p:sp>
              </p:grpSp>
              <p:grpSp>
                <p:nvGrpSpPr>
                  <p:cNvPr id="20831" name="Group 1307"/>
                  <p:cNvGrpSpPr>
                    <a:grpSpLocks/>
                  </p:cNvGrpSpPr>
                  <p:nvPr/>
                </p:nvGrpSpPr>
                <p:grpSpPr bwMode="auto">
                  <a:xfrm>
                    <a:off x="5055" y="947"/>
                    <a:ext cx="44" cy="62"/>
                    <a:chOff x="5055" y="947"/>
                    <a:chExt cx="44" cy="62"/>
                  </a:xfrm>
                </p:grpSpPr>
                <p:sp>
                  <p:nvSpPr>
                    <p:cNvPr id="19691" name="Line 1308"/>
                    <p:cNvSpPr>
                      <a:spLocks noChangeShapeType="1"/>
                    </p:cNvSpPr>
                    <p:nvPr/>
                  </p:nvSpPr>
                  <p:spPr bwMode="auto">
                    <a:xfrm flipH="1" flipV="1">
                      <a:off x="5054" y="976"/>
                      <a:ext cx="46" cy="34"/>
                    </a:xfrm>
                    <a:prstGeom prst="line">
                      <a:avLst/>
                    </a:prstGeom>
                    <a:noFill/>
                    <a:ln w="9360">
                      <a:solidFill>
                        <a:srgbClr val="000000"/>
                      </a:solidFill>
                      <a:miter lim="800000"/>
                      <a:headEnd/>
                      <a:tailEnd/>
                    </a:ln>
                  </p:spPr>
                  <p:txBody>
                    <a:bodyPr/>
                    <a:lstStyle/>
                    <a:p>
                      <a:endParaRPr lang="en-GB"/>
                    </a:p>
                  </p:txBody>
                </p:sp>
                <p:sp>
                  <p:nvSpPr>
                    <p:cNvPr id="19692" name="Line 1309"/>
                    <p:cNvSpPr>
                      <a:spLocks noChangeShapeType="1"/>
                    </p:cNvSpPr>
                    <p:nvPr/>
                  </p:nvSpPr>
                  <p:spPr bwMode="auto">
                    <a:xfrm flipV="1">
                      <a:off x="5061" y="946"/>
                      <a:ext cx="34" cy="40"/>
                    </a:xfrm>
                    <a:prstGeom prst="line">
                      <a:avLst/>
                    </a:prstGeom>
                    <a:noFill/>
                    <a:ln w="9360">
                      <a:solidFill>
                        <a:srgbClr val="000000"/>
                      </a:solidFill>
                      <a:miter lim="800000"/>
                      <a:headEnd/>
                      <a:tailEnd/>
                    </a:ln>
                  </p:spPr>
                  <p:txBody>
                    <a:bodyPr/>
                    <a:lstStyle/>
                    <a:p>
                      <a:endParaRPr lang="en-GB"/>
                    </a:p>
                  </p:txBody>
                </p:sp>
              </p:grpSp>
            </p:grpSp>
          </p:grpSp>
        </p:grpSp>
        <p:grpSp>
          <p:nvGrpSpPr>
            <p:cNvPr id="19520" name="Group 1310"/>
            <p:cNvGrpSpPr>
              <a:grpSpLocks/>
            </p:cNvGrpSpPr>
            <p:nvPr/>
          </p:nvGrpSpPr>
          <p:grpSpPr bwMode="auto">
            <a:xfrm>
              <a:off x="5260" y="409"/>
              <a:ext cx="235" cy="1061"/>
              <a:chOff x="5260" y="409"/>
              <a:chExt cx="235" cy="1061"/>
            </a:xfrm>
          </p:grpSpPr>
          <p:grpSp>
            <p:nvGrpSpPr>
              <p:cNvPr id="19521" name="Group 1311"/>
              <p:cNvGrpSpPr>
                <a:grpSpLocks/>
              </p:cNvGrpSpPr>
              <p:nvPr/>
            </p:nvGrpSpPr>
            <p:grpSpPr bwMode="auto">
              <a:xfrm>
                <a:off x="5260" y="409"/>
                <a:ext cx="199" cy="512"/>
                <a:chOff x="5260" y="409"/>
                <a:chExt cx="199" cy="512"/>
              </a:xfrm>
            </p:grpSpPr>
            <p:sp>
              <p:nvSpPr>
                <p:cNvPr id="19630" name="Oval 1312"/>
                <p:cNvSpPr>
                  <a:spLocks noChangeArrowheads="1"/>
                </p:cNvSpPr>
                <p:nvPr/>
              </p:nvSpPr>
              <p:spPr bwMode="auto">
                <a:xfrm>
                  <a:off x="5260" y="409"/>
                  <a:ext cx="112" cy="8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19631" name="Line 1313"/>
                <p:cNvSpPr>
                  <a:spLocks noChangeShapeType="1"/>
                </p:cNvSpPr>
                <p:nvPr/>
              </p:nvSpPr>
              <p:spPr bwMode="auto">
                <a:xfrm>
                  <a:off x="5321" y="498"/>
                  <a:ext cx="0" cy="42"/>
                </a:xfrm>
                <a:prstGeom prst="line">
                  <a:avLst/>
                </a:prstGeom>
                <a:noFill/>
                <a:ln w="9360">
                  <a:solidFill>
                    <a:srgbClr val="000000"/>
                  </a:solidFill>
                  <a:miter lim="800000"/>
                  <a:headEnd/>
                  <a:tailEnd/>
                </a:ln>
              </p:spPr>
              <p:txBody>
                <a:bodyPr/>
                <a:lstStyle/>
                <a:p>
                  <a:endParaRPr lang="en-GB"/>
                </a:p>
              </p:txBody>
            </p:sp>
            <p:sp>
              <p:nvSpPr>
                <p:cNvPr id="19632" name="Line 1314"/>
                <p:cNvSpPr>
                  <a:spLocks noChangeShapeType="1"/>
                </p:cNvSpPr>
                <p:nvPr/>
              </p:nvSpPr>
              <p:spPr bwMode="auto">
                <a:xfrm>
                  <a:off x="5321" y="542"/>
                  <a:ext cx="120" cy="0"/>
                </a:xfrm>
                <a:prstGeom prst="line">
                  <a:avLst/>
                </a:prstGeom>
                <a:noFill/>
                <a:ln w="9360">
                  <a:solidFill>
                    <a:srgbClr val="000000"/>
                  </a:solidFill>
                  <a:miter lim="800000"/>
                  <a:headEnd/>
                  <a:tailEnd/>
                </a:ln>
              </p:spPr>
              <p:txBody>
                <a:bodyPr/>
                <a:lstStyle/>
                <a:p>
                  <a:endParaRPr lang="en-GB"/>
                </a:p>
              </p:txBody>
            </p:sp>
            <p:sp>
              <p:nvSpPr>
                <p:cNvPr id="19633" name="Line 1315"/>
                <p:cNvSpPr>
                  <a:spLocks noChangeShapeType="1"/>
                </p:cNvSpPr>
                <p:nvPr/>
              </p:nvSpPr>
              <p:spPr bwMode="auto">
                <a:xfrm>
                  <a:off x="5442" y="542"/>
                  <a:ext cx="0" cy="17"/>
                </a:xfrm>
                <a:prstGeom prst="line">
                  <a:avLst/>
                </a:prstGeom>
                <a:noFill/>
                <a:ln w="9360">
                  <a:solidFill>
                    <a:srgbClr val="000000"/>
                  </a:solidFill>
                  <a:miter lim="800000"/>
                  <a:headEnd/>
                  <a:tailEnd/>
                </a:ln>
              </p:spPr>
              <p:txBody>
                <a:bodyPr/>
                <a:lstStyle/>
                <a:p>
                  <a:endParaRPr lang="en-GB"/>
                </a:p>
              </p:txBody>
            </p:sp>
            <p:sp>
              <p:nvSpPr>
                <p:cNvPr id="19634" name="Line 1316"/>
                <p:cNvSpPr>
                  <a:spLocks noChangeShapeType="1"/>
                </p:cNvSpPr>
                <p:nvPr/>
              </p:nvSpPr>
              <p:spPr bwMode="auto">
                <a:xfrm>
                  <a:off x="5382" y="542"/>
                  <a:ext cx="0" cy="17"/>
                </a:xfrm>
                <a:prstGeom prst="line">
                  <a:avLst/>
                </a:prstGeom>
                <a:noFill/>
                <a:ln w="9360">
                  <a:solidFill>
                    <a:srgbClr val="000000"/>
                  </a:solidFill>
                  <a:miter lim="800000"/>
                  <a:headEnd/>
                  <a:tailEnd/>
                </a:ln>
              </p:spPr>
              <p:txBody>
                <a:bodyPr/>
                <a:lstStyle/>
                <a:p>
                  <a:endParaRPr lang="en-GB"/>
                </a:p>
              </p:txBody>
            </p:sp>
            <p:grpSp>
              <p:nvGrpSpPr>
                <p:cNvPr id="19522" name="Group 1317"/>
                <p:cNvGrpSpPr>
                  <a:grpSpLocks/>
                </p:cNvGrpSpPr>
                <p:nvPr/>
              </p:nvGrpSpPr>
              <p:grpSpPr bwMode="auto">
                <a:xfrm>
                  <a:off x="5354" y="561"/>
                  <a:ext cx="44" cy="360"/>
                  <a:chOff x="5354" y="561"/>
                  <a:chExt cx="44" cy="360"/>
                </a:xfrm>
              </p:grpSpPr>
              <p:sp>
                <p:nvSpPr>
                  <p:cNvPr id="19656" name="Line 1318"/>
                  <p:cNvSpPr>
                    <a:spLocks noChangeShapeType="1"/>
                  </p:cNvSpPr>
                  <p:nvPr/>
                </p:nvSpPr>
                <p:spPr bwMode="auto">
                  <a:xfrm flipH="1">
                    <a:off x="5353" y="561"/>
                    <a:ext cx="32" cy="17"/>
                  </a:xfrm>
                  <a:prstGeom prst="line">
                    <a:avLst/>
                  </a:prstGeom>
                  <a:noFill/>
                  <a:ln w="9360">
                    <a:solidFill>
                      <a:srgbClr val="000000"/>
                    </a:solidFill>
                    <a:miter lim="800000"/>
                    <a:headEnd/>
                    <a:tailEnd/>
                  </a:ln>
                </p:spPr>
                <p:txBody>
                  <a:bodyPr/>
                  <a:lstStyle/>
                  <a:p>
                    <a:endParaRPr lang="en-GB"/>
                  </a:p>
                </p:txBody>
              </p:sp>
              <p:grpSp>
                <p:nvGrpSpPr>
                  <p:cNvPr id="19523" name="Group 1319"/>
                  <p:cNvGrpSpPr>
                    <a:grpSpLocks/>
                  </p:cNvGrpSpPr>
                  <p:nvPr/>
                </p:nvGrpSpPr>
                <p:grpSpPr bwMode="auto">
                  <a:xfrm>
                    <a:off x="5355" y="580"/>
                    <a:ext cx="43" cy="55"/>
                    <a:chOff x="5355" y="580"/>
                    <a:chExt cx="43" cy="55"/>
                  </a:xfrm>
                </p:grpSpPr>
                <p:sp>
                  <p:nvSpPr>
                    <p:cNvPr id="19673" name="Line 1320"/>
                    <p:cNvSpPr>
                      <a:spLocks noChangeShapeType="1"/>
                    </p:cNvSpPr>
                    <p:nvPr/>
                  </p:nvSpPr>
                  <p:spPr bwMode="auto">
                    <a:xfrm>
                      <a:off x="5361" y="580"/>
                      <a:ext cx="33" cy="23"/>
                    </a:xfrm>
                    <a:prstGeom prst="line">
                      <a:avLst/>
                    </a:prstGeom>
                    <a:noFill/>
                    <a:ln w="9360">
                      <a:solidFill>
                        <a:srgbClr val="000000"/>
                      </a:solidFill>
                      <a:miter lim="800000"/>
                      <a:headEnd/>
                      <a:tailEnd/>
                    </a:ln>
                  </p:spPr>
                  <p:txBody>
                    <a:bodyPr/>
                    <a:lstStyle/>
                    <a:p>
                      <a:endParaRPr lang="en-GB"/>
                    </a:p>
                  </p:txBody>
                </p:sp>
                <p:sp>
                  <p:nvSpPr>
                    <p:cNvPr id="19674" name="Line 1321"/>
                    <p:cNvSpPr>
                      <a:spLocks noChangeShapeType="1"/>
                    </p:cNvSpPr>
                    <p:nvPr/>
                  </p:nvSpPr>
                  <p:spPr bwMode="auto">
                    <a:xfrm flipH="1">
                      <a:off x="5354" y="605"/>
                      <a:ext cx="45" cy="30"/>
                    </a:xfrm>
                    <a:prstGeom prst="line">
                      <a:avLst/>
                    </a:prstGeom>
                    <a:noFill/>
                    <a:ln w="9360">
                      <a:solidFill>
                        <a:srgbClr val="000000"/>
                      </a:solidFill>
                      <a:miter lim="800000"/>
                      <a:headEnd/>
                      <a:tailEnd/>
                    </a:ln>
                  </p:spPr>
                  <p:txBody>
                    <a:bodyPr/>
                    <a:lstStyle/>
                    <a:p>
                      <a:endParaRPr lang="en-GB"/>
                    </a:p>
                  </p:txBody>
                </p:sp>
              </p:grpSp>
              <p:grpSp>
                <p:nvGrpSpPr>
                  <p:cNvPr id="19524" name="Group 1322"/>
                  <p:cNvGrpSpPr>
                    <a:grpSpLocks/>
                  </p:cNvGrpSpPr>
                  <p:nvPr/>
                </p:nvGrpSpPr>
                <p:grpSpPr bwMode="auto">
                  <a:xfrm>
                    <a:off x="5355" y="637"/>
                    <a:ext cx="43" cy="55"/>
                    <a:chOff x="5355" y="637"/>
                    <a:chExt cx="43" cy="55"/>
                  </a:xfrm>
                </p:grpSpPr>
                <p:sp>
                  <p:nvSpPr>
                    <p:cNvPr id="19671" name="Line 1323"/>
                    <p:cNvSpPr>
                      <a:spLocks noChangeShapeType="1"/>
                    </p:cNvSpPr>
                    <p:nvPr/>
                  </p:nvSpPr>
                  <p:spPr bwMode="auto">
                    <a:xfrm>
                      <a:off x="5361" y="637"/>
                      <a:ext cx="33" cy="23"/>
                    </a:xfrm>
                    <a:prstGeom prst="line">
                      <a:avLst/>
                    </a:prstGeom>
                    <a:noFill/>
                    <a:ln w="9360">
                      <a:solidFill>
                        <a:srgbClr val="000000"/>
                      </a:solidFill>
                      <a:miter lim="800000"/>
                      <a:headEnd/>
                      <a:tailEnd/>
                    </a:ln>
                  </p:spPr>
                  <p:txBody>
                    <a:bodyPr/>
                    <a:lstStyle/>
                    <a:p>
                      <a:endParaRPr lang="en-GB"/>
                    </a:p>
                  </p:txBody>
                </p:sp>
                <p:sp>
                  <p:nvSpPr>
                    <p:cNvPr id="19672" name="Line 1324"/>
                    <p:cNvSpPr>
                      <a:spLocks noChangeShapeType="1"/>
                    </p:cNvSpPr>
                    <p:nvPr/>
                  </p:nvSpPr>
                  <p:spPr bwMode="auto">
                    <a:xfrm flipH="1">
                      <a:off x="5354" y="662"/>
                      <a:ext cx="45" cy="30"/>
                    </a:xfrm>
                    <a:prstGeom prst="line">
                      <a:avLst/>
                    </a:prstGeom>
                    <a:noFill/>
                    <a:ln w="9360">
                      <a:solidFill>
                        <a:srgbClr val="000000"/>
                      </a:solidFill>
                      <a:miter lim="800000"/>
                      <a:headEnd/>
                      <a:tailEnd/>
                    </a:ln>
                  </p:spPr>
                  <p:txBody>
                    <a:bodyPr/>
                    <a:lstStyle/>
                    <a:p>
                      <a:endParaRPr lang="en-GB"/>
                    </a:p>
                  </p:txBody>
                </p:sp>
              </p:grpSp>
              <p:grpSp>
                <p:nvGrpSpPr>
                  <p:cNvPr id="19525" name="Group 1325"/>
                  <p:cNvGrpSpPr>
                    <a:grpSpLocks/>
                  </p:cNvGrpSpPr>
                  <p:nvPr/>
                </p:nvGrpSpPr>
                <p:grpSpPr bwMode="auto">
                  <a:xfrm>
                    <a:off x="5355" y="694"/>
                    <a:ext cx="43" cy="55"/>
                    <a:chOff x="5355" y="694"/>
                    <a:chExt cx="43" cy="55"/>
                  </a:xfrm>
                </p:grpSpPr>
                <p:sp>
                  <p:nvSpPr>
                    <p:cNvPr id="19669" name="Line 1326"/>
                    <p:cNvSpPr>
                      <a:spLocks noChangeShapeType="1"/>
                    </p:cNvSpPr>
                    <p:nvPr/>
                  </p:nvSpPr>
                  <p:spPr bwMode="auto">
                    <a:xfrm>
                      <a:off x="5361" y="694"/>
                      <a:ext cx="33" cy="23"/>
                    </a:xfrm>
                    <a:prstGeom prst="line">
                      <a:avLst/>
                    </a:prstGeom>
                    <a:noFill/>
                    <a:ln w="9360">
                      <a:solidFill>
                        <a:srgbClr val="000000"/>
                      </a:solidFill>
                      <a:miter lim="800000"/>
                      <a:headEnd/>
                      <a:tailEnd/>
                    </a:ln>
                  </p:spPr>
                  <p:txBody>
                    <a:bodyPr/>
                    <a:lstStyle/>
                    <a:p>
                      <a:endParaRPr lang="en-GB"/>
                    </a:p>
                  </p:txBody>
                </p:sp>
                <p:sp>
                  <p:nvSpPr>
                    <p:cNvPr id="19670" name="Line 1327"/>
                    <p:cNvSpPr>
                      <a:spLocks noChangeShapeType="1"/>
                    </p:cNvSpPr>
                    <p:nvPr/>
                  </p:nvSpPr>
                  <p:spPr bwMode="auto">
                    <a:xfrm flipH="1">
                      <a:off x="5354" y="719"/>
                      <a:ext cx="45" cy="30"/>
                    </a:xfrm>
                    <a:prstGeom prst="line">
                      <a:avLst/>
                    </a:prstGeom>
                    <a:noFill/>
                    <a:ln w="9360">
                      <a:solidFill>
                        <a:srgbClr val="000000"/>
                      </a:solidFill>
                      <a:miter lim="800000"/>
                      <a:headEnd/>
                      <a:tailEnd/>
                    </a:ln>
                  </p:spPr>
                  <p:txBody>
                    <a:bodyPr/>
                    <a:lstStyle/>
                    <a:p>
                      <a:endParaRPr lang="en-GB"/>
                    </a:p>
                  </p:txBody>
                </p:sp>
              </p:grpSp>
              <p:grpSp>
                <p:nvGrpSpPr>
                  <p:cNvPr id="19543" name="Group 1328"/>
                  <p:cNvGrpSpPr>
                    <a:grpSpLocks/>
                  </p:cNvGrpSpPr>
                  <p:nvPr/>
                </p:nvGrpSpPr>
                <p:grpSpPr bwMode="auto">
                  <a:xfrm>
                    <a:off x="5355" y="751"/>
                    <a:ext cx="43" cy="55"/>
                    <a:chOff x="5355" y="751"/>
                    <a:chExt cx="43" cy="55"/>
                  </a:xfrm>
                </p:grpSpPr>
                <p:sp>
                  <p:nvSpPr>
                    <p:cNvPr id="19667" name="Line 1329"/>
                    <p:cNvSpPr>
                      <a:spLocks noChangeShapeType="1"/>
                    </p:cNvSpPr>
                    <p:nvPr/>
                  </p:nvSpPr>
                  <p:spPr bwMode="auto">
                    <a:xfrm>
                      <a:off x="5361" y="751"/>
                      <a:ext cx="33" cy="23"/>
                    </a:xfrm>
                    <a:prstGeom prst="line">
                      <a:avLst/>
                    </a:prstGeom>
                    <a:noFill/>
                    <a:ln w="9360">
                      <a:solidFill>
                        <a:srgbClr val="000000"/>
                      </a:solidFill>
                      <a:miter lim="800000"/>
                      <a:headEnd/>
                      <a:tailEnd/>
                    </a:ln>
                  </p:spPr>
                  <p:txBody>
                    <a:bodyPr/>
                    <a:lstStyle/>
                    <a:p>
                      <a:endParaRPr lang="en-GB"/>
                    </a:p>
                  </p:txBody>
                </p:sp>
                <p:sp>
                  <p:nvSpPr>
                    <p:cNvPr id="19668" name="Line 1330"/>
                    <p:cNvSpPr>
                      <a:spLocks noChangeShapeType="1"/>
                    </p:cNvSpPr>
                    <p:nvPr/>
                  </p:nvSpPr>
                  <p:spPr bwMode="auto">
                    <a:xfrm flipH="1">
                      <a:off x="5354" y="776"/>
                      <a:ext cx="45" cy="30"/>
                    </a:xfrm>
                    <a:prstGeom prst="line">
                      <a:avLst/>
                    </a:prstGeom>
                    <a:noFill/>
                    <a:ln w="9360">
                      <a:solidFill>
                        <a:srgbClr val="000000"/>
                      </a:solidFill>
                      <a:miter lim="800000"/>
                      <a:headEnd/>
                      <a:tailEnd/>
                    </a:ln>
                  </p:spPr>
                  <p:txBody>
                    <a:bodyPr/>
                    <a:lstStyle/>
                    <a:p>
                      <a:endParaRPr lang="en-GB"/>
                    </a:p>
                  </p:txBody>
                </p:sp>
              </p:grpSp>
              <p:grpSp>
                <p:nvGrpSpPr>
                  <p:cNvPr id="19544" name="Group 1331"/>
                  <p:cNvGrpSpPr>
                    <a:grpSpLocks/>
                  </p:cNvGrpSpPr>
                  <p:nvPr/>
                </p:nvGrpSpPr>
                <p:grpSpPr bwMode="auto">
                  <a:xfrm>
                    <a:off x="5355" y="808"/>
                    <a:ext cx="43" cy="56"/>
                    <a:chOff x="5355" y="808"/>
                    <a:chExt cx="43" cy="56"/>
                  </a:xfrm>
                </p:grpSpPr>
                <p:sp>
                  <p:nvSpPr>
                    <p:cNvPr id="19665" name="Line 1332"/>
                    <p:cNvSpPr>
                      <a:spLocks noChangeShapeType="1"/>
                    </p:cNvSpPr>
                    <p:nvPr/>
                  </p:nvSpPr>
                  <p:spPr bwMode="auto">
                    <a:xfrm>
                      <a:off x="5361" y="808"/>
                      <a:ext cx="33" cy="23"/>
                    </a:xfrm>
                    <a:prstGeom prst="line">
                      <a:avLst/>
                    </a:prstGeom>
                    <a:noFill/>
                    <a:ln w="9360">
                      <a:solidFill>
                        <a:srgbClr val="000000"/>
                      </a:solidFill>
                      <a:miter lim="800000"/>
                      <a:headEnd/>
                      <a:tailEnd/>
                    </a:ln>
                  </p:spPr>
                  <p:txBody>
                    <a:bodyPr/>
                    <a:lstStyle/>
                    <a:p>
                      <a:endParaRPr lang="en-GB"/>
                    </a:p>
                  </p:txBody>
                </p:sp>
                <p:sp>
                  <p:nvSpPr>
                    <p:cNvPr id="19666" name="Line 1333"/>
                    <p:cNvSpPr>
                      <a:spLocks noChangeShapeType="1"/>
                    </p:cNvSpPr>
                    <p:nvPr/>
                  </p:nvSpPr>
                  <p:spPr bwMode="auto">
                    <a:xfrm flipH="1">
                      <a:off x="5354" y="834"/>
                      <a:ext cx="45" cy="30"/>
                    </a:xfrm>
                    <a:prstGeom prst="line">
                      <a:avLst/>
                    </a:prstGeom>
                    <a:noFill/>
                    <a:ln w="9360">
                      <a:solidFill>
                        <a:srgbClr val="000000"/>
                      </a:solidFill>
                      <a:miter lim="800000"/>
                      <a:headEnd/>
                      <a:tailEnd/>
                    </a:ln>
                  </p:spPr>
                  <p:txBody>
                    <a:bodyPr/>
                    <a:lstStyle/>
                    <a:p>
                      <a:endParaRPr lang="en-GB"/>
                    </a:p>
                  </p:txBody>
                </p:sp>
              </p:grpSp>
              <p:grpSp>
                <p:nvGrpSpPr>
                  <p:cNvPr id="19546" name="Group 1334"/>
                  <p:cNvGrpSpPr>
                    <a:grpSpLocks/>
                  </p:cNvGrpSpPr>
                  <p:nvPr/>
                </p:nvGrpSpPr>
                <p:grpSpPr bwMode="auto">
                  <a:xfrm>
                    <a:off x="5355" y="866"/>
                    <a:ext cx="43" cy="55"/>
                    <a:chOff x="5355" y="866"/>
                    <a:chExt cx="43" cy="55"/>
                  </a:xfrm>
                </p:grpSpPr>
                <p:sp>
                  <p:nvSpPr>
                    <p:cNvPr id="19663" name="Line 1335"/>
                    <p:cNvSpPr>
                      <a:spLocks noChangeShapeType="1"/>
                    </p:cNvSpPr>
                    <p:nvPr/>
                  </p:nvSpPr>
                  <p:spPr bwMode="auto">
                    <a:xfrm>
                      <a:off x="5361" y="866"/>
                      <a:ext cx="33" cy="23"/>
                    </a:xfrm>
                    <a:prstGeom prst="line">
                      <a:avLst/>
                    </a:prstGeom>
                    <a:noFill/>
                    <a:ln w="9360">
                      <a:solidFill>
                        <a:srgbClr val="000000"/>
                      </a:solidFill>
                      <a:miter lim="800000"/>
                      <a:headEnd/>
                      <a:tailEnd/>
                    </a:ln>
                  </p:spPr>
                  <p:txBody>
                    <a:bodyPr/>
                    <a:lstStyle/>
                    <a:p>
                      <a:endParaRPr lang="en-GB"/>
                    </a:p>
                  </p:txBody>
                </p:sp>
                <p:sp>
                  <p:nvSpPr>
                    <p:cNvPr id="19664" name="Line 1336"/>
                    <p:cNvSpPr>
                      <a:spLocks noChangeShapeType="1"/>
                    </p:cNvSpPr>
                    <p:nvPr/>
                  </p:nvSpPr>
                  <p:spPr bwMode="auto">
                    <a:xfrm flipH="1">
                      <a:off x="5354" y="891"/>
                      <a:ext cx="45" cy="30"/>
                    </a:xfrm>
                    <a:prstGeom prst="line">
                      <a:avLst/>
                    </a:prstGeom>
                    <a:noFill/>
                    <a:ln w="9360">
                      <a:solidFill>
                        <a:srgbClr val="000000"/>
                      </a:solidFill>
                      <a:miter lim="800000"/>
                      <a:headEnd/>
                      <a:tailEnd/>
                    </a:ln>
                  </p:spPr>
                  <p:txBody>
                    <a:bodyPr/>
                    <a:lstStyle/>
                    <a:p>
                      <a:endParaRPr lang="en-GB"/>
                    </a:p>
                  </p:txBody>
                </p:sp>
              </p:grpSp>
            </p:grpSp>
            <p:grpSp>
              <p:nvGrpSpPr>
                <p:cNvPr id="19547" name="Group 1337"/>
                <p:cNvGrpSpPr>
                  <a:grpSpLocks/>
                </p:cNvGrpSpPr>
                <p:nvPr/>
              </p:nvGrpSpPr>
              <p:grpSpPr bwMode="auto">
                <a:xfrm>
                  <a:off x="5415" y="561"/>
                  <a:ext cx="44" cy="360"/>
                  <a:chOff x="5415" y="561"/>
                  <a:chExt cx="44" cy="360"/>
                </a:xfrm>
              </p:grpSpPr>
              <p:sp>
                <p:nvSpPr>
                  <p:cNvPr id="19637" name="Line 1338"/>
                  <p:cNvSpPr>
                    <a:spLocks noChangeShapeType="1"/>
                  </p:cNvSpPr>
                  <p:nvPr/>
                </p:nvSpPr>
                <p:spPr bwMode="auto">
                  <a:xfrm flipH="1">
                    <a:off x="5414" y="561"/>
                    <a:ext cx="32" cy="17"/>
                  </a:xfrm>
                  <a:prstGeom prst="line">
                    <a:avLst/>
                  </a:prstGeom>
                  <a:noFill/>
                  <a:ln w="9360">
                    <a:solidFill>
                      <a:srgbClr val="000000"/>
                    </a:solidFill>
                    <a:miter lim="800000"/>
                    <a:headEnd/>
                    <a:tailEnd/>
                  </a:ln>
                </p:spPr>
                <p:txBody>
                  <a:bodyPr/>
                  <a:lstStyle/>
                  <a:p>
                    <a:endParaRPr lang="en-GB"/>
                  </a:p>
                </p:txBody>
              </p:sp>
              <p:grpSp>
                <p:nvGrpSpPr>
                  <p:cNvPr id="19548" name="Group 1339"/>
                  <p:cNvGrpSpPr>
                    <a:grpSpLocks/>
                  </p:cNvGrpSpPr>
                  <p:nvPr/>
                </p:nvGrpSpPr>
                <p:grpSpPr bwMode="auto">
                  <a:xfrm>
                    <a:off x="5416" y="580"/>
                    <a:ext cx="43" cy="55"/>
                    <a:chOff x="5416" y="580"/>
                    <a:chExt cx="43" cy="55"/>
                  </a:xfrm>
                </p:grpSpPr>
                <p:sp>
                  <p:nvSpPr>
                    <p:cNvPr id="19654" name="Line 1340"/>
                    <p:cNvSpPr>
                      <a:spLocks noChangeShapeType="1"/>
                    </p:cNvSpPr>
                    <p:nvPr/>
                  </p:nvSpPr>
                  <p:spPr bwMode="auto">
                    <a:xfrm>
                      <a:off x="5422" y="580"/>
                      <a:ext cx="33" cy="23"/>
                    </a:xfrm>
                    <a:prstGeom prst="line">
                      <a:avLst/>
                    </a:prstGeom>
                    <a:noFill/>
                    <a:ln w="9360">
                      <a:solidFill>
                        <a:srgbClr val="000000"/>
                      </a:solidFill>
                      <a:miter lim="800000"/>
                      <a:headEnd/>
                      <a:tailEnd/>
                    </a:ln>
                  </p:spPr>
                  <p:txBody>
                    <a:bodyPr/>
                    <a:lstStyle/>
                    <a:p>
                      <a:endParaRPr lang="en-GB"/>
                    </a:p>
                  </p:txBody>
                </p:sp>
                <p:sp>
                  <p:nvSpPr>
                    <p:cNvPr id="19655" name="Line 1341"/>
                    <p:cNvSpPr>
                      <a:spLocks noChangeShapeType="1"/>
                    </p:cNvSpPr>
                    <p:nvPr/>
                  </p:nvSpPr>
                  <p:spPr bwMode="auto">
                    <a:xfrm flipH="1">
                      <a:off x="5415" y="605"/>
                      <a:ext cx="45" cy="30"/>
                    </a:xfrm>
                    <a:prstGeom prst="line">
                      <a:avLst/>
                    </a:prstGeom>
                    <a:noFill/>
                    <a:ln w="9360">
                      <a:solidFill>
                        <a:srgbClr val="000000"/>
                      </a:solidFill>
                      <a:miter lim="800000"/>
                      <a:headEnd/>
                      <a:tailEnd/>
                    </a:ln>
                  </p:spPr>
                  <p:txBody>
                    <a:bodyPr/>
                    <a:lstStyle/>
                    <a:p>
                      <a:endParaRPr lang="en-GB"/>
                    </a:p>
                  </p:txBody>
                </p:sp>
              </p:grpSp>
              <p:grpSp>
                <p:nvGrpSpPr>
                  <p:cNvPr id="19549" name="Group 1342"/>
                  <p:cNvGrpSpPr>
                    <a:grpSpLocks/>
                  </p:cNvGrpSpPr>
                  <p:nvPr/>
                </p:nvGrpSpPr>
                <p:grpSpPr bwMode="auto">
                  <a:xfrm>
                    <a:off x="5416" y="637"/>
                    <a:ext cx="43" cy="55"/>
                    <a:chOff x="5416" y="637"/>
                    <a:chExt cx="43" cy="55"/>
                  </a:xfrm>
                </p:grpSpPr>
                <p:sp>
                  <p:nvSpPr>
                    <p:cNvPr id="19652" name="Line 1343"/>
                    <p:cNvSpPr>
                      <a:spLocks noChangeShapeType="1"/>
                    </p:cNvSpPr>
                    <p:nvPr/>
                  </p:nvSpPr>
                  <p:spPr bwMode="auto">
                    <a:xfrm>
                      <a:off x="5422" y="637"/>
                      <a:ext cx="33" cy="23"/>
                    </a:xfrm>
                    <a:prstGeom prst="line">
                      <a:avLst/>
                    </a:prstGeom>
                    <a:noFill/>
                    <a:ln w="9360">
                      <a:solidFill>
                        <a:srgbClr val="000000"/>
                      </a:solidFill>
                      <a:miter lim="800000"/>
                      <a:headEnd/>
                      <a:tailEnd/>
                    </a:ln>
                  </p:spPr>
                  <p:txBody>
                    <a:bodyPr/>
                    <a:lstStyle/>
                    <a:p>
                      <a:endParaRPr lang="en-GB"/>
                    </a:p>
                  </p:txBody>
                </p:sp>
                <p:sp>
                  <p:nvSpPr>
                    <p:cNvPr id="19653" name="Line 1344"/>
                    <p:cNvSpPr>
                      <a:spLocks noChangeShapeType="1"/>
                    </p:cNvSpPr>
                    <p:nvPr/>
                  </p:nvSpPr>
                  <p:spPr bwMode="auto">
                    <a:xfrm flipH="1">
                      <a:off x="5415" y="662"/>
                      <a:ext cx="45" cy="30"/>
                    </a:xfrm>
                    <a:prstGeom prst="line">
                      <a:avLst/>
                    </a:prstGeom>
                    <a:noFill/>
                    <a:ln w="9360">
                      <a:solidFill>
                        <a:srgbClr val="000000"/>
                      </a:solidFill>
                      <a:miter lim="800000"/>
                      <a:headEnd/>
                      <a:tailEnd/>
                    </a:ln>
                  </p:spPr>
                  <p:txBody>
                    <a:bodyPr/>
                    <a:lstStyle/>
                    <a:p>
                      <a:endParaRPr lang="en-GB"/>
                    </a:p>
                  </p:txBody>
                </p:sp>
              </p:grpSp>
              <p:grpSp>
                <p:nvGrpSpPr>
                  <p:cNvPr id="19550" name="Group 1345"/>
                  <p:cNvGrpSpPr>
                    <a:grpSpLocks/>
                  </p:cNvGrpSpPr>
                  <p:nvPr/>
                </p:nvGrpSpPr>
                <p:grpSpPr bwMode="auto">
                  <a:xfrm>
                    <a:off x="5416" y="694"/>
                    <a:ext cx="43" cy="55"/>
                    <a:chOff x="5416" y="694"/>
                    <a:chExt cx="43" cy="55"/>
                  </a:xfrm>
                </p:grpSpPr>
                <p:sp>
                  <p:nvSpPr>
                    <p:cNvPr id="19650" name="Line 1346"/>
                    <p:cNvSpPr>
                      <a:spLocks noChangeShapeType="1"/>
                    </p:cNvSpPr>
                    <p:nvPr/>
                  </p:nvSpPr>
                  <p:spPr bwMode="auto">
                    <a:xfrm>
                      <a:off x="5422" y="694"/>
                      <a:ext cx="33" cy="23"/>
                    </a:xfrm>
                    <a:prstGeom prst="line">
                      <a:avLst/>
                    </a:prstGeom>
                    <a:noFill/>
                    <a:ln w="9360">
                      <a:solidFill>
                        <a:srgbClr val="000000"/>
                      </a:solidFill>
                      <a:miter lim="800000"/>
                      <a:headEnd/>
                      <a:tailEnd/>
                    </a:ln>
                  </p:spPr>
                  <p:txBody>
                    <a:bodyPr/>
                    <a:lstStyle/>
                    <a:p>
                      <a:endParaRPr lang="en-GB"/>
                    </a:p>
                  </p:txBody>
                </p:sp>
                <p:sp>
                  <p:nvSpPr>
                    <p:cNvPr id="19651" name="Line 1347"/>
                    <p:cNvSpPr>
                      <a:spLocks noChangeShapeType="1"/>
                    </p:cNvSpPr>
                    <p:nvPr/>
                  </p:nvSpPr>
                  <p:spPr bwMode="auto">
                    <a:xfrm flipH="1">
                      <a:off x="5415" y="719"/>
                      <a:ext cx="45" cy="30"/>
                    </a:xfrm>
                    <a:prstGeom prst="line">
                      <a:avLst/>
                    </a:prstGeom>
                    <a:noFill/>
                    <a:ln w="9360">
                      <a:solidFill>
                        <a:srgbClr val="000000"/>
                      </a:solidFill>
                      <a:miter lim="800000"/>
                      <a:headEnd/>
                      <a:tailEnd/>
                    </a:ln>
                  </p:spPr>
                  <p:txBody>
                    <a:bodyPr/>
                    <a:lstStyle/>
                    <a:p>
                      <a:endParaRPr lang="en-GB"/>
                    </a:p>
                  </p:txBody>
                </p:sp>
              </p:grpSp>
              <p:grpSp>
                <p:nvGrpSpPr>
                  <p:cNvPr id="19551" name="Group 1348"/>
                  <p:cNvGrpSpPr>
                    <a:grpSpLocks/>
                  </p:cNvGrpSpPr>
                  <p:nvPr/>
                </p:nvGrpSpPr>
                <p:grpSpPr bwMode="auto">
                  <a:xfrm>
                    <a:off x="5416" y="751"/>
                    <a:ext cx="43" cy="55"/>
                    <a:chOff x="5416" y="751"/>
                    <a:chExt cx="43" cy="55"/>
                  </a:xfrm>
                </p:grpSpPr>
                <p:sp>
                  <p:nvSpPr>
                    <p:cNvPr id="19648" name="Line 1349"/>
                    <p:cNvSpPr>
                      <a:spLocks noChangeShapeType="1"/>
                    </p:cNvSpPr>
                    <p:nvPr/>
                  </p:nvSpPr>
                  <p:spPr bwMode="auto">
                    <a:xfrm>
                      <a:off x="5422" y="751"/>
                      <a:ext cx="33" cy="23"/>
                    </a:xfrm>
                    <a:prstGeom prst="line">
                      <a:avLst/>
                    </a:prstGeom>
                    <a:noFill/>
                    <a:ln w="9360">
                      <a:solidFill>
                        <a:srgbClr val="000000"/>
                      </a:solidFill>
                      <a:miter lim="800000"/>
                      <a:headEnd/>
                      <a:tailEnd/>
                    </a:ln>
                  </p:spPr>
                  <p:txBody>
                    <a:bodyPr/>
                    <a:lstStyle/>
                    <a:p>
                      <a:endParaRPr lang="en-GB"/>
                    </a:p>
                  </p:txBody>
                </p:sp>
                <p:sp>
                  <p:nvSpPr>
                    <p:cNvPr id="19649" name="Line 1350"/>
                    <p:cNvSpPr>
                      <a:spLocks noChangeShapeType="1"/>
                    </p:cNvSpPr>
                    <p:nvPr/>
                  </p:nvSpPr>
                  <p:spPr bwMode="auto">
                    <a:xfrm flipH="1">
                      <a:off x="5415" y="776"/>
                      <a:ext cx="45" cy="30"/>
                    </a:xfrm>
                    <a:prstGeom prst="line">
                      <a:avLst/>
                    </a:prstGeom>
                    <a:noFill/>
                    <a:ln w="9360">
                      <a:solidFill>
                        <a:srgbClr val="000000"/>
                      </a:solidFill>
                      <a:miter lim="800000"/>
                      <a:headEnd/>
                      <a:tailEnd/>
                    </a:ln>
                  </p:spPr>
                  <p:txBody>
                    <a:bodyPr/>
                    <a:lstStyle/>
                    <a:p>
                      <a:endParaRPr lang="en-GB"/>
                    </a:p>
                  </p:txBody>
                </p:sp>
              </p:grpSp>
              <p:grpSp>
                <p:nvGrpSpPr>
                  <p:cNvPr id="20832" name="Group 1351"/>
                  <p:cNvGrpSpPr>
                    <a:grpSpLocks/>
                  </p:cNvGrpSpPr>
                  <p:nvPr/>
                </p:nvGrpSpPr>
                <p:grpSpPr bwMode="auto">
                  <a:xfrm>
                    <a:off x="5416" y="808"/>
                    <a:ext cx="43" cy="56"/>
                    <a:chOff x="5416" y="808"/>
                    <a:chExt cx="43" cy="56"/>
                  </a:xfrm>
                </p:grpSpPr>
                <p:sp>
                  <p:nvSpPr>
                    <p:cNvPr id="19646" name="Line 1352"/>
                    <p:cNvSpPr>
                      <a:spLocks noChangeShapeType="1"/>
                    </p:cNvSpPr>
                    <p:nvPr/>
                  </p:nvSpPr>
                  <p:spPr bwMode="auto">
                    <a:xfrm>
                      <a:off x="5422" y="808"/>
                      <a:ext cx="33" cy="23"/>
                    </a:xfrm>
                    <a:prstGeom prst="line">
                      <a:avLst/>
                    </a:prstGeom>
                    <a:noFill/>
                    <a:ln w="9360">
                      <a:solidFill>
                        <a:srgbClr val="000000"/>
                      </a:solidFill>
                      <a:miter lim="800000"/>
                      <a:headEnd/>
                      <a:tailEnd/>
                    </a:ln>
                  </p:spPr>
                  <p:txBody>
                    <a:bodyPr/>
                    <a:lstStyle/>
                    <a:p>
                      <a:endParaRPr lang="en-GB"/>
                    </a:p>
                  </p:txBody>
                </p:sp>
                <p:sp>
                  <p:nvSpPr>
                    <p:cNvPr id="19647" name="Line 1353"/>
                    <p:cNvSpPr>
                      <a:spLocks noChangeShapeType="1"/>
                    </p:cNvSpPr>
                    <p:nvPr/>
                  </p:nvSpPr>
                  <p:spPr bwMode="auto">
                    <a:xfrm flipH="1">
                      <a:off x="5415" y="834"/>
                      <a:ext cx="45" cy="30"/>
                    </a:xfrm>
                    <a:prstGeom prst="line">
                      <a:avLst/>
                    </a:prstGeom>
                    <a:noFill/>
                    <a:ln w="9360">
                      <a:solidFill>
                        <a:srgbClr val="000000"/>
                      </a:solidFill>
                      <a:miter lim="800000"/>
                      <a:headEnd/>
                      <a:tailEnd/>
                    </a:ln>
                  </p:spPr>
                  <p:txBody>
                    <a:bodyPr/>
                    <a:lstStyle/>
                    <a:p>
                      <a:endParaRPr lang="en-GB"/>
                    </a:p>
                  </p:txBody>
                </p:sp>
              </p:grpSp>
              <p:grpSp>
                <p:nvGrpSpPr>
                  <p:cNvPr id="20834" name="Group 1354"/>
                  <p:cNvGrpSpPr>
                    <a:grpSpLocks/>
                  </p:cNvGrpSpPr>
                  <p:nvPr/>
                </p:nvGrpSpPr>
                <p:grpSpPr bwMode="auto">
                  <a:xfrm>
                    <a:off x="5416" y="866"/>
                    <a:ext cx="43" cy="55"/>
                    <a:chOff x="5416" y="866"/>
                    <a:chExt cx="43" cy="55"/>
                  </a:xfrm>
                </p:grpSpPr>
                <p:sp>
                  <p:nvSpPr>
                    <p:cNvPr id="19644" name="Line 1355"/>
                    <p:cNvSpPr>
                      <a:spLocks noChangeShapeType="1"/>
                    </p:cNvSpPr>
                    <p:nvPr/>
                  </p:nvSpPr>
                  <p:spPr bwMode="auto">
                    <a:xfrm>
                      <a:off x="5422" y="866"/>
                      <a:ext cx="33" cy="23"/>
                    </a:xfrm>
                    <a:prstGeom prst="line">
                      <a:avLst/>
                    </a:prstGeom>
                    <a:noFill/>
                    <a:ln w="9360">
                      <a:solidFill>
                        <a:srgbClr val="000000"/>
                      </a:solidFill>
                      <a:miter lim="800000"/>
                      <a:headEnd/>
                      <a:tailEnd/>
                    </a:ln>
                  </p:spPr>
                  <p:txBody>
                    <a:bodyPr/>
                    <a:lstStyle/>
                    <a:p>
                      <a:endParaRPr lang="en-GB"/>
                    </a:p>
                  </p:txBody>
                </p:sp>
                <p:sp>
                  <p:nvSpPr>
                    <p:cNvPr id="19645" name="Line 1356"/>
                    <p:cNvSpPr>
                      <a:spLocks noChangeShapeType="1"/>
                    </p:cNvSpPr>
                    <p:nvPr/>
                  </p:nvSpPr>
                  <p:spPr bwMode="auto">
                    <a:xfrm flipH="1">
                      <a:off x="5415" y="891"/>
                      <a:ext cx="45" cy="30"/>
                    </a:xfrm>
                    <a:prstGeom prst="line">
                      <a:avLst/>
                    </a:prstGeom>
                    <a:noFill/>
                    <a:ln w="9360">
                      <a:solidFill>
                        <a:srgbClr val="000000"/>
                      </a:solidFill>
                      <a:miter lim="800000"/>
                      <a:headEnd/>
                      <a:tailEnd/>
                    </a:ln>
                  </p:spPr>
                  <p:txBody>
                    <a:bodyPr/>
                    <a:lstStyle/>
                    <a:p>
                      <a:endParaRPr lang="en-GB"/>
                    </a:p>
                  </p:txBody>
                </p:sp>
              </p:grpSp>
            </p:grpSp>
          </p:grpSp>
          <p:grpSp>
            <p:nvGrpSpPr>
              <p:cNvPr id="20835" name="Group 1357"/>
              <p:cNvGrpSpPr>
                <a:grpSpLocks/>
              </p:cNvGrpSpPr>
              <p:nvPr/>
            </p:nvGrpSpPr>
            <p:grpSpPr bwMode="auto">
              <a:xfrm>
                <a:off x="5295" y="947"/>
                <a:ext cx="200" cy="523"/>
                <a:chOff x="5295" y="947"/>
                <a:chExt cx="200" cy="523"/>
              </a:xfrm>
            </p:grpSpPr>
            <p:sp>
              <p:nvSpPr>
                <p:cNvPr id="19585" name="Oval 1358"/>
                <p:cNvSpPr>
                  <a:spLocks noChangeArrowheads="1"/>
                </p:cNvSpPr>
                <p:nvPr/>
              </p:nvSpPr>
              <p:spPr bwMode="auto">
                <a:xfrm rot="10800000">
                  <a:off x="5384" y="1384"/>
                  <a:ext cx="112" cy="8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19586" name="Line 1359"/>
                <p:cNvSpPr>
                  <a:spLocks noChangeShapeType="1"/>
                </p:cNvSpPr>
                <p:nvPr/>
              </p:nvSpPr>
              <p:spPr bwMode="auto">
                <a:xfrm flipV="1">
                  <a:off x="5436" y="1324"/>
                  <a:ext cx="0" cy="54"/>
                </a:xfrm>
                <a:prstGeom prst="line">
                  <a:avLst/>
                </a:prstGeom>
                <a:noFill/>
                <a:ln w="9360">
                  <a:solidFill>
                    <a:srgbClr val="000000"/>
                  </a:solidFill>
                  <a:miter lim="800000"/>
                  <a:headEnd/>
                  <a:tailEnd/>
                </a:ln>
              </p:spPr>
              <p:txBody>
                <a:bodyPr/>
                <a:lstStyle/>
                <a:p>
                  <a:endParaRPr lang="en-GB"/>
                </a:p>
              </p:txBody>
            </p:sp>
            <p:sp>
              <p:nvSpPr>
                <p:cNvPr id="19587" name="Line 1360"/>
                <p:cNvSpPr>
                  <a:spLocks noChangeShapeType="1"/>
                </p:cNvSpPr>
                <p:nvPr/>
              </p:nvSpPr>
              <p:spPr bwMode="auto">
                <a:xfrm flipH="1">
                  <a:off x="5309" y="1329"/>
                  <a:ext cx="131" cy="0"/>
                </a:xfrm>
                <a:prstGeom prst="line">
                  <a:avLst/>
                </a:prstGeom>
                <a:noFill/>
                <a:ln w="9360">
                  <a:solidFill>
                    <a:srgbClr val="000000"/>
                  </a:solidFill>
                  <a:miter lim="800000"/>
                  <a:headEnd/>
                  <a:tailEnd/>
                </a:ln>
              </p:spPr>
              <p:txBody>
                <a:bodyPr/>
                <a:lstStyle/>
                <a:p>
                  <a:endParaRPr lang="en-GB"/>
                </a:p>
              </p:txBody>
            </p:sp>
            <p:sp>
              <p:nvSpPr>
                <p:cNvPr id="19588" name="Line 1361"/>
                <p:cNvSpPr>
                  <a:spLocks noChangeShapeType="1"/>
                </p:cNvSpPr>
                <p:nvPr/>
              </p:nvSpPr>
              <p:spPr bwMode="auto">
                <a:xfrm flipV="1">
                  <a:off x="5315" y="1304"/>
                  <a:ext cx="0" cy="29"/>
                </a:xfrm>
                <a:prstGeom prst="line">
                  <a:avLst/>
                </a:prstGeom>
                <a:noFill/>
                <a:ln w="9360">
                  <a:solidFill>
                    <a:srgbClr val="000000"/>
                  </a:solidFill>
                  <a:miter lim="800000"/>
                  <a:headEnd/>
                  <a:tailEnd/>
                </a:ln>
              </p:spPr>
              <p:txBody>
                <a:bodyPr/>
                <a:lstStyle/>
                <a:p>
                  <a:endParaRPr lang="en-GB"/>
                </a:p>
              </p:txBody>
            </p:sp>
            <p:sp>
              <p:nvSpPr>
                <p:cNvPr id="19589" name="Line 1362"/>
                <p:cNvSpPr>
                  <a:spLocks noChangeShapeType="1"/>
                </p:cNvSpPr>
                <p:nvPr/>
              </p:nvSpPr>
              <p:spPr bwMode="auto">
                <a:xfrm flipV="1">
                  <a:off x="5375" y="1304"/>
                  <a:ext cx="0" cy="29"/>
                </a:xfrm>
                <a:prstGeom prst="line">
                  <a:avLst/>
                </a:prstGeom>
                <a:noFill/>
                <a:ln w="9360">
                  <a:solidFill>
                    <a:srgbClr val="000000"/>
                  </a:solidFill>
                  <a:miter lim="800000"/>
                  <a:headEnd/>
                  <a:tailEnd/>
                </a:ln>
              </p:spPr>
              <p:txBody>
                <a:bodyPr/>
                <a:lstStyle/>
                <a:p>
                  <a:endParaRPr lang="en-GB"/>
                </a:p>
              </p:txBody>
            </p:sp>
            <p:grpSp>
              <p:nvGrpSpPr>
                <p:cNvPr id="20836" name="Group 1363"/>
                <p:cNvGrpSpPr>
                  <a:grpSpLocks/>
                </p:cNvGrpSpPr>
                <p:nvPr/>
              </p:nvGrpSpPr>
              <p:grpSpPr bwMode="auto">
                <a:xfrm>
                  <a:off x="5356" y="947"/>
                  <a:ext cx="44" cy="365"/>
                  <a:chOff x="5356" y="947"/>
                  <a:chExt cx="44" cy="365"/>
                </a:xfrm>
              </p:grpSpPr>
              <p:sp>
                <p:nvSpPr>
                  <p:cNvPr id="19611" name="Line 1364"/>
                  <p:cNvSpPr>
                    <a:spLocks noChangeShapeType="1"/>
                  </p:cNvSpPr>
                  <p:nvPr/>
                </p:nvSpPr>
                <p:spPr bwMode="auto">
                  <a:xfrm flipV="1">
                    <a:off x="5375" y="1284"/>
                    <a:ext cx="21" cy="29"/>
                  </a:xfrm>
                  <a:prstGeom prst="line">
                    <a:avLst/>
                  </a:prstGeom>
                  <a:noFill/>
                  <a:ln w="9360">
                    <a:solidFill>
                      <a:srgbClr val="000000"/>
                    </a:solidFill>
                    <a:miter lim="800000"/>
                    <a:headEnd/>
                    <a:tailEnd/>
                  </a:ln>
                </p:spPr>
                <p:txBody>
                  <a:bodyPr/>
                  <a:lstStyle/>
                  <a:p>
                    <a:endParaRPr lang="en-GB"/>
                  </a:p>
                </p:txBody>
              </p:sp>
              <p:grpSp>
                <p:nvGrpSpPr>
                  <p:cNvPr id="20837" name="Group 1365"/>
                  <p:cNvGrpSpPr>
                    <a:grpSpLocks/>
                  </p:cNvGrpSpPr>
                  <p:nvPr/>
                </p:nvGrpSpPr>
                <p:grpSpPr bwMode="auto">
                  <a:xfrm>
                    <a:off x="5356" y="1230"/>
                    <a:ext cx="44" cy="63"/>
                    <a:chOff x="5356" y="1230"/>
                    <a:chExt cx="44" cy="63"/>
                  </a:xfrm>
                </p:grpSpPr>
                <p:sp>
                  <p:nvSpPr>
                    <p:cNvPr id="19628" name="Line 1366"/>
                    <p:cNvSpPr>
                      <a:spLocks noChangeShapeType="1"/>
                    </p:cNvSpPr>
                    <p:nvPr/>
                  </p:nvSpPr>
                  <p:spPr bwMode="auto">
                    <a:xfrm flipH="1" flipV="1">
                      <a:off x="5355" y="1261"/>
                      <a:ext cx="46" cy="33"/>
                    </a:xfrm>
                    <a:prstGeom prst="line">
                      <a:avLst/>
                    </a:prstGeom>
                    <a:noFill/>
                    <a:ln w="9360">
                      <a:solidFill>
                        <a:srgbClr val="000000"/>
                      </a:solidFill>
                      <a:miter lim="800000"/>
                      <a:headEnd/>
                      <a:tailEnd/>
                    </a:ln>
                  </p:spPr>
                  <p:txBody>
                    <a:bodyPr/>
                    <a:lstStyle/>
                    <a:p>
                      <a:endParaRPr lang="en-GB"/>
                    </a:p>
                  </p:txBody>
                </p:sp>
                <p:sp>
                  <p:nvSpPr>
                    <p:cNvPr id="19629" name="Line 1367"/>
                    <p:cNvSpPr>
                      <a:spLocks noChangeShapeType="1"/>
                    </p:cNvSpPr>
                    <p:nvPr/>
                  </p:nvSpPr>
                  <p:spPr bwMode="auto">
                    <a:xfrm flipV="1">
                      <a:off x="5361" y="1229"/>
                      <a:ext cx="34" cy="40"/>
                    </a:xfrm>
                    <a:prstGeom prst="line">
                      <a:avLst/>
                    </a:prstGeom>
                    <a:noFill/>
                    <a:ln w="9360">
                      <a:solidFill>
                        <a:srgbClr val="000000"/>
                      </a:solidFill>
                      <a:miter lim="800000"/>
                      <a:headEnd/>
                      <a:tailEnd/>
                    </a:ln>
                  </p:spPr>
                  <p:txBody>
                    <a:bodyPr/>
                    <a:lstStyle/>
                    <a:p>
                      <a:endParaRPr lang="en-GB"/>
                    </a:p>
                  </p:txBody>
                </p:sp>
              </p:grpSp>
              <p:grpSp>
                <p:nvGrpSpPr>
                  <p:cNvPr id="20838" name="Group 1368"/>
                  <p:cNvGrpSpPr>
                    <a:grpSpLocks/>
                  </p:cNvGrpSpPr>
                  <p:nvPr/>
                </p:nvGrpSpPr>
                <p:grpSpPr bwMode="auto">
                  <a:xfrm>
                    <a:off x="5356" y="1173"/>
                    <a:ext cx="44" cy="62"/>
                    <a:chOff x="5356" y="1173"/>
                    <a:chExt cx="44" cy="62"/>
                  </a:xfrm>
                </p:grpSpPr>
                <p:sp>
                  <p:nvSpPr>
                    <p:cNvPr id="19626" name="Line 1369"/>
                    <p:cNvSpPr>
                      <a:spLocks noChangeShapeType="1"/>
                    </p:cNvSpPr>
                    <p:nvPr/>
                  </p:nvSpPr>
                  <p:spPr bwMode="auto">
                    <a:xfrm flipH="1" flipV="1">
                      <a:off x="5355" y="1203"/>
                      <a:ext cx="46" cy="34"/>
                    </a:xfrm>
                    <a:prstGeom prst="line">
                      <a:avLst/>
                    </a:prstGeom>
                    <a:noFill/>
                    <a:ln w="9360">
                      <a:solidFill>
                        <a:srgbClr val="000000"/>
                      </a:solidFill>
                      <a:miter lim="800000"/>
                      <a:headEnd/>
                      <a:tailEnd/>
                    </a:ln>
                  </p:spPr>
                  <p:txBody>
                    <a:bodyPr/>
                    <a:lstStyle/>
                    <a:p>
                      <a:endParaRPr lang="en-GB"/>
                    </a:p>
                  </p:txBody>
                </p:sp>
                <p:sp>
                  <p:nvSpPr>
                    <p:cNvPr id="19627" name="Line 1370"/>
                    <p:cNvSpPr>
                      <a:spLocks noChangeShapeType="1"/>
                    </p:cNvSpPr>
                    <p:nvPr/>
                  </p:nvSpPr>
                  <p:spPr bwMode="auto">
                    <a:xfrm flipV="1">
                      <a:off x="5361" y="1173"/>
                      <a:ext cx="34" cy="40"/>
                    </a:xfrm>
                    <a:prstGeom prst="line">
                      <a:avLst/>
                    </a:prstGeom>
                    <a:noFill/>
                    <a:ln w="9360">
                      <a:solidFill>
                        <a:srgbClr val="000000"/>
                      </a:solidFill>
                      <a:miter lim="800000"/>
                      <a:headEnd/>
                      <a:tailEnd/>
                    </a:ln>
                  </p:spPr>
                  <p:txBody>
                    <a:bodyPr/>
                    <a:lstStyle/>
                    <a:p>
                      <a:endParaRPr lang="en-GB"/>
                    </a:p>
                  </p:txBody>
                </p:sp>
              </p:grpSp>
              <p:grpSp>
                <p:nvGrpSpPr>
                  <p:cNvPr id="20839" name="Group 1371"/>
                  <p:cNvGrpSpPr>
                    <a:grpSpLocks/>
                  </p:cNvGrpSpPr>
                  <p:nvPr/>
                </p:nvGrpSpPr>
                <p:grpSpPr bwMode="auto">
                  <a:xfrm>
                    <a:off x="5356" y="1116"/>
                    <a:ext cx="44" cy="62"/>
                    <a:chOff x="5356" y="1116"/>
                    <a:chExt cx="44" cy="62"/>
                  </a:xfrm>
                </p:grpSpPr>
                <p:sp>
                  <p:nvSpPr>
                    <p:cNvPr id="19624" name="Line 1372"/>
                    <p:cNvSpPr>
                      <a:spLocks noChangeShapeType="1"/>
                    </p:cNvSpPr>
                    <p:nvPr/>
                  </p:nvSpPr>
                  <p:spPr bwMode="auto">
                    <a:xfrm flipH="1" flipV="1">
                      <a:off x="5355" y="1146"/>
                      <a:ext cx="46" cy="34"/>
                    </a:xfrm>
                    <a:prstGeom prst="line">
                      <a:avLst/>
                    </a:prstGeom>
                    <a:noFill/>
                    <a:ln w="9360">
                      <a:solidFill>
                        <a:srgbClr val="000000"/>
                      </a:solidFill>
                      <a:miter lim="800000"/>
                      <a:headEnd/>
                      <a:tailEnd/>
                    </a:ln>
                  </p:spPr>
                  <p:txBody>
                    <a:bodyPr/>
                    <a:lstStyle/>
                    <a:p>
                      <a:endParaRPr lang="en-GB"/>
                    </a:p>
                  </p:txBody>
                </p:sp>
                <p:sp>
                  <p:nvSpPr>
                    <p:cNvPr id="19625" name="Line 1373"/>
                    <p:cNvSpPr>
                      <a:spLocks noChangeShapeType="1"/>
                    </p:cNvSpPr>
                    <p:nvPr/>
                  </p:nvSpPr>
                  <p:spPr bwMode="auto">
                    <a:xfrm flipV="1">
                      <a:off x="5361" y="1116"/>
                      <a:ext cx="34" cy="40"/>
                    </a:xfrm>
                    <a:prstGeom prst="line">
                      <a:avLst/>
                    </a:prstGeom>
                    <a:noFill/>
                    <a:ln w="9360">
                      <a:solidFill>
                        <a:srgbClr val="000000"/>
                      </a:solidFill>
                      <a:miter lim="800000"/>
                      <a:headEnd/>
                      <a:tailEnd/>
                    </a:ln>
                  </p:spPr>
                  <p:txBody>
                    <a:bodyPr/>
                    <a:lstStyle/>
                    <a:p>
                      <a:endParaRPr lang="en-GB"/>
                    </a:p>
                  </p:txBody>
                </p:sp>
              </p:grpSp>
              <p:grpSp>
                <p:nvGrpSpPr>
                  <p:cNvPr id="20853" name="Group 1374"/>
                  <p:cNvGrpSpPr>
                    <a:grpSpLocks/>
                  </p:cNvGrpSpPr>
                  <p:nvPr/>
                </p:nvGrpSpPr>
                <p:grpSpPr bwMode="auto">
                  <a:xfrm>
                    <a:off x="5356" y="1060"/>
                    <a:ext cx="44" cy="62"/>
                    <a:chOff x="5356" y="1060"/>
                    <a:chExt cx="44" cy="62"/>
                  </a:xfrm>
                </p:grpSpPr>
                <p:sp>
                  <p:nvSpPr>
                    <p:cNvPr id="19622" name="Line 1375"/>
                    <p:cNvSpPr>
                      <a:spLocks noChangeShapeType="1"/>
                    </p:cNvSpPr>
                    <p:nvPr/>
                  </p:nvSpPr>
                  <p:spPr bwMode="auto">
                    <a:xfrm flipH="1" flipV="1">
                      <a:off x="5355" y="1089"/>
                      <a:ext cx="46" cy="34"/>
                    </a:xfrm>
                    <a:prstGeom prst="line">
                      <a:avLst/>
                    </a:prstGeom>
                    <a:noFill/>
                    <a:ln w="9360">
                      <a:solidFill>
                        <a:srgbClr val="000000"/>
                      </a:solidFill>
                      <a:miter lim="800000"/>
                      <a:headEnd/>
                      <a:tailEnd/>
                    </a:ln>
                  </p:spPr>
                  <p:txBody>
                    <a:bodyPr/>
                    <a:lstStyle/>
                    <a:p>
                      <a:endParaRPr lang="en-GB"/>
                    </a:p>
                  </p:txBody>
                </p:sp>
                <p:sp>
                  <p:nvSpPr>
                    <p:cNvPr id="19623" name="Line 1376"/>
                    <p:cNvSpPr>
                      <a:spLocks noChangeShapeType="1"/>
                    </p:cNvSpPr>
                    <p:nvPr/>
                  </p:nvSpPr>
                  <p:spPr bwMode="auto">
                    <a:xfrm flipV="1">
                      <a:off x="5361" y="1060"/>
                      <a:ext cx="34" cy="40"/>
                    </a:xfrm>
                    <a:prstGeom prst="line">
                      <a:avLst/>
                    </a:prstGeom>
                    <a:noFill/>
                    <a:ln w="9360">
                      <a:solidFill>
                        <a:srgbClr val="000000"/>
                      </a:solidFill>
                      <a:miter lim="800000"/>
                      <a:headEnd/>
                      <a:tailEnd/>
                    </a:ln>
                  </p:spPr>
                  <p:txBody>
                    <a:bodyPr/>
                    <a:lstStyle/>
                    <a:p>
                      <a:endParaRPr lang="en-GB"/>
                    </a:p>
                  </p:txBody>
                </p:sp>
              </p:grpSp>
              <p:grpSp>
                <p:nvGrpSpPr>
                  <p:cNvPr id="20854" name="Group 1377"/>
                  <p:cNvGrpSpPr>
                    <a:grpSpLocks/>
                  </p:cNvGrpSpPr>
                  <p:nvPr/>
                </p:nvGrpSpPr>
                <p:grpSpPr bwMode="auto">
                  <a:xfrm>
                    <a:off x="5356" y="1003"/>
                    <a:ext cx="44" cy="62"/>
                    <a:chOff x="5356" y="1003"/>
                    <a:chExt cx="44" cy="62"/>
                  </a:xfrm>
                </p:grpSpPr>
                <p:sp>
                  <p:nvSpPr>
                    <p:cNvPr id="19620" name="Line 1378"/>
                    <p:cNvSpPr>
                      <a:spLocks noChangeShapeType="1"/>
                    </p:cNvSpPr>
                    <p:nvPr/>
                  </p:nvSpPr>
                  <p:spPr bwMode="auto">
                    <a:xfrm flipH="1" flipV="1">
                      <a:off x="5355" y="1033"/>
                      <a:ext cx="46" cy="34"/>
                    </a:xfrm>
                    <a:prstGeom prst="line">
                      <a:avLst/>
                    </a:prstGeom>
                    <a:noFill/>
                    <a:ln w="9360">
                      <a:solidFill>
                        <a:srgbClr val="000000"/>
                      </a:solidFill>
                      <a:miter lim="800000"/>
                      <a:headEnd/>
                      <a:tailEnd/>
                    </a:ln>
                  </p:spPr>
                  <p:txBody>
                    <a:bodyPr/>
                    <a:lstStyle/>
                    <a:p>
                      <a:endParaRPr lang="en-GB"/>
                    </a:p>
                  </p:txBody>
                </p:sp>
                <p:sp>
                  <p:nvSpPr>
                    <p:cNvPr id="19621" name="Line 1379"/>
                    <p:cNvSpPr>
                      <a:spLocks noChangeShapeType="1"/>
                    </p:cNvSpPr>
                    <p:nvPr/>
                  </p:nvSpPr>
                  <p:spPr bwMode="auto">
                    <a:xfrm flipV="1">
                      <a:off x="5361" y="1003"/>
                      <a:ext cx="34" cy="40"/>
                    </a:xfrm>
                    <a:prstGeom prst="line">
                      <a:avLst/>
                    </a:prstGeom>
                    <a:noFill/>
                    <a:ln w="9360">
                      <a:solidFill>
                        <a:srgbClr val="000000"/>
                      </a:solidFill>
                      <a:miter lim="800000"/>
                      <a:headEnd/>
                      <a:tailEnd/>
                    </a:ln>
                  </p:spPr>
                  <p:txBody>
                    <a:bodyPr/>
                    <a:lstStyle/>
                    <a:p>
                      <a:endParaRPr lang="en-GB"/>
                    </a:p>
                  </p:txBody>
                </p:sp>
              </p:grpSp>
              <p:grpSp>
                <p:nvGrpSpPr>
                  <p:cNvPr id="20855" name="Group 1380"/>
                  <p:cNvGrpSpPr>
                    <a:grpSpLocks/>
                  </p:cNvGrpSpPr>
                  <p:nvPr/>
                </p:nvGrpSpPr>
                <p:grpSpPr bwMode="auto">
                  <a:xfrm>
                    <a:off x="5356" y="947"/>
                    <a:ext cx="44" cy="62"/>
                    <a:chOff x="5356" y="947"/>
                    <a:chExt cx="44" cy="62"/>
                  </a:xfrm>
                </p:grpSpPr>
                <p:sp>
                  <p:nvSpPr>
                    <p:cNvPr id="19618" name="Line 1381"/>
                    <p:cNvSpPr>
                      <a:spLocks noChangeShapeType="1"/>
                    </p:cNvSpPr>
                    <p:nvPr/>
                  </p:nvSpPr>
                  <p:spPr bwMode="auto">
                    <a:xfrm flipH="1" flipV="1">
                      <a:off x="5355" y="976"/>
                      <a:ext cx="46" cy="34"/>
                    </a:xfrm>
                    <a:prstGeom prst="line">
                      <a:avLst/>
                    </a:prstGeom>
                    <a:noFill/>
                    <a:ln w="9360">
                      <a:solidFill>
                        <a:srgbClr val="000000"/>
                      </a:solidFill>
                      <a:miter lim="800000"/>
                      <a:headEnd/>
                      <a:tailEnd/>
                    </a:ln>
                  </p:spPr>
                  <p:txBody>
                    <a:bodyPr/>
                    <a:lstStyle/>
                    <a:p>
                      <a:endParaRPr lang="en-GB"/>
                    </a:p>
                  </p:txBody>
                </p:sp>
                <p:sp>
                  <p:nvSpPr>
                    <p:cNvPr id="19619" name="Line 1382"/>
                    <p:cNvSpPr>
                      <a:spLocks noChangeShapeType="1"/>
                    </p:cNvSpPr>
                    <p:nvPr/>
                  </p:nvSpPr>
                  <p:spPr bwMode="auto">
                    <a:xfrm flipV="1">
                      <a:off x="5361" y="946"/>
                      <a:ext cx="34" cy="40"/>
                    </a:xfrm>
                    <a:prstGeom prst="line">
                      <a:avLst/>
                    </a:prstGeom>
                    <a:noFill/>
                    <a:ln w="9360">
                      <a:solidFill>
                        <a:srgbClr val="000000"/>
                      </a:solidFill>
                      <a:miter lim="800000"/>
                      <a:headEnd/>
                      <a:tailEnd/>
                    </a:ln>
                  </p:spPr>
                  <p:txBody>
                    <a:bodyPr/>
                    <a:lstStyle/>
                    <a:p>
                      <a:endParaRPr lang="en-GB"/>
                    </a:p>
                  </p:txBody>
                </p:sp>
              </p:grpSp>
            </p:grpSp>
            <p:grpSp>
              <p:nvGrpSpPr>
                <p:cNvPr id="20856" name="Group 1383"/>
                <p:cNvGrpSpPr>
                  <a:grpSpLocks/>
                </p:cNvGrpSpPr>
                <p:nvPr/>
              </p:nvGrpSpPr>
              <p:grpSpPr bwMode="auto">
                <a:xfrm>
                  <a:off x="5295" y="947"/>
                  <a:ext cx="44" cy="365"/>
                  <a:chOff x="5295" y="947"/>
                  <a:chExt cx="44" cy="365"/>
                </a:xfrm>
              </p:grpSpPr>
              <p:sp>
                <p:nvSpPr>
                  <p:cNvPr id="19592" name="Line 1384"/>
                  <p:cNvSpPr>
                    <a:spLocks noChangeShapeType="1"/>
                  </p:cNvSpPr>
                  <p:nvPr/>
                </p:nvSpPr>
                <p:spPr bwMode="auto">
                  <a:xfrm flipV="1">
                    <a:off x="5315" y="1284"/>
                    <a:ext cx="21" cy="29"/>
                  </a:xfrm>
                  <a:prstGeom prst="line">
                    <a:avLst/>
                  </a:prstGeom>
                  <a:noFill/>
                  <a:ln w="9360">
                    <a:solidFill>
                      <a:srgbClr val="000000"/>
                    </a:solidFill>
                    <a:miter lim="800000"/>
                    <a:headEnd/>
                    <a:tailEnd/>
                  </a:ln>
                </p:spPr>
                <p:txBody>
                  <a:bodyPr/>
                  <a:lstStyle/>
                  <a:p>
                    <a:endParaRPr lang="en-GB"/>
                  </a:p>
                </p:txBody>
              </p:sp>
              <p:grpSp>
                <p:nvGrpSpPr>
                  <p:cNvPr id="20857" name="Group 1385"/>
                  <p:cNvGrpSpPr>
                    <a:grpSpLocks/>
                  </p:cNvGrpSpPr>
                  <p:nvPr/>
                </p:nvGrpSpPr>
                <p:grpSpPr bwMode="auto">
                  <a:xfrm>
                    <a:off x="5295" y="1230"/>
                    <a:ext cx="44" cy="63"/>
                    <a:chOff x="5295" y="1230"/>
                    <a:chExt cx="44" cy="63"/>
                  </a:xfrm>
                </p:grpSpPr>
                <p:sp>
                  <p:nvSpPr>
                    <p:cNvPr id="19609" name="Line 1386"/>
                    <p:cNvSpPr>
                      <a:spLocks noChangeShapeType="1"/>
                    </p:cNvSpPr>
                    <p:nvPr/>
                  </p:nvSpPr>
                  <p:spPr bwMode="auto">
                    <a:xfrm flipH="1" flipV="1">
                      <a:off x="5294" y="1261"/>
                      <a:ext cx="46" cy="33"/>
                    </a:xfrm>
                    <a:prstGeom prst="line">
                      <a:avLst/>
                    </a:prstGeom>
                    <a:noFill/>
                    <a:ln w="9360">
                      <a:solidFill>
                        <a:srgbClr val="000000"/>
                      </a:solidFill>
                      <a:miter lim="800000"/>
                      <a:headEnd/>
                      <a:tailEnd/>
                    </a:ln>
                  </p:spPr>
                  <p:txBody>
                    <a:bodyPr/>
                    <a:lstStyle/>
                    <a:p>
                      <a:endParaRPr lang="en-GB"/>
                    </a:p>
                  </p:txBody>
                </p:sp>
                <p:sp>
                  <p:nvSpPr>
                    <p:cNvPr id="19610" name="Line 1387"/>
                    <p:cNvSpPr>
                      <a:spLocks noChangeShapeType="1"/>
                    </p:cNvSpPr>
                    <p:nvPr/>
                  </p:nvSpPr>
                  <p:spPr bwMode="auto">
                    <a:xfrm flipV="1">
                      <a:off x="5301" y="1229"/>
                      <a:ext cx="34" cy="40"/>
                    </a:xfrm>
                    <a:prstGeom prst="line">
                      <a:avLst/>
                    </a:prstGeom>
                    <a:noFill/>
                    <a:ln w="9360">
                      <a:solidFill>
                        <a:srgbClr val="000000"/>
                      </a:solidFill>
                      <a:miter lim="800000"/>
                      <a:headEnd/>
                      <a:tailEnd/>
                    </a:ln>
                  </p:spPr>
                  <p:txBody>
                    <a:bodyPr/>
                    <a:lstStyle/>
                    <a:p>
                      <a:endParaRPr lang="en-GB"/>
                    </a:p>
                  </p:txBody>
                </p:sp>
              </p:grpSp>
              <p:grpSp>
                <p:nvGrpSpPr>
                  <p:cNvPr id="20858" name="Group 1388"/>
                  <p:cNvGrpSpPr>
                    <a:grpSpLocks/>
                  </p:cNvGrpSpPr>
                  <p:nvPr/>
                </p:nvGrpSpPr>
                <p:grpSpPr bwMode="auto">
                  <a:xfrm>
                    <a:off x="5295" y="1173"/>
                    <a:ext cx="44" cy="62"/>
                    <a:chOff x="5295" y="1173"/>
                    <a:chExt cx="44" cy="62"/>
                  </a:xfrm>
                </p:grpSpPr>
                <p:sp>
                  <p:nvSpPr>
                    <p:cNvPr id="19607" name="Line 1389"/>
                    <p:cNvSpPr>
                      <a:spLocks noChangeShapeType="1"/>
                    </p:cNvSpPr>
                    <p:nvPr/>
                  </p:nvSpPr>
                  <p:spPr bwMode="auto">
                    <a:xfrm flipH="1" flipV="1">
                      <a:off x="5294" y="1203"/>
                      <a:ext cx="46" cy="34"/>
                    </a:xfrm>
                    <a:prstGeom prst="line">
                      <a:avLst/>
                    </a:prstGeom>
                    <a:noFill/>
                    <a:ln w="9360">
                      <a:solidFill>
                        <a:srgbClr val="000000"/>
                      </a:solidFill>
                      <a:miter lim="800000"/>
                      <a:headEnd/>
                      <a:tailEnd/>
                    </a:ln>
                  </p:spPr>
                  <p:txBody>
                    <a:bodyPr/>
                    <a:lstStyle/>
                    <a:p>
                      <a:endParaRPr lang="en-GB"/>
                    </a:p>
                  </p:txBody>
                </p:sp>
                <p:sp>
                  <p:nvSpPr>
                    <p:cNvPr id="19608" name="Line 1390"/>
                    <p:cNvSpPr>
                      <a:spLocks noChangeShapeType="1"/>
                    </p:cNvSpPr>
                    <p:nvPr/>
                  </p:nvSpPr>
                  <p:spPr bwMode="auto">
                    <a:xfrm flipV="1">
                      <a:off x="5301" y="1173"/>
                      <a:ext cx="34" cy="40"/>
                    </a:xfrm>
                    <a:prstGeom prst="line">
                      <a:avLst/>
                    </a:prstGeom>
                    <a:noFill/>
                    <a:ln w="9360">
                      <a:solidFill>
                        <a:srgbClr val="000000"/>
                      </a:solidFill>
                      <a:miter lim="800000"/>
                      <a:headEnd/>
                      <a:tailEnd/>
                    </a:ln>
                  </p:spPr>
                  <p:txBody>
                    <a:bodyPr/>
                    <a:lstStyle/>
                    <a:p>
                      <a:endParaRPr lang="en-GB"/>
                    </a:p>
                  </p:txBody>
                </p:sp>
              </p:grpSp>
              <p:grpSp>
                <p:nvGrpSpPr>
                  <p:cNvPr id="19565" name="Group 1391"/>
                  <p:cNvGrpSpPr>
                    <a:grpSpLocks/>
                  </p:cNvGrpSpPr>
                  <p:nvPr/>
                </p:nvGrpSpPr>
                <p:grpSpPr bwMode="auto">
                  <a:xfrm>
                    <a:off x="5295" y="1116"/>
                    <a:ext cx="44" cy="62"/>
                    <a:chOff x="5295" y="1116"/>
                    <a:chExt cx="44" cy="62"/>
                  </a:xfrm>
                </p:grpSpPr>
                <p:sp>
                  <p:nvSpPr>
                    <p:cNvPr id="19605" name="Line 1392"/>
                    <p:cNvSpPr>
                      <a:spLocks noChangeShapeType="1"/>
                    </p:cNvSpPr>
                    <p:nvPr/>
                  </p:nvSpPr>
                  <p:spPr bwMode="auto">
                    <a:xfrm flipH="1" flipV="1">
                      <a:off x="5294" y="1146"/>
                      <a:ext cx="46" cy="34"/>
                    </a:xfrm>
                    <a:prstGeom prst="line">
                      <a:avLst/>
                    </a:prstGeom>
                    <a:noFill/>
                    <a:ln w="9360">
                      <a:solidFill>
                        <a:srgbClr val="000000"/>
                      </a:solidFill>
                      <a:miter lim="800000"/>
                      <a:headEnd/>
                      <a:tailEnd/>
                    </a:ln>
                  </p:spPr>
                  <p:txBody>
                    <a:bodyPr/>
                    <a:lstStyle/>
                    <a:p>
                      <a:endParaRPr lang="en-GB"/>
                    </a:p>
                  </p:txBody>
                </p:sp>
                <p:sp>
                  <p:nvSpPr>
                    <p:cNvPr id="19606" name="Line 1393"/>
                    <p:cNvSpPr>
                      <a:spLocks noChangeShapeType="1"/>
                    </p:cNvSpPr>
                    <p:nvPr/>
                  </p:nvSpPr>
                  <p:spPr bwMode="auto">
                    <a:xfrm flipV="1">
                      <a:off x="5301" y="1116"/>
                      <a:ext cx="34" cy="40"/>
                    </a:xfrm>
                    <a:prstGeom prst="line">
                      <a:avLst/>
                    </a:prstGeom>
                    <a:noFill/>
                    <a:ln w="9360">
                      <a:solidFill>
                        <a:srgbClr val="000000"/>
                      </a:solidFill>
                      <a:miter lim="800000"/>
                      <a:headEnd/>
                      <a:tailEnd/>
                    </a:ln>
                  </p:spPr>
                  <p:txBody>
                    <a:bodyPr/>
                    <a:lstStyle/>
                    <a:p>
                      <a:endParaRPr lang="en-GB"/>
                    </a:p>
                  </p:txBody>
                </p:sp>
              </p:grpSp>
              <p:grpSp>
                <p:nvGrpSpPr>
                  <p:cNvPr id="19566" name="Group 1394"/>
                  <p:cNvGrpSpPr>
                    <a:grpSpLocks/>
                  </p:cNvGrpSpPr>
                  <p:nvPr/>
                </p:nvGrpSpPr>
                <p:grpSpPr bwMode="auto">
                  <a:xfrm>
                    <a:off x="5295" y="1060"/>
                    <a:ext cx="44" cy="62"/>
                    <a:chOff x="5295" y="1060"/>
                    <a:chExt cx="44" cy="62"/>
                  </a:xfrm>
                </p:grpSpPr>
                <p:sp>
                  <p:nvSpPr>
                    <p:cNvPr id="19603" name="Line 1395"/>
                    <p:cNvSpPr>
                      <a:spLocks noChangeShapeType="1"/>
                    </p:cNvSpPr>
                    <p:nvPr/>
                  </p:nvSpPr>
                  <p:spPr bwMode="auto">
                    <a:xfrm flipH="1" flipV="1">
                      <a:off x="5294" y="1089"/>
                      <a:ext cx="46" cy="34"/>
                    </a:xfrm>
                    <a:prstGeom prst="line">
                      <a:avLst/>
                    </a:prstGeom>
                    <a:noFill/>
                    <a:ln w="9360">
                      <a:solidFill>
                        <a:srgbClr val="000000"/>
                      </a:solidFill>
                      <a:miter lim="800000"/>
                      <a:headEnd/>
                      <a:tailEnd/>
                    </a:ln>
                  </p:spPr>
                  <p:txBody>
                    <a:bodyPr/>
                    <a:lstStyle/>
                    <a:p>
                      <a:endParaRPr lang="en-GB"/>
                    </a:p>
                  </p:txBody>
                </p:sp>
                <p:sp>
                  <p:nvSpPr>
                    <p:cNvPr id="19604" name="Line 1396"/>
                    <p:cNvSpPr>
                      <a:spLocks noChangeShapeType="1"/>
                    </p:cNvSpPr>
                    <p:nvPr/>
                  </p:nvSpPr>
                  <p:spPr bwMode="auto">
                    <a:xfrm flipV="1">
                      <a:off x="5301" y="1060"/>
                      <a:ext cx="34" cy="40"/>
                    </a:xfrm>
                    <a:prstGeom prst="line">
                      <a:avLst/>
                    </a:prstGeom>
                    <a:noFill/>
                    <a:ln w="9360">
                      <a:solidFill>
                        <a:srgbClr val="000000"/>
                      </a:solidFill>
                      <a:miter lim="800000"/>
                      <a:headEnd/>
                      <a:tailEnd/>
                    </a:ln>
                  </p:spPr>
                  <p:txBody>
                    <a:bodyPr/>
                    <a:lstStyle/>
                    <a:p>
                      <a:endParaRPr lang="en-GB"/>
                    </a:p>
                  </p:txBody>
                </p:sp>
              </p:grpSp>
              <p:grpSp>
                <p:nvGrpSpPr>
                  <p:cNvPr id="19567" name="Group 1397"/>
                  <p:cNvGrpSpPr>
                    <a:grpSpLocks/>
                  </p:cNvGrpSpPr>
                  <p:nvPr/>
                </p:nvGrpSpPr>
                <p:grpSpPr bwMode="auto">
                  <a:xfrm>
                    <a:off x="5295" y="1003"/>
                    <a:ext cx="44" cy="62"/>
                    <a:chOff x="5295" y="1003"/>
                    <a:chExt cx="44" cy="62"/>
                  </a:xfrm>
                </p:grpSpPr>
                <p:sp>
                  <p:nvSpPr>
                    <p:cNvPr id="19601" name="Line 1398"/>
                    <p:cNvSpPr>
                      <a:spLocks noChangeShapeType="1"/>
                    </p:cNvSpPr>
                    <p:nvPr/>
                  </p:nvSpPr>
                  <p:spPr bwMode="auto">
                    <a:xfrm flipH="1" flipV="1">
                      <a:off x="5294" y="1033"/>
                      <a:ext cx="46" cy="34"/>
                    </a:xfrm>
                    <a:prstGeom prst="line">
                      <a:avLst/>
                    </a:prstGeom>
                    <a:noFill/>
                    <a:ln w="9360">
                      <a:solidFill>
                        <a:srgbClr val="000000"/>
                      </a:solidFill>
                      <a:miter lim="800000"/>
                      <a:headEnd/>
                      <a:tailEnd/>
                    </a:ln>
                  </p:spPr>
                  <p:txBody>
                    <a:bodyPr/>
                    <a:lstStyle/>
                    <a:p>
                      <a:endParaRPr lang="en-GB"/>
                    </a:p>
                  </p:txBody>
                </p:sp>
                <p:sp>
                  <p:nvSpPr>
                    <p:cNvPr id="19602" name="Line 1399"/>
                    <p:cNvSpPr>
                      <a:spLocks noChangeShapeType="1"/>
                    </p:cNvSpPr>
                    <p:nvPr/>
                  </p:nvSpPr>
                  <p:spPr bwMode="auto">
                    <a:xfrm flipV="1">
                      <a:off x="5301" y="1003"/>
                      <a:ext cx="34" cy="40"/>
                    </a:xfrm>
                    <a:prstGeom prst="line">
                      <a:avLst/>
                    </a:prstGeom>
                    <a:noFill/>
                    <a:ln w="9360">
                      <a:solidFill>
                        <a:srgbClr val="000000"/>
                      </a:solidFill>
                      <a:miter lim="800000"/>
                      <a:headEnd/>
                      <a:tailEnd/>
                    </a:ln>
                  </p:spPr>
                  <p:txBody>
                    <a:bodyPr/>
                    <a:lstStyle/>
                    <a:p>
                      <a:endParaRPr lang="en-GB"/>
                    </a:p>
                  </p:txBody>
                </p:sp>
              </p:grpSp>
              <p:grpSp>
                <p:nvGrpSpPr>
                  <p:cNvPr id="19568" name="Group 1400"/>
                  <p:cNvGrpSpPr>
                    <a:grpSpLocks/>
                  </p:cNvGrpSpPr>
                  <p:nvPr/>
                </p:nvGrpSpPr>
                <p:grpSpPr bwMode="auto">
                  <a:xfrm>
                    <a:off x="5295" y="947"/>
                    <a:ext cx="44" cy="62"/>
                    <a:chOff x="5295" y="947"/>
                    <a:chExt cx="44" cy="62"/>
                  </a:xfrm>
                </p:grpSpPr>
                <p:sp>
                  <p:nvSpPr>
                    <p:cNvPr id="19599" name="Line 1401"/>
                    <p:cNvSpPr>
                      <a:spLocks noChangeShapeType="1"/>
                    </p:cNvSpPr>
                    <p:nvPr/>
                  </p:nvSpPr>
                  <p:spPr bwMode="auto">
                    <a:xfrm flipH="1" flipV="1">
                      <a:off x="5294" y="976"/>
                      <a:ext cx="46" cy="34"/>
                    </a:xfrm>
                    <a:prstGeom prst="line">
                      <a:avLst/>
                    </a:prstGeom>
                    <a:noFill/>
                    <a:ln w="9360">
                      <a:solidFill>
                        <a:srgbClr val="000000"/>
                      </a:solidFill>
                      <a:miter lim="800000"/>
                      <a:headEnd/>
                      <a:tailEnd/>
                    </a:ln>
                  </p:spPr>
                  <p:txBody>
                    <a:bodyPr/>
                    <a:lstStyle/>
                    <a:p>
                      <a:endParaRPr lang="en-GB"/>
                    </a:p>
                  </p:txBody>
                </p:sp>
                <p:sp>
                  <p:nvSpPr>
                    <p:cNvPr id="19600" name="Line 1402"/>
                    <p:cNvSpPr>
                      <a:spLocks noChangeShapeType="1"/>
                    </p:cNvSpPr>
                    <p:nvPr/>
                  </p:nvSpPr>
                  <p:spPr bwMode="auto">
                    <a:xfrm flipV="1">
                      <a:off x="5301" y="946"/>
                      <a:ext cx="34" cy="40"/>
                    </a:xfrm>
                    <a:prstGeom prst="line">
                      <a:avLst/>
                    </a:prstGeom>
                    <a:noFill/>
                    <a:ln w="9360">
                      <a:solidFill>
                        <a:srgbClr val="000000"/>
                      </a:solidFill>
                      <a:miter lim="800000"/>
                      <a:headEnd/>
                      <a:tailEnd/>
                    </a:ln>
                  </p:spPr>
                  <p:txBody>
                    <a:bodyPr/>
                    <a:lstStyle/>
                    <a:p>
                      <a:endParaRPr lang="en-GB"/>
                    </a:p>
                  </p:txBody>
                </p:sp>
              </p:grpSp>
            </p:grpSp>
          </p:grpSp>
        </p:grpSp>
        <p:grpSp>
          <p:nvGrpSpPr>
            <p:cNvPr id="19569" name="Group 1403"/>
            <p:cNvGrpSpPr>
              <a:grpSpLocks/>
            </p:cNvGrpSpPr>
            <p:nvPr/>
          </p:nvGrpSpPr>
          <p:grpSpPr bwMode="auto">
            <a:xfrm>
              <a:off x="4780" y="409"/>
              <a:ext cx="235" cy="1061"/>
              <a:chOff x="4780" y="409"/>
              <a:chExt cx="235" cy="1061"/>
            </a:xfrm>
          </p:grpSpPr>
          <p:grpSp>
            <p:nvGrpSpPr>
              <p:cNvPr id="19570" name="Group 1404"/>
              <p:cNvGrpSpPr>
                <a:grpSpLocks/>
              </p:cNvGrpSpPr>
              <p:nvPr/>
            </p:nvGrpSpPr>
            <p:grpSpPr bwMode="auto">
              <a:xfrm>
                <a:off x="4780" y="409"/>
                <a:ext cx="199" cy="512"/>
                <a:chOff x="4780" y="409"/>
                <a:chExt cx="199" cy="512"/>
              </a:xfrm>
            </p:grpSpPr>
            <p:sp>
              <p:nvSpPr>
                <p:cNvPr id="19538" name="Oval 1405"/>
                <p:cNvSpPr>
                  <a:spLocks noChangeArrowheads="1"/>
                </p:cNvSpPr>
                <p:nvPr/>
              </p:nvSpPr>
              <p:spPr bwMode="auto">
                <a:xfrm>
                  <a:off x="4780" y="409"/>
                  <a:ext cx="112" cy="8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19539" name="Line 1406"/>
                <p:cNvSpPr>
                  <a:spLocks noChangeShapeType="1"/>
                </p:cNvSpPr>
                <p:nvPr/>
              </p:nvSpPr>
              <p:spPr bwMode="auto">
                <a:xfrm>
                  <a:off x="4841" y="498"/>
                  <a:ext cx="0" cy="42"/>
                </a:xfrm>
                <a:prstGeom prst="line">
                  <a:avLst/>
                </a:prstGeom>
                <a:noFill/>
                <a:ln w="9360">
                  <a:solidFill>
                    <a:srgbClr val="000000"/>
                  </a:solidFill>
                  <a:miter lim="800000"/>
                  <a:headEnd/>
                  <a:tailEnd/>
                </a:ln>
              </p:spPr>
              <p:txBody>
                <a:bodyPr/>
                <a:lstStyle/>
                <a:p>
                  <a:endParaRPr lang="en-GB"/>
                </a:p>
              </p:txBody>
            </p:sp>
            <p:sp>
              <p:nvSpPr>
                <p:cNvPr id="19540" name="Line 1407"/>
                <p:cNvSpPr>
                  <a:spLocks noChangeShapeType="1"/>
                </p:cNvSpPr>
                <p:nvPr/>
              </p:nvSpPr>
              <p:spPr bwMode="auto">
                <a:xfrm>
                  <a:off x="4841" y="542"/>
                  <a:ext cx="120" cy="0"/>
                </a:xfrm>
                <a:prstGeom prst="line">
                  <a:avLst/>
                </a:prstGeom>
                <a:noFill/>
                <a:ln w="9360">
                  <a:solidFill>
                    <a:srgbClr val="000000"/>
                  </a:solidFill>
                  <a:miter lim="800000"/>
                  <a:headEnd/>
                  <a:tailEnd/>
                </a:ln>
              </p:spPr>
              <p:txBody>
                <a:bodyPr/>
                <a:lstStyle/>
                <a:p>
                  <a:endParaRPr lang="en-GB"/>
                </a:p>
              </p:txBody>
            </p:sp>
            <p:sp>
              <p:nvSpPr>
                <p:cNvPr id="19541" name="Line 1408"/>
                <p:cNvSpPr>
                  <a:spLocks noChangeShapeType="1"/>
                </p:cNvSpPr>
                <p:nvPr/>
              </p:nvSpPr>
              <p:spPr bwMode="auto">
                <a:xfrm>
                  <a:off x="4962" y="542"/>
                  <a:ext cx="0" cy="17"/>
                </a:xfrm>
                <a:prstGeom prst="line">
                  <a:avLst/>
                </a:prstGeom>
                <a:noFill/>
                <a:ln w="9360">
                  <a:solidFill>
                    <a:srgbClr val="000000"/>
                  </a:solidFill>
                  <a:miter lim="800000"/>
                  <a:headEnd/>
                  <a:tailEnd/>
                </a:ln>
              </p:spPr>
              <p:txBody>
                <a:bodyPr/>
                <a:lstStyle/>
                <a:p>
                  <a:endParaRPr lang="en-GB"/>
                </a:p>
              </p:txBody>
            </p:sp>
            <p:sp>
              <p:nvSpPr>
                <p:cNvPr id="19542" name="Line 1409"/>
                <p:cNvSpPr>
                  <a:spLocks noChangeShapeType="1"/>
                </p:cNvSpPr>
                <p:nvPr/>
              </p:nvSpPr>
              <p:spPr bwMode="auto">
                <a:xfrm>
                  <a:off x="4901" y="542"/>
                  <a:ext cx="0" cy="17"/>
                </a:xfrm>
                <a:prstGeom prst="line">
                  <a:avLst/>
                </a:prstGeom>
                <a:noFill/>
                <a:ln w="9360">
                  <a:solidFill>
                    <a:srgbClr val="000000"/>
                  </a:solidFill>
                  <a:miter lim="800000"/>
                  <a:headEnd/>
                  <a:tailEnd/>
                </a:ln>
              </p:spPr>
              <p:txBody>
                <a:bodyPr/>
                <a:lstStyle/>
                <a:p>
                  <a:endParaRPr lang="en-GB"/>
                </a:p>
              </p:txBody>
            </p:sp>
            <p:grpSp>
              <p:nvGrpSpPr>
                <p:cNvPr id="19583" name="Group 1410"/>
                <p:cNvGrpSpPr>
                  <a:grpSpLocks/>
                </p:cNvGrpSpPr>
                <p:nvPr/>
              </p:nvGrpSpPr>
              <p:grpSpPr bwMode="auto">
                <a:xfrm>
                  <a:off x="4874" y="561"/>
                  <a:ext cx="44" cy="360"/>
                  <a:chOff x="4874" y="561"/>
                  <a:chExt cx="44" cy="360"/>
                </a:xfrm>
              </p:grpSpPr>
              <p:sp>
                <p:nvSpPr>
                  <p:cNvPr id="19564" name="Line 1411"/>
                  <p:cNvSpPr>
                    <a:spLocks noChangeShapeType="1"/>
                  </p:cNvSpPr>
                  <p:nvPr/>
                </p:nvSpPr>
                <p:spPr bwMode="auto">
                  <a:xfrm flipH="1">
                    <a:off x="4873" y="561"/>
                    <a:ext cx="32" cy="17"/>
                  </a:xfrm>
                  <a:prstGeom prst="line">
                    <a:avLst/>
                  </a:prstGeom>
                  <a:noFill/>
                  <a:ln w="9360">
                    <a:solidFill>
                      <a:srgbClr val="000000"/>
                    </a:solidFill>
                    <a:miter lim="800000"/>
                    <a:headEnd/>
                    <a:tailEnd/>
                  </a:ln>
                </p:spPr>
                <p:txBody>
                  <a:bodyPr/>
                  <a:lstStyle/>
                  <a:p>
                    <a:endParaRPr lang="en-GB"/>
                  </a:p>
                </p:txBody>
              </p:sp>
              <p:grpSp>
                <p:nvGrpSpPr>
                  <p:cNvPr id="20871" name="Group 1412"/>
                  <p:cNvGrpSpPr>
                    <a:grpSpLocks/>
                  </p:cNvGrpSpPr>
                  <p:nvPr/>
                </p:nvGrpSpPr>
                <p:grpSpPr bwMode="auto">
                  <a:xfrm>
                    <a:off x="4875" y="580"/>
                    <a:ext cx="43" cy="55"/>
                    <a:chOff x="4875" y="580"/>
                    <a:chExt cx="43" cy="55"/>
                  </a:xfrm>
                </p:grpSpPr>
                <p:sp>
                  <p:nvSpPr>
                    <p:cNvPr id="19581" name="Line 1413"/>
                    <p:cNvSpPr>
                      <a:spLocks noChangeShapeType="1"/>
                    </p:cNvSpPr>
                    <p:nvPr/>
                  </p:nvSpPr>
                  <p:spPr bwMode="auto">
                    <a:xfrm>
                      <a:off x="4880" y="580"/>
                      <a:ext cx="33" cy="23"/>
                    </a:xfrm>
                    <a:prstGeom prst="line">
                      <a:avLst/>
                    </a:prstGeom>
                    <a:noFill/>
                    <a:ln w="9360">
                      <a:solidFill>
                        <a:srgbClr val="000000"/>
                      </a:solidFill>
                      <a:miter lim="800000"/>
                      <a:headEnd/>
                      <a:tailEnd/>
                    </a:ln>
                  </p:spPr>
                  <p:txBody>
                    <a:bodyPr/>
                    <a:lstStyle/>
                    <a:p>
                      <a:endParaRPr lang="en-GB"/>
                    </a:p>
                  </p:txBody>
                </p:sp>
                <p:sp>
                  <p:nvSpPr>
                    <p:cNvPr id="19582" name="Line 1414"/>
                    <p:cNvSpPr>
                      <a:spLocks noChangeShapeType="1"/>
                    </p:cNvSpPr>
                    <p:nvPr/>
                  </p:nvSpPr>
                  <p:spPr bwMode="auto">
                    <a:xfrm flipH="1">
                      <a:off x="4874" y="605"/>
                      <a:ext cx="45" cy="30"/>
                    </a:xfrm>
                    <a:prstGeom prst="line">
                      <a:avLst/>
                    </a:prstGeom>
                    <a:noFill/>
                    <a:ln w="9360">
                      <a:solidFill>
                        <a:srgbClr val="000000"/>
                      </a:solidFill>
                      <a:miter lim="800000"/>
                      <a:headEnd/>
                      <a:tailEnd/>
                    </a:ln>
                  </p:spPr>
                  <p:txBody>
                    <a:bodyPr/>
                    <a:lstStyle/>
                    <a:p>
                      <a:endParaRPr lang="en-GB"/>
                    </a:p>
                  </p:txBody>
                </p:sp>
              </p:grpSp>
              <p:grpSp>
                <p:nvGrpSpPr>
                  <p:cNvPr id="20872" name="Group 1415"/>
                  <p:cNvGrpSpPr>
                    <a:grpSpLocks/>
                  </p:cNvGrpSpPr>
                  <p:nvPr/>
                </p:nvGrpSpPr>
                <p:grpSpPr bwMode="auto">
                  <a:xfrm>
                    <a:off x="4875" y="637"/>
                    <a:ext cx="43" cy="55"/>
                    <a:chOff x="4875" y="637"/>
                    <a:chExt cx="43" cy="55"/>
                  </a:xfrm>
                </p:grpSpPr>
                <p:sp>
                  <p:nvSpPr>
                    <p:cNvPr id="19579" name="Line 1416"/>
                    <p:cNvSpPr>
                      <a:spLocks noChangeShapeType="1"/>
                    </p:cNvSpPr>
                    <p:nvPr/>
                  </p:nvSpPr>
                  <p:spPr bwMode="auto">
                    <a:xfrm>
                      <a:off x="4880" y="637"/>
                      <a:ext cx="33" cy="23"/>
                    </a:xfrm>
                    <a:prstGeom prst="line">
                      <a:avLst/>
                    </a:prstGeom>
                    <a:noFill/>
                    <a:ln w="9360">
                      <a:solidFill>
                        <a:srgbClr val="000000"/>
                      </a:solidFill>
                      <a:miter lim="800000"/>
                      <a:headEnd/>
                      <a:tailEnd/>
                    </a:ln>
                  </p:spPr>
                  <p:txBody>
                    <a:bodyPr/>
                    <a:lstStyle/>
                    <a:p>
                      <a:endParaRPr lang="en-GB"/>
                    </a:p>
                  </p:txBody>
                </p:sp>
                <p:sp>
                  <p:nvSpPr>
                    <p:cNvPr id="19580" name="Line 1417"/>
                    <p:cNvSpPr>
                      <a:spLocks noChangeShapeType="1"/>
                    </p:cNvSpPr>
                    <p:nvPr/>
                  </p:nvSpPr>
                  <p:spPr bwMode="auto">
                    <a:xfrm flipH="1">
                      <a:off x="4874" y="662"/>
                      <a:ext cx="45" cy="30"/>
                    </a:xfrm>
                    <a:prstGeom prst="line">
                      <a:avLst/>
                    </a:prstGeom>
                    <a:noFill/>
                    <a:ln w="9360">
                      <a:solidFill>
                        <a:srgbClr val="000000"/>
                      </a:solidFill>
                      <a:miter lim="800000"/>
                      <a:headEnd/>
                      <a:tailEnd/>
                    </a:ln>
                  </p:spPr>
                  <p:txBody>
                    <a:bodyPr/>
                    <a:lstStyle/>
                    <a:p>
                      <a:endParaRPr lang="en-GB"/>
                    </a:p>
                  </p:txBody>
                </p:sp>
              </p:grpSp>
              <p:grpSp>
                <p:nvGrpSpPr>
                  <p:cNvPr id="20878" name="Group 1418"/>
                  <p:cNvGrpSpPr>
                    <a:grpSpLocks/>
                  </p:cNvGrpSpPr>
                  <p:nvPr/>
                </p:nvGrpSpPr>
                <p:grpSpPr bwMode="auto">
                  <a:xfrm>
                    <a:off x="4875" y="694"/>
                    <a:ext cx="43" cy="55"/>
                    <a:chOff x="4875" y="694"/>
                    <a:chExt cx="43" cy="55"/>
                  </a:xfrm>
                </p:grpSpPr>
                <p:sp>
                  <p:nvSpPr>
                    <p:cNvPr id="19577" name="Line 1419"/>
                    <p:cNvSpPr>
                      <a:spLocks noChangeShapeType="1"/>
                    </p:cNvSpPr>
                    <p:nvPr/>
                  </p:nvSpPr>
                  <p:spPr bwMode="auto">
                    <a:xfrm>
                      <a:off x="4880" y="694"/>
                      <a:ext cx="33" cy="23"/>
                    </a:xfrm>
                    <a:prstGeom prst="line">
                      <a:avLst/>
                    </a:prstGeom>
                    <a:noFill/>
                    <a:ln w="9360">
                      <a:solidFill>
                        <a:srgbClr val="000000"/>
                      </a:solidFill>
                      <a:miter lim="800000"/>
                      <a:headEnd/>
                      <a:tailEnd/>
                    </a:ln>
                  </p:spPr>
                  <p:txBody>
                    <a:bodyPr/>
                    <a:lstStyle/>
                    <a:p>
                      <a:endParaRPr lang="en-GB"/>
                    </a:p>
                  </p:txBody>
                </p:sp>
                <p:sp>
                  <p:nvSpPr>
                    <p:cNvPr id="19578" name="Line 1420"/>
                    <p:cNvSpPr>
                      <a:spLocks noChangeShapeType="1"/>
                    </p:cNvSpPr>
                    <p:nvPr/>
                  </p:nvSpPr>
                  <p:spPr bwMode="auto">
                    <a:xfrm flipH="1">
                      <a:off x="4874" y="719"/>
                      <a:ext cx="45" cy="30"/>
                    </a:xfrm>
                    <a:prstGeom prst="line">
                      <a:avLst/>
                    </a:prstGeom>
                    <a:noFill/>
                    <a:ln w="9360">
                      <a:solidFill>
                        <a:srgbClr val="000000"/>
                      </a:solidFill>
                      <a:miter lim="800000"/>
                      <a:headEnd/>
                      <a:tailEnd/>
                    </a:ln>
                  </p:spPr>
                  <p:txBody>
                    <a:bodyPr/>
                    <a:lstStyle/>
                    <a:p>
                      <a:endParaRPr lang="en-GB"/>
                    </a:p>
                  </p:txBody>
                </p:sp>
              </p:grpSp>
              <p:grpSp>
                <p:nvGrpSpPr>
                  <p:cNvPr id="20879" name="Group 1421"/>
                  <p:cNvGrpSpPr>
                    <a:grpSpLocks/>
                  </p:cNvGrpSpPr>
                  <p:nvPr/>
                </p:nvGrpSpPr>
                <p:grpSpPr bwMode="auto">
                  <a:xfrm>
                    <a:off x="4875" y="751"/>
                    <a:ext cx="43" cy="55"/>
                    <a:chOff x="4875" y="751"/>
                    <a:chExt cx="43" cy="55"/>
                  </a:xfrm>
                </p:grpSpPr>
                <p:sp>
                  <p:nvSpPr>
                    <p:cNvPr id="19575" name="Line 1422"/>
                    <p:cNvSpPr>
                      <a:spLocks noChangeShapeType="1"/>
                    </p:cNvSpPr>
                    <p:nvPr/>
                  </p:nvSpPr>
                  <p:spPr bwMode="auto">
                    <a:xfrm>
                      <a:off x="4880" y="751"/>
                      <a:ext cx="33" cy="23"/>
                    </a:xfrm>
                    <a:prstGeom prst="line">
                      <a:avLst/>
                    </a:prstGeom>
                    <a:noFill/>
                    <a:ln w="9360">
                      <a:solidFill>
                        <a:srgbClr val="000000"/>
                      </a:solidFill>
                      <a:miter lim="800000"/>
                      <a:headEnd/>
                      <a:tailEnd/>
                    </a:ln>
                  </p:spPr>
                  <p:txBody>
                    <a:bodyPr/>
                    <a:lstStyle/>
                    <a:p>
                      <a:endParaRPr lang="en-GB"/>
                    </a:p>
                  </p:txBody>
                </p:sp>
                <p:sp>
                  <p:nvSpPr>
                    <p:cNvPr id="19576" name="Line 1423"/>
                    <p:cNvSpPr>
                      <a:spLocks noChangeShapeType="1"/>
                    </p:cNvSpPr>
                    <p:nvPr/>
                  </p:nvSpPr>
                  <p:spPr bwMode="auto">
                    <a:xfrm flipH="1">
                      <a:off x="4874" y="776"/>
                      <a:ext cx="45" cy="30"/>
                    </a:xfrm>
                    <a:prstGeom prst="line">
                      <a:avLst/>
                    </a:prstGeom>
                    <a:noFill/>
                    <a:ln w="9360">
                      <a:solidFill>
                        <a:srgbClr val="000000"/>
                      </a:solidFill>
                      <a:miter lim="800000"/>
                      <a:headEnd/>
                      <a:tailEnd/>
                    </a:ln>
                  </p:spPr>
                  <p:txBody>
                    <a:bodyPr/>
                    <a:lstStyle/>
                    <a:p>
                      <a:endParaRPr lang="en-GB"/>
                    </a:p>
                  </p:txBody>
                </p:sp>
              </p:grpSp>
              <p:grpSp>
                <p:nvGrpSpPr>
                  <p:cNvPr id="20881" name="Group 1424"/>
                  <p:cNvGrpSpPr>
                    <a:grpSpLocks/>
                  </p:cNvGrpSpPr>
                  <p:nvPr/>
                </p:nvGrpSpPr>
                <p:grpSpPr bwMode="auto">
                  <a:xfrm>
                    <a:off x="4875" y="808"/>
                    <a:ext cx="43" cy="56"/>
                    <a:chOff x="4875" y="808"/>
                    <a:chExt cx="43" cy="56"/>
                  </a:xfrm>
                </p:grpSpPr>
                <p:sp>
                  <p:nvSpPr>
                    <p:cNvPr id="19573" name="Line 1425"/>
                    <p:cNvSpPr>
                      <a:spLocks noChangeShapeType="1"/>
                    </p:cNvSpPr>
                    <p:nvPr/>
                  </p:nvSpPr>
                  <p:spPr bwMode="auto">
                    <a:xfrm>
                      <a:off x="4880" y="808"/>
                      <a:ext cx="33" cy="23"/>
                    </a:xfrm>
                    <a:prstGeom prst="line">
                      <a:avLst/>
                    </a:prstGeom>
                    <a:noFill/>
                    <a:ln w="9360">
                      <a:solidFill>
                        <a:srgbClr val="000000"/>
                      </a:solidFill>
                      <a:miter lim="800000"/>
                      <a:headEnd/>
                      <a:tailEnd/>
                    </a:ln>
                  </p:spPr>
                  <p:txBody>
                    <a:bodyPr/>
                    <a:lstStyle/>
                    <a:p>
                      <a:endParaRPr lang="en-GB"/>
                    </a:p>
                  </p:txBody>
                </p:sp>
                <p:sp>
                  <p:nvSpPr>
                    <p:cNvPr id="19574" name="Line 1426"/>
                    <p:cNvSpPr>
                      <a:spLocks noChangeShapeType="1"/>
                    </p:cNvSpPr>
                    <p:nvPr/>
                  </p:nvSpPr>
                  <p:spPr bwMode="auto">
                    <a:xfrm flipH="1">
                      <a:off x="4874" y="834"/>
                      <a:ext cx="45" cy="30"/>
                    </a:xfrm>
                    <a:prstGeom prst="line">
                      <a:avLst/>
                    </a:prstGeom>
                    <a:noFill/>
                    <a:ln w="9360">
                      <a:solidFill>
                        <a:srgbClr val="000000"/>
                      </a:solidFill>
                      <a:miter lim="800000"/>
                      <a:headEnd/>
                      <a:tailEnd/>
                    </a:ln>
                  </p:spPr>
                  <p:txBody>
                    <a:bodyPr/>
                    <a:lstStyle/>
                    <a:p>
                      <a:endParaRPr lang="en-GB"/>
                    </a:p>
                  </p:txBody>
                </p:sp>
              </p:grpSp>
              <p:grpSp>
                <p:nvGrpSpPr>
                  <p:cNvPr id="20882" name="Group 1427"/>
                  <p:cNvGrpSpPr>
                    <a:grpSpLocks/>
                  </p:cNvGrpSpPr>
                  <p:nvPr/>
                </p:nvGrpSpPr>
                <p:grpSpPr bwMode="auto">
                  <a:xfrm>
                    <a:off x="4875" y="866"/>
                    <a:ext cx="43" cy="55"/>
                    <a:chOff x="4875" y="866"/>
                    <a:chExt cx="43" cy="55"/>
                  </a:xfrm>
                </p:grpSpPr>
                <p:sp>
                  <p:nvSpPr>
                    <p:cNvPr id="19571" name="Line 1428"/>
                    <p:cNvSpPr>
                      <a:spLocks noChangeShapeType="1"/>
                    </p:cNvSpPr>
                    <p:nvPr/>
                  </p:nvSpPr>
                  <p:spPr bwMode="auto">
                    <a:xfrm>
                      <a:off x="4880" y="866"/>
                      <a:ext cx="33" cy="23"/>
                    </a:xfrm>
                    <a:prstGeom prst="line">
                      <a:avLst/>
                    </a:prstGeom>
                    <a:noFill/>
                    <a:ln w="9360">
                      <a:solidFill>
                        <a:srgbClr val="000000"/>
                      </a:solidFill>
                      <a:miter lim="800000"/>
                      <a:headEnd/>
                      <a:tailEnd/>
                    </a:ln>
                  </p:spPr>
                  <p:txBody>
                    <a:bodyPr/>
                    <a:lstStyle/>
                    <a:p>
                      <a:endParaRPr lang="en-GB"/>
                    </a:p>
                  </p:txBody>
                </p:sp>
                <p:sp>
                  <p:nvSpPr>
                    <p:cNvPr id="19572" name="Line 1429"/>
                    <p:cNvSpPr>
                      <a:spLocks noChangeShapeType="1"/>
                    </p:cNvSpPr>
                    <p:nvPr/>
                  </p:nvSpPr>
                  <p:spPr bwMode="auto">
                    <a:xfrm flipH="1">
                      <a:off x="4874" y="891"/>
                      <a:ext cx="45" cy="30"/>
                    </a:xfrm>
                    <a:prstGeom prst="line">
                      <a:avLst/>
                    </a:prstGeom>
                    <a:noFill/>
                    <a:ln w="9360">
                      <a:solidFill>
                        <a:srgbClr val="000000"/>
                      </a:solidFill>
                      <a:miter lim="800000"/>
                      <a:headEnd/>
                      <a:tailEnd/>
                    </a:ln>
                  </p:spPr>
                  <p:txBody>
                    <a:bodyPr/>
                    <a:lstStyle/>
                    <a:p>
                      <a:endParaRPr lang="en-GB"/>
                    </a:p>
                  </p:txBody>
                </p:sp>
              </p:grpSp>
            </p:grpSp>
            <p:grpSp>
              <p:nvGrpSpPr>
                <p:cNvPr id="20883" name="Group 1430"/>
                <p:cNvGrpSpPr>
                  <a:grpSpLocks/>
                </p:cNvGrpSpPr>
                <p:nvPr/>
              </p:nvGrpSpPr>
              <p:grpSpPr bwMode="auto">
                <a:xfrm>
                  <a:off x="4935" y="561"/>
                  <a:ext cx="44" cy="360"/>
                  <a:chOff x="4935" y="561"/>
                  <a:chExt cx="44" cy="360"/>
                </a:xfrm>
              </p:grpSpPr>
              <p:sp>
                <p:nvSpPr>
                  <p:cNvPr id="19545" name="Line 1431"/>
                  <p:cNvSpPr>
                    <a:spLocks noChangeShapeType="1"/>
                  </p:cNvSpPr>
                  <p:nvPr/>
                </p:nvSpPr>
                <p:spPr bwMode="auto">
                  <a:xfrm flipH="1">
                    <a:off x="4934" y="561"/>
                    <a:ext cx="32" cy="17"/>
                  </a:xfrm>
                  <a:prstGeom prst="line">
                    <a:avLst/>
                  </a:prstGeom>
                  <a:noFill/>
                  <a:ln w="9360">
                    <a:solidFill>
                      <a:srgbClr val="000000"/>
                    </a:solidFill>
                    <a:miter lim="800000"/>
                    <a:headEnd/>
                    <a:tailEnd/>
                  </a:ln>
                </p:spPr>
                <p:txBody>
                  <a:bodyPr/>
                  <a:lstStyle/>
                  <a:p>
                    <a:endParaRPr lang="en-GB"/>
                  </a:p>
                </p:txBody>
              </p:sp>
              <p:grpSp>
                <p:nvGrpSpPr>
                  <p:cNvPr id="20884" name="Group 1432"/>
                  <p:cNvGrpSpPr>
                    <a:grpSpLocks/>
                  </p:cNvGrpSpPr>
                  <p:nvPr/>
                </p:nvGrpSpPr>
                <p:grpSpPr bwMode="auto">
                  <a:xfrm>
                    <a:off x="4936" y="580"/>
                    <a:ext cx="43" cy="55"/>
                    <a:chOff x="4936" y="580"/>
                    <a:chExt cx="43" cy="55"/>
                  </a:xfrm>
                </p:grpSpPr>
                <p:sp>
                  <p:nvSpPr>
                    <p:cNvPr id="19562" name="Line 1433"/>
                    <p:cNvSpPr>
                      <a:spLocks noChangeShapeType="1"/>
                    </p:cNvSpPr>
                    <p:nvPr/>
                  </p:nvSpPr>
                  <p:spPr bwMode="auto">
                    <a:xfrm>
                      <a:off x="4941" y="580"/>
                      <a:ext cx="33" cy="23"/>
                    </a:xfrm>
                    <a:prstGeom prst="line">
                      <a:avLst/>
                    </a:prstGeom>
                    <a:noFill/>
                    <a:ln w="9360">
                      <a:solidFill>
                        <a:srgbClr val="000000"/>
                      </a:solidFill>
                      <a:miter lim="800000"/>
                      <a:headEnd/>
                      <a:tailEnd/>
                    </a:ln>
                  </p:spPr>
                  <p:txBody>
                    <a:bodyPr/>
                    <a:lstStyle/>
                    <a:p>
                      <a:endParaRPr lang="en-GB"/>
                    </a:p>
                  </p:txBody>
                </p:sp>
                <p:sp>
                  <p:nvSpPr>
                    <p:cNvPr id="19563" name="Line 1434"/>
                    <p:cNvSpPr>
                      <a:spLocks noChangeShapeType="1"/>
                    </p:cNvSpPr>
                    <p:nvPr/>
                  </p:nvSpPr>
                  <p:spPr bwMode="auto">
                    <a:xfrm flipH="1">
                      <a:off x="4935" y="605"/>
                      <a:ext cx="45" cy="30"/>
                    </a:xfrm>
                    <a:prstGeom prst="line">
                      <a:avLst/>
                    </a:prstGeom>
                    <a:noFill/>
                    <a:ln w="9360">
                      <a:solidFill>
                        <a:srgbClr val="000000"/>
                      </a:solidFill>
                      <a:miter lim="800000"/>
                      <a:headEnd/>
                      <a:tailEnd/>
                    </a:ln>
                  </p:spPr>
                  <p:txBody>
                    <a:bodyPr/>
                    <a:lstStyle/>
                    <a:p>
                      <a:endParaRPr lang="en-GB"/>
                    </a:p>
                  </p:txBody>
                </p:sp>
              </p:grpSp>
              <p:grpSp>
                <p:nvGrpSpPr>
                  <p:cNvPr id="20885" name="Group 1435"/>
                  <p:cNvGrpSpPr>
                    <a:grpSpLocks/>
                  </p:cNvGrpSpPr>
                  <p:nvPr/>
                </p:nvGrpSpPr>
                <p:grpSpPr bwMode="auto">
                  <a:xfrm>
                    <a:off x="4936" y="637"/>
                    <a:ext cx="43" cy="55"/>
                    <a:chOff x="4936" y="637"/>
                    <a:chExt cx="43" cy="55"/>
                  </a:xfrm>
                </p:grpSpPr>
                <p:sp>
                  <p:nvSpPr>
                    <p:cNvPr id="19560" name="Line 1436"/>
                    <p:cNvSpPr>
                      <a:spLocks noChangeShapeType="1"/>
                    </p:cNvSpPr>
                    <p:nvPr/>
                  </p:nvSpPr>
                  <p:spPr bwMode="auto">
                    <a:xfrm>
                      <a:off x="4941" y="637"/>
                      <a:ext cx="33" cy="23"/>
                    </a:xfrm>
                    <a:prstGeom prst="line">
                      <a:avLst/>
                    </a:prstGeom>
                    <a:noFill/>
                    <a:ln w="9360">
                      <a:solidFill>
                        <a:srgbClr val="000000"/>
                      </a:solidFill>
                      <a:miter lim="800000"/>
                      <a:headEnd/>
                      <a:tailEnd/>
                    </a:ln>
                  </p:spPr>
                  <p:txBody>
                    <a:bodyPr/>
                    <a:lstStyle/>
                    <a:p>
                      <a:endParaRPr lang="en-GB"/>
                    </a:p>
                  </p:txBody>
                </p:sp>
                <p:sp>
                  <p:nvSpPr>
                    <p:cNvPr id="19561" name="Line 1437"/>
                    <p:cNvSpPr>
                      <a:spLocks noChangeShapeType="1"/>
                    </p:cNvSpPr>
                    <p:nvPr/>
                  </p:nvSpPr>
                  <p:spPr bwMode="auto">
                    <a:xfrm flipH="1">
                      <a:off x="4935" y="662"/>
                      <a:ext cx="45" cy="30"/>
                    </a:xfrm>
                    <a:prstGeom prst="line">
                      <a:avLst/>
                    </a:prstGeom>
                    <a:noFill/>
                    <a:ln w="9360">
                      <a:solidFill>
                        <a:srgbClr val="000000"/>
                      </a:solidFill>
                      <a:miter lim="800000"/>
                      <a:headEnd/>
                      <a:tailEnd/>
                    </a:ln>
                  </p:spPr>
                  <p:txBody>
                    <a:bodyPr/>
                    <a:lstStyle/>
                    <a:p>
                      <a:endParaRPr lang="en-GB"/>
                    </a:p>
                  </p:txBody>
                </p:sp>
              </p:grpSp>
              <p:grpSp>
                <p:nvGrpSpPr>
                  <p:cNvPr id="20886" name="Group 1438"/>
                  <p:cNvGrpSpPr>
                    <a:grpSpLocks/>
                  </p:cNvGrpSpPr>
                  <p:nvPr/>
                </p:nvGrpSpPr>
                <p:grpSpPr bwMode="auto">
                  <a:xfrm>
                    <a:off x="4936" y="694"/>
                    <a:ext cx="43" cy="55"/>
                    <a:chOff x="4936" y="694"/>
                    <a:chExt cx="43" cy="55"/>
                  </a:xfrm>
                </p:grpSpPr>
                <p:sp>
                  <p:nvSpPr>
                    <p:cNvPr id="19558" name="Line 1439"/>
                    <p:cNvSpPr>
                      <a:spLocks noChangeShapeType="1"/>
                    </p:cNvSpPr>
                    <p:nvPr/>
                  </p:nvSpPr>
                  <p:spPr bwMode="auto">
                    <a:xfrm>
                      <a:off x="4941" y="694"/>
                      <a:ext cx="33" cy="23"/>
                    </a:xfrm>
                    <a:prstGeom prst="line">
                      <a:avLst/>
                    </a:prstGeom>
                    <a:noFill/>
                    <a:ln w="9360">
                      <a:solidFill>
                        <a:srgbClr val="000000"/>
                      </a:solidFill>
                      <a:miter lim="800000"/>
                      <a:headEnd/>
                      <a:tailEnd/>
                    </a:ln>
                  </p:spPr>
                  <p:txBody>
                    <a:bodyPr/>
                    <a:lstStyle/>
                    <a:p>
                      <a:endParaRPr lang="en-GB"/>
                    </a:p>
                  </p:txBody>
                </p:sp>
                <p:sp>
                  <p:nvSpPr>
                    <p:cNvPr id="19559" name="Line 1440"/>
                    <p:cNvSpPr>
                      <a:spLocks noChangeShapeType="1"/>
                    </p:cNvSpPr>
                    <p:nvPr/>
                  </p:nvSpPr>
                  <p:spPr bwMode="auto">
                    <a:xfrm flipH="1">
                      <a:off x="4935" y="719"/>
                      <a:ext cx="45" cy="30"/>
                    </a:xfrm>
                    <a:prstGeom prst="line">
                      <a:avLst/>
                    </a:prstGeom>
                    <a:noFill/>
                    <a:ln w="9360">
                      <a:solidFill>
                        <a:srgbClr val="000000"/>
                      </a:solidFill>
                      <a:miter lim="800000"/>
                      <a:headEnd/>
                      <a:tailEnd/>
                    </a:ln>
                  </p:spPr>
                  <p:txBody>
                    <a:bodyPr/>
                    <a:lstStyle/>
                    <a:p>
                      <a:endParaRPr lang="en-GB"/>
                    </a:p>
                  </p:txBody>
                </p:sp>
              </p:grpSp>
              <p:grpSp>
                <p:nvGrpSpPr>
                  <p:cNvPr id="19584" name="Group 1441"/>
                  <p:cNvGrpSpPr>
                    <a:grpSpLocks/>
                  </p:cNvGrpSpPr>
                  <p:nvPr/>
                </p:nvGrpSpPr>
                <p:grpSpPr bwMode="auto">
                  <a:xfrm>
                    <a:off x="4936" y="751"/>
                    <a:ext cx="43" cy="55"/>
                    <a:chOff x="4936" y="751"/>
                    <a:chExt cx="43" cy="55"/>
                  </a:xfrm>
                </p:grpSpPr>
                <p:sp>
                  <p:nvSpPr>
                    <p:cNvPr id="19556" name="Line 1442"/>
                    <p:cNvSpPr>
                      <a:spLocks noChangeShapeType="1"/>
                    </p:cNvSpPr>
                    <p:nvPr/>
                  </p:nvSpPr>
                  <p:spPr bwMode="auto">
                    <a:xfrm>
                      <a:off x="4941" y="751"/>
                      <a:ext cx="33" cy="23"/>
                    </a:xfrm>
                    <a:prstGeom prst="line">
                      <a:avLst/>
                    </a:prstGeom>
                    <a:noFill/>
                    <a:ln w="9360">
                      <a:solidFill>
                        <a:srgbClr val="000000"/>
                      </a:solidFill>
                      <a:miter lim="800000"/>
                      <a:headEnd/>
                      <a:tailEnd/>
                    </a:ln>
                  </p:spPr>
                  <p:txBody>
                    <a:bodyPr/>
                    <a:lstStyle/>
                    <a:p>
                      <a:endParaRPr lang="en-GB"/>
                    </a:p>
                  </p:txBody>
                </p:sp>
                <p:sp>
                  <p:nvSpPr>
                    <p:cNvPr id="19557" name="Line 1443"/>
                    <p:cNvSpPr>
                      <a:spLocks noChangeShapeType="1"/>
                    </p:cNvSpPr>
                    <p:nvPr/>
                  </p:nvSpPr>
                  <p:spPr bwMode="auto">
                    <a:xfrm flipH="1">
                      <a:off x="4935" y="776"/>
                      <a:ext cx="45" cy="30"/>
                    </a:xfrm>
                    <a:prstGeom prst="line">
                      <a:avLst/>
                    </a:prstGeom>
                    <a:noFill/>
                    <a:ln w="9360">
                      <a:solidFill>
                        <a:srgbClr val="000000"/>
                      </a:solidFill>
                      <a:miter lim="800000"/>
                      <a:headEnd/>
                      <a:tailEnd/>
                    </a:ln>
                  </p:spPr>
                  <p:txBody>
                    <a:bodyPr/>
                    <a:lstStyle/>
                    <a:p>
                      <a:endParaRPr lang="en-GB"/>
                    </a:p>
                  </p:txBody>
                </p:sp>
              </p:grpSp>
              <p:grpSp>
                <p:nvGrpSpPr>
                  <p:cNvPr id="19590" name="Group 1444"/>
                  <p:cNvGrpSpPr>
                    <a:grpSpLocks/>
                  </p:cNvGrpSpPr>
                  <p:nvPr/>
                </p:nvGrpSpPr>
                <p:grpSpPr bwMode="auto">
                  <a:xfrm>
                    <a:off x="4936" y="808"/>
                    <a:ext cx="43" cy="56"/>
                    <a:chOff x="4936" y="808"/>
                    <a:chExt cx="43" cy="56"/>
                  </a:xfrm>
                </p:grpSpPr>
                <p:sp>
                  <p:nvSpPr>
                    <p:cNvPr id="19554" name="Line 1445"/>
                    <p:cNvSpPr>
                      <a:spLocks noChangeShapeType="1"/>
                    </p:cNvSpPr>
                    <p:nvPr/>
                  </p:nvSpPr>
                  <p:spPr bwMode="auto">
                    <a:xfrm>
                      <a:off x="4941" y="808"/>
                      <a:ext cx="33" cy="23"/>
                    </a:xfrm>
                    <a:prstGeom prst="line">
                      <a:avLst/>
                    </a:prstGeom>
                    <a:noFill/>
                    <a:ln w="9360">
                      <a:solidFill>
                        <a:srgbClr val="000000"/>
                      </a:solidFill>
                      <a:miter lim="800000"/>
                      <a:headEnd/>
                      <a:tailEnd/>
                    </a:ln>
                  </p:spPr>
                  <p:txBody>
                    <a:bodyPr/>
                    <a:lstStyle/>
                    <a:p>
                      <a:endParaRPr lang="en-GB"/>
                    </a:p>
                  </p:txBody>
                </p:sp>
                <p:sp>
                  <p:nvSpPr>
                    <p:cNvPr id="19555" name="Line 1446"/>
                    <p:cNvSpPr>
                      <a:spLocks noChangeShapeType="1"/>
                    </p:cNvSpPr>
                    <p:nvPr/>
                  </p:nvSpPr>
                  <p:spPr bwMode="auto">
                    <a:xfrm flipH="1">
                      <a:off x="4935" y="834"/>
                      <a:ext cx="45" cy="30"/>
                    </a:xfrm>
                    <a:prstGeom prst="line">
                      <a:avLst/>
                    </a:prstGeom>
                    <a:noFill/>
                    <a:ln w="9360">
                      <a:solidFill>
                        <a:srgbClr val="000000"/>
                      </a:solidFill>
                      <a:miter lim="800000"/>
                      <a:headEnd/>
                      <a:tailEnd/>
                    </a:ln>
                  </p:spPr>
                  <p:txBody>
                    <a:bodyPr/>
                    <a:lstStyle/>
                    <a:p>
                      <a:endParaRPr lang="en-GB"/>
                    </a:p>
                  </p:txBody>
                </p:sp>
              </p:grpSp>
              <p:grpSp>
                <p:nvGrpSpPr>
                  <p:cNvPr id="19591" name="Group 1447"/>
                  <p:cNvGrpSpPr>
                    <a:grpSpLocks/>
                  </p:cNvGrpSpPr>
                  <p:nvPr/>
                </p:nvGrpSpPr>
                <p:grpSpPr bwMode="auto">
                  <a:xfrm>
                    <a:off x="4936" y="866"/>
                    <a:ext cx="43" cy="55"/>
                    <a:chOff x="4936" y="866"/>
                    <a:chExt cx="43" cy="55"/>
                  </a:xfrm>
                </p:grpSpPr>
                <p:sp>
                  <p:nvSpPr>
                    <p:cNvPr id="19552" name="Line 1448"/>
                    <p:cNvSpPr>
                      <a:spLocks noChangeShapeType="1"/>
                    </p:cNvSpPr>
                    <p:nvPr/>
                  </p:nvSpPr>
                  <p:spPr bwMode="auto">
                    <a:xfrm>
                      <a:off x="4941" y="866"/>
                      <a:ext cx="33" cy="23"/>
                    </a:xfrm>
                    <a:prstGeom prst="line">
                      <a:avLst/>
                    </a:prstGeom>
                    <a:noFill/>
                    <a:ln w="9360">
                      <a:solidFill>
                        <a:srgbClr val="000000"/>
                      </a:solidFill>
                      <a:miter lim="800000"/>
                      <a:headEnd/>
                      <a:tailEnd/>
                    </a:ln>
                  </p:spPr>
                  <p:txBody>
                    <a:bodyPr/>
                    <a:lstStyle/>
                    <a:p>
                      <a:endParaRPr lang="en-GB"/>
                    </a:p>
                  </p:txBody>
                </p:sp>
                <p:sp>
                  <p:nvSpPr>
                    <p:cNvPr id="19553" name="Line 1449"/>
                    <p:cNvSpPr>
                      <a:spLocks noChangeShapeType="1"/>
                    </p:cNvSpPr>
                    <p:nvPr/>
                  </p:nvSpPr>
                  <p:spPr bwMode="auto">
                    <a:xfrm flipH="1">
                      <a:off x="4935" y="891"/>
                      <a:ext cx="45" cy="30"/>
                    </a:xfrm>
                    <a:prstGeom prst="line">
                      <a:avLst/>
                    </a:prstGeom>
                    <a:noFill/>
                    <a:ln w="9360">
                      <a:solidFill>
                        <a:srgbClr val="000000"/>
                      </a:solidFill>
                      <a:miter lim="800000"/>
                      <a:headEnd/>
                      <a:tailEnd/>
                    </a:ln>
                  </p:spPr>
                  <p:txBody>
                    <a:bodyPr/>
                    <a:lstStyle/>
                    <a:p>
                      <a:endParaRPr lang="en-GB"/>
                    </a:p>
                  </p:txBody>
                </p:sp>
              </p:grpSp>
            </p:grpSp>
          </p:grpSp>
          <p:grpSp>
            <p:nvGrpSpPr>
              <p:cNvPr id="19593" name="Group 1450"/>
              <p:cNvGrpSpPr>
                <a:grpSpLocks/>
              </p:cNvGrpSpPr>
              <p:nvPr/>
            </p:nvGrpSpPr>
            <p:grpSpPr bwMode="auto">
              <a:xfrm>
                <a:off x="4815" y="947"/>
                <a:ext cx="200" cy="523"/>
                <a:chOff x="4815" y="947"/>
                <a:chExt cx="200" cy="523"/>
              </a:xfrm>
            </p:grpSpPr>
            <p:sp>
              <p:nvSpPr>
                <p:cNvPr id="19493" name="Oval 1451"/>
                <p:cNvSpPr>
                  <a:spLocks noChangeArrowheads="1"/>
                </p:cNvSpPr>
                <p:nvPr/>
              </p:nvSpPr>
              <p:spPr bwMode="auto">
                <a:xfrm rot="10800000">
                  <a:off x="4904" y="1384"/>
                  <a:ext cx="112" cy="8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19494" name="Line 1452"/>
                <p:cNvSpPr>
                  <a:spLocks noChangeShapeType="1"/>
                </p:cNvSpPr>
                <p:nvPr/>
              </p:nvSpPr>
              <p:spPr bwMode="auto">
                <a:xfrm flipV="1">
                  <a:off x="4956" y="1324"/>
                  <a:ext cx="0" cy="54"/>
                </a:xfrm>
                <a:prstGeom prst="line">
                  <a:avLst/>
                </a:prstGeom>
                <a:noFill/>
                <a:ln w="9360">
                  <a:solidFill>
                    <a:srgbClr val="000000"/>
                  </a:solidFill>
                  <a:miter lim="800000"/>
                  <a:headEnd/>
                  <a:tailEnd/>
                </a:ln>
              </p:spPr>
              <p:txBody>
                <a:bodyPr/>
                <a:lstStyle/>
                <a:p>
                  <a:endParaRPr lang="en-GB"/>
                </a:p>
              </p:txBody>
            </p:sp>
            <p:sp>
              <p:nvSpPr>
                <p:cNvPr id="19495" name="Line 1453"/>
                <p:cNvSpPr>
                  <a:spLocks noChangeShapeType="1"/>
                </p:cNvSpPr>
                <p:nvPr/>
              </p:nvSpPr>
              <p:spPr bwMode="auto">
                <a:xfrm flipH="1">
                  <a:off x="4829" y="1329"/>
                  <a:ext cx="131" cy="0"/>
                </a:xfrm>
                <a:prstGeom prst="line">
                  <a:avLst/>
                </a:prstGeom>
                <a:noFill/>
                <a:ln w="9360">
                  <a:solidFill>
                    <a:srgbClr val="000000"/>
                  </a:solidFill>
                  <a:miter lim="800000"/>
                  <a:headEnd/>
                  <a:tailEnd/>
                </a:ln>
              </p:spPr>
              <p:txBody>
                <a:bodyPr/>
                <a:lstStyle/>
                <a:p>
                  <a:endParaRPr lang="en-GB"/>
                </a:p>
              </p:txBody>
            </p:sp>
            <p:sp>
              <p:nvSpPr>
                <p:cNvPr id="19496" name="Line 1454"/>
                <p:cNvSpPr>
                  <a:spLocks noChangeShapeType="1"/>
                </p:cNvSpPr>
                <p:nvPr/>
              </p:nvSpPr>
              <p:spPr bwMode="auto">
                <a:xfrm flipV="1">
                  <a:off x="4835" y="1304"/>
                  <a:ext cx="0" cy="29"/>
                </a:xfrm>
                <a:prstGeom prst="line">
                  <a:avLst/>
                </a:prstGeom>
                <a:noFill/>
                <a:ln w="9360">
                  <a:solidFill>
                    <a:srgbClr val="000000"/>
                  </a:solidFill>
                  <a:miter lim="800000"/>
                  <a:headEnd/>
                  <a:tailEnd/>
                </a:ln>
              </p:spPr>
              <p:txBody>
                <a:bodyPr/>
                <a:lstStyle/>
                <a:p>
                  <a:endParaRPr lang="en-GB"/>
                </a:p>
              </p:txBody>
            </p:sp>
            <p:sp>
              <p:nvSpPr>
                <p:cNvPr id="19497" name="Line 1455"/>
                <p:cNvSpPr>
                  <a:spLocks noChangeShapeType="1"/>
                </p:cNvSpPr>
                <p:nvPr/>
              </p:nvSpPr>
              <p:spPr bwMode="auto">
                <a:xfrm flipV="1">
                  <a:off x="4895" y="1304"/>
                  <a:ext cx="0" cy="29"/>
                </a:xfrm>
                <a:prstGeom prst="line">
                  <a:avLst/>
                </a:prstGeom>
                <a:noFill/>
                <a:ln w="9360">
                  <a:solidFill>
                    <a:srgbClr val="000000"/>
                  </a:solidFill>
                  <a:miter lim="800000"/>
                  <a:headEnd/>
                  <a:tailEnd/>
                </a:ln>
              </p:spPr>
              <p:txBody>
                <a:bodyPr/>
                <a:lstStyle/>
                <a:p>
                  <a:endParaRPr lang="en-GB"/>
                </a:p>
              </p:txBody>
            </p:sp>
            <p:grpSp>
              <p:nvGrpSpPr>
                <p:cNvPr id="19594" name="Group 1456"/>
                <p:cNvGrpSpPr>
                  <a:grpSpLocks/>
                </p:cNvGrpSpPr>
                <p:nvPr/>
              </p:nvGrpSpPr>
              <p:grpSpPr bwMode="auto">
                <a:xfrm>
                  <a:off x="4876" y="947"/>
                  <a:ext cx="44" cy="365"/>
                  <a:chOff x="4876" y="947"/>
                  <a:chExt cx="44" cy="365"/>
                </a:xfrm>
              </p:grpSpPr>
              <p:sp>
                <p:nvSpPr>
                  <p:cNvPr id="19519" name="Line 1457"/>
                  <p:cNvSpPr>
                    <a:spLocks noChangeShapeType="1"/>
                  </p:cNvSpPr>
                  <p:nvPr/>
                </p:nvSpPr>
                <p:spPr bwMode="auto">
                  <a:xfrm flipV="1">
                    <a:off x="4895" y="1284"/>
                    <a:ext cx="21" cy="29"/>
                  </a:xfrm>
                  <a:prstGeom prst="line">
                    <a:avLst/>
                  </a:prstGeom>
                  <a:noFill/>
                  <a:ln w="9360">
                    <a:solidFill>
                      <a:srgbClr val="000000"/>
                    </a:solidFill>
                    <a:miter lim="800000"/>
                    <a:headEnd/>
                    <a:tailEnd/>
                  </a:ln>
                </p:spPr>
                <p:txBody>
                  <a:bodyPr/>
                  <a:lstStyle/>
                  <a:p>
                    <a:endParaRPr lang="en-GB"/>
                  </a:p>
                </p:txBody>
              </p:sp>
              <p:grpSp>
                <p:nvGrpSpPr>
                  <p:cNvPr id="19595" name="Group 1458"/>
                  <p:cNvGrpSpPr>
                    <a:grpSpLocks/>
                  </p:cNvGrpSpPr>
                  <p:nvPr/>
                </p:nvGrpSpPr>
                <p:grpSpPr bwMode="auto">
                  <a:xfrm>
                    <a:off x="4876" y="1230"/>
                    <a:ext cx="44" cy="63"/>
                    <a:chOff x="4876" y="1230"/>
                    <a:chExt cx="44" cy="63"/>
                  </a:xfrm>
                </p:grpSpPr>
                <p:sp>
                  <p:nvSpPr>
                    <p:cNvPr id="19536" name="Line 1459"/>
                    <p:cNvSpPr>
                      <a:spLocks noChangeShapeType="1"/>
                    </p:cNvSpPr>
                    <p:nvPr/>
                  </p:nvSpPr>
                  <p:spPr bwMode="auto">
                    <a:xfrm flipH="1" flipV="1">
                      <a:off x="4875" y="1261"/>
                      <a:ext cx="46" cy="33"/>
                    </a:xfrm>
                    <a:prstGeom prst="line">
                      <a:avLst/>
                    </a:prstGeom>
                    <a:noFill/>
                    <a:ln w="9360">
                      <a:solidFill>
                        <a:srgbClr val="000000"/>
                      </a:solidFill>
                      <a:miter lim="800000"/>
                      <a:headEnd/>
                      <a:tailEnd/>
                    </a:ln>
                  </p:spPr>
                  <p:txBody>
                    <a:bodyPr/>
                    <a:lstStyle/>
                    <a:p>
                      <a:endParaRPr lang="en-GB"/>
                    </a:p>
                  </p:txBody>
                </p:sp>
                <p:sp>
                  <p:nvSpPr>
                    <p:cNvPr id="19537" name="Line 1460"/>
                    <p:cNvSpPr>
                      <a:spLocks noChangeShapeType="1"/>
                    </p:cNvSpPr>
                    <p:nvPr/>
                  </p:nvSpPr>
                  <p:spPr bwMode="auto">
                    <a:xfrm flipV="1">
                      <a:off x="4881" y="1229"/>
                      <a:ext cx="34" cy="40"/>
                    </a:xfrm>
                    <a:prstGeom prst="line">
                      <a:avLst/>
                    </a:prstGeom>
                    <a:noFill/>
                    <a:ln w="9360">
                      <a:solidFill>
                        <a:srgbClr val="000000"/>
                      </a:solidFill>
                      <a:miter lim="800000"/>
                      <a:headEnd/>
                      <a:tailEnd/>
                    </a:ln>
                  </p:spPr>
                  <p:txBody>
                    <a:bodyPr/>
                    <a:lstStyle/>
                    <a:p>
                      <a:endParaRPr lang="en-GB"/>
                    </a:p>
                  </p:txBody>
                </p:sp>
              </p:grpSp>
              <p:grpSp>
                <p:nvGrpSpPr>
                  <p:cNvPr id="19596" name="Group 1461"/>
                  <p:cNvGrpSpPr>
                    <a:grpSpLocks/>
                  </p:cNvGrpSpPr>
                  <p:nvPr/>
                </p:nvGrpSpPr>
                <p:grpSpPr bwMode="auto">
                  <a:xfrm>
                    <a:off x="4876" y="1173"/>
                    <a:ext cx="44" cy="62"/>
                    <a:chOff x="4876" y="1173"/>
                    <a:chExt cx="44" cy="62"/>
                  </a:xfrm>
                </p:grpSpPr>
                <p:sp>
                  <p:nvSpPr>
                    <p:cNvPr id="19534" name="Line 1462"/>
                    <p:cNvSpPr>
                      <a:spLocks noChangeShapeType="1"/>
                    </p:cNvSpPr>
                    <p:nvPr/>
                  </p:nvSpPr>
                  <p:spPr bwMode="auto">
                    <a:xfrm flipH="1" flipV="1">
                      <a:off x="4875" y="1203"/>
                      <a:ext cx="46" cy="34"/>
                    </a:xfrm>
                    <a:prstGeom prst="line">
                      <a:avLst/>
                    </a:prstGeom>
                    <a:noFill/>
                    <a:ln w="9360">
                      <a:solidFill>
                        <a:srgbClr val="000000"/>
                      </a:solidFill>
                      <a:miter lim="800000"/>
                      <a:headEnd/>
                      <a:tailEnd/>
                    </a:ln>
                  </p:spPr>
                  <p:txBody>
                    <a:bodyPr/>
                    <a:lstStyle/>
                    <a:p>
                      <a:endParaRPr lang="en-GB"/>
                    </a:p>
                  </p:txBody>
                </p:sp>
                <p:sp>
                  <p:nvSpPr>
                    <p:cNvPr id="19535" name="Line 1463"/>
                    <p:cNvSpPr>
                      <a:spLocks noChangeShapeType="1"/>
                    </p:cNvSpPr>
                    <p:nvPr/>
                  </p:nvSpPr>
                  <p:spPr bwMode="auto">
                    <a:xfrm flipV="1">
                      <a:off x="4881" y="1173"/>
                      <a:ext cx="34" cy="40"/>
                    </a:xfrm>
                    <a:prstGeom prst="line">
                      <a:avLst/>
                    </a:prstGeom>
                    <a:noFill/>
                    <a:ln w="9360">
                      <a:solidFill>
                        <a:srgbClr val="000000"/>
                      </a:solidFill>
                      <a:miter lim="800000"/>
                      <a:headEnd/>
                      <a:tailEnd/>
                    </a:ln>
                  </p:spPr>
                  <p:txBody>
                    <a:bodyPr/>
                    <a:lstStyle/>
                    <a:p>
                      <a:endParaRPr lang="en-GB"/>
                    </a:p>
                  </p:txBody>
                </p:sp>
              </p:grpSp>
              <p:grpSp>
                <p:nvGrpSpPr>
                  <p:cNvPr id="19597" name="Group 1464"/>
                  <p:cNvGrpSpPr>
                    <a:grpSpLocks/>
                  </p:cNvGrpSpPr>
                  <p:nvPr/>
                </p:nvGrpSpPr>
                <p:grpSpPr bwMode="auto">
                  <a:xfrm>
                    <a:off x="4876" y="1116"/>
                    <a:ext cx="44" cy="62"/>
                    <a:chOff x="4876" y="1116"/>
                    <a:chExt cx="44" cy="62"/>
                  </a:xfrm>
                </p:grpSpPr>
                <p:sp>
                  <p:nvSpPr>
                    <p:cNvPr id="19532" name="Line 1465"/>
                    <p:cNvSpPr>
                      <a:spLocks noChangeShapeType="1"/>
                    </p:cNvSpPr>
                    <p:nvPr/>
                  </p:nvSpPr>
                  <p:spPr bwMode="auto">
                    <a:xfrm flipH="1" flipV="1">
                      <a:off x="4875" y="1146"/>
                      <a:ext cx="46" cy="34"/>
                    </a:xfrm>
                    <a:prstGeom prst="line">
                      <a:avLst/>
                    </a:prstGeom>
                    <a:noFill/>
                    <a:ln w="9360">
                      <a:solidFill>
                        <a:srgbClr val="000000"/>
                      </a:solidFill>
                      <a:miter lim="800000"/>
                      <a:headEnd/>
                      <a:tailEnd/>
                    </a:ln>
                  </p:spPr>
                  <p:txBody>
                    <a:bodyPr/>
                    <a:lstStyle/>
                    <a:p>
                      <a:endParaRPr lang="en-GB"/>
                    </a:p>
                  </p:txBody>
                </p:sp>
                <p:sp>
                  <p:nvSpPr>
                    <p:cNvPr id="19533" name="Line 1466"/>
                    <p:cNvSpPr>
                      <a:spLocks noChangeShapeType="1"/>
                    </p:cNvSpPr>
                    <p:nvPr/>
                  </p:nvSpPr>
                  <p:spPr bwMode="auto">
                    <a:xfrm flipV="1">
                      <a:off x="4881" y="1116"/>
                      <a:ext cx="34" cy="40"/>
                    </a:xfrm>
                    <a:prstGeom prst="line">
                      <a:avLst/>
                    </a:prstGeom>
                    <a:noFill/>
                    <a:ln w="9360">
                      <a:solidFill>
                        <a:srgbClr val="000000"/>
                      </a:solidFill>
                      <a:miter lim="800000"/>
                      <a:headEnd/>
                      <a:tailEnd/>
                    </a:ln>
                  </p:spPr>
                  <p:txBody>
                    <a:bodyPr/>
                    <a:lstStyle/>
                    <a:p>
                      <a:endParaRPr lang="en-GB"/>
                    </a:p>
                  </p:txBody>
                </p:sp>
              </p:grpSp>
              <p:grpSp>
                <p:nvGrpSpPr>
                  <p:cNvPr id="19598" name="Group 1467"/>
                  <p:cNvGrpSpPr>
                    <a:grpSpLocks/>
                  </p:cNvGrpSpPr>
                  <p:nvPr/>
                </p:nvGrpSpPr>
                <p:grpSpPr bwMode="auto">
                  <a:xfrm>
                    <a:off x="4876" y="1060"/>
                    <a:ext cx="44" cy="62"/>
                    <a:chOff x="4876" y="1060"/>
                    <a:chExt cx="44" cy="62"/>
                  </a:xfrm>
                </p:grpSpPr>
                <p:sp>
                  <p:nvSpPr>
                    <p:cNvPr id="19530" name="Line 1468"/>
                    <p:cNvSpPr>
                      <a:spLocks noChangeShapeType="1"/>
                    </p:cNvSpPr>
                    <p:nvPr/>
                  </p:nvSpPr>
                  <p:spPr bwMode="auto">
                    <a:xfrm flipH="1" flipV="1">
                      <a:off x="4875" y="1089"/>
                      <a:ext cx="46" cy="34"/>
                    </a:xfrm>
                    <a:prstGeom prst="line">
                      <a:avLst/>
                    </a:prstGeom>
                    <a:noFill/>
                    <a:ln w="9360">
                      <a:solidFill>
                        <a:srgbClr val="000000"/>
                      </a:solidFill>
                      <a:miter lim="800000"/>
                      <a:headEnd/>
                      <a:tailEnd/>
                    </a:ln>
                  </p:spPr>
                  <p:txBody>
                    <a:bodyPr/>
                    <a:lstStyle/>
                    <a:p>
                      <a:endParaRPr lang="en-GB"/>
                    </a:p>
                  </p:txBody>
                </p:sp>
                <p:sp>
                  <p:nvSpPr>
                    <p:cNvPr id="19531" name="Line 1469"/>
                    <p:cNvSpPr>
                      <a:spLocks noChangeShapeType="1"/>
                    </p:cNvSpPr>
                    <p:nvPr/>
                  </p:nvSpPr>
                  <p:spPr bwMode="auto">
                    <a:xfrm flipV="1">
                      <a:off x="4881" y="1060"/>
                      <a:ext cx="34" cy="40"/>
                    </a:xfrm>
                    <a:prstGeom prst="line">
                      <a:avLst/>
                    </a:prstGeom>
                    <a:noFill/>
                    <a:ln w="9360">
                      <a:solidFill>
                        <a:srgbClr val="000000"/>
                      </a:solidFill>
                      <a:miter lim="800000"/>
                      <a:headEnd/>
                      <a:tailEnd/>
                    </a:ln>
                  </p:spPr>
                  <p:txBody>
                    <a:bodyPr/>
                    <a:lstStyle/>
                    <a:p>
                      <a:endParaRPr lang="en-GB"/>
                    </a:p>
                  </p:txBody>
                </p:sp>
              </p:grpSp>
              <p:grpSp>
                <p:nvGrpSpPr>
                  <p:cNvPr id="19612" name="Group 1470"/>
                  <p:cNvGrpSpPr>
                    <a:grpSpLocks/>
                  </p:cNvGrpSpPr>
                  <p:nvPr/>
                </p:nvGrpSpPr>
                <p:grpSpPr bwMode="auto">
                  <a:xfrm>
                    <a:off x="4876" y="1003"/>
                    <a:ext cx="44" cy="62"/>
                    <a:chOff x="4876" y="1003"/>
                    <a:chExt cx="44" cy="62"/>
                  </a:xfrm>
                </p:grpSpPr>
                <p:sp>
                  <p:nvSpPr>
                    <p:cNvPr id="19528" name="Line 1471"/>
                    <p:cNvSpPr>
                      <a:spLocks noChangeShapeType="1"/>
                    </p:cNvSpPr>
                    <p:nvPr/>
                  </p:nvSpPr>
                  <p:spPr bwMode="auto">
                    <a:xfrm flipH="1" flipV="1">
                      <a:off x="4875" y="1033"/>
                      <a:ext cx="46" cy="34"/>
                    </a:xfrm>
                    <a:prstGeom prst="line">
                      <a:avLst/>
                    </a:prstGeom>
                    <a:noFill/>
                    <a:ln w="9360">
                      <a:solidFill>
                        <a:srgbClr val="000000"/>
                      </a:solidFill>
                      <a:miter lim="800000"/>
                      <a:headEnd/>
                      <a:tailEnd/>
                    </a:ln>
                  </p:spPr>
                  <p:txBody>
                    <a:bodyPr/>
                    <a:lstStyle/>
                    <a:p>
                      <a:endParaRPr lang="en-GB"/>
                    </a:p>
                  </p:txBody>
                </p:sp>
                <p:sp>
                  <p:nvSpPr>
                    <p:cNvPr id="19529" name="Line 1472"/>
                    <p:cNvSpPr>
                      <a:spLocks noChangeShapeType="1"/>
                    </p:cNvSpPr>
                    <p:nvPr/>
                  </p:nvSpPr>
                  <p:spPr bwMode="auto">
                    <a:xfrm flipV="1">
                      <a:off x="4881" y="1003"/>
                      <a:ext cx="34" cy="40"/>
                    </a:xfrm>
                    <a:prstGeom prst="line">
                      <a:avLst/>
                    </a:prstGeom>
                    <a:noFill/>
                    <a:ln w="9360">
                      <a:solidFill>
                        <a:srgbClr val="000000"/>
                      </a:solidFill>
                      <a:miter lim="800000"/>
                      <a:headEnd/>
                      <a:tailEnd/>
                    </a:ln>
                  </p:spPr>
                  <p:txBody>
                    <a:bodyPr/>
                    <a:lstStyle/>
                    <a:p>
                      <a:endParaRPr lang="en-GB"/>
                    </a:p>
                  </p:txBody>
                </p:sp>
              </p:grpSp>
              <p:grpSp>
                <p:nvGrpSpPr>
                  <p:cNvPr id="19613" name="Group 1473"/>
                  <p:cNvGrpSpPr>
                    <a:grpSpLocks/>
                  </p:cNvGrpSpPr>
                  <p:nvPr/>
                </p:nvGrpSpPr>
                <p:grpSpPr bwMode="auto">
                  <a:xfrm>
                    <a:off x="4876" y="947"/>
                    <a:ext cx="44" cy="62"/>
                    <a:chOff x="4876" y="947"/>
                    <a:chExt cx="44" cy="62"/>
                  </a:xfrm>
                </p:grpSpPr>
                <p:sp>
                  <p:nvSpPr>
                    <p:cNvPr id="19526" name="Line 1474"/>
                    <p:cNvSpPr>
                      <a:spLocks noChangeShapeType="1"/>
                    </p:cNvSpPr>
                    <p:nvPr/>
                  </p:nvSpPr>
                  <p:spPr bwMode="auto">
                    <a:xfrm flipH="1" flipV="1">
                      <a:off x="4875" y="976"/>
                      <a:ext cx="46" cy="34"/>
                    </a:xfrm>
                    <a:prstGeom prst="line">
                      <a:avLst/>
                    </a:prstGeom>
                    <a:noFill/>
                    <a:ln w="9360">
                      <a:solidFill>
                        <a:srgbClr val="000000"/>
                      </a:solidFill>
                      <a:miter lim="800000"/>
                      <a:headEnd/>
                      <a:tailEnd/>
                    </a:ln>
                  </p:spPr>
                  <p:txBody>
                    <a:bodyPr/>
                    <a:lstStyle/>
                    <a:p>
                      <a:endParaRPr lang="en-GB"/>
                    </a:p>
                  </p:txBody>
                </p:sp>
                <p:sp>
                  <p:nvSpPr>
                    <p:cNvPr id="19527" name="Line 1475"/>
                    <p:cNvSpPr>
                      <a:spLocks noChangeShapeType="1"/>
                    </p:cNvSpPr>
                    <p:nvPr/>
                  </p:nvSpPr>
                  <p:spPr bwMode="auto">
                    <a:xfrm flipV="1">
                      <a:off x="4881" y="946"/>
                      <a:ext cx="34" cy="40"/>
                    </a:xfrm>
                    <a:prstGeom prst="line">
                      <a:avLst/>
                    </a:prstGeom>
                    <a:noFill/>
                    <a:ln w="9360">
                      <a:solidFill>
                        <a:srgbClr val="000000"/>
                      </a:solidFill>
                      <a:miter lim="800000"/>
                      <a:headEnd/>
                      <a:tailEnd/>
                    </a:ln>
                  </p:spPr>
                  <p:txBody>
                    <a:bodyPr/>
                    <a:lstStyle/>
                    <a:p>
                      <a:endParaRPr lang="en-GB"/>
                    </a:p>
                  </p:txBody>
                </p:sp>
              </p:grpSp>
            </p:grpSp>
            <p:grpSp>
              <p:nvGrpSpPr>
                <p:cNvPr id="19614" name="Group 1476"/>
                <p:cNvGrpSpPr>
                  <a:grpSpLocks/>
                </p:cNvGrpSpPr>
                <p:nvPr/>
              </p:nvGrpSpPr>
              <p:grpSpPr bwMode="auto">
                <a:xfrm>
                  <a:off x="4815" y="947"/>
                  <a:ext cx="44" cy="365"/>
                  <a:chOff x="4815" y="947"/>
                  <a:chExt cx="44" cy="365"/>
                </a:xfrm>
              </p:grpSpPr>
              <p:sp>
                <p:nvSpPr>
                  <p:cNvPr id="19500" name="Line 1477"/>
                  <p:cNvSpPr>
                    <a:spLocks noChangeShapeType="1"/>
                  </p:cNvSpPr>
                  <p:nvPr/>
                </p:nvSpPr>
                <p:spPr bwMode="auto">
                  <a:xfrm flipV="1">
                    <a:off x="4835" y="1284"/>
                    <a:ext cx="21" cy="29"/>
                  </a:xfrm>
                  <a:prstGeom prst="line">
                    <a:avLst/>
                  </a:prstGeom>
                  <a:noFill/>
                  <a:ln w="9360">
                    <a:solidFill>
                      <a:srgbClr val="000000"/>
                    </a:solidFill>
                    <a:miter lim="800000"/>
                    <a:headEnd/>
                    <a:tailEnd/>
                  </a:ln>
                </p:spPr>
                <p:txBody>
                  <a:bodyPr/>
                  <a:lstStyle/>
                  <a:p>
                    <a:endParaRPr lang="en-GB"/>
                  </a:p>
                </p:txBody>
              </p:sp>
              <p:grpSp>
                <p:nvGrpSpPr>
                  <p:cNvPr id="19615" name="Group 1478"/>
                  <p:cNvGrpSpPr>
                    <a:grpSpLocks/>
                  </p:cNvGrpSpPr>
                  <p:nvPr/>
                </p:nvGrpSpPr>
                <p:grpSpPr bwMode="auto">
                  <a:xfrm>
                    <a:off x="4815" y="1230"/>
                    <a:ext cx="44" cy="63"/>
                    <a:chOff x="4815" y="1230"/>
                    <a:chExt cx="44" cy="63"/>
                  </a:xfrm>
                </p:grpSpPr>
                <p:sp>
                  <p:nvSpPr>
                    <p:cNvPr id="19517" name="Line 1479"/>
                    <p:cNvSpPr>
                      <a:spLocks noChangeShapeType="1"/>
                    </p:cNvSpPr>
                    <p:nvPr/>
                  </p:nvSpPr>
                  <p:spPr bwMode="auto">
                    <a:xfrm flipH="1" flipV="1">
                      <a:off x="4814" y="1261"/>
                      <a:ext cx="46" cy="33"/>
                    </a:xfrm>
                    <a:prstGeom prst="line">
                      <a:avLst/>
                    </a:prstGeom>
                    <a:noFill/>
                    <a:ln w="9360">
                      <a:solidFill>
                        <a:srgbClr val="000000"/>
                      </a:solidFill>
                      <a:miter lim="800000"/>
                      <a:headEnd/>
                      <a:tailEnd/>
                    </a:ln>
                  </p:spPr>
                  <p:txBody>
                    <a:bodyPr/>
                    <a:lstStyle/>
                    <a:p>
                      <a:endParaRPr lang="en-GB"/>
                    </a:p>
                  </p:txBody>
                </p:sp>
                <p:sp>
                  <p:nvSpPr>
                    <p:cNvPr id="19518" name="Line 1480"/>
                    <p:cNvSpPr>
                      <a:spLocks noChangeShapeType="1"/>
                    </p:cNvSpPr>
                    <p:nvPr/>
                  </p:nvSpPr>
                  <p:spPr bwMode="auto">
                    <a:xfrm flipV="1">
                      <a:off x="4821" y="1229"/>
                      <a:ext cx="34" cy="40"/>
                    </a:xfrm>
                    <a:prstGeom prst="line">
                      <a:avLst/>
                    </a:prstGeom>
                    <a:noFill/>
                    <a:ln w="9360">
                      <a:solidFill>
                        <a:srgbClr val="000000"/>
                      </a:solidFill>
                      <a:miter lim="800000"/>
                      <a:headEnd/>
                      <a:tailEnd/>
                    </a:ln>
                  </p:spPr>
                  <p:txBody>
                    <a:bodyPr/>
                    <a:lstStyle/>
                    <a:p>
                      <a:endParaRPr lang="en-GB"/>
                    </a:p>
                  </p:txBody>
                </p:sp>
              </p:grpSp>
              <p:grpSp>
                <p:nvGrpSpPr>
                  <p:cNvPr id="20900" name="Group 1481"/>
                  <p:cNvGrpSpPr>
                    <a:grpSpLocks/>
                  </p:cNvGrpSpPr>
                  <p:nvPr/>
                </p:nvGrpSpPr>
                <p:grpSpPr bwMode="auto">
                  <a:xfrm>
                    <a:off x="4815" y="1173"/>
                    <a:ext cx="44" cy="62"/>
                    <a:chOff x="4815" y="1173"/>
                    <a:chExt cx="44" cy="62"/>
                  </a:xfrm>
                </p:grpSpPr>
                <p:sp>
                  <p:nvSpPr>
                    <p:cNvPr id="19515" name="Line 1482"/>
                    <p:cNvSpPr>
                      <a:spLocks noChangeShapeType="1"/>
                    </p:cNvSpPr>
                    <p:nvPr/>
                  </p:nvSpPr>
                  <p:spPr bwMode="auto">
                    <a:xfrm flipH="1" flipV="1">
                      <a:off x="4814" y="1203"/>
                      <a:ext cx="46" cy="34"/>
                    </a:xfrm>
                    <a:prstGeom prst="line">
                      <a:avLst/>
                    </a:prstGeom>
                    <a:noFill/>
                    <a:ln w="9360">
                      <a:solidFill>
                        <a:srgbClr val="000000"/>
                      </a:solidFill>
                      <a:miter lim="800000"/>
                      <a:headEnd/>
                      <a:tailEnd/>
                    </a:ln>
                  </p:spPr>
                  <p:txBody>
                    <a:bodyPr/>
                    <a:lstStyle/>
                    <a:p>
                      <a:endParaRPr lang="en-GB"/>
                    </a:p>
                  </p:txBody>
                </p:sp>
                <p:sp>
                  <p:nvSpPr>
                    <p:cNvPr id="19516" name="Line 1483"/>
                    <p:cNvSpPr>
                      <a:spLocks noChangeShapeType="1"/>
                    </p:cNvSpPr>
                    <p:nvPr/>
                  </p:nvSpPr>
                  <p:spPr bwMode="auto">
                    <a:xfrm flipV="1">
                      <a:off x="4821" y="1173"/>
                      <a:ext cx="34" cy="40"/>
                    </a:xfrm>
                    <a:prstGeom prst="line">
                      <a:avLst/>
                    </a:prstGeom>
                    <a:noFill/>
                    <a:ln w="9360">
                      <a:solidFill>
                        <a:srgbClr val="000000"/>
                      </a:solidFill>
                      <a:miter lim="800000"/>
                      <a:headEnd/>
                      <a:tailEnd/>
                    </a:ln>
                  </p:spPr>
                  <p:txBody>
                    <a:bodyPr/>
                    <a:lstStyle/>
                    <a:p>
                      <a:endParaRPr lang="en-GB"/>
                    </a:p>
                  </p:txBody>
                </p:sp>
              </p:grpSp>
              <p:grpSp>
                <p:nvGrpSpPr>
                  <p:cNvPr id="20901" name="Group 1484"/>
                  <p:cNvGrpSpPr>
                    <a:grpSpLocks/>
                  </p:cNvGrpSpPr>
                  <p:nvPr/>
                </p:nvGrpSpPr>
                <p:grpSpPr bwMode="auto">
                  <a:xfrm>
                    <a:off x="4815" y="1116"/>
                    <a:ext cx="44" cy="62"/>
                    <a:chOff x="4815" y="1116"/>
                    <a:chExt cx="44" cy="62"/>
                  </a:xfrm>
                </p:grpSpPr>
                <p:sp>
                  <p:nvSpPr>
                    <p:cNvPr id="19513" name="Line 1485"/>
                    <p:cNvSpPr>
                      <a:spLocks noChangeShapeType="1"/>
                    </p:cNvSpPr>
                    <p:nvPr/>
                  </p:nvSpPr>
                  <p:spPr bwMode="auto">
                    <a:xfrm flipH="1" flipV="1">
                      <a:off x="4814" y="1146"/>
                      <a:ext cx="46" cy="34"/>
                    </a:xfrm>
                    <a:prstGeom prst="line">
                      <a:avLst/>
                    </a:prstGeom>
                    <a:noFill/>
                    <a:ln w="9360">
                      <a:solidFill>
                        <a:srgbClr val="000000"/>
                      </a:solidFill>
                      <a:miter lim="800000"/>
                      <a:headEnd/>
                      <a:tailEnd/>
                    </a:ln>
                  </p:spPr>
                  <p:txBody>
                    <a:bodyPr/>
                    <a:lstStyle/>
                    <a:p>
                      <a:endParaRPr lang="en-GB"/>
                    </a:p>
                  </p:txBody>
                </p:sp>
                <p:sp>
                  <p:nvSpPr>
                    <p:cNvPr id="19514" name="Line 1486"/>
                    <p:cNvSpPr>
                      <a:spLocks noChangeShapeType="1"/>
                    </p:cNvSpPr>
                    <p:nvPr/>
                  </p:nvSpPr>
                  <p:spPr bwMode="auto">
                    <a:xfrm flipV="1">
                      <a:off x="4821" y="1116"/>
                      <a:ext cx="34" cy="40"/>
                    </a:xfrm>
                    <a:prstGeom prst="line">
                      <a:avLst/>
                    </a:prstGeom>
                    <a:noFill/>
                    <a:ln w="9360">
                      <a:solidFill>
                        <a:srgbClr val="000000"/>
                      </a:solidFill>
                      <a:miter lim="800000"/>
                      <a:headEnd/>
                      <a:tailEnd/>
                    </a:ln>
                  </p:spPr>
                  <p:txBody>
                    <a:bodyPr/>
                    <a:lstStyle/>
                    <a:p>
                      <a:endParaRPr lang="en-GB"/>
                    </a:p>
                  </p:txBody>
                </p:sp>
              </p:grpSp>
              <p:grpSp>
                <p:nvGrpSpPr>
                  <p:cNvPr id="20902" name="Group 1487"/>
                  <p:cNvGrpSpPr>
                    <a:grpSpLocks/>
                  </p:cNvGrpSpPr>
                  <p:nvPr/>
                </p:nvGrpSpPr>
                <p:grpSpPr bwMode="auto">
                  <a:xfrm>
                    <a:off x="4815" y="1060"/>
                    <a:ext cx="44" cy="62"/>
                    <a:chOff x="4815" y="1060"/>
                    <a:chExt cx="44" cy="62"/>
                  </a:xfrm>
                </p:grpSpPr>
                <p:sp>
                  <p:nvSpPr>
                    <p:cNvPr id="19511" name="Line 1488"/>
                    <p:cNvSpPr>
                      <a:spLocks noChangeShapeType="1"/>
                    </p:cNvSpPr>
                    <p:nvPr/>
                  </p:nvSpPr>
                  <p:spPr bwMode="auto">
                    <a:xfrm flipH="1" flipV="1">
                      <a:off x="4814" y="1089"/>
                      <a:ext cx="46" cy="34"/>
                    </a:xfrm>
                    <a:prstGeom prst="line">
                      <a:avLst/>
                    </a:prstGeom>
                    <a:noFill/>
                    <a:ln w="9360">
                      <a:solidFill>
                        <a:srgbClr val="000000"/>
                      </a:solidFill>
                      <a:miter lim="800000"/>
                      <a:headEnd/>
                      <a:tailEnd/>
                    </a:ln>
                  </p:spPr>
                  <p:txBody>
                    <a:bodyPr/>
                    <a:lstStyle/>
                    <a:p>
                      <a:endParaRPr lang="en-GB"/>
                    </a:p>
                  </p:txBody>
                </p:sp>
                <p:sp>
                  <p:nvSpPr>
                    <p:cNvPr id="19512" name="Line 1489"/>
                    <p:cNvSpPr>
                      <a:spLocks noChangeShapeType="1"/>
                    </p:cNvSpPr>
                    <p:nvPr/>
                  </p:nvSpPr>
                  <p:spPr bwMode="auto">
                    <a:xfrm flipV="1">
                      <a:off x="4821" y="1060"/>
                      <a:ext cx="34" cy="40"/>
                    </a:xfrm>
                    <a:prstGeom prst="line">
                      <a:avLst/>
                    </a:prstGeom>
                    <a:noFill/>
                    <a:ln w="9360">
                      <a:solidFill>
                        <a:srgbClr val="000000"/>
                      </a:solidFill>
                      <a:miter lim="800000"/>
                      <a:headEnd/>
                      <a:tailEnd/>
                    </a:ln>
                  </p:spPr>
                  <p:txBody>
                    <a:bodyPr/>
                    <a:lstStyle/>
                    <a:p>
                      <a:endParaRPr lang="en-GB"/>
                    </a:p>
                  </p:txBody>
                </p:sp>
              </p:grpSp>
              <p:grpSp>
                <p:nvGrpSpPr>
                  <p:cNvPr id="20903" name="Group 1490"/>
                  <p:cNvGrpSpPr>
                    <a:grpSpLocks/>
                  </p:cNvGrpSpPr>
                  <p:nvPr/>
                </p:nvGrpSpPr>
                <p:grpSpPr bwMode="auto">
                  <a:xfrm>
                    <a:off x="4815" y="1003"/>
                    <a:ext cx="44" cy="62"/>
                    <a:chOff x="4815" y="1003"/>
                    <a:chExt cx="44" cy="62"/>
                  </a:xfrm>
                </p:grpSpPr>
                <p:sp>
                  <p:nvSpPr>
                    <p:cNvPr id="19509" name="Line 1491"/>
                    <p:cNvSpPr>
                      <a:spLocks noChangeShapeType="1"/>
                    </p:cNvSpPr>
                    <p:nvPr/>
                  </p:nvSpPr>
                  <p:spPr bwMode="auto">
                    <a:xfrm flipH="1" flipV="1">
                      <a:off x="4814" y="1033"/>
                      <a:ext cx="46" cy="34"/>
                    </a:xfrm>
                    <a:prstGeom prst="line">
                      <a:avLst/>
                    </a:prstGeom>
                    <a:noFill/>
                    <a:ln w="9360">
                      <a:solidFill>
                        <a:srgbClr val="000000"/>
                      </a:solidFill>
                      <a:miter lim="800000"/>
                      <a:headEnd/>
                      <a:tailEnd/>
                    </a:ln>
                  </p:spPr>
                  <p:txBody>
                    <a:bodyPr/>
                    <a:lstStyle/>
                    <a:p>
                      <a:endParaRPr lang="en-GB"/>
                    </a:p>
                  </p:txBody>
                </p:sp>
                <p:sp>
                  <p:nvSpPr>
                    <p:cNvPr id="19510" name="Line 1492"/>
                    <p:cNvSpPr>
                      <a:spLocks noChangeShapeType="1"/>
                    </p:cNvSpPr>
                    <p:nvPr/>
                  </p:nvSpPr>
                  <p:spPr bwMode="auto">
                    <a:xfrm flipV="1">
                      <a:off x="4821" y="1003"/>
                      <a:ext cx="34" cy="40"/>
                    </a:xfrm>
                    <a:prstGeom prst="line">
                      <a:avLst/>
                    </a:prstGeom>
                    <a:noFill/>
                    <a:ln w="9360">
                      <a:solidFill>
                        <a:srgbClr val="000000"/>
                      </a:solidFill>
                      <a:miter lim="800000"/>
                      <a:headEnd/>
                      <a:tailEnd/>
                    </a:ln>
                  </p:spPr>
                  <p:txBody>
                    <a:bodyPr/>
                    <a:lstStyle/>
                    <a:p>
                      <a:endParaRPr lang="en-GB"/>
                    </a:p>
                  </p:txBody>
                </p:sp>
              </p:grpSp>
              <p:grpSp>
                <p:nvGrpSpPr>
                  <p:cNvPr id="20904" name="Group 1493"/>
                  <p:cNvGrpSpPr>
                    <a:grpSpLocks/>
                  </p:cNvGrpSpPr>
                  <p:nvPr/>
                </p:nvGrpSpPr>
                <p:grpSpPr bwMode="auto">
                  <a:xfrm>
                    <a:off x="4815" y="947"/>
                    <a:ext cx="44" cy="62"/>
                    <a:chOff x="4815" y="947"/>
                    <a:chExt cx="44" cy="62"/>
                  </a:xfrm>
                </p:grpSpPr>
                <p:sp>
                  <p:nvSpPr>
                    <p:cNvPr id="19507" name="Line 1494"/>
                    <p:cNvSpPr>
                      <a:spLocks noChangeShapeType="1"/>
                    </p:cNvSpPr>
                    <p:nvPr/>
                  </p:nvSpPr>
                  <p:spPr bwMode="auto">
                    <a:xfrm flipH="1" flipV="1">
                      <a:off x="4814" y="976"/>
                      <a:ext cx="46" cy="34"/>
                    </a:xfrm>
                    <a:prstGeom prst="line">
                      <a:avLst/>
                    </a:prstGeom>
                    <a:noFill/>
                    <a:ln w="9360">
                      <a:solidFill>
                        <a:srgbClr val="000000"/>
                      </a:solidFill>
                      <a:miter lim="800000"/>
                      <a:headEnd/>
                      <a:tailEnd/>
                    </a:ln>
                  </p:spPr>
                  <p:txBody>
                    <a:bodyPr/>
                    <a:lstStyle/>
                    <a:p>
                      <a:endParaRPr lang="en-GB"/>
                    </a:p>
                  </p:txBody>
                </p:sp>
                <p:sp>
                  <p:nvSpPr>
                    <p:cNvPr id="19508" name="Line 1495"/>
                    <p:cNvSpPr>
                      <a:spLocks noChangeShapeType="1"/>
                    </p:cNvSpPr>
                    <p:nvPr/>
                  </p:nvSpPr>
                  <p:spPr bwMode="auto">
                    <a:xfrm flipV="1">
                      <a:off x="4821" y="946"/>
                      <a:ext cx="34" cy="40"/>
                    </a:xfrm>
                    <a:prstGeom prst="line">
                      <a:avLst/>
                    </a:prstGeom>
                    <a:noFill/>
                    <a:ln w="9360">
                      <a:solidFill>
                        <a:srgbClr val="000000"/>
                      </a:solidFill>
                      <a:miter lim="800000"/>
                      <a:headEnd/>
                      <a:tailEnd/>
                    </a:ln>
                  </p:spPr>
                  <p:txBody>
                    <a:bodyPr/>
                    <a:lstStyle/>
                    <a:p>
                      <a:endParaRPr lang="en-GB"/>
                    </a:p>
                  </p:txBody>
                </p:sp>
              </p:grpSp>
            </p:grpSp>
          </p:grpSp>
        </p:grpSp>
        <p:grpSp>
          <p:nvGrpSpPr>
            <p:cNvPr id="20905" name="Group 1496"/>
            <p:cNvGrpSpPr>
              <a:grpSpLocks/>
            </p:cNvGrpSpPr>
            <p:nvPr/>
          </p:nvGrpSpPr>
          <p:grpSpPr bwMode="auto">
            <a:xfrm>
              <a:off x="2668" y="73"/>
              <a:ext cx="863" cy="1730"/>
              <a:chOff x="2668" y="73"/>
              <a:chExt cx="863" cy="1730"/>
            </a:xfrm>
          </p:grpSpPr>
          <p:sp>
            <p:nvSpPr>
              <p:cNvPr id="19483" name="Freeform 1497"/>
              <p:cNvSpPr>
                <a:spLocks noChangeArrowheads="1"/>
              </p:cNvSpPr>
              <p:nvPr/>
            </p:nvSpPr>
            <p:spPr bwMode="auto">
              <a:xfrm rot="10800000">
                <a:off x="2669" y="1663"/>
                <a:ext cx="862" cy="142"/>
              </a:xfrm>
              <a:custGeom>
                <a:avLst/>
                <a:gdLst>
                  <a:gd name="T0" fmla="*/ 0 w 864"/>
                  <a:gd name="T1" fmla="*/ 142 h 144"/>
                  <a:gd name="T2" fmla="*/ 431 w 864"/>
                  <a:gd name="T3" fmla="*/ 0 h 144"/>
                  <a:gd name="T4" fmla="*/ 862 w 864"/>
                  <a:gd name="T5" fmla="*/ 142 h 144"/>
                  <a:gd name="T6" fmla="*/ 0 60000 65536"/>
                  <a:gd name="T7" fmla="*/ 0 60000 65536"/>
                  <a:gd name="T8" fmla="*/ 0 60000 65536"/>
                  <a:gd name="T9" fmla="*/ 0 w 864"/>
                  <a:gd name="T10" fmla="*/ 0 h 144"/>
                  <a:gd name="T11" fmla="*/ 864 w 864"/>
                  <a:gd name="T12" fmla="*/ 144 h 144"/>
                </a:gdLst>
                <a:ahLst/>
                <a:cxnLst>
                  <a:cxn ang="T6">
                    <a:pos x="T0" y="T1"/>
                  </a:cxn>
                  <a:cxn ang="T7">
                    <a:pos x="T2" y="T3"/>
                  </a:cxn>
                  <a:cxn ang="T8">
                    <a:pos x="T4" y="T5"/>
                  </a:cxn>
                </a:cxnLst>
                <a:rect l="T9" t="T10" r="T11" b="T12"/>
                <a:pathLst>
                  <a:path w="864" h="144">
                    <a:moveTo>
                      <a:pt x="0" y="144"/>
                    </a:moveTo>
                    <a:cubicBezTo>
                      <a:pt x="144" y="72"/>
                      <a:pt x="288" y="0"/>
                      <a:pt x="432" y="0"/>
                    </a:cubicBezTo>
                    <a:cubicBezTo>
                      <a:pt x="576" y="0"/>
                      <a:pt x="792" y="112"/>
                      <a:pt x="864" y="144"/>
                    </a:cubicBezTo>
                  </a:path>
                </a:pathLst>
              </a:custGeom>
              <a:noFill/>
              <a:ln w="9360">
                <a:solidFill>
                  <a:srgbClr val="000000"/>
                </a:solidFill>
                <a:round/>
                <a:headEnd/>
                <a:tailEnd/>
              </a:ln>
            </p:spPr>
            <p:txBody>
              <a:bodyPr wrap="none" anchor="ctr"/>
              <a:lstStyle/>
              <a:p>
                <a:endParaRPr lang="en-GB"/>
              </a:p>
            </p:txBody>
          </p:sp>
          <p:sp>
            <p:nvSpPr>
              <p:cNvPr id="19484" name="Freeform 1498"/>
              <p:cNvSpPr>
                <a:spLocks noChangeArrowheads="1"/>
              </p:cNvSpPr>
              <p:nvPr/>
            </p:nvSpPr>
            <p:spPr bwMode="auto">
              <a:xfrm>
                <a:off x="2668" y="73"/>
                <a:ext cx="862" cy="142"/>
              </a:xfrm>
              <a:custGeom>
                <a:avLst/>
                <a:gdLst>
                  <a:gd name="T0" fmla="*/ 0 w 864"/>
                  <a:gd name="T1" fmla="*/ 142 h 144"/>
                  <a:gd name="T2" fmla="*/ 431 w 864"/>
                  <a:gd name="T3" fmla="*/ 0 h 144"/>
                  <a:gd name="T4" fmla="*/ 862 w 864"/>
                  <a:gd name="T5" fmla="*/ 142 h 144"/>
                  <a:gd name="T6" fmla="*/ 0 60000 65536"/>
                  <a:gd name="T7" fmla="*/ 0 60000 65536"/>
                  <a:gd name="T8" fmla="*/ 0 60000 65536"/>
                  <a:gd name="T9" fmla="*/ 0 w 864"/>
                  <a:gd name="T10" fmla="*/ 0 h 144"/>
                  <a:gd name="T11" fmla="*/ 864 w 864"/>
                  <a:gd name="T12" fmla="*/ 144 h 144"/>
                </a:gdLst>
                <a:ahLst/>
                <a:cxnLst>
                  <a:cxn ang="T6">
                    <a:pos x="T0" y="T1"/>
                  </a:cxn>
                  <a:cxn ang="T7">
                    <a:pos x="T2" y="T3"/>
                  </a:cxn>
                  <a:cxn ang="T8">
                    <a:pos x="T4" y="T5"/>
                  </a:cxn>
                </a:cxnLst>
                <a:rect l="T9" t="T10" r="T11" b="T12"/>
                <a:pathLst>
                  <a:path w="864" h="144">
                    <a:moveTo>
                      <a:pt x="0" y="144"/>
                    </a:moveTo>
                    <a:cubicBezTo>
                      <a:pt x="144" y="72"/>
                      <a:pt x="288" y="0"/>
                      <a:pt x="432" y="0"/>
                    </a:cubicBezTo>
                    <a:cubicBezTo>
                      <a:pt x="576" y="0"/>
                      <a:pt x="792" y="112"/>
                      <a:pt x="864" y="144"/>
                    </a:cubicBezTo>
                  </a:path>
                </a:pathLst>
              </a:custGeom>
              <a:noFill/>
              <a:ln w="9360">
                <a:solidFill>
                  <a:srgbClr val="000000"/>
                </a:solidFill>
                <a:round/>
                <a:headEnd/>
                <a:tailEnd/>
              </a:ln>
            </p:spPr>
            <p:txBody>
              <a:bodyPr wrap="none" anchor="ctr"/>
              <a:lstStyle/>
              <a:p>
                <a:endParaRPr lang="en-GB"/>
              </a:p>
            </p:txBody>
          </p:sp>
          <p:sp>
            <p:nvSpPr>
              <p:cNvPr id="19485" name="Line 1499"/>
              <p:cNvSpPr>
                <a:spLocks noChangeShapeType="1"/>
              </p:cNvSpPr>
              <p:nvPr/>
            </p:nvSpPr>
            <p:spPr bwMode="auto">
              <a:xfrm>
                <a:off x="2668" y="217"/>
                <a:ext cx="0" cy="1437"/>
              </a:xfrm>
              <a:prstGeom prst="line">
                <a:avLst/>
              </a:prstGeom>
              <a:noFill/>
              <a:ln w="9360">
                <a:solidFill>
                  <a:srgbClr val="000000"/>
                </a:solidFill>
                <a:miter lim="800000"/>
                <a:headEnd/>
                <a:tailEnd/>
              </a:ln>
            </p:spPr>
            <p:txBody>
              <a:bodyPr/>
              <a:lstStyle/>
              <a:p>
                <a:endParaRPr lang="en-GB"/>
              </a:p>
            </p:txBody>
          </p:sp>
          <p:sp>
            <p:nvSpPr>
              <p:cNvPr id="19486" name="Line 1500"/>
              <p:cNvSpPr>
                <a:spLocks noChangeShapeType="1"/>
              </p:cNvSpPr>
              <p:nvPr/>
            </p:nvSpPr>
            <p:spPr bwMode="auto">
              <a:xfrm>
                <a:off x="3532" y="217"/>
                <a:ext cx="0" cy="1437"/>
              </a:xfrm>
              <a:prstGeom prst="line">
                <a:avLst/>
              </a:prstGeom>
              <a:noFill/>
              <a:ln w="9360">
                <a:solidFill>
                  <a:srgbClr val="000000"/>
                </a:solidFill>
                <a:miter lim="800000"/>
                <a:headEnd/>
                <a:tailEnd/>
              </a:ln>
            </p:spPr>
            <p:txBody>
              <a:bodyPr/>
              <a:lstStyle/>
              <a:p>
                <a:endParaRPr lang="en-GB"/>
              </a:p>
            </p:txBody>
          </p:sp>
          <p:sp>
            <p:nvSpPr>
              <p:cNvPr id="19487" name="Oval 1501"/>
              <p:cNvSpPr>
                <a:spLocks noChangeArrowheads="1"/>
              </p:cNvSpPr>
              <p:nvPr/>
            </p:nvSpPr>
            <p:spPr bwMode="auto">
              <a:xfrm>
                <a:off x="2908" y="169"/>
                <a:ext cx="382" cy="94"/>
              </a:xfrm>
              <a:prstGeom prst="ellipse">
                <a:avLst/>
              </a:prstGeom>
              <a:noFill/>
              <a:ln w="9360">
                <a:solidFill>
                  <a:srgbClr val="000000"/>
                </a:solidFill>
                <a:miter lim="800000"/>
                <a:headEnd/>
                <a:tailEnd/>
              </a:ln>
            </p:spPr>
            <p:txBody>
              <a:bodyPr wrap="none" anchor="ctr"/>
              <a:lstStyle/>
              <a:p>
                <a:endParaRPr lang="en-US"/>
              </a:p>
            </p:txBody>
          </p:sp>
          <p:sp>
            <p:nvSpPr>
              <p:cNvPr id="19488" name="Oval 1502"/>
              <p:cNvSpPr>
                <a:spLocks noChangeArrowheads="1"/>
              </p:cNvSpPr>
              <p:nvPr/>
            </p:nvSpPr>
            <p:spPr bwMode="auto">
              <a:xfrm>
                <a:off x="2908" y="1608"/>
                <a:ext cx="382" cy="94"/>
              </a:xfrm>
              <a:prstGeom prst="ellipse">
                <a:avLst/>
              </a:prstGeom>
              <a:noFill/>
              <a:ln w="9360">
                <a:solidFill>
                  <a:srgbClr val="000000"/>
                </a:solidFill>
                <a:prstDash val="sysDot"/>
                <a:miter lim="800000"/>
                <a:headEnd/>
                <a:tailEnd/>
              </a:ln>
            </p:spPr>
            <p:txBody>
              <a:bodyPr wrap="none" anchor="ctr"/>
              <a:lstStyle/>
              <a:p>
                <a:endParaRPr lang="en-US"/>
              </a:p>
            </p:txBody>
          </p:sp>
          <p:sp>
            <p:nvSpPr>
              <p:cNvPr id="19489" name="Line 1503"/>
              <p:cNvSpPr>
                <a:spLocks noChangeShapeType="1"/>
              </p:cNvSpPr>
              <p:nvPr/>
            </p:nvSpPr>
            <p:spPr bwMode="auto">
              <a:xfrm>
                <a:off x="3292" y="217"/>
                <a:ext cx="0" cy="1437"/>
              </a:xfrm>
              <a:prstGeom prst="line">
                <a:avLst/>
              </a:prstGeom>
              <a:noFill/>
              <a:ln w="9360">
                <a:solidFill>
                  <a:srgbClr val="000000"/>
                </a:solidFill>
                <a:prstDash val="sysDot"/>
                <a:miter lim="800000"/>
                <a:headEnd/>
                <a:tailEnd/>
              </a:ln>
            </p:spPr>
            <p:txBody>
              <a:bodyPr/>
              <a:lstStyle/>
              <a:p>
                <a:endParaRPr lang="en-GB"/>
              </a:p>
            </p:txBody>
          </p:sp>
          <p:sp>
            <p:nvSpPr>
              <p:cNvPr id="19490" name="Line 1504"/>
              <p:cNvSpPr>
                <a:spLocks noChangeShapeType="1"/>
              </p:cNvSpPr>
              <p:nvPr/>
            </p:nvSpPr>
            <p:spPr bwMode="auto">
              <a:xfrm>
                <a:off x="2908" y="217"/>
                <a:ext cx="0" cy="1437"/>
              </a:xfrm>
              <a:prstGeom prst="line">
                <a:avLst/>
              </a:prstGeom>
              <a:noFill/>
              <a:ln w="9360">
                <a:solidFill>
                  <a:srgbClr val="000000"/>
                </a:solidFill>
                <a:prstDash val="sysDot"/>
                <a:miter lim="800000"/>
                <a:headEnd/>
                <a:tailEnd/>
              </a:ln>
            </p:spPr>
            <p:txBody>
              <a:bodyPr/>
              <a:lstStyle/>
              <a:p>
                <a:endParaRPr lang="en-GB"/>
              </a:p>
            </p:txBody>
          </p:sp>
        </p:grpSp>
      </p:grpSp>
      <p:sp>
        <p:nvSpPr>
          <p:cNvPr id="19463" name="Rectangle 1505"/>
          <p:cNvSpPr>
            <a:spLocks noChangeArrowheads="1"/>
          </p:cNvSpPr>
          <p:nvPr/>
        </p:nvSpPr>
        <p:spPr bwMode="auto">
          <a:xfrm>
            <a:off x="755650" y="6220668"/>
            <a:ext cx="6840538" cy="520700"/>
          </a:xfrm>
          <a:prstGeom prst="rect">
            <a:avLst/>
          </a:prstGeom>
          <a:noFill/>
          <a:ln w="9525">
            <a:noFill/>
            <a:round/>
            <a:headEnd/>
            <a:tailEnd/>
          </a:ln>
        </p:spPr>
        <p:txBody>
          <a:bodyPr lIns="90000" tIns="46800" rIns="90000" bIns="46800">
            <a:spAutoFit/>
          </a:bodyPr>
          <a:lstStyle/>
          <a:p>
            <a:pPr>
              <a:spcBef>
                <a:spcPts val="87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a:solidFill>
                  <a:srgbClr val="FF0000"/>
                </a:solidFill>
                <a:latin typeface="Arial" pitchFamily="34" charset="0"/>
              </a:rPr>
              <a:t>Describe the permeability properties of a </a:t>
            </a:r>
            <a:r>
              <a:rPr lang="en-GB" sz="1400" dirty="0" err="1">
                <a:solidFill>
                  <a:srgbClr val="FF0000"/>
                </a:solidFill>
                <a:latin typeface="Arial" pitchFamily="34" charset="0"/>
              </a:rPr>
              <a:t>phospholipid</a:t>
            </a:r>
            <a:r>
              <a:rPr lang="en-GB" sz="1400" dirty="0">
                <a:solidFill>
                  <a:srgbClr val="FF0000"/>
                </a:solidFill>
                <a:latin typeface="Arial" pitchFamily="34" charset="0"/>
              </a:rPr>
              <a:t> bilayer with respect to macromolecules, ions, water and organic compounds (including drugs).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3" cstate="print"/>
          <a:srcRect/>
          <a:stretch>
            <a:fillRect/>
          </a:stretch>
        </p:blipFill>
        <p:spPr bwMode="auto">
          <a:xfrm>
            <a:off x="7593013" y="6261100"/>
            <a:ext cx="1550987" cy="596900"/>
          </a:xfrm>
          <a:prstGeom prst="rect">
            <a:avLst/>
          </a:prstGeom>
          <a:noFill/>
          <a:ln w="9525">
            <a:noFill/>
            <a:round/>
            <a:headEnd/>
            <a:tailEnd/>
          </a:ln>
        </p:spPr>
      </p:pic>
      <p:sp>
        <p:nvSpPr>
          <p:cNvPr id="4099" name="Line 2"/>
          <p:cNvSpPr>
            <a:spLocks noChangeShapeType="1"/>
          </p:cNvSpPr>
          <p:nvPr/>
        </p:nvSpPr>
        <p:spPr bwMode="auto">
          <a:xfrm>
            <a:off x="762000" y="0"/>
            <a:ext cx="1588" cy="6858000"/>
          </a:xfrm>
          <a:prstGeom prst="line">
            <a:avLst/>
          </a:prstGeom>
          <a:noFill/>
          <a:ln w="9360">
            <a:solidFill>
              <a:srgbClr val="000000"/>
            </a:solidFill>
            <a:miter lim="800000"/>
            <a:headEnd/>
            <a:tailEnd/>
          </a:ln>
        </p:spPr>
        <p:txBody>
          <a:bodyPr/>
          <a:lstStyle/>
          <a:p>
            <a:endParaRPr lang="en-GB"/>
          </a:p>
        </p:txBody>
      </p:sp>
      <p:sp>
        <p:nvSpPr>
          <p:cNvPr id="4100" name="Text Box 3"/>
          <p:cNvSpPr txBox="1">
            <a:spLocks noChangeArrowheads="1"/>
          </p:cNvSpPr>
          <p:nvPr/>
        </p:nvSpPr>
        <p:spPr bwMode="auto">
          <a:xfrm>
            <a:off x="0" y="0"/>
            <a:ext cx="685800" cy="6858000"/>
          </a:xfrm>
          <a:prstGeom prst="rect">
            <a:avLst/>
          </a:prstGeom>
          <a:noFill/>
          <a:ln w="9525">
            <a:noFill/>
            <a:round/>
            <a:headEnd/>
            <a:tailEnd/>
          </a:ln>
        </p:spPr>
        <p:txBody>
          <a:bodyPr vert="eaVert"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a:solidFill>
                  <a:srgbClr val="336699"/>
                </a:solidFill>
                <a:latin typeface="Arial" pitchFamily="34" charset="0"/>
              </a:rPr>
              <a:t>MCD – Introduction to Cells 3</a:t>
            </a:r>
          </a:p>
        </p:txBody>
      </p:sp>
      <p:sp>
        <p:nvSpPr>
          <p:cNvPr id="4101" name="Rectangle 4"/>
          <p:cNvSpPr>
            <a:spLocks noChangeArrowheads="1"/>
          </p:cNvSpPr>
          <p:nvPr/>
        </p:nvSpPr>
        <p:spPr bwMode="auto">
          <a:xfrm>
            <a:off x="1116013" y="260350"/>
            <a:ext cx="7343775" cy="956288"/>
          </a:xfrm>
          <a:prstGeom prst="rect">
            <a:avLst/>
          </a:prstGeom>
          <a:noFill/>
          <a:ln w="9525">
            <a:noFill/>
            <a:round/>
            <a:headEnd/>
            <a:tailEnd/>
          </a:ln>
        </p:spPr>
        <p:txBody>
          <a:bodyPr lIns="90000" tIns="46800" rIns="90000" bIns="46800">
            <a:spAutoFit/>
          </a:bodyPr>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a:solidFill>
                  <a:srgbClr val="336699"/>
                </a:solidFill>
                <a:latin typeface="Arial" pitchFamily="34" charset="0"/>
              </a:rPr>
              <a:t>Cell membranes – a broad overview</a:t>
            </a:r>
          </a:p>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smtClean="0">
                <a:solidFill>
                  <a:srgbClr val="336699"/>
                </a:solidFill>
                <a:latin typeface="Arial" pitchFamily="34" charset="0"/>
              </a:rPr>
              <a:t>Tony Magee</a:t>
            </a:r>
            <a:endParaRPr lang="en-GB" sz="2800" dirty="0">
              <a:solidFill>
                <a:srgbClr val="336699"/>
              </a:solidFill>
              <a:latin typeface="Arial" pitchFamily="34" charset="0"/>
            </a:endParaRPr>
          </a:p>
        </p:txBody>
      </p:sp>
      <p:sp>
        <p:nvSpPr>
          <p:cNvPr id="4102" name="Rectangle 5"/>
          <p:cNvSpPr>
            <a:spLocks noChangeArrowheads="1"/>
          </p:cNvSpPr>
          <p:nvPr/>
        </p:nvSpPr>
        <p:spPr bwMode="auto">
          <a:xfrm>
            <a:off x="971600" y="1556792"/>
            <a:ext cx="7848600" cy="5026633"/>
          </a:xfrm>
          <a:prstGeom prst="rect">
            <a:avLst/>
          </a:prstGeom>
          <a:noFill/>
          <a:ln w="9525">
            <a:noFill/>
            <a:round/>
            <a:headEnd/>
            <a:tailEnd/>
          </a:ln>
        </p:spPr>
        <p:txBody>
          <a:bodyPr lIns="90000" tIns="46800" rIns="90000" bIns="46800">
            <a:spAutoFit/>
          </a:bodyPr>
          <a:lstStyle/>
          <a:p>
            <a:pPr>
              <a:spcBef>
                <a:spcPts val="87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dirty="0">
                <a:solidFill>
                  <a:srgbClr val="FF0000"/>
                </a:solidFill>
                <a:latin typeface="Arial" pitchFamily="34" charset="0"/>
              </a:rPr>
              <a:t>Learning objectives</a:t>
            </a:r>
          </a:p>
          <a:p>
            <a:pPr>
              <a:spcBef>
                <a:spcPts val="875"/>
              </a:spcBef>
              <a:buClr>
                <a:srgbClr val="FF0000"/>
              </a:buClr>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a:solidFill>
                  <a:srgbClr val="FF0000"/>
                </a:solidFill>
                <a:latin typeface="Arial" pitchFamily="34" charset="0"/>
              </a:rPr>
              <a:t>Explain the formation of </a:t>
            </a:r>
            <a:r>
              <a:rPr lang="en-GB" sz="1400" dirty="0" err="1">
                <a:solidFill>
                  <a:srgbClr val="FF0000"/>
                </a:solidFill>
                <a:latin typeface="Arial" pitchFamily="34" charset="0"/>
              </a:rPr>
              <a:t>phospholipid</a:t>
            </a:r>
            <a:r>
              <a:rPr lang="en-GB" sz="1400" dirty="0">
                <a:solidFill>
                  <a:srgbClr val="FF0000"/>
                </a:solidFill>
                <a:latin typeface="Arial" pitchFamily="34" charset="0"/>
              </a:rPr>
              <a:t> </a:t>
            </a:r>
            <a:r>
              <a:rPr lang="en-GB" sz="1400" dirty="0" err="1">
                <a:solidFill>
                  <a:srgbClr val="FF0000"/>
                </a:solidFill>
                <a:latin typeface="Arial" pitchFamily="34" charset="0"/>
              </a:rPr>
              <a:t>bilayers</a:t>
            </a:r>
            <a:r>
              <a:rPr lang="en-GB" sz="1400" dirty="0">
                <a:solidFill>
                  <a:srgbClr val="FF0000"/>
                </a:solidFill>
                <a:latin typeface="Arial" pitchFamily="34" charset="0"/>
              </a:rPr>
              <a:t> in an aqueous environment.</a:t>
            </a:r>
          </a:p>
          <a:p>
            <a:pPr>
              <a:spcBef>
                <a:spcPts val="875"/>
              </a:spcBef>
              <a:buClr>
                <a:srgbClr val="FF0000"/>
              </a:buClr>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a:solidFill>
                  <a:srgbClr val="FF0000"/>
                </a:solidFill>
                <a:latin typeface="Arial" pitchFamily="34" charset="0"/>
              </a:rPr>
              <a:t>Draw the structure of </a:t>
            </a:r>
            <a:r>
              <a:rPr lang="en-GB" sz="1400" dirty="0" err="1">
                <a:solidFill>
                  <a:srgbClr val="FF0000"/>
                </a:solidFill>
                <a:latin typeface="Arial" pitchFamily="34" charset="0"/>
              </a:rPr>
              <a:t>phosphatidylcholine</a:t>
            </a:r>
            <a:r>
              <a:rPr lang="en-GB" sz="1400" dirty="0">
                <a:solidFill>
                  <a:srgbClr val="FF0000"/>
                </a:solidFill>
                <a:latin typeface="Arial" pitchFamily="34" charset="0"/>
              </a:rPr>
              <a:t> and identify the component parts.</a:t>
            </a:r>
          </a:p>
          <a:p>
            <a:pPr>
              <a:spcBef>
                <a:spcPts val="875"/>
              </a:spcBef>
              <a:buClr>
                <a:srgbClr val="FF0000"/>
              </a:buClr>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a:solidFill>
                  <a:srgbClr val="FF0000"/>
                </a:solidFill>
                <a:latin typeface="Arial" pitchFamily="34" charset="0"/>
              </a:rPr>
              <a:t>Describe the permeability properties of a </a:t>
            </a:r>
            <a:r>
              <a:rPr lang="en-GB" sz="1400" dirty="0" err="1">
                <a:solidFill>
                  <a:srgbClr val="FF0000"/>
                </a:solidFill>
                <a:latin typeface="Arial" pitchFamily="34" charset="0"/>
              </a:rPr>
              <a:t>phospholipid</a:t>
            </a:r>
            <a:r>
              <a:rPr lang="en-GB" sz="1400" dirty="0">
                <a:solidFill>
                  <a:srgbClr val="FF0000"/>
                </a:solidFill>
                <a:latin typeface="Arial" pitchFamily="34" charset="0"/>
              </a:rPr>
              <a:t> bilayer with respect to macromolecules, ions, water and organic compounds (including drugs).</a:t>
            </a:r>
          </a:p>
          <a:p>
            <a:pPr>
              <a:spcBef>
                <a:spcPts val="875"/>
              </a:spcBef>
              <a:buClr>
                <a:srgbClr val="FF0000"/>
              </a:buClr>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a:solidFill>
                  <a:srgbClr val="FF0000"/>
                </a:solidFill>
                <a:latin typeface="Arial" pitchFamily="34" charset="0"/>
              </a:rPr>
              <a:t>Distinguish simple diffusion, facilitated diffusion and active transport of ions and molecules across cell </a:t>
            </a:r>
            <a:r>
              <a:rPr lang="en-GB" sz="1400" dirty="0" smtClean="0">
                <a:solidFill>
                  <a:srgbClr val="FF0000"/>
                </a:solidFill>
                <a:latin typeface="Arial" pitchFamily="34" charset="0"/>
              </a:rPr>
              <a:t>membranes.</a:t>
            </a:r>
          </a:p>
          <a:p>
            <a:pPr>
              <a:spcBef>
                <a:spcPts val="875"/>
              </a:spcBef>
              <a:buClr>
                <a:srgbClr val="FF0000"/>
              </a:buClr>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smtClean="0">
                <a:solidFill>
                  <a:srgbClr val="FF0000"/>
                </a:solidFill>
                <a:latin typeface="Arial" pitchFamily="34" charset="0"/>
              </a:rPr>
              <a:t>Understand the picket and fence model of membrane proteins.</a:t>
            </a:r>
          </a:p>
          <a:p>
            <a:pPr>
              <a:spcBef>
                <a:spcPts val="875"/>
              </a:spcBef>
              <a:buClr>
                <a:srgbClr val="FF0000"/>
              </a:buClr>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smtClean="0">
                <a:solidFill>
                  <a:srgbClr val="FF0000"/>
                </a:solidFill>
                <a:latin typeface="Arial" pitchFamily="34" charset="0"/>
              </a:rPr>
              <a:t>Categorise </a:t>
            </a:r>
            <a:r>
              <a:rPr lang="en-GB" sz="1400" dirty="0">
                <a:solidFill>
                  <a:srgbClr val="FF0000"/>
                </a:solidFill>
                <a:latin typeface="Arial" pitchFamily="34" charset="0"/>
              </a:rPr>
              <a:t>the functions of membrane proteins.</a:t>
            </a:r>
          </a:p>
          <a:p>
            <a:pPr>
              <a:spcBef>
                <a:spcPts val="875"/>
              </a:spcBef>
              <a:buClr>
                <a:srgbClr val="FF0000"/>
              </a:buClr>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smtClean="0">
                <a:solidFill>
                  <a:srgbClr val="FF0000"/>
                </a:solidFill>
                <a:latin typeface="Arial" pitchFamily="34" charset="0"/>
              </a:rPr>
              <a:t>Explain the movement of Na</a:t>
            </a:r>
            <a:r>
              <a:rPr lang="en-GB" sz="1400" baseline="30000" dirty="0" smtClean="0">
                <a:solidFill>
                  <a:srgbClr val="FF0000"/>
                </a:solidFill>
                <a:latin typeface="Arial" pitchFamily="34" charset="0"/>
              </a:rPr>
              <a:t>+</a:t>
            </a:r>
            <a:r>
              <a:rPr lang="en-GB" sz="1400" dirty="0" smtClean="0">
                <a:solidFill>
                  <a:srgbClr val="FF0000"/>
                </a:solidFill>
                <a:latin typeface="Arial" pitchFamily="34" charset="0"/>
              </a:rPr>
              <a:t> and K</a:t>
            </a:r>
            <a:r>
              <a:rPr lang="en-GB" sz="1400" baseline="33000" dirty="0" smtClean="0">
                <a:solidFill>
                  <a:srgbClr val="FF0000"/>
                </a:solidFill>
                <a:latin typeface="Arial" pitchFamily="34" charset="0"/>
              </a:rPr>
              <a:t>+</a:t>
            </a:r>
            <a:r>
              <a:rPr lang="en-GB" sz="1400" dirty="0" smtClean="0">
                <a:solidFill>
                  <a:srgbClr val="FF0000"/>
                </a:solidFill>
                <a:latin typeface="Arial" pitchFamily="34" charset="0"/>
              </a:rPr>
              <a:t> ions across the cell membrane against a concentration gradient and the consequences of failure of such a movement. </a:t>
            </a:r>
          </a:p>
          <a:p>
            <a:pPr>
              <a:spcBef>
                <a:spcPts val="875"/>
              </a:spcBef>
              <a:buClr>
                <a:srgbClr val="FF0000"/>
              </a:buClr>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smtClean="0">
                <a:solidFill>
                  <a:srgbClr val="FF0000"/>
                </a:solidFill>
                <a:latin typeface="Arial" pitchFamily="34" charset="0"/>
              </a:rPr>
              <a:t>Explain </a:t>
            </a:r>
            <a:r>
              <a:rPr lang="en-GB" sz="1400" dirty="0">
                <a:solidFill>
                  <a:srgbClr val="FF0000"/>
                </a:solidFill>
                <a:latin typeface="Arial" pitchFamily="34" charset="0"/>
              </a:rPr>
              <a:t>how the entry of glucose and amino acids into the cell against a concentration gradient is coupled to ATP dependent Na</a:t>
            </a:r>
            <a:r>
              <a:rPr lang="en-GB" sz="1400" baseline="33000" dirty="0">
                <a:solidFill>
                  <a:srgbClr val="FF0000"/>
                </a:solidFill>
                <a:latin typeface="Arial" pitchFamily="34" charset="0"/>
              </a:rPr>
              <a:t>+</a:t>
            </a:r>
            <a:r>
              <a:rPr lang="en-GB" sz="1400" dirty="0">
                <a:solidFill>
                  <a:srgbClr val="FF0000"/>
                </a:solidFill>
                <a:latin typeface="Arial" pitchFamily="34" charset="0"/>
              </a:rPr>
              <a:t> transport.</a:t>
            </a:r>
          </a:p>
          <a:p>
            <a:pPr>
              <a:spcBef>
                <a:spcPts val="875"/>
              </a:spcBef>
              <a:buClr>
                <a:srgbClr val="FF0000"/>
              </a:buClr>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a:solidFill>
                  <a:srgbClr val="FF0000"/>
                </a:solidFill>
                <a:latin typeface="Arial" pitchFamily="34" charset="0"/>
              </a:rPr>
              <a:t>Explain how external chemical signals can be sensed at the interior of a cell.</a:t>
            </a:r>
          </a:p>
          <a:p>
            <a:pPr>
              <a:spcBef>
                <a:spcPts val="875"/>
              </a:spcBef>
              <a:buClr>
                <a:srgbClr val="FF0000"/>
              </a:buClr>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a:solidFill>
                  <a:srgbClr val="FF0000"/>
                </a:solidFill>
                <a:latin typeface="Arial" pitchFamily="34" charset="0"/>
              </a:rPr>
              <a:t>Be able to calculate the membrane potential from the Nernst </a:t>
            </a:r>
            <a:r>
              <a:rPr lang="en-GB" sz="1400" dirty="0" smtClean="0">
                <a:solidFill>
                  <a:srgbClr val="FF0000"/>
                </a:solidFill>
                <a:latin typeface="Arial" pitchFamily="34" charset="0"/>
              </a:rPr>
              <a:t>equation.</a:t>
            </a:r>
            <a:endParaRPr lang="en-GB" sz="1400" dirty="0">
              <a:solidFill>
                <a:srgbClr val="FF0000"/>
              </a:solidFill>
              <a:latin typeface="Arial" pitchFamily="34" charset="0"/>
            </a:endParaRPr>
          </a:p>
          <a:p>
            <a:pPr>
              <a:spcBef>
                <a:spcPts val="875"/>
              </a:spcBef>
              <a:buClr>
                <a:srgbClr val="FF0000"/>
              </a:buClr>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a:solidFill>
                  <a:srgbClr val="FF0000"/>
                </a:solidFill>
                <a:latin typeface="Arial" pitchFamily="34" charset="0"/>
              </a:rPr>
              <a:t>Understand the role of membranes in synaptic transmission, using the neuromuscular junction as an </a:t>
            </a:r>
            <a:r>
              <a:rPr lang="en-GB" sz="1400" dirty="0" smtClean="0">
                <a:solidFill>
                  <a:srgbClr val="FF0000"/>
                </a:solidFill>
                <a:latin typeface="Arial" pitchFamily="34" charset="0"/>
              </a:rPr>
              <a:t>example.</a:t>
            </a:r>
            <a:endParaRPr lang="en-GB" sz="1400" dirty="0">
              <a:solidFill>
                <a:srgbClr val="FF0000"/>
              </a:solidFill>
              <a:latin typeface="Arial"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noChangeArrowheads="1"/>
          </p:cNvPicPr>
          <p:nvPr/>
        </p:nvPicPr>
        <p:blipFill>
          <a:blip r:embed="rId3" cstate="print"/>
          <a:srcRect/>
          <a:stretch>
            <a:fillRect/>
          </a:stretch>
        </p:blipFill>
        <p:spPr bwMode="auto">
          <a:xfrm>
            <a:off x="7593013" y="6261100"/>
            <a:ext cx="1550987" cy="596900"/>
          </a:xfrm>
          <a:prstGeom prst="rect">
            <a:avLst/>
          </a:prstGeom>
          <a:noFill/>
          <a:ln w="9525">
            <a:noFill/>
            <a:round/>
            <a:headEnd/>
            <a:tailEnd/>
          </a:ln>
        </p:spPr>
      </p:pic>
      <p:sp>
        <p:nvSpPr>
          <p:cNvPr id="21507" name="Line 2"/>
          <p:cNvSpPr>
            <a:spLocks noChangeShapeType="1"/>
          </p:cNvSpPr>
          <p:nvPr/>
        </p:nvSpPr>
        <p:spPr bwMode="auto">
          <a:xfrm>
            <a:off x="762000" y="0"/>
            <a:ext cx="1588" cy="6858000"/>
          </a:xfrm>
          <a:prstGeom prst="line">
            <a:avLst/>
          </a:prstGeom>
          <a:noFill/>
          <a:ln w="9360">
            <a:solidFill>
              <a:srgbClr val="000000"/>
            </a:solidFill>
            <a:miter lim="800000"/>
            <a:headEnd/>
            <a:tailEnd/>
          </a:ln>
        </p:spPr>
        <p:txBody>
          <a:bodyPr/>
          <a:lstStyle/>
          <a:p>
            <a:endParaRPr lang="en-GB"/>
          </a:p>
        </p:txBody>
      </p:sp>
      <p:sp>
        <p:nvSpPr>
          <p:cNvPr id="21508" name="Text Box 3"/>
          <p:cNvSpPr txBox="1">
            <a:spLocks noChangeArrowheads="1"/>
          </p:cNvSpPr>
          <p:nvPr/>
        </p:nvSpPr>
        <p:spPr bwMode="auto">
          <a:xfrm>
            <a:off x="0" y="0"/>
            <a:ext cx="685800" cy="6858000"/>
          </a:xfrm>
          <a:prstGeom prst="rect">
            <a:avLst/>
          </a:prstGeom>
          <a:noFill/>
          <a:ln w="9525">
            <a:noFill/>
            <a:round/>
            <a:headEnd/>
            <a:tailEnd/>
          </a:ln>
        </p:spPr>
        <p:txBody>
          <a:bodyPr vert="eaVert"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a:solidFill>
                  <a:srgbClr val="336699"/>
                </a:solidFill>
                <a:latin typeface="Arial" pitchFamily="34" charset="0"/>
              </a:rPr>
              <a:t>Integral membrane proteins</a:t>
            </a:r>
          </a:p>
        </p:txBody>
      </p:sp>
      <p:pic>
        <p:nvPicPr>
          <p:cNvPr id="21509" name="Picture 4"/>
          <p:cNvPicPr>
            <a:picLocks noChangeAspect="1" noChangeArrowheads="1"/>
          </p:cNvPicPr>
          <p:nvPr/>
        </p:nvPicPr>
        <p:blipFill>
          <a:blip r:embed="rId4" cstate="print"/>
          <a:srcRect/>
          <a:stretch>
            <a:fillRect/>
          </a:stretch>
        </p:blipFill>
        <p:spPr bwMode="auto">
          <a:xfrm>
            <a:off x="802704" y="836712"/>
            <a:ext cx="8305800" cy="4795838"/>
          </a:xfrm>
          <a:prstGeom prst="rect">
            <a:avLst/>
          </a:prstGeom>
          <a:noFill/>
          <a:ln w="9525">
            <a:noFill/>
            <a:round/>
            <a:headEnd/>
            <a:tailEnd/>
          </a:ln>
        </p:spPr>
      </p:pic>
      <p:sp>
        <p:nvSpPr>
          <p:cNvPr id="21510" name="Text Box 5"/>
          <p:cNvSpPr txBox="1">
            <a:spLocks noChangeArrowheads="1"/>
          </p:cNvSpPr>
          <p:nvPr/>
        </p:nvSpPr>
        <p:spPr bwMode="auto">
          <a:xfrm>
            <a:off x="914400" y="5661248"/>
            <a:ext cx="8001000" cy="885825"/>
          </a:xfrm>
          <a:prstGeom prst="rect">
            <a:avLst/>
          </a:prstGeom>
          <a:noFill/>
          <a:ln w="9525">
            <a:noFill/>
            <a:round/>
            <a:headEnd/>
            <a:tailEnd/>
          </a:ln>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Freeze-etched replica of a red blood cell: </a:t>
            </a:r>
            <a:r>
              <a:rPr lang="en-US" sz="1600" dirty="0">
                <a:solidFill>
                  <a:srgbClr val="336699"/>
                </a:solidFill>
                <a:latin typeface="Arial" pitchFamily="34" charset="0"/>
              </a:rPr>
              <a:t>http://cwx.prenhall.com/horton/medialib/media_portfolio/text_images/FG09_25aC.JPG</a:t>
            </a:r>
            <a:r>
              <a:rPr lang="en-GB" sz="1600" dirty="0">
                <a:solidFill>
                  <a:srgbClr val="336699"/>
                </a:solidFill>
                <a:latin typeface="Arial" pitchFamily="34" charset="0"/>
              </a:rPr>
              <a:t>. Principles of Biochemistry; Horton et al., Prentice-Hall</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p:cNvPicPr>
            <a:picLocks noChangeAspect="1" noChangeArrowheads="1"/>
          </p:cNvPicPr>
          <p:nvPr/>
        </p:nvPicPr>
        <p:blipFill>
          <a:blip r:embed="rId3" cstate="print"/>
          <a:srcRect/>
          <a:stretch>
            <a:fillRect/>
          </a:stretch>
        </p:blipFill>
        <p:spPr bwMode="auto">
          <a:xfrm>
            <a:off x="7593013" y="6261100"/>
            <a:ext cx="1550987" cy="596900"/>
          </a:xfrm>
          <a:prstGeom prst="rect">
            <a:avLst/>
          </a:prstGeom>
          <a:noFill/>
          <a:ln w="9525">
            <a:noFill/>
            <a:round/>
            <a:headEnd/>
            <a:tailEnd/>
          </a:ln>
        </p:spPr>
      </p:pic>
      <p:sp>
        <p:nvSpPr>
          <p:cNvPr id="22531" name="Line 2"/>
          <p:cNvSpPr>
            <a:spLocks noChangeShapeType="1"/>
          </p:cNvSpPr>
          <p:nvPr/>
        </p:nvSpPr>
        <p:spPr bwMode="auto">
          <a:xfrm>
            <a:off x="762000" y="0"/>
            <a:ext cx="1588" cy="6858000"/>
          </a:xfrm>
          <a:prstGeom prst="line">
            <a:avLst/>
          </a:prstGeom>
          <a:noFill/>
          <a:ln w="9360">
            <a:solidFill>
              <a:srgbClr val="000000"/>
            </a:solidFill>
            <a:miter lim="800000"/>
            <a:headEnd/>
            <a:tailEnd/>
          </a:ln>
        </p:spPr>
        <p:txBody>
          <a:bodyPr/>
          <a:lstStyle/>
          <a:p>
            <a:endParaRPr lang="en-GB"/>
          </a:p>
        </p:txBody>
      </p:sp>
      <p:sp>
        <p:nvSpPr>
          <p:cNvPr id="22532" name="Text Box 3"/>
          <p:cNvSpPr txBox="1">
            <a:spLocks noChangeArrowheads="1"/>
          </p:cNvSpPr>
          <p:nvPr/>
        </p:nvSpPr>
        <p:spPr bwMode="auto">
          <a:xfrm>
            <a:off x="0" y="0"/>
            <a:ext cx="685800" cy="6858000"/>
          </a:xfrm>
          <a:prstGeom prst="rect">
            <a:avLst/>
          </a:prstGeom>
          <a:noFill/>
          <a:ln w="9525">
            <a:noFill/>
            <a:round/>
            <a:headEnd/>
            <a:tailEnd/>
          </a:ln>
        </p:spPr>
        <p:txBody>
          <a:bodyPr vert="eaVert"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a:solidFill>
                  <a:srgbClr val="336699"/>
                </a:solidFill>
                <a:latin typeface="Arial" pitchFamily="34" charset="0"/>
              </a:rPr>
              <a:t>The fluid mosaic model</a:t>
            </a:r>
          </a:p>
        </p:txBody>
      </p:sp>
      <p:pic>
        <p:nvPicPr>
          <p:cNvPr id="22533" name="Picture 4"/>
          <p:cNvPicPr>
            <a:picLocks noChangeAspect="1" noChangeArrowheads="1"/>
          </p:cNvPicPr>
          <p:nvPr/>
        </p:nvPicPr>
        <p:blipFill>
          <a:blip r:embed="rId4" cstate="print"/>
          <a:srcRect/>
          <a:stretch>
            <a:fillRect/>
          </a:stretch>
        </p:blipFill>
        <p:spPr bwMode="auto">
          <a:xfrm>
            <a:off x="827584" y="830361"/>
            <a:ext cx="8229600" cy="4614863"/>
          </a:xfrm>
          <a:prstGeom prst="rect">
            <a:avLst/>
          </a:prstGeom>
          <a:noFill/>
          <a:ln w="9525">
            <a:noFill/>
            <a:round/>
            <a:headEnd/>
            <a:tailEnd/>
          </a:ln>
        </p:spPr>
      </p:pic>
      <p:sp>
        <p:nvSpPr>
          <p:cNvPr id="22534" name="Text Box 5"/>
          <p:cNvSpPr txBox="1">
            <a:spLocks noChangeArrowheads="1"/>
          </p:cNvSpPr>
          <p:nvPr/>
        </p:nvSpPr>
        <p:spPr bwMode="auto">
          <a:xfrm>
            <a:off x="899592" y="5589289"/>
            <a:ext cx="8093075" cy="1008063"/>
          </a:xfrm>
          <a:prstGeom prst="rect">
            <a:avLst/>
          </a:prstGeom>
          <a:noFill/>
          <a:ln w="9525">
            <a:noFill/>
            <a:round/>
            <a:headEnd/>
            <a:tailEnd/>
          </a:ln>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The protein regions in the core of the lipid bilayer have a predominantly </a:t>
            </a:r>
            <a:r>
              <a:rPr lang="en-GB" sz="2000" dirty="0">
                <a:solidFill>
                  <a:srgbClr val="336699"/>
                </a:solidFill>
                <a:latin typeface="Symbol" pitchFamily="18" charset="2"/>
              </a:rPr>
              <a:t></a:t>
            </a:r>
            <a:r>
              <a:rPr lang="en-GB" sz="2000" dirty="0">
                <a:solidFill>
                  <a:srgbClr val="336699"/>
                </a:solidFill>
                <a:latin typeface="Arial" pitchFamily="34" charset="0"/>
              </a:rPr>
              <a:t>–helical </a:t>
            </a:r>
            <a:r>
              <a:rPr lang="en-GB" sz="2000" dirty="0" smtClean="0">
                <a:solidFill>
                  <a:srgbClr val="336699"/>
                </a:solidFill>
                <a:latin typeface="Arial" pitchFamily="34" charset="0"/>
              </a:rPr>
              <a:t>conformation – hydrophobic amino acids.</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336699"/>
                </a:solidFill>
                <a:latin typeface="Arial" pitchFamily="34" charset="0"/>
              </a:rPr>
              <a:t>Secondary </a:t>
            </a:r>
            <a:r>
              <a:rPr lang="en-GB" sz="2000" dirty="0">
                <a:solidFill>
                  <a:srgbClr val="336699"/>
                </a:solidFill>
                <a:latin typeface="Arial" pitchFamily="34" charset="0"/>
              </a:rPr>
              <a:t>structures of proteins </a:t>
            </a:r>
            <a:r>
              <a:rPr lang="en-GB" sz="2000" dirty="0" smtClean="0">
                <a:solidFill>
                  <a:srgbClr val="336699"/>
                </a:solidFill>
                <a:latin typeface="Arial" pitchFamily="34" charset="0"/>
              </a:rPr>
              <a:t>?</a:t>
            </a:r>
            <a:endParaRPr lang="en-GB" sz="2000" dirty="0">
              <a:solidFill>
                <a:srgbClr val="336699"/>
              </a:solidFill>
              <a:latin typeface="Arial"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p:cNvPicPr>
            <a:picLocks noChangeAspect="1" noChangeArrowheads="1"/>
          </p:cNvPicPr>
          <p:nvPr/>
        </p:nvPicPr>
        <p:blipFill>
          <a:blip r:embed="rId3" cstate="print"/>
          <a:srcRect/>
          <a:stretch>
            <a:fillRect/>
          </a:stretch>
        </p:blipFill>
        <p:spPr bwMode="auto">
          <a:xfrm>
            <a:off x="7593013" y="6261100"/>
            <a:ext cx="1550987" cy="596900"/>
          </a:xfrm>
          <a:prstGeom prst="rect">
            <a:avLst/>
          </a:prstGeom>
          <a:noFill/>
          <a:ln w="9525">
            <a:noFill/>
            <a:round/>
            <a:headEnd/>
            <a:tailEnd/>
          </a:ln>
        </p:spPr>
      </p:pic>
      <p:sp>
        <p:nvSpPr>
          <p:cNvPr id="24579" name="Line 2"/>
          <p:cNvSpPr>
            <a:spLocks noChangeShapeType="1"/>
          </p:cNvSpPr>
          <p:nvPr/>
        </p:nvSpPr>
        <p:spPr bwMode="auto">
          <a:xfrm>
            <a:off x="762000" y="0"/>
            <a:ext cx="1588" cy="6858000"/>
          </a:xfrm>
          <a:prstGeom prst="line">
            <a:avLst/>
          </a:prstGeom>
          <a:noFill/>
          <a:ln w="9360">
            <a:solidFill>
              <a:srgbClr val="000000"/>
            </a:solidFill>
            <a:miter lim="800000"/>
            <a:headEnd/>
            <a:tailEnd/>
          </a:ln>
        </p:spPr>
        <p:txBody>
          <a:bodyPr/>
          <a:lstStyle/>
          <a:p>
            <a:endParaRPr lang="en-GB"/>
          </a:p>
        </p:txBody>
      </p:sp>
      <p:sp>
        <p:nvSpPr>
          <p:cNvPr id="24580" name="Text Box 3"/>
          <p:cNvSpPr txBox="1">
            <a:spLocks noChangeArrowheads="1"/>
          </p:cNvSpPr>
          <p:nvPr/>
        </p:nvSpPr>
        <p:spPr bwMode="auto">
          <a:xfrm>
            <a:off x="0" y="0"/>
            <a:ext cx="685800" cy="6858000"/>
          </a:xfrm>
          <a:prstGeom prst="rect">
            <a:avLst/>
          </a:prstGeom>
          <a:noFill/>
          <a:ln w="9525">
            <a:noFill/>
            <a:round/>
            <a:headEnd/>
            <a:tailEnd/>
          </a:ln>
        </p:spPr>
        <p:txBody>
          <a:bodyPr vert="eaVert"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smtClean="0">
                <a:solidFill>
                  <a:srgbClr val="336699"/>
                </a:solidFill>
                <a:latin typeface="Arial" pitchFamily="34" charset="0"/>
              </a:rPr>
              <a:t>Fluid</a:t>
            </a:r>
            <a:r>
              <a:rPr lang="en-GB" sz="2800" dirty="0">
                <a:solidFill>
                  <a:srgbClr val="336699"/>
                </a:solidFill>
                <a:latin typeface="Arial" pitchFamily="34" charset="0"/>
              </a:rPr>
              <a:t>?</a:t>
            </a:r>
          </a:p>
        </p:txBody>
      </p:sp>
      <p:sp>
        <p:nvSpPr>
          <p:cNvPr id="24581" name="Text Box 4"/>
          <p:cNvSpPr txBox="1">
            <a:spLocks noChangeArrowheads="1"/>
          </p:cNvSpPr>
          <p:nvPr/>
        </p:nvSpPr>
        <p:spPr bwMode="auto">
          <a:xfrm>
            <a:off x="974725" y="6188794"/>
            <a:ext cx="5541491" cy="340735"/>
          </a:xfrm>
          <a:prstGeom prst="rect">
            <a:avLst/>
          </a:prstGeom>
          <a:noFill/>
          <a:ln w="9525">
            <a:noFill/>
            <a:round/>
            <a:headEnd/>
            <a:tailEnd/>
          </a:ln>
        </p:spPr>
        <p:txBody>
          <a:bodyPr wrap="square" lIns="90000" tIns="46800" rIns="90000" bIns="46800">
            <a:spAutoFit/>
          </a:bodyPr>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dirty="0">
                <a:solidFill>
                  <a:srgbClr val="336699"/>
                </a:solidFill>
                <a:latin typeface=" serif" charset="0"/>
              </a:rPr>
              <a:t>singlemolecules111&lt;at&gt;kusumi.frontier.kyoto-u.ac.jp</a:t>
            </a:r>
          </a:p>
        </p:txBody>
      </p:sp>
      <p:pic>
        <p:nvPicPr>
          <p:cNvPr id="24582" name="Picture 5"/>
          <p:cNvPicPr>
            <a:picLocks noChangeAspect="1" noChangeArrowheads="1"/>
          </p:cNvPicPr>
          <p:nvPr/>
        </p:nvPicPr>
        <p:blipFill>
          <a:blip r:embed="rId4" cstate="print"/>
          <a:srcRect/>
          <a:stretch>
            <a:fillRect/>
          </a:stretch>
        </p:blipFill>
        <p:spPr bwMode="auto">
          <a:xfrm>
            <a:off x="1422400" y="1724372"/>
            <a:ext cx="6138863" cy="4152900"/>
          </a:xfrm>
          <a:prstGeom prst="rect">
            <a:avLst/>
          </a:prstGeom>
          <a:noFill/>
          <a:ln w="9525">
            <a:noFill/>
            <a:round/>
            <a:headEnd/>
            <a:tailEnd/>
          </a:ln>
        </p:spPr>
      </p:pic>
      <p:sp>
        <p:nvSpPr>
          <p:cNvPr id="24583" name="Text Box 6"/>
          <p:cNvSpPr txBox="1">
            <a:spLocks noChangeArrowheads="1"/>
          </p:cNvSpPr>
          <p:nvPr/>
        </p:nvSpPr>
        <p:spPr bwMode="auto">
          <a:xfrm>
            <a:off x="1627684" y="548680"/>
            <a:ext cx="7120780" cy="979488"/>
          </a:xfrm>
          <a:prstGeom prst="rect">
            <a:avLst/>
          </a:prstGeom>
          <a:noFill/>
          <a:ln w="9525">
            <a:noFill/>
            <a:round/>
            <a:headEnd/>
            <a:tailEnd/>
          </a:ln>
        </p:spPr>
        <p:txBody>
          <a:bodyPr lIns="90000" tIns="45000" rIns="90000" bIns="45000"/>
          <a:lstStyle/>
          <a:p>
            <a:pPr>
              <a:spcBef>
                <a:spcPts val="12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Membrane proteins diffuse freely within small compartments</a:t>
            </a:r>
          </a:p>
          <a:p>
            <a:pPr>
              <a:spcBef>
                <a:spcPts val="12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Membrane proteins hop between </a:t>
            </a:r>
            <a:r>
              <a:rPr lang="en-GB" sz="2000" dirty="0" smtClean="0">
                <a:solidFill>
                  <a:srgbClr val="336699"/>
                </a:solidFill>
                <a:latin typeface="Arial" pitchFamily="34" charset="0"/>
              </a:rPr>
              <a:t>compartments - </a:t>
            </a:r>
            <a:r>
              <a:rPr lang="en-GB" sz="2000" dirty="0" err="1" smtClean="0">
                <a:solidFill>
                  <a:srgbClr val="336699"/>
                </a:solidFill>
                <a:latin typeface="Arial" pitchFamily="34" charset="0"/>
              </a:rPr>
              <a:t>Kusumi</a:t>
            </a:r>
            <a:endParaRPr lang="en-GB" sz="2000" dirty="0">
              <a:solidFill>
                <a:srgbClr val="336699"/>
              </a:solidFill>
              <a:latin typeface="Arial"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noChangeArrowheads="1"/>
          </p:cNvPicPr>
          <p:nvPr/>
        </p:nvPicPr>
        <p:blipFill>
          <a:blip r:embed="rId3" cstate="print"/>
          <a:srcRect/>
          <a:stretch>
            <a:fillRect/>
          </a:stretch>
        </p:blipFill>
        <p:spPr bwMode="auto">
          <a:xfrm>
            <a:off x="7593013" y="6261100"/>
            <a:ext cx="1550987" cy="596900"/>
          </a:xfrm>
          <a:prstGeom prst="rect">
            <a:avLst/>
          </a:prstGeom>
          <a:noFill/>
          <a:ln w="9525">
            <a:noFill/>
            <a:round/>
            <a:headEnd/>
            <a:tailEnd/>
          </a:ln>
        </p:spPr>
      </p:pic>
      <p:sp>
        <p:nvSpPr>
          <p:cNvPr id="25603" name="Line 2"/>
          <p:cNvSpPr>
            <a:spLocks noChangeShapeType="1"/>
          </p:cNvSpPr>
          <p:nvPr/>
        </p:nvSpPr>
        <p:spPr bwMode="auto">
          <a:xfrm>
            <a:off x="762000" y="0"/>
            <a:ext cx="1588" cy="6858000"/>
          </a:xfrm>
          <a:prstGeom prst="line">
            <a:avLst/>
          </a:prstGeom>
          <a:noFill/>
          <a:ln w="9360">
            <a:solidFill>
              <a:srgbClr val="000000"/>
            </a:solidFill>
            <a:miter lim="800000"/>
            <a:headEnd/>
            <a:tailEnd/>
          </a:ln>
        </p:spPr>
        <p:txBody>
          <a:bodyPr/>
          <a:lstStyle/>
          <a:p>
            <a:endParaRPr lang="en-GB"/>
          </a:p>
        </p:txBody>
      </p:sp>
      <p:sp>
        <p:nvSpPr>
          <p:cNvPr id="25604" name="Text Box 3"/>
          <p:cNvSpPr txBox="1">
            <a:spLocks noChangeArrowheads="1"/>
          </p:cNvSpPr>
          <p:nvPr/>
        </p:nvSpPr>
        <p:spPr bwMode="auto">
          <a:xfrm>
            <a:off x="0" y="0"/>
            <a:ext cx="685800" cy="6858000"/>
          </a:xfrm>
          <a:prstGeom prst="rect">
            <a:avLst/>
          </a:prstGeom>
          <a:noFill/>
          <a:ln w="9525">
            <a:noFill/>
            <a:round/>
            <a:headEnd/>
            <a:tailEnd/>
          </a:ln>
        </p:spPr>
        <p:txBody>
          <a:bodyPr vert="eaVert"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smtClean="0">
                <a:solidFill>
                  <a:srgbClr val="336699"/>
                </a:solidFill>
                <a:latin typeface="Arial" pitchFamily="34" charset="0"/>
              </a:rPr>
              <a:t>Fluid</a:t>
            </a:r>
            <a:r>
              <a:rPr lang="en-GB" sz="2800" dirty="0">
                <a:solidFill>
                  <a:srgbClr val="336699"/>
                </a:solidFill>
                <a:latin typeface="Arial" pitchFamily="34" charset="0"/>
              </a:rPr>
              <a:t>?</a:t>
            </a:r>
          </a:p>
        </p:txBody>
      </p:sp>
      <p:sp>
        <p:nvSpPr>
          <p:cNvPr id="25605" name="Text Box 4"/>
          <p:cNvSpPr txBox="1">
            <a:spLocks noChangeArrowheads="1"/>
          </p:cNvSpPr>
          <p:nvPr/>
        </p:nvSpPr>
        <p:spPr bwMode="auto">
          <a:xfrm>
            <a:off x="974725" y="6005513"/>
            <a:ext cx="7864475" cy="336550"/>
          </a:xfrm>
          <a:prstGeom prst="rect">
            <a:avLst/>
          </a:prstGeom>
          <a:noFill/>
          <a:ln w="9525">
            <a:noFill/>
            <a:round/>
            <a:headEnd/>
            <a:tailEnd/>
          </a:ln>
        </p:spPr>
        <p:txBody>
          <a:bodyPr lIns="90000" tIns="46800" rIns="90000" bIns="46800">
            <a:spAutoFit/>
          </a:bodyPr>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336699"/>
                </a:solidFill>
                <a:latin typeface=" serif" charset="0"/>
              </a:rPr>
              <a:t>singlemolecules111&lt;at&gt;kusumi.frontier.kyoto-u.ac.jp</a:t>
            </a:r>
          </a:p>
        </p:txBody>
      </p:sp>
      <p:pic>
        <p:nvPicPr>
          <p:cNvPr id="25606" name="Picture 5"/>
          <p:cNvPicPr>
            <a:picLocks noChangeAspect="1" noChangeArrowheads="1"/>
          </p:cNvPicPr>
          <p:nvPr/>
        </p:nvPicPr>
        <p:blipFill>
          <a:blip r:embed="rId4" cstate="print"/>
          <a:srcRect/>
          <a:stretch>
            <a:fillRect/>
          </a:stretch>
        </p:blipFill>
        <p:spPr bwMode="auto">
          <a:xfrm>
            <a:off x="982663" y="1944688"/>
            <a:ext cx="7669212" cy="2879725"/>
          </a:xfrm>
          <a:prstGeom prst="rect">
            <a:avLst/>
          </a:prstGeom>
          <a:noFill/>
          <a:ln w="9525">
            <a:noFill/>
            <a:round/>
            <a:headEnd/>
            <a:tailEnd/>
          </a:ln>
        </p:spPr>
      </p:pic>
      <p:sp>
        <p:nvSpPr>
          <p:cNvPr id="25607" name="Text Box 6"/>
          <p:cNvSpPr txBox="1">
            <a:spLocks noChangeArrowheads="1"/>
          </p:cNvSpPr>
          <p:nvPr/>
        </p:nvSpPr>
        <p:spPr bwMode="auto">
          <a:xfrm>
            <a:off x="1604317" y="576387"/>
            <a:ext cx="7216155" cy="980405"/>
          </a:xfrm>
          <a:prstGeom prst="rect">
            <a:avLst/>
          </a:prstGeom>
          <a:noFill/>
          <a:ln w="9525">
            <a:noFill/>
            <a:round/>
            <a:headEnd/>
            <a:tailEnd/>
          </a:ln>
        </p:spPr>
        <p:txBody>
          <a:bodyPr lIns="90000" tIns="45000" rIns="90000" bIns="45000"/>
          <a:lstStyle/>
          <a:p>
            <a:pPr>
              <a:spcBef>
                <a:spcPts val="12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Membrane proteins appear to be constrained by fences</a:t>
            </a:r>
          </a:p>
          <a:p>
            <a:pPr>
              <a:spcBef>
                <a:spcPts val="12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Some membrane proteins are less mobile: attached to fences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noChangeArrowheads="1"/>
          </p:cNvPicPr>
          <p:nvPr/>
        </p:nvPicPr>
        <p:blipFill>
          <a:blip r:embed="rId3" cstate="print"/>
          <a:srcRect/>
          <a:stretch>
            <a:fillRect/>
          </a:stretch>
        </p:blipFill>
        <p:spPr bwMode="auto">
          <a:xfrm>
            <a:off x="7593013" y="6261100"/>
            <a:ext cx="1550987" cy="596900"/>
          </a:xfrm>
          <a:prstGeom prst="rect">
            <a:avLst/>
          </a:prstGeom>
          <a:noFill/>
          <a:ln w="9525">
            <a:noFill/>
            <a:round/>
            <a:headEnd/>
            <a:tailEnd/>
          </a:ln>
        </p:spPr>
      </p:pic>
      <p:sp>
        <p:nvSpPr>
          <p:cNvPr id="26627" name="Line 2"/>
          <p:cNvSpPr>
            <a:spLocks noChangeShapeType="1"/>
          </p:cNvSpPr>
          <p:nvPr/>
        </p:nvSpPr>
        <p:spPr bwMode="auto">
          <a:xfrm>
            <a:off x="762000" y="0"/>
            <a:ext cx="1588" cy="6858000"/>
          </a:xfrm>
          <a:prstGeom prst="line">
            <a:avLst/>
          </a:prstGeom>
          <a:noFill/>
          <a:ln w="9360">
            <a:solidFill>
              <a:srgbClr val="000000"/>
            </a:solidFill>
            <a:miter lim="800000"/>
            <a:headEnd/>
            <a:tailEnd/>
          </a:ln>
        </p:spPr>
        <p:txBody>
          <a:bodyPr/>
          <a:lstStyle/>
          <a:p>
            <a:endParaRPr lang="en-GB"/>
          </a:p>
        </p:txBody>
      </p:sp>
      <p:sp>
        <p:nvSpPr>
          <p:cNvPr id="26628" name="Text Box 3"/>
          <p:cNvSpPr txBox="1">
            <a:spLocks noChangeArrowheads="1"/>
          </p:cNvSpPr>
          <p:nvPr/>
        </p:nvSpPr>
        <p:spPr bwMode="auto">
          <a:xfrm>
            <a:off x="69776" y="1224136"/>
            <a:ext cx="685800" cy="5445224"/>
          </a:xfrm>
          <a:prstGeom prst="rect">
            <a:avLst/>
          </a:prstGeom>
          <a:noFill/>
          <a:ln w="9525">
            <a:noFill/>
            <a:round/>
            <a:headEnd/>
            <a:tailEnd/>
          </a:ln>
        </p:spPr>
        <p:txBody>
          <a:bodyPr vert="eaVert" lIns="90000" tIns="46800" rIns="90000" bIns="46800" anchor="ctr"/>
          <a:lstStyle/>
          <a:p>
            <a:pPr algn="ctr">
              <a:lnSpc>
                <a:spcPct val="98000"/>
              </a:lnSpc>
              <a:tabLst>
                <a:tab pos="5400675" algn="r"/>
                <a:tab pos="5791200" algn="l"/>
                <a:tab pos="6515100" algn="l"/>
                <a:tab pos="7239000" algn="l"/>
                <a:tab pos="7962900" algn="l"/>
              </a:tabLst>
            </a:pPr>
            <a:r>
              <a:rPr lang="en-GB" sz="2800" dirty="0" smtClean="0">
                <a:solidFill>
                  <a:srgbClr val="336699"/>
                </a:solidFill>
                <a:latin typeface="Verdana" pitchFamily="16" charset="0"/>
                <a:ea typeface="Calibri" charset="0"/>
                <a:cs typeface="Calibri" charset="0"/>
              </a:rPr>
              <a:t>A fence? What fence?</a:t>
            </a:r>
            <a:endParaRPr lang="en-GB" sz="2800" dirty="0">
              <a:solidFill>
                <a:srgbClr val="336699"/>
              </a:solidFill>
              <a:latin typeface="Verdana" pitchFamily="16" charset="0"/>
              <a:ea typeface="Calibri" charset="0"/>
              <a:cs typeface="Calibri" charset="0"/>
            </a:endParaRPr>
          </a:p>
        </p:txBody>
      </p:sp>
      <p:sp>
        <p:nvSpPr>
          <p:cNvPr id="26629" name="Text Box 4"/>
          <p:cNvSpPr txBox="1">
            <a:spLocks noChangeArrowheads="1"/>
          </p:cNvSpPr>
          <p:nvPr/>
        </p:nvSpPr>
        <p:spPr bwMode="auto">
          <a:xfrm>
            <a:off x="974725" y="6453336"/>
            <a:ext cx="5325467" cy="340735"/>
          </a:xfrm>
          <a:prstGeom prst="rect">
            <a:avLst/>
          </a:prstGeom>
          <a:noFill/>
          <a:ln w="9525">
            <a:noFill/>
            <a:round/>
            <a:headEnd/>
            <a:tailEnd/>
          </a:ln>
        </p:spPr>
        <p:txBody>
          <a:bodyPr wrap="square" lIns="90000" tIns="46800" rIns="90000" bIns="46800">
            <a:spAutoFit/>
          </a:bodyPr>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dirty="0">
                <a:solidFill>
                  <a:srgbClr val="336699"/>
                </a:solidFill>
                <a:latin typeface=" serif" charset="0"/>
              </a:rPr>
              <a:t>singlemolecules111&lt;at&gt;kusumi.frontier.kyoto-u.ac.jp</a:t>
            </a:r>
          </a:p>
        </p:txBody>
      </p:sp>
      <p:pic>
        <p:nvPicPr>
          <p:cNvPr id="26630" name="Picture 5"/>
          <p:cNvPicPr>
            <a:picLocks noChangeAspect="1" noChangeArrowheads="1"/>
          </p:cNvPicPr>
          <p:nvPr/>
        </p:nvPicPr>
        <p:blipFill>
          <a:blip r:embed="rId4" cstate="print"/>
          <a:srcRect/>
          <a:stretch>
            <a:fillRect/>
          </a:stretch>
        </p:blipFill>
        <p:spPr bwMode="auto">
          <a:xfrm>
            <a:off x="1425575" y="1546820"/>
            <a:ext cx="6350000" cy="4762500"/>
          </a:xfrm>
          <a:prstGeom prst="rect">
            <a:avLst/>
          </a:prstGeom>
          <a:noFill/>
          <a:ln w="9525">
            <a:noFill/>
            <a:round/>
            <a:headEnd/>
            <a:tailEnd/>
          </a:ln>
        </p:spPr>
      </p:pic>
      <p:sp>
        <p:nvSpPr>
          <p:cNvPr id="26631" name="Text Box 6"/>
          <p:cNvSpPr txBox="1">
            <a:spLocks noChangeArrowheads="1"/>
          </p:cNvSpPr>
          <p:nvPr/>
        </p:nvSpPr>
        <p:spPr bwMode="auto">
          <a:xfrm>
            <a:off x="1619672" y="885155"/>
            <a:ext cx="6336704" cy="455613"/>
          </a:xfrm>
          <a:prstGeom prst="rect">
            <a:avLst/>
          </a:prstGeom>
          <a:noFill/>
          <a:ln w="9525">
            <a:noFill/>
            <a:round/>
            <a:headEnd/>
            <a:tailEnd/>
          </a:ln>
        </p:spPr>
        <p:txBody>
          <a:bodyPr lIns="90000" tIns="45000" rIns="90000" bIns="45000"/>
          <a:lstStyle/>
          <a:p>
            <a:pPr>
              <a:spcBef>
                <a:spcPts val="12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dirty="0">
                <a:solidFill>
                  <a:srgbClr val="336699"/>
                </a:solidFill>
                <a:latin typeface="Arial" pitchFamily="34" charset="0"/>
              </a:rPr>
              <a:t>What do the intracellular fences consist of?</a:t>
            </a:r>
          </a:p>
        </p:txBody>
      </p:sp>
      <p:sp>
        <p:nvSpPr>
          <p:cNvPr id="8" name="Text Box 3"/>
          <p:cNvSpPr txBox="1">
            <a:spLocks noChangeArrowheads="1"/>
          </p:cNvSpPr>
          <p:nvPr/>
        </p:nvSpPr>
        <p:spPr bwMode="auto">
          <a:xfrm rot="16200000">
            <a:off x="4170784" y="-2119063"/>
            <a:ext cx="685800" cy="5445224"/>
          </a:xfrm>
          <a:prstGeom prst="rect">
            <a:avLst/>
          </a:prstGeom>
          <a:noFill/>
          <a:ln w="9525">
            <a:noFill/>
            <a:round/>
            <a:headEnd/>
            <a:tailEnd/>
          </a:ln>
        </p:spPr>
        <p:txBody>
          <a:bodyPr vert="eaVert" lIns="90000" tIns="46800" rIns="90000" bIns="46800" anchor="ctr"/>
          <a:lstStyle/>
          <a:p>
            <a:pPr algn="ctr">
              <a:lnSpc>
                <a:spcPct val="98000"/>
              </a:lnSpc>
              <a:tabLst>
                <a:tab pos="5400675" algn="r"/>
                <a:tab pos="5791200" algn="l"/>
                <a:tab pos="6515100" algn="l"/>
                <a:tab pos="7239000" algn="l"/>
                <a:tab pos="7962900" algn="l"/>
              </a:tabLst>
            </a:pPr>
            <a:r>
              <a:rPr lang="en-GB" sz="2800" dirty="0" smtClean="0">
                <a:solidFill>
                  <a:srgbClr val="336699"/>
                </a:solidFill>
                <a:latin typeface="Verdana" pitchFamily="16" charset="0"/>
                <a:ea typeface="Calibri" charset="0"/>
                <a:cs typeface="Calibri" charset="0"/>
              </a:rPr>
              <a:t>A fence? What fence?</a:t>
            </a:r>
            <a:endParaRPr lang="en-GB" sz="2800" dirty="0">
              <a:solidFill>
                <a:srgbClr val="336699"/>
              </a:solidFill>
              <a:latin typeface="Verdana" pitchFamily="16" charset="0"/>
              <a:ea typeface="Calibri" charset="0"/>
              <a:cs typeface="Calibri"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noChangeArrowheads="1"/>
          </p:cNvPicPr>
          <p:nvPr/>
        </p:nvPicPr>
        <p:blipFill>
          <a:blip r:embed="rId3" cstate="print"/>
          <a:srcRect/>
          <a:stretch>
            <a:fillRect/>
          </a:stretch>
        </p:blipFill>
        <p:spPr bwMode="auto">
          <a:xfrm>
            <a:off x="1079500" y="1503363"/>
            <a:ext cx="7272338" cy="4791075"/>
          </a:xfrm>
          <a:prstGeom prst="rect">
            <a:avLst/>
          </a:prstGeom>
          <a:noFill/>
          <a:ln w="9525">
            <a:noFill/>
            <a:round/>
            <a:headEnd/>
            <a:tailEnd/>
          </a:ln>
        </p:spPr>
      </p:pic>
      <p:pic>
        <p:nvPicPr>
          <p:cNvPr id="28675" name="Picture 2"/>
          <p:cNvPicPr>
            <a:picLocks noChangeAspect="1" noChangeArrowheads="1"/>
          </p:cNvPicPr>
          <p:nvPr/>
        </p:nvPicPr>
        <p:blipFill>
          <a:blip r:embed="rId4" cstate="print"/>
          <a:srcRect/>
          <a:stretch>
            <a:fillRect/>
          </a:stretch>
        </p:blipFill>
        <p:spPr bwMode="auto">
          <a:xfrm>
            <a:off x="7593013" y="6261100"/>
            <a:ext cx="1550987" cy="596900"/>
          </a:xfrm>
          <a:prstGeom prst="rect">
            <a:avLst/>
          </a:prstGeom>
          <a:noFill/>
          <a:ln w="9525">
            <a:noFill/>
            <a:round/>
            <a:headEnd/>
            <a:tailEnd/>
          </a:ln>
        </p:spPr>
      </p:pic>
      <p:sp>
        <p:nvSpPr>
          <p:cNvPr id="28676" name="Line 3"/>
          <p:cNvSpPr>
            <a:spLocks noChangeShapeType="1"/>
          </p:cNvSpPr>
          <p:nvPr/>
        </p:nvSpPr>
        <p:spPr bwMode="auto">
          <a:xfrm>
            <a:off x="762000" y="0"/>
            <a:ext cx="1588" cy="6858000"/>
          </a:xfrm>
          <a:prstGeom prst="line">
            <a:avLst/>
          </a:prstGeom>
          <a:noFill/>
          <a:ln w="9360">
            <a:solidFill>
              <a:srgbClr val="000000"/>
            </a:solidFill>
            <a:miter lim="800000"/>
            <a:headEnd/>
            <a:tailEnd/>
          </a:ln>
        </p:spPr>
        <p:txBody>
          <a:bodyPr/>
          <a:lstStyle/>
          <a:p>
            <a:endParaRPr lang="en-GB"/>
          </a:p>
        </p:txBody>
      </p:sp>
      <p:sp>
        <p:nvSpPr>
          <p:cNvPr id="28677" name="Text Box 4"/>
          <p:cNvSpPr txBox="1">
            <a:spLocks noChangeArrowheads="1"/>
          </p:cNvSpPr>
          <p:nvPr/>
        </p:nvSpPr>
        <p:spPr bwMode="auto">
          <a:xfrm>
            <a:off x="0" y="0"/>
            <a:ext cx="685800" cy="6858000"/>
          </a:xfrm>
          <a:prstGeom prst="rect">
            <a:avLst/>
          </a:prstGeom>
          <a:noFill/>
          <a:ln w="9525">
            <a:noFill/>
            <a:round/>
            <a:headEnd/>
            <a:tailEnd/>
          </a:ln>
        </p:spPr>
        <p:txBody>
          <a:bodyPr vert="eaVert"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a:solidFill>
                  <a:srgbClr val="336699"/>
                </a:solidFill>
                <a:latin typeface="Arial" pitchFamily="34" charset="0"/>
              </a:rPr>
              <a:t>Fluid?</a:t>
            </a:r>
          </a:p>
        </p:txBody>
      </p:sp>
      <p:sp>
        <p:nvSpPr>
          <p:cNvPr id="28678" name="Text Box 5"/>
          <p:cNvSpPr txBox="1">
            <a:spLocks noChangeArrowheads="1"/>
          </p:cNvSpPr>
          <p:nvPr/>
        </p:nvSpPr>
        <p:spPr bwMode="auto">
          <a:xfrm>
            <a:off x="974725" y="6005513"/>
            <a:ext cx="7864475" cy="336550"/>
          </a:xfrm>
          <a:prstGeom prst="rect">
            <a:avLst/>
          </a:prstGeom>
          <a:noFill/>
          <a:ln w="9525">
            <a:noFill/>
            <a:round/>
            <a:headEnd/>
            <a:tailEnd/>
          </a:ln>
        </p:spPr>
        <p:txBody>
          <a:bodyPr lIns="90000" tIns="46800" rIns="90000" bIns="46800">
            <a:spAutoFit/>
          </a:bodyPr>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336699"/>
                </a:solidFill>
                <a:latin typeface=" serif" charset="0"/>
              </a:rPr>
              <a:t>singlemolecules111&lt;at&gt;kusumi.frontier.kyoto-u.ac.jp</a:t>
            </a:r>
          </a:p>
        </p:txBody>
      </p:sp>
      <p:sp>
        <p:nvSpPr>
          <p:cNvPr id="28679" name="Text Box 6"/>
          <p:cNvSpPr txBox="1">
            <a:spLocks noChangeArrowheads="1"/>
          </p:cNvSpPr>
          <p:nvPr/>
        </p:nvSpPr>
        <p:spPr bwMode="auto">
          <a:xfrm>
            <a:off x="2384275" y="577304"/>
            <a:ext cx="8380413" cy="979488"/>
          </a:xfrm>
          <a:prstGeom prst="rect">
            <a:avLst/>
          </a:prstGeom>
          <a:noFill/>
          <a:ln w="9525">
            <a:noFill/>
            <a:round/>
            <a:headEnd/>
            <a:tailEnd/>
          </a:ln>
        </p:spPr>
        <p:txBody>
          <a:bodyPr lIns="90000" tIns="45000" rIns="90000" bIns="45000"/>
          <a:lstStyle/>
          <a:p>
            <a:pPr>
              <a:spcBef>
                <a:spcPts val="12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What do the intracellular fences consist of?</a:t>
            </a:r>
          </a:p>
          <a:p>
            <a:pPr>
              <a:spcBef>
                <a:spcPts val="12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The actin cytoskeleton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p:cNvPicPr>
            <a:picLocks noChangeAspect="1" noChangeArrowheads="1"/>
          </p:cNvPicPr>
          <p:nvPr/>
        </p:nvPicPr>
        <p:blipFill>
          <a:blip r:embed="rId3" cstate="print"/>
          <a:srcRect/>
          <a:stretch>
            <a:fillRect/>
          </a:stretch>
        </p:blipFill>
        <p:spPr bwMode="auto">
          <a:xfrm>
            <a:off x="7593013" y="6261100"/>
            <a:ext cx="1550987" cy="596900"/>
          </a:xfrm>
          <a:prstGeom prst="rect">
            <a:avLst/>
          </a:prstGeom>
          <a:noFill/>
          <a:ln w="9525">
            <a:noFill/>
            <a:round/>
            <a:headEnd/>
            <a:tailEnd/>
          </a:ln>
        </p:spPr>
      </p:pic>
      <p:sp>
        <p:nvSpPr>
          <p:cNvPr id="29699" name="Line 2"/>
          <p:cNvSpPr>
            <a:spLocks noChangeShapeType="1"/>
          </p:cNvSpPr>
          <p:nvPr/>
        </p:nvSpPr>
        <p:spPr bwMode="auto">
          <a:xfrm>
            <a:off x="762000" y="0"/>
            <a:ext cx="1588" cy="6858000"/>
          </a:xfrm>
          <a:prstGeom prst="line">
            <a:avLst/>
          </a:prstGeom>
          <a:noFill/>
          <a:ln w="9360">
            <a:solidFill>
              <a:srgbClr val="000000"/>
            </a:solidFill>
            <a:miter lim="800000"/>
            <a:headEnd/>
            <a:tailEnd/>
          </a:ln>
        </p:spPr>
        <p:txBody>
          <a:bodyPr/>
          <a:lstStyle/>
          <a:p>
            <a:endParaRPr lang="en-GB"/>
          </a:p>
        </p:txBody>
      </p:sp>
      <p:sp>
        <p:nvSpPr>
          <p:cNvPr id="29700" name="Text Box 3"/>
          <p:cNvSpPr txBox="1">
            <a:spLocks noChangeArrowheads="1"/>
          </p:cNvSpPr>
          <p:nvPr/>
        </p:nvSpPr>
        <p:spPr bwMode="auto">
          <a:xfrm>
            <a:off x="0" y="0"/>
            <a:ext cx="685800" cy="6858000"/>
          </a:xfrm>
          <a:prstGeom prst="rect">
            <a:avLst/>
          </a:prstGeom>
          <a:noFill/>
          <a:ln w="9525">
            <a:noFill/>
            <a:round/>
            <a:headEnd/>
            <a:tailEnd/>
          </a:ln>
        </p:spPr>
        <p:txBody>
          <a:bodyPr vert="eaVert"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a:solidFill>
                  <a:srgbClr val="336699"/>
                </a:solidFill>
                <a:latin typeface="Arial" pitchFamily="34" charset="0"/>
              </a:rPr>
              <a:t>Fluid?</a:t>
            </a:r>
          </a:p>
        </p:txBody>
      </p:sp>
      <p:sp>
        <p:nvSpPr>
          <p:cNvPr id="29701" name="Text Box 4"/>
          <p:cNvSpPr txBox="1">
            <a:spLocks noChangeArrowheads="1"/>
          </p:cNvSpPr>
          <p:nvPr/>
        </p:nvSpPr>
        <p:spPr bwMode="auto">
          <a:xfrm>
            <a:off x="974725" y="6309320"/>
            <a:ext cx="7864475" cy="336550"/>
          </a:xfrm>
          <a:prstGeom prst="rect">
            <a:avLst/>
          </a:prstGeom>
          <a:noFill/>
          <a:ln w="9525">
            <a:noFill/>
            <a:round/>
            <a:headEnd/>
            <a:tailEnd/>
          </a:ln>
        </p:spPr>
        <p:txBody>
          <a:bodyPr lIns="90000" tIns="46800" rIns="90000" bIns="46800">
            <a:spAutoFit/>
          </a:bodyPr>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dirty="0">
                <a:solidFill>
                  <a:srgbClr val="336699"/>
                </a:solidFill>
                <a:latin typeface=" serif" charset="0"/>
              </a:rPr>
              <a:t>singlemolecules111&lt;at&gt;kusumi.frontier.kyoto-u.ac.jp</a:t>
            </a:r>
          </a:p>
        </p:txBody>
      </p:sp>
      <p:pic>
        <p:nvPicPr>
          <p:cNvPr id="29702" name="Picture 5"/>
          <p:cNvPicPr>
            <a:picLocks noChangeAspect="1" noChangeArrowheads="1"/>
          </p:cNvPicPr>
          <p:nvPr/>
        </p:nvPicPr>
        <p:blipFill>
          <a:blip r:embed="rId4" cstate="print"/>
          <a:srcRect/>
          <a:stretch>
            <a:fillRect/>
          </a:stretch>
        </p:blipFill>
        <p:spPr bwMode="auto">
          <a:xfrm>
            <a:off x="1295400" y="1555204"/>
            <a:ext cx="6624638" cy="4610100"/>
          </a:xfrm>
          <a:prstGeom prst="rect">
            <a:avLst/>
          </a:prstGeom>
          <a:noFill/>
          <a:ln w="9525">
            <a:noFill/>
            <a:round/>
            <a:headEnd/>
            <a:tailEnd/>
          </a:ln>
        </p:spPr>
      </p:pic>
      <p:sp>
        <p:nvSpPr>
          <p:cNvPr id="29703" name="Text Box 6"/>
          <p:cNvSpPr txBox="1">
            <a:spLocks noChangeArrowheads="1"/>
          </p:cNvSpPr>
          <p:nvPr/>
        </p:nvSpPr>
        <p:spPr bwMode="auto">
          <a:xfrm>
            <a:off x="1187624" y="662459"/>
            <a:ext cx="8380413" cy="822325"/>
          </a:xfrm>
          <a:prstGeom prst="rect">
            <a:avLst/>
          </a:prstGeom>
          <a:noFill/>
          <a:ln w="9525">
            <a:noFill/>
            <a:round/>
            <a:headEnd/>
            <a:tailEnd/>
          </a:ln>
        </p:spPr>
        <p:txBody>
          <a:bodyPr lIns="90000" tIns="45000" rIns="90000" bIns="45000"/>
          <a:lstStyle/>
          <a:p>
            <a:pPr>
              <a:spcBef>
                <a:spcPts val="12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Some membrane proteins are moved in the membrane along actin filaments by myosin motors, e.g. </a:t>
            </a:r>
            <a:r>
              <a:rPr lang="en-GB" sz="2000" dirty="0" err="1">
                <a:solidFill>
                  <a:srgbClr val="336699"/>
                </a:solidFill>
                <a:latin typeface="Arial" pitchFamily="34" charset="0"/>
              </a:rPr>
              <a:t>cadherins</a:t>
            </a:r>
            <a:endParaRPr lang="en-GB" sz="2000" dirty="0">
              <a:solidFill>
                <a:srgbClr val="336699"/>
              </a:solidFill>
              <a:latin typeface="Arial"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Picture 1"/>
          <p:cNvPicPr>
            <a:picLocks noChangeAspect="1" noChangeArrowheads="1"/>
          </p:cNvPicPr>
          <p:nvPr/>
        </p:nvPicPr>
        <p:blipFill>
          <a:blip r:embed="rId3" cstate="print"/>
          <a:srcRect/>
          <a:stretch>
            <a:fillRect/>
          </a:stretch>
        </p:blipFill>
        <p:spPr bwMode="auto">
          <a:xfrm>
            <a:off x="7593013" y="6261100"/>
            <a:ext cx="1550987" cy="596900"/>
          </a:xfrm>
          <a:prstGeom prst="rect">
            <a:avLst/>
          </a:prstGeom>
          <a:noFill/>
          <a:ln w="9525">
            <a:noFill/>
            <a:round/>
            <a:headEnd/>
            <a:tailEnd/>
          </a:ln>
        </p:spPr>
      </p:pic>
      <p:sp>
        <p:nvSpPr>
          <p:cNvPr id="31747" name="Line 2"/>
          <p:cNvSpPr>
            <a:spLocks noChangeShapeType="1"/>
          </p:cNvSpPr>
          <p:nvPr/>
        </p:nvSpPr>
        <p:spPr bwMode="auto">
          <a:xfrm>
            <a:off x="762000" y="0"/>
            <a:ext cx="1588" cy="6858000"/>
          </a:xfrm>
          <a:prstGeom prst="line">
            <a:avLst/>
          </a:prstGeom>
          <a:noFill/>
          <a:ln w="9360">
            <a:solidFill>
              <a:srgbClr val="000000"/>
            </a:solidFill>
            <a:miter lim="800000"/>
            <a:headEnd/>
            <a:tailEnd/>
          </a:ln>
        </p:spPr>
        <p:txBody>
          <a:bodyPr/>
          <a:lstStyle/>
          <a:p>
            <a:endParaRPr lang="en-GB"/>
          </a:p>
        </p:txBody>
      </p:sp>
      <p:sp>
        <p:nvSpPr>
          <p:cNvPr id="31748" name="Text Box 3"/>
          <p:cNvSpPr txBox="1">
            <a:spLocks noChangeArrowheads="1"/>
          </p:cNvSpPr>
          <p:nvPr/>
        </p:nvSpPr>
        <p:spPr bwMode="auto">
          <a:xfrm>
            <a:off x="0" y="0"/>
            <a:ext cx="685800" cy="6858000"/>
          </a:xfrm>
          <a:prstGeom prst="rect">
            <a:avLst/>
          </a:prstGeom>
          <a:noFill/>
          <a:ln w="9525">
            <a:noFill/>
            <a:round/>
            <a:headEnd/>
            <a:tailEnd/>
          </a:ln>
        </p:spPr>
        <p:txBody>
          <a:bodyPr vert="eaVert"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a:solidFill>
                  <a:srgbClr val="336699"/>
                </a:solidFill>
                <a:latin typeface="Arial" pitchFamily="34" charset="0"/>
              </a:rPr>
              <a:t>Membrane proteins</a:t>
            </a:r>
          </a:p>
        </p:txBody>
      </p:sp>
      <p:grpSp>
        <p:nvGrpSpPr>
          <p:cNvPr id="2" name="Group 5"/>
          <p:cNvGrpSpPr>
            <a:grpSpLocks/>
          </p:cNvGrpSpPr>
          <p:nvPr/>
        </p:nvGrpSpPr>
        <p:grpSpPr bwMode="auto">
          <a:xfrm>
            <a:off x="1115616" y="3027040"/>
            <a:ext cx="6092825" cy="3210272"/>
            <a:chOff x="864" y="1680"/>
            <a:chExt cx="3838" cy="1294"/>
          </a:xfrm>
        </p:grpSpPr>
        <p:grpSp>
          <p:nvGrpSpPr>
            <p:cNvPr id="3" name="Group 6"/>
            <p:cNvGrpSpPr>
              <a:grpSpLocks/>
            </p:cNvGrpSpPr>
            <p:nvPr/>
          </p:nvGrpSpPr>
          <p:grpSpPr bwMode="auto">
            <a:xfrm>
              <a:off x="869" y="1682"/>
              <a:ext cx="3827" cy="1289"/>
              <a:chOff x="869" y="1682"/>
              <a:chExt cx="3827" cy="1289"/>
            </a:xfrm>
          </p:grpSpPr>
          <p:grpSp>
            <p:nvGrpSpPr>
              <p:cNvPr id="4" name="Group 7"/>
              <p:cNvGrpSpPr>
                <a:grpSpLocks/>
              </p:cNvGrpSpPr>
              <p:nvPr/>
            </p:nvGrpSpPr>
            <p:grpSpPr bwMode="auto">
              <a:xfrm>
                <a:off x="869" y="1682"/>
                <a:ext cx="2348" cy="382"/>
                <a:chOff x="869" y="1682"/>
                <a:chExt cx="2348" cy="382"/>
              </a:xfrm>
            </p:grpSpPr>
            <p:sp>
              <p:nvSpPr>
                <p:cNvPr id="31788" name="Rectangle 8"/>
                <p:cNvSpPr>
                  <a:spLocks noChangeArrowheads="1"/>
                </p:cNvSpPr>
                <p:nvPr/>
              </p:nvSpPr>
              <p:spPr bwMode="auto">
                <a:xfrm>
                  <a:off x="940" y="1682"/>
                  <a:ext cx="2207" cy="382"/>
                </a:xfrm>
                <a:prstGeom prst="rect">
                  <a:avLst/>
                </a:prstGeom>
                <a:noFill/>
                <a:ln w="9525">
                  <a:noFill/>
                  <a:round/>
                  <a:headEnd/>
                  <a:tailEnd/>
                </a:ln>
              </p:spPr>
              <p:txBody>
                <a:bodyPr lIns="90000" tIns="46800" rIns="90000" bIns="468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latin typeface="Arial" pitchFamily="34" charset="0"/>
                      <a:cs typeface="Arial" pitchFamily="34" charset="0"/>
                    </a:rPr>
                    <a:t>Membrane</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000000"/>
                    </a:solidFill>
                    <a:latin typeface="Arial" pitchFamily="34" charset="0"/>
                    <a:cs typeface="Arial" pitchFamily="34" charset="0"/>
                  </a:endParaRPr>
                </a:p>
              </p:txBody>
            </p:sp>
            <p:sp>
              <p:nvSpPr>
                <p:cNvPr id="31789" name="Rectangle 9"/>
                <p:cNvSpPr>
                  <a:spLocks noChangeArrowheads="1"/>
                </p:cNvSpPr>
                <p:nvPr/>
              </p:nvSpPr>
              <p:spPr bwMode="auto">
                <a:xfrm>
                  <a:off x="869" y="1682"/>
                  <a:ext cx="2348" cy="382"/>
                </a:xfrm>
                <a:prstGeom prst="rect">
                  <a:avLst/>
                </a:prstGeom>
                <a:noFill/>
                <a:ln w="9360">
                  <a:solidFill>
                    <a:srgbClr val="A0A0A0"/>
                  </a:solidFill>
                  <a:miter lim="800000"/>
                  <a:headEnd/>
                  <a:tailEnd/>
                </a:ln>
              </p:spPr>
              <p:txBody>
                <a:bodyPr wrap="none" anchor="ctr"/>
                <a:lstStyle/>
                <a:p>
                  <a:endParaRPr lang="en-US"/>
                </a:p>
              </p:txBody>
            </p:sp>
          </p:grpSp>
          <p:grpSp>
            <p:nvGrpSpPr>
              <p:cNvPr id="5" name="Group 10"/>
              <p:cNvGrpSpPr>
                <a:grpSpLocks/>
              </p:cNvGrpSpPr>
              <p:nvPr/>
            </p:nvGrpSpPr>
            <p:grpSpPr bwMode="auto">
              <a:xfrm>
                <a:off x="3219" y="1682"/>
                <a:ext cx="732" cy="382"/>
                <a:chOff x="3219" y="1682"/>
                <a:chExt cx="732" cy="382"/>
              </a:xfrm>
            </p:grpSpPr>
            <p:sp>
              <p:nvSpPr>
                <p:cNvPr id="31786" name="Rectangle 11"/>
                <p:cNvSpPr>
                  <a:spLocks noChangeArrowheads="1"/>
                </p:cNvSpPr>
                <p:nvPr/>
              </p:nvSpPr>
              <p:spPr bwMode="auto">
                <a:xfrm>
                  <a:off x="3290" y="1682"/>
                  <a:ext cx="590" cy="382"/>
                </a:xfrm>
                <a:prstGeom prst="rect">
                  <a:avLst/>
                </a:prstGeom>
                <a:noFill/>
                <a:ln w="9525">
                  <a:noFill/>
                  <a:round/>
                  <a:headEnd/>
                  <a:tailEnd/>
                </a:ln>
              </p:spPr>
              <p:txBody>
                <a:bodyPr lIns="90000" tIns="46800" rIns="90000" bIns="468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latin typeface="Arial" pitchFamily="34" charset="0"/>
                      <a:cs typeface="Arial" pitchFamily="34" charset="0"/>
                    </a:rPr>
                    <a:t>Lipid</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000000"/>
                    </a:solidFill>
                    <a:latin typeface="Arial" pitchFamily="34" charset="0"/>
                    <a:cs typeface="Arial" pitchFamily="34" charset="0"/>
                  </a:endParaRPr>
                </a:p>
              </p:txBody>
            </p:sp>
            <p:sp>
              <p:nvSpPr>
                <p:cNvPr id="31787" name="Rectangle 12"/>
                <p:cNvSpPr>
                  <a:spLocks noChangeArrowheads="1"/>
                </p:cNvSpPr>
                <p:nvPr/>
              </p:nvSpPr>
              <p:spPr bwMode="auto">
                <a:xfrm>
                  <a:off x="3219" y="1682"/>
                  <a:ext cx="732" cy="382"/>
                </a:xfrm>
                <a:prstGeom prst="rect">
                  <a:avLst/>
                </a:prstGeom>
                <a:noFill/>
                <a:ln w="9360">
                  <a:solidFill>
                    <a:srgbClr val="A0A0A0"/>
                  </a:solidFill>
                  <a:miter lim="800000"/>
                  <a:headEnd/>
                  <a:tailEnd/>
                </a:ln>
              </p:spPr>
              <p:txBody>
                <a:bodyPr wrap="none" anchor="ctr"/>
                <a:lstStyle/>
                <a:p>
                  <a:endParaRPr lang="en-US"/>
                </a:p>
              </p:txBody>
            </p:sp>
          </p:grpSp>
          <p:grpSp>
            <p:nvGrpSpPr>
              <p:cNvPr id="6" name="Group 13"/>
              <p:cNvGrpSpPr>
                <a:grpSpLocks/>
              </p:cNvGrpSpPr>
              <p:nvPr/>
            </p:nvGrpSpPr>
            <p:grpSpPr bwMode="auto">
              <a:xfrm>
                <a:off x="3953" y="1682"/>
                <a:ext cx="743" cy="382"/>
                <a:chOff x="3953" y="1682"/>
                <a:chExt cx="743" cy="382"/>
              </a:xfrm>
            </p:grpSpPr>
            <p:sp>
              <p:nvSpPr>
                <p:cNvPr id="31784" name="Rectangle 14"/>
                <p:cNvSpPr>
                  <a:spLocks noChangeArrowheads="1"/>
                </p:cNvSpPr>
                <p:nvPr/>
              </p:nvSpPr>
              <p:spPr bwMode="auto">
                <a:xfrm>
                  <a:off x="4024" y="1682"/>
                  <a:ext cx="601" cy="382"/>
                </a:xfrm>
                <a:prstGeom prst="rect">
                  <a:avLst/>
                </a:prstGeom>
                <a:noFill/>
                <a:ln w="9525">
                  <a:noFill/>
                  <a:round/>
                  <a:headEnd/>
                  <a:tailEnd/>
                </a:ln>
              </p:spPr>
              <p:txBody>
                <a:bodyPr lIns="90000" tIns="46800" rIns="90000" bIns="468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latin typeface="Arial" pitchFamily="34" charset="0"/>
                      <a:cs typeface="Arial" pitchFamily="34" charset="0"/>
                    </a:rPr>
                    <a:t>Protein</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000000"/>
                    </a:solidFill>
                    <a:latin typeface="Arial" pitchFamily="34" charset="0"/>
                    <a:cs typeface="Arial" pitchFamily="34" charset="0"/>
                  </a:endParaRPr>
                </a:p>
              </p:txBody>
            </p:sp>
            <p:sp>
              <p:nvSpPr>
                <p:cNvPr id="31785" name="Rectangle 15"/>
                <p:cNvSpPr>
                  <a:spLocks noChangeArrowheads="1"/>
                </p:cNvSpPr>
                <p:nvPr/>
              </p:nvSpPr>
              <p:spPr bwMode="auto">
                <a:xfrm>
                  <a:off x="3953" y="1682"/>
                  <a:ext cx="743" cy="382"/>
                </a:xfrm>
                <a:prstGeom prst="rect">
                  <a:avLst/>
                </a:prstGeom>
                <a:noFill/>
                <a:ln w="9360">
                  <a:solidFill>
                    <a:srgbClr val="A0A0A0"/>
                  </a:solidFill>
                  <a:miter lim="800000"/>
                  <a:headEnd/>
                  <a:tailEnd/>
                </a:ln>
              </p:spPr>
              <p:txBody>
                <a:bodyPr wrap="none" anchor="ctr"/>
                <a:lstStyle/>
                <a:p>
                  <a:endParaRPr lang="en-US"/>
                </a:p>
              </p:txBody>
            </p:sp>
          </p:grpSp>
          <p:grpSp>
            <p:nvGrpSpPr>
              <p:cNvPr id="7" name="Group 16"/>
              <p:cNvGrpSpPr>
                <a:grpSpLocks/>
              </p:cNvGrpSpPr>
              <p:nvPr/>
            </p:nvGrpSpPr>
            <p:grpSpPr bwMode="auto">
              <a:xfrm>
                <a:off x="869" y="2066"/>
                <a:ext cx="2348" cy="300"/>
                <a:chOff x="869" y="2066"/>
                <a:chExt cx="2348" cy="300"/>
              </a:xfrm>
            </p:grpSpPr>
            <p:sp>
              <p:nvSpPr>
                <p:cNvPr id="31782" name="Rectangle 17"/>
                <p:cNvSpPr>
                  <a:spLocks noChangeArrowheads="1"/>
                </p:cNvSpPr>
                <p:nvPr/>
              </p:nvSpPr>
              <p:spPr bwMode="auto">
                <a:xfrm>
                  <a:off x="940" y="2066"/>
                  <a:ext cx="2207" cy="300"/>
                </a:xfrm>
                <a:prstGeom prst="rect">
                  <a:avLst/>
                </a:prstGeom>
                <a:noFill/>
                <a:ln w="9525">
                  <a:noFill/>
                  <a:round/>
                  <a:headEnd/>
                  <a:tailEnd/>
                </a:ln>
              </p:spPr>
              <p:txBody>
                <a:bodyPr lIns="90000" tIns="46800" rIns="90000" bIns="468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latin typeface="Arial" pitchFamily="34" charset="0"/>
                      <a:cs typeface="Arial" pitchFamily="34" charset="0"/>
                    </a:rPr>
                    <a:t>Myelin Sheath</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000000"/>
                    </a:solidFill>
                    <a:latin typeface="Arial" pitchFamily="34" charset="0"/>
                    <a:cs typeface="Arial" pitchFamily="34" charset="0"/>
                  </a:endParaRPr>
                </a:p>
              </p:txBody>
            </p:sp>
            <p:sp>
              <p:nvSpPr>
                <p:cNvPr id="31783" name="Rectangle 18"/>
                <p:cNvSpPr>
                  <a:spLocks noChangeArrowheads="1"/>
                </p:cNvSpPr>
                <p:nvPr/>
              </p:nvSpPr>
              <p:spPr bwMode="auto">
                <a:xfrm>
                  <a:off x="869" y="2066"/>
                  <a:ext cx="2348" cy="300"/>
                </a:xfrm>
                <a:prstGeom prst="rect">
                  <a:avLst/>
                </a:prstGeom>
                <a:noFill/>
                <a:ln w="9360">
                  <a:solidFill>
                    <a:srgbClr val="A0A0A0"/>
                  </a:solidFill>
                  <a:miter lim="800000"/>
                  <a:headEnd/>
                  <a:tailEnd/>
                </a:ln>
              </p:spPr>
              <p:txBody>
                <a:bodyPr wrap="none" anchor="ctr"/>
                <a:lstStyle/>
                <a:p>
                  <a:endParaRPr lang="en-US"/>
                </a:p>
              </p:txBody>
            </p:sp>
          </p:grpSp>
          <p:grpSp>
            <p:nvGrpSpPr>
              <p:cNvPr id="8" name="Group 19"/>
              <p:cNvGrpSpPr>
                <a:grpSpLocks/>
              </p:cNvGrpSpPr>
              <p:nvPr/>
            </p:nvGrpSpPr>
            <p:grpSpPr bwMode="auto">
              <a:xfrm>
                <a:off x="3219" y="2066"/>
                <a:ext cx="732" cy="300"/>
                <a:chOff x="3219" y="2066"/>
                <a:chExt cx="732" cy="300"/>
              </a:xfrm>
            </p:grpSpPr>
            <p:sp>
              <p:nvSpPr>
                <p:cNvPr id="31780" name="Rectangle 20"/>
                <p:cNvSpPr>
                  <a:spLocks noChangeArrowheads="1"/>
                </p:cNvSpPr>
                <p:nvPr/>
              </p:nvSpPr>
              <p:spPr bwMode="auto">
                <a:xfrm>
                  <a:off x="3290" y="2066"/>
                  <a:ext cx="590" cy="300"/>
                </a:xfrm>
                <a:prstGeom prst="rect">
                  <a:avLst/>
                </a:prstGeom>
                <a:noFill/>
                <a:ln w="9525">
                  <a:noFill/>
                  <a:round/>
                  <a:headEnd/>
                  <a:tailEnd/>
                </a:ln>
              </p:spPr>
              <p:txBody>
                <a:bodyPr lIns="90000" tIns="46800" rIns="90000" bIns="468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latin typeface="Arial" pitchFamily="34" charset="0"/>
                      <a:cs typeface="Arial" pitchFamily="34" charset="0"/>
                    </a:rPr>
                    <a:t>80%</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000000"/>
                    </a:solidFill>
                    <a:latin typeface="Arial" pitchFamily="34" charset="0"/>
                    <a:cs typeface="Arial" pitchFamily="34" charset="0"/>
                  </a:endParaRPr>
                </a:p>
              </p:txBody>
            </p:sp>
            <p:sp>
              <p:nvSpPr>
                <p:cNvPr id="31781" name="Rectangle 21"/>
                <p:cNvSpPr>
                  <a:spLocks noChangeArrowheads="1"/>
                </p:cNvSpPr>
                <p:nvPr/>
              </p:nvSpPr>
              <p:spPr bwMode="auto">
                <a:xfrm>
                  <a:off x="3219" y="2066"/>
                  <a:ext cx="732" cy="300"/>
                </a:xfrm>
                <a:prstGeom prst="rect">
                  <a:avLst/>
                </a:prstGeom>
                <a:noFill/>
                <a:ln w="9360">
                  <a:solidFill>
                    <a:srgbClr val="A0A0A0"/>
                  </a:solidFill>
                  <a:miter lim="800000"/>
                  <a:headEnd/>
                  <a:tailEnd/>
                </a:ln>
              </p:spPr>
              <p:txBody>
                <a:bodyPr wrap="none" anchor="ctr"/>
                <a:lstStyle/>
                <a:p>
                  <a:endParaRPr lang="en-US"/>
                </a:p>
              </p:txBody>
            </p:sp>
          </p:grpSp>
          <p:grpSp>
            <p:nvGrpSpPr>
              <p:cNvPr id="9" name="Group 22"/>
              <p:cNvGrpSpPr>
                <a:grpSpLocks/>
              </p:cNvGrpSpPr>
              <p:nvPr/>
            </p:nvGrpSpPr>
            <p:grpSpPr bwMode="auto">
              <a:xfrm>
                <a:off x="3953" y="2066"/>
                <a:ext cx="743" cy="300"/>
                <a:chOff x="3953" y="2066"/>
                <a:chExt cx="743" cy="300"/>
              </a:xfrm>
            </p:grpSpPr>
            <p:sp>
              <p:nvSpPr>
                <p:cNvPr id="31778" name="Rectangle 23"/>
                <p:cNvSpPr>
                  <a:spLocks noChangeArrowheads="1"/>
                </p:cNvSpPr>
                <p:nvPr/>
              </p:nvSpPr>
              <p:spPr bwMode="auto">
                <a:xfrm>
                  <a:off x="4024" y="2066"/>
                  <a:ext cx="601" cy="300"/>
                </a:xfrm>
                <a:prstGeom prst="rect">
                  <a:avLst/>
                </a:prstGeom>
                <a:noFill/>
                <a:ln w="9525">
                  <a:noFill/>
                  <a:round/>
                  <a:headEnd/>
                  <a:tailEnd/>
                </a:ln>
              </p:spPr>
              <p:txBody>
                <a:bodyPr lIns="90000" tIns="46800" rIns="90000" bIns="468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latin typeface="Arial" pitchFamily="34" charset="0"/>
                      <a:cs typeface="Arial" pitchFamily="34" charset="0"/>
                    </a:rPr>
                    <a:t>20%</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000000"/>
                    </a:solidFill>
                    <a:latin typeface="Arial" pitchFamily="34" charset="0"/>
                    <a:cs typeface="Arial" pitchFamily="34" charset="0"/>
                  </a:endParaRPr>
                </a:p>
              </p:txBody>
            </p:sp>
            <p:sp>
              <p:nvSpPr>
                <p:cNvPr id="31779" name="Rectangle 24"/>
                <p:cNvSpPr>
                  <a:spLocks noChangeArrowheads="1"/>
                </p:cNvSpPr>
                <p:nvPr/>
              </p:nvSpPr>
              <p:spPr bwMode="auto">
                <a:xfrm>
                  <a:off x="3953" y="2066"/>
                  <a:ext cx="743" cy="300"/>
                </a:xfrm>
                <a:prstGeom prst="rect">
                  <a:avLst/>
                </a:prstGeom>
                <a:noFill/>
                <a:ln w="9360">
                  <a:solidFill>
                    <a:srgbClr val="A0A0A0"/>
                  </a:solidFill>
                  <a:miter lim="800000"/>
                  <a:headEnd/>
                  <a:tailEnd/>
                </a:ln>
              </p:spPr>
              <p:txBody>
                <a:bodyPr wrap="none" anchor="ctr"/>
                <a:lstStyle/>
                <a:p>
                  <a:endParaRPr lang="en-US"/>
                </a:p>
              </p:txBody>
            </p:sp>
          </p:grpSp>
          <p:grpSp>
            <p:nvGrpSpPr>
              <p:cNvPr id="10" name="Group 25"/>
              <p:cNvGrpSpPr>
                <a:grpSpLocks/>
              </p:cNvGrpSpPr>
              <p:nvPr/>
            </p:nvGrpSpPr>
            <p:grpSpPr bwMode="auto">
              <a:xfrm>
                <a:off x="869" y="2368"/>
                <a:ext cx="2348" cy="301"/>
                <a:chOff x="869" y="2368"/>
                <a:chExt cx="2348" cy="301"/>
              </a:xfrm>
            </p:grpSpPr>
            <p:sp>
              <p:nvSpPr>
                <p:cNvPr id="31776" name="Rectangle 26"/>
                <p:cNvSpPr>
                  <a:spLocks noChangeArrowheads="1"/>
                </p:cNvSpPr>
                <p:nvPr/>
              </p:nvSpPr>
              <p:spPr bwMode="auto">
                <a:xfrm>
                  <a:off x="940" y="2368"/>
                  <a:ext cx="2207" cy="301"/>
                </a:xfrm>
                <a:prstGeom prst="rect">
                  <a:avLst/>
                </a:prstGeom>
                <a:noFill/>
                <a:ln w="9525">
                  <a:noFill/>
                  <a:round/>
                  <a:headEnd/>
                  <a:tailEnd/>
                </a:ln>
              </p:spPr>
              <p:txBody>
                <a:bodyPr lIns="90000" tIns="46800" rIns="90000" bIns="468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latin typeface="Arial" pitchFamily="34" charset="0"/>
                      <a:cs typeface="Arial" pitchFamily="34" charset="0"/>
                    </a:rPr>
                    <a:t>Plasma membrane</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000000"/>
                    </a:solidFill>
                    <a:latin typeface="Arial" pitchFamily="34" charset="0"/>
                    <a:cs typeface="Arial" pitchFamily="34" charset="0"/>
                  </a:endParaRPr>
                </a:p>
              </p:txBody>
            </p:sp>
            <p:sp>
              <p:nvSpPr>
                <p:cNvPr id="31777" name="Rectangle 27"/>
                <p:cNvSpPr>
                  <a:spLocks noChangeArrowheads="1"/>
                </p:cNvSpPr>
                <p:nvPr/>
              </p:nvSpPr>
              <p:spPr bwMode="auto">
                <a:xfrm>
                  <a:off x="869" y="2368"/>
                  <a:ext cx="2348" cy="301"/>
                </a:xfrm>
                <a:prstGeom prst="rect">
                  <a:avLst/>
                </a:prstGeom>
                <a:noFill/>
                <a:ln w="9360">
                  <a:solidFill>
                    <a:srgbClr val="A0A0A0"/>
                  </a:solidFill>
                  <a:miter lim="800000"/>
                  <a:headEnd/>
                  <a:tailEnd/>
                </a:ln>
              </p:spPr>
              <p:txBody>
                <a:bodyPr wrap="none" anchor="ctr"/>
                <a:lstStyle/>
                <a:p>
                  <a:endParaRPr lang="en-US"/>
                </a:p>
              </p:txBody>
            </p:sp>
          </p:grpSp>
          <p:grpSp>
            <p:nvGrpSpPr>
              <p:cNvPr id="11" name="Group 28"/>
              <p:cNvGrpSpPr>
                <a:grpSpLocks/>
              </p:cNvGrpSpPr>
              <p:nvPr/>
            </p:nvGrpSpPr>
            <p:grpSpPr bwMode="auto">
              <a:xfrm>
                <a:off x="3219" y="2368"/>
                <a:ext cx="732" cy="301"/>
                <a:chOff x="3219" y="2368"/>
                <a:chExt cx="732" cy="301"/>
              </a:xfrm>
            </p:grpSpPr>
            <p:sp>
              <p:nvSpPr>
                <p:cNvPr id="31774" name="Rectangle 29"/>
                <p:cNvSpPr>
                  <a:spLocks noChangeArrowheads="1"/>
                </p:cNvSpPr>
                <p:nvPr/>
              </p:nvSpPr>
              <p:spPr bwMode="auto">
                <a:xfrm>
                  <a:off x="3290" y="2368"/>
                  <a:ext cx="590" cy="301"/>
                </a:xfrm>
                <a:prstGeom prst="rect">
                  <a:avLst/>
                </a:prstGeom>
                <a:noFill/>
                <a:ln w="9525">
                  <a:noFill/>
                  <a:round/>
                  <a:headEnd/>
                  <a:tailEnd/>
                </a:ln>
              </p:spPr>
              <p:txBody>
                <a:bodyPr lIns="90000" tIns="46800" rIns="90000" bIns="468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latin typeface="Arial" pitchFamily="34" charset="0"/>
                      <a:cs typeface="Arial" pitchFamily="34" charset="0"/>
                    </a:rPr>
                    <a:t>50%</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000000"/>
                    </a:solidFill>
                    <a:latin typeface="Arial" pitchFamily="34" charset="0"/>
                    <a:cs typeface="Arial" pitchFamily="34" charset="0"/>
                  </a:endParaRPr>
                </a:p>
              </p:txBody>
            </p:sp>
            <p:sp>
              <p:nvSpPr>
                <p:cNvPr id="31775" name="Rectangle 30"/>
                <p:cNvSpPr>
                  <a:spLocks noChangeArrowheads="1"/>
                </p:cNvSpPr>
                <p:nvPr/>
              </p:nvSpPr>
              <p:spPr bwMode="auto">
                <a:xfrm>
                  <a:off x="3219" y="2368"/>
                  <a:ext cx="732" cy="301"/>
                </a:xfrm>
                <a:prstGeom prst="rect">
                  <a:avLst/>
                </a:prstGeom>
                <a:noFill/>
                <a:ln w="9360">
                  <a:solidFill>
                    <a:srgbClr val="A0A0A0"/>
                  </a:solidFill>
                  <a:miter lim="800000"/>
                  <a:headEnd/>
                  <a:tailEnd/>
                </a:ln>
              </p:spPr>
              <p:txBody>
                <a:bodyPr wrap="none" anchor="ctr"/>
                <a:lstStyle/>
                <a:p>
                  <a:endParaRPr lang="en-US"/>
                </a:p>
              </p:txBody>
            </p:sp>
          </p:grpSp>
          <p:grpSp>
            <p:nvGrpSpPr>
              <p:cNvPr id="12" name="Group 31"/>
              <p:cNvGrpSpPr>
                <a:grpSpLocks/>
              </p:cNvGrpSpPr>
              <p:nvPr/>
            </p:nvGrpSpPr>
            <p:grpSpPr bwMode="auto">
              <a:xfrm>
                <a:off x="3953" y="2368"/>
                <a:ext cx="743" cy="301"/>
                <a:chOff x="3953" y="2368"/>
                <a:chExt cx="743" cy="301"/>
              </a:xfrm>
            </p:grpSpPr>
            <p:sp>
              <p:nvSpPr>
                <p:cNvPr id="31772" name="Rectangle 32"/>
                <p:cNvSpPr>
                  <a:spLocks noChangeArrowheads="1"/>
                </p:cNvSpPr>
                <p:nvPr/>
              </p:nvSpPr>
              <p:spPr bwMode="auto">
                <a:xfrm>
                  <a:off x="4024" y="2368"/>
                  <a:ext cx="601" cy="301"/>
                </a:xfrm>
                <a:prstGeom prst="rect">
                  <a:avLst/>
                </a:prstGeom>
                <a:noFill/>
                <a:ln w="9525">
                  <a:noFill/>
                  <a:round/>
                  <a:headEnd/>
                  <a:tailEnd/>
                </a:ln>
              </p:spPr>
              <p:txBody>
                <a:bodyPr lIns="90000" tIns="46800" rIns="90000" bIns="468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latin typeface="Arial" pitchFamily="34" charset="0"/>
                      <a:cs typeface="Arial" pitchFamily="34" charset="0"/>
                    </a:rPr>
                    <a:t>50%</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000000"/>
                    </a:solidFill>
                    <a:latin typeface="Arial" pitchFamily="34" charset="0"/>
                    <a:cs typeface="Arial" pitchFamily="34" charset="0"/>
                  </a:endParaRPr>
                </a:p>
              </p:txBody>
            </p:sp>
            <p:sp>
              <p:nvSpPr>
                <p:cNvPr id="31773" name="Rectangle 33"/>
                <p:cNvSpPr>
                  <a:spLocks noChangeArrowheads="1"/>
                </p:cNvSpPr>
                <p:nvPr/>
              </p:nvSpPr>
              <p:spPr bwMode="auto">
                <a:xfrm>
                  <a:off x="3953" y="2368"/>
                  <a:ext cx="743" cy="301"/>
                </a:xfrm>
                <a:prstGeom prst="rect">
                  <a:avLst/>
                </a:prstGeom>
                <a:noFill/>
                <a:ln w="9360">
                  <a:solidFill>
                    <a:srgbClr val="A0A0A0"/>
                  </a:solidFill>
                  <a:miter lim="800000"/>
                  <a:headEnd/>
                  <a:tailEnd/>
                </a:ln>
              </p:spPr>
              <p:txBody>
                <a:bodyPr wrap="none" anchor="ctr"/>
                <a:lstStyle/>
                <a:p>
                  <a:endParaRPr lang="en-US"/>
                </a:p>
              </p:txBody>
            </p:sp>
          </p:grpSp>
          <p:grpSp>
            <p:nvGrpSpPr>
              <p:cNvPr id="13" name="Group 34"/>
              <p:cNvGrpSpPr>
                <a:grpSpLocks/>
              </p:cNvGrpSpPr>
              <p:nvPr/>
            </p:nvGrpSpPr>
            <p:grpSpPr bwMode="auto">
              <a:xfrm>
                <a:off x="869" y="2671"/>
                <a:ext cx="2348" cy="300"/>
                <a:chOff x="869" y="2671"/>
                <a:chExt cx="2348" cy="300"/>
              </a:xfrm>
            </p:grpSpPr>
            <p:sp>
              <p:nvSpPr>
                <p:cNvPr id="31770" name="Rectangle 35"/>
                <p:cNvSpPr>
                  <a:spLocks noChangeArrowheads="1"/>
                </p:cNvSpPr>
                <p:nvPr/>
              </p:nvSpPr>
              <p:spPr bwMode="auto">
                <a:xfrm>
                  <a:off x="940" y="2671"/>
                  <a:ext cx="2207" cy="300"/>
                </a:xfrm>
                <a:prstGeom prst="rect">
                  <a:avLst/>
                </a:prstGeom>
                <a:noFill/>
                <a:ln w="9525">
                  <a:noFill/>
                  <a:round/>
                  <a:headEnd/>
                  <a:tailEnd/>
                </a:ln>
              </p:spPr>
              <p:txBody>
                <a:bodyPr lIns="90000" tIns="46800" rIns="90000" bIns="468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latin typeface="Arial" pitchFamily="34" charset="0"/>
                      <a:cs typeface="Arial" pitchFamily="34" charset="0"/>
                    </a:rPr>
                    <a:t>Mitochondrial inner membrane</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000000"/>
                    </a:solidFill>
                    <a:latin typeface="Arial" pitchFamily="34" charset="0"/>
                    <a:cs typeface="Arial" pitchFamily="34" charset="0"/>
                  </a:endParaRPr>
                </a:p>
              </p:txBody>
            </p:sp>
            <p:sp>
              <p:nvSpPr>
                <p:cNvPr id="31771" name="Rectangle 36"/>
                <p:cNvSpPr>
                  <a:spLocks noChangeArrowheads="1"/>
                </p:cNvSpPr>
                <p:nvPr/>
              </p:nvSpPr>
              <p:spPr bwMode="auto">
                <a:xfrm>
                  <a:off x="869" y="2671"/>
                  <a:ext cx="2348" cy="300"/>
                </a:xfrm>
                <a:prstGeom prst="rect">
                  <a:avLst/>
                </a:prstGeom>
                <a:noFill/>
                <a:ln w="9360">
                  <a:solidFill>
                    <a:srgbClr val="A0A0A0"/>
                  </a:solidFill>
                  <a:miter lim="800000"/>
                  <a:headEnd/>
                  <a:tailEnd/>
                </a:ln>
              </p:spPr>
              <p:txBody>
                <a:bodyPr wrap="none" anchor="ctr"/>
                <a:lstStyle/>
                <a:p>
                  <a:endParaRPr lang="en-US"/>
                </a:p>
              </p:txBody>
            </p:sp>
          </p:grpSp>
          <p:grpSp>
            <p:nvGrpSpPr>
              <p:cNvPr id="14" name="Group 37"/>
              <p:cNvGrpSpPr>
                <a:grpSpLocks/>
              </p:cNvGrpSpPr>
              <p:nvPr/>
            </p:nvGrpSpPr>
            <p:grpSpPr bwMode="auto">
              <a:xfrm>
                <a:off x="3219" y="2671"/>
                <a:ext cx="732" cy="300"/>
                <a:chOff x="3219" y="2671"/>
                <a:chExt cx="732" cy="300"/>
              </a:xfrm>
            </p:grpSpPr>
            <p:sp>
              <p:nvSpPr>
                <p:cNvPr id="31768" name="Rectangle 38"/>
                <p:cNvSpPr>
                  <a:spLocks noChangeArrowheads="1"/>
                </p:cNvSpPr>
                <p:nvPr/>
              </p:nvSpPr>
              <p:spPr bwMode="auto">
                <a:xfrm>
                  <a:off x="3290" y="2671"/>
                  <a:ext cx="590" cy="300"/>
                </a:xfrm>
                <a:prstGeom prst="rect">
                  <a:avLst/>
                </a:prstGeom>
                <a:noFill/>
                <a:ln w="9525">
                  <a:noFill/>
                  <a:round/>
                  <a:headEnd/>
                  <a:tailEnd/>
                </a:ln>
              </p:spPr>
              <p:txBody>
                <a:bodyPr lIns="90000" tIns="46800" rIns="90000" bIns="468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latin typeface="Arial" pitchFamily="34" charset="0"/>
                      <a:cs typeface="Arial" pitchFamily="34" charset="0"/>
                    </a:rPr>
                    <a:t>25%</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000000"/>
                    </a:solidFill>
                    <a:latin typeface="Arial" pitchFamily="34" charset="0"/>
                    <a:cs typeface="Arial" pitchFamily="34" charset="0"/>
                  </a:endParaRPr>
                </a:p>
              </p:txBody>
            </p:sp>
            <p:sp>
              <p:nvSpPr>
                <p:cNvPr id="31769" name="Rectangle 39"/>
                <p:cNvSpPr>
                  <a:spLocks noChangeArrowheads="1"/>
                </p:cNvSpPr>
                <p:nvPr/>
              </p:nvSpPr>
              <p:spPr bwMode="auto">
                <a:xfrm>
                  <a:off x="3219" y="2671"/>
                  <a:ext cx="732" cy="300"/>
                </a:xfrm>
                <a:prstGeom prst="rect">
                  <a:avLst/>
                </a:prstGeom>
                <a:noFill/>
                <a:ln w="9360">
                  <a:solidFill>
                    <a:srgbClr val="A0A0A0"/>
                  </a:solidFill>
                  <a:miter lim="800000"/>
                  <a:headEnd/>
                  <a:tailEnd/>
                </a:ln>
              </p:spPr>
              <p:txBody>
                <a:bodyPr wrap="none" anchor="ctr"/>
                <a:lstStyle/>
                <a:p>
                  <a:endParaRPr lang="en-US"/>
                </a:p>
              </p:txBody>
            </p:sp>
          </p:grpSp>
          <p:grpSp>
            <p:nvGrpSpPr>
              <p:cNvPr id="15" name="Group 40"/>
              <p:cNvGrpSpPr>
                <a:grpSpLocks/>
              </p:cNvGrpSpPr>
              <p:nvPr/>
            </p:nvGrpSpPr>
            <p:grpSpPr bwMode="auto">
              <a:xfrm>
                <a:off x="3953" y="2671"/>
                <a:ext cx="743" cy="300"/>
                <a:chOff x="3953" y="2671"/>
                <a:chExt cx="743" cy="300"/>
              </a:xfrm>
            </p:grpSpPr>
            <p:sp>
              <p:nvSpPr>
                <p:cNvPr id="31766" name="Rectangle 41"/>
                <p:cNvSpPr>
                  <a:spLocks noChangeArrowheads="1"/>
                </p:cNvSpPr>
                <p:nvPr/>
              </p:nvSpPr>
              <p:spPr bwMode="auto">
                <a:xfrm>
                  <a:off x="4024" y="2671"/>
                  <a:ext cx="601" cy="300"/>
                </a:xfrm>
                <a:prstGeom prst="rect">
                  <a:avLst/>
                </a:prstGeom>
                <a:noFill/>
                <a:ln w="9525">
                  <a:noFill/>
                  <a:round/>
                  <a:headEnd/>
                  <a:tailEnd/>
                </a:ln>
              </p:spPr>
              <p:txBody>
                <a:bodyPr lIns="90000" tIns="46800" rIns="90000" bIns="468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latin typeface="Arial" pitchFamily="34" charset="0"/>
                      <a:cs typeface="Arial" pitchFamily="34" charset="0"/>
                    </a:rPr>
                    <a:t>75%</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000000"/>
                    </a:solidFill>
                    <a:latin typeface="Arial" pitchFamily="34" charset="0"/>
                    <a:cs typeface="Arial" pitchFamily="34" charset="0"/>
                  </a:endParaRPr>
                </a:p>
              </p:txBody>
            </p:sp>
            <p:sp>
              <p:nvSpPr>
                <p:cNvPr id="31767" name="Rectangle 42"/>
                <p:cNvSpPr>
                  <a:spLocks noChangeArrowheads="1"/>
                </p:cNvSpPr>
                <p:nvPr/>
              </p:nvSpPr>
              <p:spPr bwMode="auto">
                <a:xfrm>
                  <a:off x="3953" y="2671"/>
                  <a:ext cx="743" cy="300"/>
                </a:xfrm>
                <a:prstGeom prst="rect">
                  <a:avLst/>
                </a:prstGeom>
                <a:noFill/>
                <a:ln w="9360">
                  <a:solidFill>
                    <a:srgbClr val="A0A0A0"/>
                  </a:solidFill>
                  <a:miter lim="800000"/>
                  <a:headEnd/>
                  <a:tailEnd/>
                </a:ln>
              </p:spPr>
              <p:txBody>
                <a:bodyPr wrap="none" anchor="ctr"/>
                <a:lstStyle/>
                <a:p>
                  <a:endParaRPr lang="en-US"/>
                </a:p>
              </p:txBody>
            </p:sp>
          </p:grpSp>
        </p:grpSp>
        <p:sp>
          <p:nvSpPr>
            <p:cNvPr id="31753" name="Rectangle 43"/>
            <p:cNvSpPr>
              <a:spLocks noChangeArrowheads="1"/>
            </p:cNvSpPr>
            <p:nvPr/>
          </p:nvSpPr>
          <p:spPr bwMode="auto">
            <a:xfrm>
              <a:off x="864" y="1680"/>
              <a:ext cx="3838" cy="1294"/>
            </a:xfrm>
            <a:prstGeom prst="rect">
              <a:avLst/>
            </a:prstGeom>
            <a:noFill/>
            <a:ln w="9360">
              <a:solidFill>
                <a:srgbClr val="A0A0A0"/>
              </a:solidFill>
              <a:miter lim="800000"/>
              <a:headEnd/>
              <a:tailEnd/>
            </a:ln>
          </p:spPr>
          <p:txBody>
            <a:bodyPr wrap="none" anchor="ctr"/>
            <a:lstStyle/>
            <a:p>
              <a:endParaRPr lang="en-US"/>
            </a:p>
          </p:txBody>
        </p:sp>
      </p:grpSp>
      <p:sp>
        <p:nvSpPr>
          <p:cNvPr id="31751" name="Text Box 44"/>
          <p:cNvSpPr txBox="1">
            <a:spLocks noChangeArrowheads="1"/>
          </p:cNvSpPr>
          <p:nvPr/>
        </p:nvSpPr>
        <p:spPr bwMode="auto">
          <a:xfrm>
            <a:off x="838200" y="76200"/>
            <a:ext cx="8305800" cy="2864503"/>
          </a:xfrm>
          <a:prstGeom prst="rect">
            <a:avLst/>
          </a:prstGeom>
          <a:noFill/>
          <a:ln w="9525">
            <a:noFill/>
            <a:round/>
            <a:headEnd/>
            <a:tailEnd/>
          </a:ln>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dirty="0">
                <a:solidFill>
                  <a:srgbClr val="336699"/>
                </a:solidFill>
                <a:latin typeface="Arial" pitchFamily="34" charset="0"/>
                <a:cs typeface="Arial" pitchFamily="34" charset="0"/>
              </a:rPr>
              <a:t>Cell membranes and organelle membranes contain proteins.</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dirty="0">
                <a:solidFill>
                  <a:srgbClr val="336699"/>
                </a:solidFill>
                <a:latin typeface="Arial" pitchFamily="34" charset="0"/>
                <a:cs typeface="Arial" pitchFamily="34" charset="0"/>
              </a:rPr>
              <a:t>These proteins </a:t>
            </a:r>
            <a:r>
              <a:rPr lang="en-US" sz="2000" dirty="0" smtClean="0">
                <a:solidFill>
                  <a:srgbClr val="336699"/>
                </a:solidFill>
                <a:latin typeface="Arial" pitchFamily="34" charset="0"/>
                <a:cs typeface="Arial" pitchFamily="34" charset="0"/>
              </a:rPr>
              <a:t>increase membrane fluidity</a:t>
            </a:r>
            <a:r>
              <a:rPr lang="en-US" sz="2000" dirty="0">
                <a:solidFill>
                  <a:srgbClr val="336699"/>
                </a:solidFill>
                <a:latin typeface="Arial" pitchFamily="34" charset="0"/>
                <a:cs typeface="Arial" pitchFamily="34" charset="0"/>
              </a:rPr>
              <a:t>.</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dirty="0">
                <a:solidFill>
                  <a:srgbClr val="336699"/>
                </a:solidFill>
                <a:latin typeface="Arial" pitchFamily="34" charset="0"/>
                <a:cs typeface="Arial" pitchFamily="34" charset="0"/>
              </a:rPr>
              <a:t>They confer new properties to the membranes.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dirty="0">
                <a:solidFill>
                  <a:srgbClr val="336699"/>
                </a:solidFill>
                <a:latin typeface="Arial" pitchFamily="34" charset="0"/>
                <a:cs typeface="Arial" pitchFamily="34" charset="0"/>
              </a:rPr>
              <a:t>Many membrane proteins are involved in transport and in the transmission of signals</a:t>
            </a:r>
            <a:r>
              <a:rPr lang="en-US" sz="2000" dirty="0" smtClean="0">
                <a:solidFill>
                  <a:srgbClr val="336699"/>
                </a:solidFill>
                <a:latin typeface="Arial" pitchFamily="34" charset="0"/>
                <a:cs typeface="Arial" pitchFamily="34" charset="0"/>
              </a:rPr>
              <a:t>.</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000" dirty="0">
              <a:solidFill>
                <a:srgbClr val="336699"/>
              </a:solidFill>
              <a:latin typeface="Arial" pitchFamily="34" charset="0"/>
              <a:cs typeface="Arial" pitchFamily="34"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dirty="0">
                <a:solidFill>
                  <a:srgbClr val="336699"/>
                </a:solidFill>
                <a:latin typeface="Arial" pitchFamily="34" charset="0"/>
                <a:cs typeface="Arial" pitchFamily="34" charset="0"/>
              </a:rPr>
              <a:t>The proportion of protein to lipids </a:t>
            </a:r>
            <a:r>
              <a:rPr lang="en-US" sz="2000" dirty="0" smtClean="0">
                <a:solidFill>
                  <a:srgbClr val="336699"/>
                </a:solidFill>
                <a:latin typeface="Arial" pitchFamily="34" charset="0"/>
                <a:cs typeface="Arial" pitchFamily="34" charset="0"/>
              </a:rPr>
              <a:t>varies between </a:t>
            </a:r>
            <a:r>
              <a:rPr lang="en-US" sz="2000" dirty="0">
                <a:solidFill>
                  <a:srgbClr val="336699"/>
                </a:solidFill>
                <a:latin typeface="Arial" pitchFamily="34" charset="0"/>
                <a:cs typeface="Arial" pitchFamily="34" charset="0"/>
              </a:rPr>
              <a:t>cell </a:t>
            </a:r>
            <a:r>
              <a:rPr lang="en-US" sz="2000" dirty="0" smtClean="0">
                <a:solidFill>
                  <a:srgbClr val="336699"/>
                </a:solidFill>
                <a:latin typeface="Arial" pitchFamily="34" charset="0"/>
                <a:cs typeface="Arial" pitchFamily="34" charset="0"/>
              </a:rPr>
              <a:t>types. </a:t>
            </a:r>
            <a:r>
              <a:rPr lang="en-US" sz="2000" dirty="0">
                <a:solidFill>
                  <a:srgbClr val="336699"/>
                </a:solidFill>
                <a:latin typeface="Arial" pitchFamily="34" charset="0"/>
                <a:cs typeface="Arial" pitchFamily="34" charset="0"/>
              </a:rPr>
              <a:t>The protein composition is different in the inner and outer leaflets of the lipid bilayer. The protein composition also depends on the organelles.</a:t>
            </a:r>
          </a:p>
        </p:txBody>
      </p:sp>
      <p:sp>
        <p:nvSpPr>
          <p:cNvPr id="46" name="TextBox 45"/>
          <p:cNvSpPr txBox="1"/>
          <p:nvPr/>
        </p:nvSpPr>
        <p:spPr>
          <a:xfrm>
            <a:off x="7596336" y="4170566"/>
            <a:ext cx="958917" cy="338554"/>
          </a:xfrm>
          <a:prstGeom prst="rect">
            <a:avLst/>
          </a:prstGeom>
          <a:noFill/>
        </p:spPr>
        <p:txBody>
          <a:bodyPr wrap="none" rtlCol="0">
            <a:spAutoFit/>
          </a:bodyPr>
          <a:lstStyle/>
          <a:p>
            <a:pPr marL="363538" indent="-363538">
              <a:spcBef>
                <a:spcPts val="0"/>
              </a:spcBef>
              <a:spcAft>
                <a:spcPts val="0"/>
              </a:spcAft>
            </a:pPr>
            <a:r>
              <a:rPr lang="en-GB" i="0" dirty="0" smtClean="0">
                <a:solidFill>
                  <a:srgbClr val="040404"/>
                </a:solidFill>
                <a:latin typeface="+mn-lt"/>
              </a:rPr>
              <a:t>insulator</a:t>
            </a:r>
          </a:p>
        </p:txBody>
      </p:sp>
      <p:sp>
        <p:nvSpPr>
          <p:cNvPr id="47" name="TextBox 46"/>
          <p:cNvSpPr txBox="1"/>
          <p:nvPr/>
        </p:nvSpPr>
        <p:spPr>
          <a:xfrm>
            <a:off x="7308304" y="5232102"/>
            <a:ext cx="1691680" cy="1077218"/>
          </a:xfrm>
          <a:prstGeom prst="rect">
            <a:avLst/>
          </a:prstGeom>
          <a:noFill/>
        </p:spPr>
        <p:txBody>
          <a:bodyPr wrap="square" rtlCol="0">
            <a:spAutoFit/>
          </a:bodyPr>
          <a:lstStyle/>
          <a:p>
            <a:pPr marL="363538" indent="-363538">
              <a:spcBef>
                <a:spcPts val="0"/>
              </a:spcBef>
              <a:spcAft>
                <a:spcPts val="0"/>
              </a:spcAft>
            </a:pPr>
            <a:r>
              <a:rPr lang="en-GB" i="0" dirty="0" smtClean="0">
                <a:solidFill>
                  <a:srgbClr val="040404"/>
                </a:solidFill>
                <a:latin typeface="+mn-lt"/>
              </a:rPr>
              <a:t>Protein complexes -electron transport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dissolv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dissolve">
                                      <p:cBhvr>
                                        <p:cTn id="1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p:cNvPicPr>
            <a:picLocks noChangeAspect="1" noChangeArrowheads="1"/>
          </p:cNvPicPr>
          <p:nvPr/>
        </p:nvPicPr>
        <p:blipFill>
          <a:blip r:embed="rId3" cstate="print"/>
          <a:srcRect/>
          <a:stretch>
            <a:fillRect/>
          </a:stretch>
        </p:blipFill>
        <p:spPr bwMode="auto">
          <a:xfrm>
            <a:off x="7593013" y="6261100"/>
            <a:ext cx="1550987" cy="596900"/>
          </a:xfrm>
          <a:prstGeom prst="rect">
            <a:avLst/>
          </a:prstGeom>
          <a:noFill/>
          <a:ln w="9525">
            <a:noFill/>
            <a:round/>
            <a:headEnd/>
            <a:tailEnd/>
          </a:ln>
        </p:spPr>
      </p:pic>
      <p:sp>
        <p:nvSpPr>
          <p:cNvPr id="32771" name="Line 2"/>
          <p:cNvSpPr>
            <a:spLocks noChangeShapeType="1"/>
          </p:cNvSpPr>
          <p:nvPr/>
        </p:nvSpPr>
        <p:spPr bwMode="auto">
          <a:xfrm>
            <a:off x="762000" y="0"/>
            <a:ext cx="1588" cy="6858000"/>
          </a:xfrm>
          <a:prstGeom prst="line">
            <a:avLst/>
          </a:prstGeom>
          <a:noFill/>
          <a:ln w="9360">
            <a:solidFill>
              <a:srgbClr val="000000"/>
            </a:solidFill>
            <a:miter lim="800000"/>
            <a:headEnd/>
            <a:tailEnd/>
          </a:ln>
        </p:spPr>
        <p:txBody>
          <a:bodyPr/>
          <a:lstStyle/>
          <a:p>
            <a:endParaRPr lang="en-GB"/>
          </a:p>
        </p:txBody>
      </p:sp>
      <p:sp>
        <p:nvSpPr>
          <p:cNvPr id="32772" name="Text Box 3"/>
          <p:cNvSpPr txBox="1">
            <a:spLocks noChangeArrowheads="1"/>
          </p:cNvSpPr>
          <p:nvPr/>
        </p:nvSpPr>
        <p:spPr bwMode="auto">
          <a:xfrm>
            <a:off x="71438" y="0"/>
            <a:ext cx="685800" cy="6858000"/>
          </a:xfrm>
          <a:prstGeom prst="rect">
            <a:avLst/>
          </a:prstGeom>
          <a:noFill/>
          <a:ln w="9525">
            <a:noFill/>
            <a:round/>
            <a:headEnd/>
            <a:tailEnd/>
          </a:ln>
        </p:spPr>
        <p:txBody>
          <a:bodyPr vert="eaVert"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a:solidFill>
                  <a:srgbClr val="336699"/>
                </a:solidFill>
                <a:latin typeface="Arial" pitchFamily="34" charset="0"/>
              </a:rPr>
              <a:t>The endoplasmic reticulum and Golgi apparatus</a:t>
            </a:r>
          </a:p>
        </p:txBody>
      </p:sp>
      <p:sp>
        <p:nvSpPr>
          <p:cNvPr id="32773" name="Text Box 4"/>
          <p:cNvSpPr txBox="1">
            <a:spLocks noChangeArrowheads="1"/>
          </p:cNvSpPr>
          <p:nvPr/>
        </p:nvSpPr>
        <p:spPr bwMode="auto">
          <a:xfrm>
            <a:off x="827584" y="682964"/>
            <a:ext cx="3301752" cy="1017844"/>
          </a:xfrm>
          <a:prstGeom prst="rect">
            <a:avLst/>
          </a:prstGeom>
          <a:noFill/>
          <a:ln w="9525">
            <a:noFill/>
            <a:round/>
            <a:headEnd/>
            <a:tailEnd/>
          </a:ln>
        </p:spPr>
        <p:txBody>
          <a:bodyPr wrap="squar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dirty="0">
                <a:solidFill>
                  <a:srgbClr val="336699"/>
                </a:solidFill>
                <a:latin typeface="Arial" pitchFamily="34" charset="0"/>
                <a:cs typeface="Arial" pitchFamily="34" charset="0"/>
              </a:rPr>
              <a:t>Rough and smooth endoplasmic </a:t>
            </a:r>
            <a:r>
              <a:rPr lang="en-US" sz="2000" dirty="0" smtClean="0">
                <a:solidFill>
                  <a:srgbClr val="336699"/>
                </a:solidFill>
                <a:latin typeface="Arial" pitchFamily="34" charset="0"/>
                <a:cs typeface="Arial" pitchFamily="34" charset="0"/>
              </a:rPr>
              <a:t>reticulum (ER)</a:t>
            </a:r>
            <a:endParaRPr lang="en-US" sz="2000" dirty="0">
              <a:solidFill>
                <a:srgbClr val="336699"/>
              </a:solidFill>
              <a:latin typeface="Arial" pitchFamily="34" charset="0"/>
              <a:cs typeface="Arial" pitchFamily="34"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000" dirty="0">
              <a:solidFill>
                <a:srgbClr val="336699"/>
              </a:solidFill>
              <a:latin typeface="Arial" pitchFamily="34" charset="0"/>
              <a:cs typeface="Arial" pitchFamily="34" charset="0"/>
            </a:endParaRPr>
          </a:p>
        </p:txBody>
      </p:sp>
      <p:pic>
        <p:nvPicPr>
          <p:cNvPr id="32774" name="Picture 5"/>
          <p:cNvPicPr>
            <a:picLocks noChangeAspect="1" noChangeArrowheads="1"/>
          </p:cNvPicPr>
          <p:nvPr/>
        </p:nvPicPr>
        <p:blipFill>
          <a:blip r:embed="rId4" cstate="print"/>
          <a:srcRect/>
          <a:stretch>
            <a:fillRect/>
          </a:stretch>
        </p:blipFill>
        <p:spPr bwMode="auto">
          <a:xfrm>
            <a:off x="4241800" y="558800"/>
            <a:ext cx="4686300" cy="5381625"/>
          </a:xfrm>
          <a:prstGeom prst="rect">
            <a:avLst/>
          </a:prstGeom>
          <a:noFill/>
          <a:ln w="9525">
            <a:noFill/>
            <a:round/>
            <a:headEnd/>
            <a:tailEnd/>
          </a:ln>
        </p:spPr>
      </p:pic>
      <p:sp>
        <p:nvSpPr>
          <p:cNvPr id="32775" name="Text Box 6"/>
          <p:cNvSpPr txBox="1">
            <a:spLocks noChangeArrowheads="1"/>
          </p:cNvSpPr>
          <p:nvPr/>
        </p:nvSpPr>
        <p:spPr bwMode="auto">
          <a:xfrm>
            <a:off x="792162" y="3284984"/>
            <a:ext cx="3779838" cy="1793875"/>
          </a:xfrm>
          <a:prstGeom prst="rect">
            <a:avLst/>
          </a:prstGeom>
          <a:noFill/>
          <a:ln w="9525">
            <a:noFill/>
            <a:round/>
            <a:headEnd/>
            <a:tailEnd/>
          </a:ln>
        </p:spPr>
        <p:txBody>
          <a:bodyPr lIns="90000" tIns="45000" rIns="90000" bIns="45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dirty="0">
                <a:solidFill>
                  <a:srgbClr val="008080"/>
                </a:solidFill>
                <a:latin typeface="Arial" pitchFamily="34" charset="0"/>
              </a:rPr>
              <a:t>5 </a:t>
            </a:r>
            <a:r>
              <a:rPr lang="en-GB" sz="1600" dirty="0">
                <a:solidFill>
                  <a:srgbClr val="CCCCFF"/>
                </a:solidFill>
                <a:latin typeface="Arial" pitchFamily="34" charset="0"/>
                <a:hlinkClick r:id="rId5"/>
              </a:rPr>
              <a:t>Ribosome</a:t>
            </a:r>
            <a:r>
              <a:rPr lang="en-GB" sz="1600" dirty="0">
                <a:solidFill>
                  <a:srgbClr val="008080"/>
                </a:solidFill>
                <a:latin typeface="Arial" pitchFamily="34" charset="0"/>
              </a:rPr>
              <a:t> on the </a:t>
            </a:r>
            <a:r>
              <a:rPr lang="en-GB" sz="1600" u="sng" dirty="0">
                <a:solidFill>
                  <a:srgbClr val="1C1C1C"/>
                </a:solidFill>
                <a:latin typeface="Arial" pitchFamily="34" charset="0"/>
              </a:rPr>
              <a:t>rough ER</a:t>
            </a:r>
            <a:r>
              <a:rPr lang="en-GB" sz="1600" dirty="0">
                <a:solidFill>
                  <a:srgbClr val="008080"/>
                </a:solidFill>
                <a:latin typeface="Arial" pitchFamily="34" charset="0"/>
              </a:rPr>
              <a:t> </a:t>
            </a:r>
            <a:r>
              <a:rPr lang="en-GB" sz="1600" dirty="0" smtClean="0">
                <a:solidFill>
                  <a:srgbClr val="008080"/>
                </a:solidFill>
                <a:latin typeface="Arial" pitchFamily="34" charset="0"/>
              </a:rPr>
              <a:t>(3)</a:t>
            </a:r>
            <a:r>
              <a:rPr lang="en-GB" sz="1600" dirty="0">
                <a:solidFill>
                  <a:srgbClr val="008080"/>
                </a:solidFill>
                <a:latin typeface="Arial" pitchFamily="34" charset="0"/>
              </a:rPr>
              <a:t>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dirty="0">
                <a:solidFill>
                  <a:srgbClr val="008080"/>
                </a:solidFill>
                <a:latin typeface="Arial" pitchFamily="34" charset="0"/>
              </a:rPr>
              <a:t>6 </a:t>
            </a:r>
            <a:r>
              <a:rPr lang="en-GB" sz="1600" dirty="0">
                <a:solidFill>
                  <a:srgbClr val="CCCCFF"/>
                </a:solidFill>
                <a:latin typeface="Arial" pitchFamily="34" charset="0"/>
                <a:hlinkClick r:id="rId6"/>
              </a:rPr>
              <a:t>Proteins</a:t>
            </a:r>
            <a:r>
              <a:rPr lang="en-GB" sz="1600" dirty="0">
                <a:solidFill>
                  <a:srgbClr val="008080"/>
                </a:solidFill>
                <a:latin typeface="Arial" pitchFamily="34" charset="0"/>
              </a:rPr>
              <a:t> that are </a:t>
            </a:r>
            <a:r>
              <a:rPr lang="en-GB" sz="1600" dirty="0" smtClean="0">
                <a:solidFill>
                  <a:srgbClr val="008080"/>
                </a:solidFill>
                <a:latin typeface="Arial" pitchFamily="34" charset="0"/>
              </a:rPr>
              <a:t>transported</a:t>
            </a:r>
            <a:endParaRPr lang="en-GB" dirty="0">
              <a:solidFill>
                <a:srgbClr val="008080"/>
              </a:solidFill>
              <a:latin typeface="Arial" pitchFamily="34"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dirty="0" smtClean="0">
                <a:solidFill>
                  <a:srgbClr val="008080"/>
                </a:solidFill>
                <a:latin typeface="Arial" pitchFamily="34" charset="0"/>
              </a:rPr>
              <a:t>7</a:t>
            </a:r>
            <a:r>
              <a:rPr lang="en-GB" sz="1600" dirty="0">
                <a:solidFill>
                  <a:srgbClr val="008080"/>
                </a:solidFill>
                <a:latin typeface="Arial" pitchFamily="34" charset="0"/>
              </a:rPr>
              <a:t> Transport </a:t>
            </a:r>
            <a:r>
              <a:rPr lang="en-GB" sz="1600" dirty="0">
                <a:solidFill>
                  <a:srgbClr val="CCCCFF"/>
                </a:solidFill>
                <a:latin typeface="Arial" pitchFamily="34" charset="0"/>
                <a:hlinkClick r:id="rId7"/>
              </a:rPr>
              <a:t>vesicle</a:t>
            </a:r>
            <a:r>
              <a:rPr lang="en-GB" sz="1600" dirty="0">
                <a:solidFill>
                  <a:srgbClr val="008080"/>
                </a:solidFill>
                <a:latin typeface="Arial" pitchFamily="34" charset="0"/>
              </a:rPr>
              <a:t>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dirty="0">
                <a:solidFill>
                  <a:srgbClr val="008080"/>
                </a:solidFill>
                <a:latin typeface="Arial" pitchFamily="34" charset="0"/>
              </a:rPr>
              <a:t>8 </a:t>
            </a:r>
            <a:r>
              <a:rPr lang="en-GB" sz="1600" dirty="0">
                <a:solidFill>
                  <a:srgbClr val="CCCCFF"/>
                </a:solidFill>
                <a:latin typeface="Arial" pitchFamily="34" charset="0"/>
                <a:hlinkClick r:id="rId8"/>
              </a:rPr>
              <a:t>Golgi apparatus</a:t>
            </a:r>
            <a:r>
              <a:rPr lang="en-GB" sz="1600" dirty="0">
                <a:solidFill>
                  <a:srgbClr val="008080"/>
                </a:solidFill>
                <a:latin typeface="Arial" pitchFamily="34" charset="0"/>
              </a:rPr>
              <a:t>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dirty="0">
                <a:solidFill>
                  <a:srgbClr val="008080"/>
                </a:solidFill>
                <a:latin typeface="Arial" pitchFamily="34" charset="0"/>
              </a:rPr>
              <a:t>9 </a:t>
            </a:r>
            <a:r>
              <a:rPr lang="en-GB" sz="1600" dirty="0" err="1">
                <a:solidFill>
                  <a:srgbClr val="008080"/>
                </a:solidFill>
                <a:latin typeface="Arial" pitchFamily="34" charset="0"/>
              </a:rPr>
              <a:t>Cis</a:t>
            </a:r>
            <a:r>
              <a:rPr lang="en-GB" sz="1600" dirty="0">
                <a:solidFill>
                  <a:srgbClr val="008080"/>
                </a:solidFill>
                <a:latin typeface="Arial" pitchFamily="34" charset="0"/>
              </a:rPr>
              <a:t> face of the Golgi apparatus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dirty="0">
                <a:solidFill>
                  <a:srgbClr val="008080"/>
                </a:solidFill>
                <a:latin typeface="Arial" pitchFamily="34" charset="0"/>
              </a:rPr>
              <a:t>10 Trans face of the Golgi apparatus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dirty="0">
                <a:solidFill>
                  <a:srgbClr val="008080"/>
                </a:solidFill>
                <a:latin typeface="Arial" pitchFamily="34" charset="0"/>
              </a:rPr>
              <a:t>11 </a:t>
            </a:r>
            <a:r>
              <a:rPr lang="en-GB" sz="1600" dirty="0" err="1">
                <a:solidFill>
                  <a:srgbClr val="008080"/>
                </a:solidFill>
                <a:latin typeface="Arial" pitchFamily="34" charset="0"/>
              </a:rPr>
              <a:t>Cisternae</a:t>
            </a:r>
            <a:r>
              <a:rPr lang="en-GB" sz="1600" dirty="0">
                <a:solidFill>
                  <a:srgbClr val="008080"/>
                </a:solidFill>
                <a:latin typeface="Arial" pitchFamily="34" charset="0"/>
              </a:rPr>
              <a:t> of the Golgi apparatus</a:t>
            </a:r>
          </a:p>
        </p:txBody>
      </p:sp>
      <p:sp>
        <p:nvSpPr>
          <p:cNvPr id="32776" name="Text Box 7"/>
          <p:cNvSpPr txBox="1">
            <a:spLocks noChangeArrowheads="1"/>
          </p:cNvSpPr>
          <p:nvPr/>
        </p:nvSpPr>
        <p:spPr bwMode="auto">
          <a:xfrm>
            <a:off x="5213350" y="533400"/>
            <a:ext cx="914400" cy="333375"/>
          </a:xfrm>
          <a:prstGeom prst="rect">
            <a:avLst/>
          </a:prstGeom>
          <a:noFill/>
          <a:ln w="9525">
            <a:noFill/>
            <a:round/>
            <a:headEnd/>
            <a:tailEnd/>
          </a:ln>
        </p:spPr>
        <p:txBody>
          <a:bodyPr lIns="90000" tIns="45000" rIns="90000" bIns="45000"/>
          <a:lstStyle/>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CCCCFF"/>
                </a:solidFill>
                <a:latin typeface="Arial" pitchFamily="34" charset="0"/>
                <a:hlinkClick r:id="rId9"/>
              </a:rPr>
              <a:t>Nucleus</a:t>
            </a:r>
          </a:p>
        </p:txBody>
      </p:sp>
      <p:sp>
        <p:nvSpPr>
          <p:cNvPr id="32777" name="Text Box 8"/>
          <p:cNvSpPr txBox="1">
            <a:spLocks noChangeArrowheads="1"/>
          </p:cNvSpPr>
          <p:nvPr/>
        </p:nvSpPr>
        <p:spPr bwMode="auto">
          <a:xfrm>
            <a:off x="5759450" y="925513"/>
            <a:ext cx="1341438" cy="333375"/>
          </a:xfrm>
          <a:prstGeom prst="rect">
            <a:avLst/>
          </a:prstGeom>
          <a:noFill/>
          <a:ln w="9525">
            <a:noFill/>
            <a:round/>
            <a:headEnd/>
            <a:tailEnd/>
          </a:ln>
        </p:spPr>
        <p:txBody>
          <a:bodyPr lIns="90000" tIns="45000" rIns="90000" bIns="45000"/>
          <a:lstStyle/>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CCCCFF"/>
                </a:solidFill>
                <a:latin typeface="Arial" pitchFamily="34" charset="0"/>
                <a:hlinkClick r:id="rId10"/>
              </a:rPr>
              <a:t>Nuclear pore</a:t>
            </a:r>
          </a:p>
        </p:txBody>
      </p:sp>
      <p:sp>
        <p:nvSpPr>
          <p:cNvPr id="32778" name="Text Box 9"/>
          <p:cNvSpPr txBox="1">
            <a:spLocks noChangeArrowheads="1"/>
          </p:cNvSpPr>
          <p:nvPr/>
        </p:nvSpPr>
        <p:spPr bwMode="auto">
          <a:xfrm>
            <a:off x="7177088" y="1233488"/>
            <a:ext cx="2035175" cy="577850"/>
          </a:xfrm>
          <a:prstGeom prst="rect">
            <a:avLst/>
          </a:prstGeom>
          <a:noFill/>
          <a:ln w="9525">
            <a:noFill/>
            <a:round/>
            <a:headEnd/>
            <a:tailEnd/>
          </a:ln>
        </p:spPr>
        <p:txBody>
          <a:bodyPr lIns="90000" tIns="45000" rIns="90000" bIns="45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8080"/>
                </a:solidFill>
                <a:latin typeface="Arial" pitchFamily="34" charset="0"/>
              </a:rPr>
              <a:t>Rough endoplasmic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8080"/>
                </a:solidFill>
                <a:latin typeface="Arial" pitchFamily="34" charset="0"/>
              </a:rPr>
              <a:t>reticulum (RER)</a:t>
            </a:r>
          </a:p>
        </p:txBody>
      </p:sp>
      <p:sp>
        <p:nvSpPr>
          <p:cNvPr id="32779" name="Text Box 10"/>
          <p:cNvSpPr txBox="1">
            <a:spLocks noChangeArrowheads="1"/>
          </p:cNvSpPr>
          <p:nvPr/>
        </p:nvSpPr>
        <p:spPr bwMode="auto">
          <a:xfrm>
            <a:off x="4140200" y="5543550"/>
            <a:ext cx="2035175" cy="820738"/>
          </a:xfrm>
          <a:prstGeom prst="rect">
            <a:avLst/>
          </a:prstGeom>
          <a:noFill/>
          <a:ln w="9525">
            <a:noFill/>
            <a:round/>
            <a:headEnd/>
            <a:tailEnd/>
          </a:ln>
        </p:spPr>
        <p:txBody>
          <a:bodyPr lIns="90000" tIns="45000" rIns="90000" bIns="45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8080"/>
                </a:solidFill>
                <a:latin typeface="Arial" pitchFamily="34" charset="0"/>
              </a:rPr>
              <a:t>Smooth endoplasmic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8080"/>
                </a:solidFill>
                <a:latin typeface="Arial" pitchFamily="34" charset="0"/>
              </a:rPr>
              <a:t>reticulum (SER)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4" name="Picture 1"/>
          <p:cNvPicPr>
            <a:picLocks noChangeAspect="1" noChangeArrowheads="1"/>
          </p:cNvPicPr>
          <p:nvPr/>
        </p:nvPicPr>
        <p:blipFill>
          <a:blip r:embed="rId3" cstate="print"/>
          <a:srcRect/>
          <a:stretch>
            <a:fillRect/>
          </a:stretch>
        </p:blipFill>
        <p:spPr bwMode="auto">
          <a:xfrm>
            <a:off x="7593013" y="6261100"/>
            <a:ext cx="1550987" cy="596900"/>
          </a:xfrm>
          <a:prstGeom prst="rect">
            <a:avLst/>
          </a:prstGeom>
          <a:noFill/>
          <a:ln w="9525">
            <a:noFill/>
            <a:round/>
            <a:headEnd/>
            <a:tailEnd/>
          </a:ln>
        </p:spPr>
      </p:pic>
      <p:sp>
        <p:nvSpPr>
          <p:cNvPr id="33795" name="Line 2"/>
          <p:cNvSpPr>
            <a:spLocks noChangeShapeType="1"/>
          </p:cNvSpPr>
          <p:nvPr/>
        </p:nvSpPr>
        <p:spPr bwMode="auto">
          <a:xfrm>
            <a:off x="762000" y="0"/>
            <a:ext cx="1588" cy="6858000"/>
          </a:xfrm>
          <a:prstGeom prst="line">
            <a:avLst/>
          </a:prstGeom>
          <a:noFill/>
          <a:ln w="9360">
            <a:solidFill>
              <a:srgbClr val="000000"/>
            </a:solidFill>
            <a:miter lim="800000"/>
            <a:headEnd/>
            <a:tailEnd/>
          </a:ln>
        </p:spPr>
        <p:txBody>
          <a:bodyPr/>
          <a:lstStyle/>
          <a:p>
            <a:endParaRPr lang="en-GB"/>
          </a:p>
        </p:txBody>
      </p:sp>
      <p:sp>
        <p:nvSpPr>
          <p:cNvPr id="33796" name="Text Box 3"/>
          <p:cNvSpPr txBox="1">
            <a:spLocks noChangeArrowheads="1"/>
          </p:cNvSpPr>
          <p:nvPr/>
        </p:nvSpPr>
        <p:spPr bwMode="auto">
          <a:xfrm>
            <a:off x="-48146" y="0"/>
            <a:ext cx="947738" cy="6858000"/>
          </a:xfrm>
          <a:prstGeom prst="rect">
            <a:avLst/>
          </a:prstGeom>
          <a:noFill/>
          <a:ln w="9525">
            <a:noFill/>
            <a:round/>
            <a:headEnd/>
            <a:tailEnd/>
          </a:ln>
        </p:spPr>
        <p:txBody>
          <a:bodyPr vert="eaVert"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a:solidFill>
                  <a:srgbClr val="336699"/>
                </a:solidFill>
                <a:latin typeface="Arial" pitchFamily="34" charset="0"/>
              </a:rPr>
              <a:t>Chloride ions contribute to membrane potential</a:t>
            </a:r>
          </a:p>
        </p:txBody>
      </p:sp>
      <p:grpSp>
        <p:nvGrpSpPr>
          <p:cNvPr id="2" name="Group 4"/>
          <p:cNvGrpSpPr>
            <a:grpSpLocks/>
          </p:cNvGrpSpPr>
          <p:nvPr/>
        </p:nvGrpSpPr>
        <p:grpSpPr bwMode="auto">
          <a:xfrm>
            <a:off x="971550" y="188913"/>
            <a:ext cx="3044825" cy="3094037"/>
            <a:chOff x="612" y="119"/>
            <a:chExt cx="1918" cy="1949"/>
          </a:xfrm>
        </p:grpSpPr>
        <p:sp>
          <p:nvSpPr>
            <p:cNvPr id="33800" name="Rectangle 5"/>
            <p:cNvSpPr>
              <a:spLocks noChangeArrowheads="1"/>
            </p:cNvSpPr>
            <p:nvPr/>
          </p:nvSpPr>
          <p:spPr bwMode="auto">
            <a:xfrm>
              <a:off x="612" y="150"/>
              <a:ext cx="1918" cy="1918"/>
            </a:xfrm>
            <a:prstGeom prst="rect">
              <a:avLst/>
            </a:prstGeom>
            <a:solidFill>
              <a:srgbClr val="CCCCFF"/>
            </a:solidFill>
            <a:ln w="9525">
              <a:noFill/>
              <a:round/>
              <a:headEnd/>
              <a:tailEnd/>
            </a:ln>
          </p:spPr>
          <p:txBody>
            <a:bodyPr wrap="none" anchor="ctr"/>
            <a:lstStyle/>
            <a:p>
              <a:endParaRPr lang="en-US"/>
            </a:p>
          </p:txBody>
        </p:sp>
        <p:sp>
          <p:nvSpPr>
            <p:cNvPr id="33801" name="Oval 6"/>
            <p:cNvSpPr>
              <a:spLocks noChangeArrowheads="1"/>
            </p:cNvSpPr>
            <p:nvPr/>
          </p:nvSpPr>
          <p:spPr bwMode="auto">
            <a:xfrm>
              <a:off x="960" y="679"/>
              <a:ext cx="1222" cy="1222"/>
            </a:xfrm>
            <a:prstGeom prst="ellipse">
              <a:avLst/>
            </a:prstGeom>
            <a:solidFill>
              <a:srgbClr val="00CC99"/>
            </a:solidFill>
            <a:ln w="9360">
              <a:solidFill>
                <a:srgbClr val="000000"/>
              </a:solidFill>
              <a:miter lim="800000"/>
              <a:headEnd/>
              <a:tailEnd/>
            </a:ln>
          </p:spPr>
          <p:txBody>
            <a:bodyPr wrap="none" anchor="ctr"/>
            <a:lstStyle/>
            <a:p>
              <a:endParaRPr lang="en-US"/>
            </a:p>
          </p:txBody>
        </p:sp>
        <p:sp>
          <p:nvSpPr>
            <p:cNvPr id="33802" name="Text Box 7"/>
            <p:cNvSpPr txBox="1">
              <a:spLocks noChangeArrowheads="1"/>
            </p:cNvSpPr>
            <p:nvPr/>
          </p:nvSpPr>
          <p:spPr bwMode="auto">
            <a:xfrm>
              <a:off x="974" y="950"/>
              <a:ext cx="1295" cy="671"/>
            </a:xfrm>
            <a:prstGeom prst="rect">
              <a:avLst/>
            </a:prstGeom>
            <a:noFill/>
            <a:ln w="9525">
              <a:noFill/>
              <a:round/>
              <a:headEnd/>
              <a:tailEnd/>
            </a:ln>
          </p:spPr>
          <p:txBody>
            <a:bodyPr wrap="non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dirty="0">
                  <a:solidFill>
                    <a:srgbClr val="000000"/>
                  </a:solidFill>
                  <a:latin typeface="Arial" pitchFamily="34" charset="0"/>
                </a:rPr>
                <a:t>Low [Na</a:t>
              </a:r>
              <a:r>
                <a:rPr lang="en-GB" sz="1600" baseline="30000" dirty="0">
                  <a:solidFill>
                    <a:srgbClr val="000000"/>
                  </a:solidFill>
                  <a:latin typeface="Arial" pitchFamily="34" charset="0"/>
                </a:rPr>
                <a:t>+</a:t>
              </a:r>
              <a:r>
                <a:rPr lang="en-GB" sz="1600" dirty="0">
                  <a:solidFill>
                    <a:srgbClr val="000000"/>
                  </a:solidFill>
                  <a:latin typeface="Arial" pitchFamily="34" charset="0"/>
                </a:rPr>
                <a:t>] (18 mM)</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dirty="0">
                  <a:solidFill>
                    <a:srgbClr val="000000"/>
                  </a:solidFill>
                  <a:latin typeface="Arial" pitchFamily="34" charset="0"/>
                </a:rPr>
                <a:t>High [K</a:t>
              </a:r>
              <a:r>
                <a:rPr lang="en-GB" sz="1600" baseline="30000" dirty="0">
                  <a:solidFill>
                    <a:srgbClr val="000000"/>
                  </a:solidFill>
                  <a:latin typeface="Arial" pitchFamily="34" charset="0"/>
                </a:rPr>
                <a:t>+</a:t>
              </a:r>
              <a:r>
                <a:rPr lang="en-GB" sz="1600" dirty="0">
                  <a:solidFill>
                    <a:srgbClr val="000000"/>
                  </a:solidFill>
                  <a:latin typeface="Arial" pitchFamily="34" charset="0"/>
                </a:rPr>
                <a:t>] (166 mM)</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dirty="0">
                  <a:solidFill>
                    <a:srgbClr val="000000"/>
                  </a:solidFill>
                  <a:latin typeface="Arial" pitchFamily="34" charset="0"/>
                </a:rPr>
                <a:t>Low [</a:t>
              </a:r>
              <a:r>
                <a:rPr lang="en-GB" sz="1600" dirty="0" err="1">
                  <a:solidFill>
                    <a:srgbClr val="000000"/>
                  </a:solidFill>
                  <a:latin typeface="Arial" pitchFamily="34" charset="0"/>
                </a:rPr>
                <a:t>Cl</a:t>
              </a:r>
              <a:r>
                <a:rPr lang="en-GB" sz="1600" baseline="30000" dirty="0">
                  <a:solidFill>
                    <a:srgbClr val="000000"/>
                  </a:solidFill>
                  <a:latin typeface="Arial" pitchFamily="34" charset="0"/>
                </a:rPr>
                <a:t>-</a:t>
              </a:r>
              <a:r>
                <a:rPr lang="en-GB" sz="1600" dirty="0">
                  <a:solidFill>
                    <a:srgbClr val="000000"/>
                  </a:solidFill>
                  <a:latin typeface="Arial" pitchFamily="34" charset="0"/>
                </a:rPr>
                <a:t>] (10-20 mM)</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dirty="0">
                  <a:solidFill>
                    <a:srgbClr val="000000"/>
                  </a:solidFill>
                  <a:latin typeface="Arial" pitchFamily="34" charset="0"/>
                </a:rPr>
                <a:t>High [protein</a:t>
              </a:r>
              <a:r>
                <a:rPr lang="en-GB" sz="1600" baseline="30000" dirty="0">
                  <a:solidFill>
                    <a:srgbClr val="000000"/>
                  </a:solidFill>
                  <a:latin typeface="Arial" pitchFamily="34" charset="0"/>
                </a:rPr>
                <a:t>-</a:t>
              </a:r>
              <a:r>
                <a:rPr lang="en-GB" sz="1600" dirty="0">
                  <a:solidFill>
                    <a:srgbClr val="000000"/>
                  </a:solidFill>
                  <a:latin typeface="Arial" pitchFamily="34" charset="0"/>
                </a:rPr>
                <a:t>]</a:t>
              </a:r>
            </a:p>
          </p:txBody>
        </p:sp>
        <p:sp>
          <p:nvSpPr>
            <p:cNvPr id="33803" name="Text Box 8"/>
            <p:cNvSpPr txBox="1">
              <a:spLocks noChangeArrowheads="1"/>
            </p:cNvSpPr>
            <p:nvPr/>
          </p:nvSpPr>
          <p:spPr bwMode="auto">
            <a:xfrm>
              <a:off x="935" y="119"/>
              <a:ext cx="1395" cy="518"/>
            </a:xfrm>
            <a:prstGeom prst="rect">
              <a:avLst/>
            </a:prstGeom>
            <a:noFill/>
            <a:ln w="9525">
              <a:noFill/>
              <a:round/>
              <a:headEnd/>
              <a:tailEnd/>
            </a:ln>
          </p:spPr>
          <p:txBody>
            <a:bodyPr wrap="non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dirty="0">
                  <a:solidFill>
                    <a:srgbClr val="000000"/>
                  </a:solidFill>
                  <a:latin typeface="Arial" pitchFamily="34" charset="0"/>
                </a:rPr>
                <a:t>High [Na</a:t>
              </a:r>
              <a:r>
                <a:rPr lang="en-GB" sz="1600" baseline="30000" dirty="0">
                  <a:solidFill>
                    <a:srgbClr val="000000"/>
                  </a:solidFill>
                  <a:latin typeface="Arial" pitchFamily="34" charset="0"/>
                </a:rPr>
                <a:t>+</a:t>
              </a:r>
              <a:r>
                <a:rPr lang="en-GB" sz="1600" dirty="0">
                  <a:solidFill>
                    <a:srgbClr val="000000"/>
                  </a:solidFill>
                  <a:latin typeface="Arial" pitchFamily="34" charset="0"/>
                </a:rPr>
                <a:t>] (135 mM)</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dirty="0">
                  <a:solidFill>
                    <a:srgbClr val="000000"/>
                  </a:solidFill>
                  <a:latin typeface="Arial" pitchFamily="34" charset="0"/>
                </a:rPr>
                <a:t>Low [K</a:t>
              </a:r>
              <a:r>
                <a:rPr lang="en-GB" sz="1600" baseline="30000" dirty="0">
                  <a:solidFill>
                    <a:srgbClr val="000000"/>
                  </a:solidFill>
                  <a:latin typeface="Arial" pitchFamily="34" charset="0"/>
                </a:rPr>
                <a:t>+</a:t>
              </a:r>
              <a:r>
                <a:rPr lang="en-GB" sz="1600" dirty="0">
                  <a:solidFill>
                    <a:srgbClr val="000000"/>
                  </a:solidFill>
                  <a:latin typeface="Arial" pitchFamily="34" charset="0"/>
                </a:rPr>
                <a:t>] (5 mM)</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dirty="0">
                  <a:solidFill>
                    <a:srgbClr val="000000"/>
                  </a:solidFill>
                  <a:latin typeface="Arial" pitchFamily="34" charset="0"/>
                </a:rPr>
                <a:t>High [</a:t>
              </a:r>
              <a:r>
                <a:rPr lang="en-GB" sz="1600" dirty="0" err="1">
                  <a:solidFill>
                    <a:srgbClr val="000000"/>
                  </a:solidFill>
                  <a:latin typeface="Arial" pitchFamily="34" charset="0"/>
                </a:rPr>
                <a:t>Cl</a:t>
              </a:r>
              <a:r>
                <a:rPr lang="en-GB" sz="1600" baseline="30000" dirty="0">
                  <a:solidFill>
                    <a:srgbClr val="000000"/>
                  </a:solidFill>
                  <a:latin typeface="Arial" pitchFamily="34" charset="0"/>
                </a:rPr>
                <a:t>-</a:t>
              </a:r>
              <a:r>
                <a:rPr lang="en-GB" sz="1600" dirty="0">
                  <a:solidFill>
                    <a:srgbClr val="000000"/>
                  </a:solidFill>
                  <a:latin typeface="Arial" pitchFamily="34" charset="0"/>
                </a:rPr>
                <a:t>] (95-107 mM)</a:t>
              </a:r>
            </a:p>
          </p:txBody>
        </p:sp>
      </p:grpSp>
      <p:sp>
        <p:nvSpPr>
          <p:cNvPr id="33798" name="Text Box 9"/>
          <p:cNvSpPr txBox="1">
            <a:spLocks noChangeArrowheads="1"/>
          </p:cNvSpPr>
          <p:nvPr/>
        </p:nvSpPr>
        <p:spPr bwMode="auto">
          <a:xfrm>
            <a:off x="827088" y="3357563"/>
            <a:ext cx="7848600" cy="2838450"/>
          </a:xfrm>
          <a:prstGeom prst="rect">
            <a:avLst/>
          </a:prstGeom>
          <a:noFill/>
          <a:ln w="9525">
            <a:noFill/>
            <a:round/>
            <a:headEnd/>
            <a:tailEnd/>
          </a:ln>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dirty="0">
              <a:solidFill>
                <a:srgbClr val="000000"/>
              </a:solidFill>
              <a:latin typeface="Arial" pitchFamily="34"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Excess negative charge inside the cell (from non-diffusible proteins and lipids) tend to push chloride ions back out of the cell.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Equilibrium can be reached so that the actual ratio of intracellular and extracellular concentration ultimately depends on the existing membrane potential.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dirty="0">
              <a:solidFill>
                <a:srgbClr val="336699"/>
              </a:solidFill>
              <a:latin typeface="Arial" pitchFamily="34" charset="0"/>
            </a:endParaRPr>
          </a:p>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Dissipation of ionic gradients is ultimately prevented by Na</a:t>
            </a:r>
            <a:r>
              <a:rPr lang="en-GB" sz="2000" baseline="33000" dirty="0">
                <a:solidFill>
                  <a:srgbClr val="336699"/>
                </a:solidFill>
                <a:latin typeface="Arial" pitchFamily="34" charset="0"/>
              </a:rPr>
              <a:t>+</a:t>
            </a:r>
            <a:r>
              <a:rPr lang="en-GB" sz="2000" dirty="0">
                <a:solidFill>
                  <a:srgbClr val="336699"/>
                </a:solidFill>
                <a:latin typeface="Arial" pitchFamily="34" charset="0"/>
              </a:rPr>
              <a:t>-K</a:t>
            </a:r>
            <a:r>
              <a:rPr lang="en-GB" sz="2000" baseline="33000" dirty="0">
                <a:solidFill>
                  <a:srgbClr val="336699"/>
                </a:solidFill>
                <a:latin typeface="Arial" pitchFamily="34" charset="0"/>
              </a:rPr>
              <a:t>+</a:t>
            </a:r>
            <a:r>
              <a:rPr lang="en-GB" sz="2000" dirty="0">
                <a:solidFill>
                  <a:srgbClr val="336699"/>
                </a:solidFill>
                <a:latin typeface="Arial" pitchFamily="34" charset="0"/>
              </a:rPr>
              <a:t> pumps</a:t>
            </a:r>
          </a:p>
        </p:txBody>
      </p:sp>
      <p:sp>
        <p:nvSpPr>
          <p:cNvPr id="33799" name="Rectangle 10"/>
          <p:cNvSpPr>
            <a:spLocks noChangeArrowheads="1"/>
          </p:cNvSpPr>
          <p:nvPr/>
        </p:nvSpPr>
        <p:spPr bwMode="auto">
          <a:xfrm>
            <a:off x="4211638" y="260350"/>
            <a:ext cx="4932362" cy="3143250"/>
          </a:xfrm>
          <a:prstGeom prst="rect">
            <a:avLst/>
          </a:prstGeom>
          <a:noFill/>
          <a:ln w="9525">
            <a:noFill/>
            <a:round/>
            <a:headEnd/>
            <a:tailEnd/>
          </a:ln>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336699"/>
                </a:solidFill>
                <a:latin typeface="Arial" pitchFamily="34" charset="0"/>
              </a:rPr>
              <a:t>Chemical concentration gradient tends to move ions down this gradient (chemical potential).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336699"/>
                </a:solidFill>
                <a:latin typeface="Arial" pitchFamily="34" charset="0"/>
              </a:rPr>
              <a:t>Electrostatic force due to the charge separation across the membrane tends to move ions in a direction determined by its particular charge.</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336699"/>
                </a:solidFill>
                <a:latin typeface="Arial" pitchFamily="34" charset="0"/>
              </a:rPr>
              <a:t>Chloride ions tend to move inward down the concentration gradient through chloride channels.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3" cstate="print"/>
          <a:srcRect/>
          <a:stretch>
            <a:fillRect/>
          </a:stretch>
        </p:blipFill>
        <p:spPr bwMode="auto">
          <a:xfrm>
            <a:off x="7593013" y="6261100"/>
            <a:ext cx="1550987" cy="596900"/>
          </a:xfrm>
          <a:prstGeom prst="rect">
            <a:avLst/>
          </a:prstGeom>
          <a:noFill/>
          <a:ln w="9525">
            <a:noFill/>
            <a:round/>
            <a:headEnd/>
            <a:tailEnd/>
          </a:ln>
        </p:spPr>
      </p:pic>
      <p:sp>
        <p:nvSpPr>
          <p:cNvPr id="5123" name="Line 2"/>
          <p:cNvSpPr>
            <a:spLocks noChangeShapeType="1"/>
          </p:cNvSpPr>
          <p:nvPr/>
        </p:nvSpPr>
        <p:spPr bwMode="auto">
          <a:xfrm>
            <a:off x="762000" y="0"/>
            <a:ext cx="1588" cy="6858000"/>
          </a:xfrm>
          <a:prstGeom prst="line">
            <a:avLst/>
          </a:prstGeom>
          <a:noFill/>
          <a:ln w="9360">
            <a:solidFill>
              <a:srgbClr val="000000"/>
            </a:solidFill>
            <a:miter lim="800000"/>
            <a:headEnd/>
            <a:tailEnd/>
          </a:ln>
        </p:spPr>
        <p:txBody>
          <a:bodyPr/>
          <a:lstStyle/>
          <a:p>
            <a:endParaRPr lang="en-GB"/>
          </a:p>
        </p:txBody>
      </p:sp>
      <p:sp>
        <p:nvSpPr>
          <p:cNvPr id="5124" name="Text Box 3"/>
          <p:cNvSpPr txBox="1">
            <a:spLocks noChangeArrowheads="1"/>
          </p:cNvSpPr>
          <p:nvPr/>
        </p:nvSpPr>
        <p:spPr bwMode="auto">
          <a:xfrm>
            <a:off x="0" y="0"/>
            <a:ext cx="685800" cy="6858000"/>
          </a:xfrm>
          <a:prstGeom prst="rect">
            <a:avLst/>
          </a:prstGeom>
          <a:noFill/>
          <a:ln w="9525">
            <a:noFill/>
            <a:round/>
            <a:headEnd/>
            <a:tailEnd/>
          </a:ln>
        </p:spPr>
        <p:txBody>
          <a:bodyPr vert="eaVert"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a:solidFill>
                  <a:srgbClr val="336699"/>
                </a:solidFill>
                <a:latin typeface="Arial" pitchFamily="34" charset="0"/>
              </a:rPr>
              <a:t>Introduction to Cells – The cell is a bag</a:t>
            </a:r>
          </a:p>
        </p:txBody>
      </p:sp>
      <p:sp>
        <p:nvSpPr>
          <p:cNvPr id="5125" name="Rectangle 4"/>
          <p:cNvSpPr>
            <a:spLocks noChangeArrowheads="1"/>
          </p:cNvSpPr>
          <p:nvPr/>
        </p:nvSpPr>
        <p:spPr bwMode="auto">
          <a:xfrm>
            <a:off x="2209800" y="685800"/>
            <a:ext cx="4637088" cy="519113"/>
          </a:xfrm>
          <a:prstGeom prst="rect">
            <a:avLst/>
          </a:prstGeom>
          <a:noFill/>
          <a:ln w="9525">
            <a:noFill/>
            <a:round/>
            <a:headEnd/>
            <a:tailEnd/>
          </a:ln>
        </p:spPr>
        <p:txBody>
          <a:bodyPr wrap="none" anchor="ctr"/>
          <a:lstStyle/>
          <a:p>
            <a:endParaRPr lang="en-US"/>
          </a:p>
        </p:txBody>
      </p:sp>
      <p:sp>
        <p:nvSpPr>
          <p:cNvPr id="5126" name="Rectangle 5"/>
          <p:cNvSpPr>
            <a:spLocks noChangeArrowheads="1"/>
          </p:cNvSpPr>
          <p:nvPr/>
        </p:nvSpPr>
        <p:spPr bwMode="auto">
          <a:xfrm>
            <a:off x="1066800" y="620688"/>
            <a:ext cx="7772400" cy="5955093"/>
          </a:xfrm>
          <a:prstGeom prst="rect">
            <a:avLst/>
          </a:prstGeom>
          <a:noFill/>
          <a:ln w="9525">
            <a:noFill/>
            <a:round/>
            <a:headEnd/>
            <a:tailEnd/>
          </a:ln>
        </p:spPr>
        <p:txBody>
          <a:bodyPr lIns="90000" tIns="46800" rIns="90000" bIns="46800">
            <a:spAutoFit/>
          </a:bodyPr>
          <a:lstStyle/>
          <a:p>
            <a:pPr>
              <a:spcBef>
                <a:spcPts val="15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dirty="0">
                <a:solidFill>
                  <a:srgbClr val="336699"/>
                </a:solidFill>
                <a:latin typeface="Arial" pitchFamily="34" charset="0"/>
              </a:rPr>
              <a:t>A living system MUST be separated from its environment if it is to maintain complex order in a chaotic physical </a:t>
            </a:r>
            <a:r>
              <a:rPr lang="en-US" sz="2000" dirty="0" smtClean="0">
                <a:solidFill>
                  <a:srgbClr val="336699"/>
                </a:solidFill>
                <a:latin typeface="Arial" pitchFamily="34" charset="0"/>
              </a:rPr>
              <a:t>world</a:t>
            </a:r>
          </a:p>
          <a:p>
            <a:pPr>
              <a:spcBef>
                <a:spcPts val="15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000" dirty="0">
              <a:solidFill>
                <a:srgbClr val="336699"/>
              </a:solidFill>
              <a:latin typeface="Arial" pitchFamily="34" charset="0"/>
            </a:endParaRPr>
          </a:p>
          <a:p>
            <a:pPr>
              <a:spcBef>
                <a:spcPts val="12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Cell is a “bag” containing chemicals:</a:t>
            </a:r>
          </a:p>
          <a:p>
            <a:pPr>
              <a:spcBef>
                <a:spcPts val="12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	genetic material (nucleic acids)</a:t>
            </a:r>
          </a:p>
          <a:p>
            <a:pPr>
              <a:spcBef>
                <a:spcPts val="12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	functional macromolecules (proteins)</a:t>
            </a:r>
          </a:p>
          <a:p>
            <a:pPr>
              <a:spcBef>
                <a:spcPts val="12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	synthetic machinery</a:t>
            </a:r>
          </a:p>
          <a:p>
            <a:pPr>
              <a:spcBef>
                <a:spcPts val="12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336699"/>
                </a:solidFill>
                <a:latin typeface="Arial" pitchFamily="34" charset="0"/>
              </a:rPr>
              <a:t>	</a:t>
            </a:r>
            <a:r>
              <a:rPr lang="en-GB" sz="2000" smtClean="0">
                <a:solidFill>
                  <a:srgbClr val="336699"/>
                </a:solidFill>
                <a:latin typeface="Arial" pitchFamily="34" charset="0"/>
              </a:rPr>
              <a:t>protein </a:t>
            </a:r>
            <a:r>
              <a:rPr lang="en-GB" sz="2000" dirty="0">
                <a:solidFill>
                  <a:srgbClr val="336699"/>
                </a:solidFill>
                <a:latin typeface="Arial" pitchFamily="34" charset="0"/>
              </a:rPr>
              <a:t>subunits</a:t>
            </a:r>
          </a:p>
          <a:p>
            <a:pPr>
              <a:spcBef>
                <a:spcPts val="12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	machinery for making ATP, NADH, etc</a:t>
            </a:r>
          </a:p>
          <a:p>
            <a:pPr>
              <a:spcBef>
                <a:spcPts val="12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	metabolic intermediates</a:t>
            </a:r>
          </a:p>
          <a:p>
            <a:pPr>
              <a:spcBef>
                <a:spcPts val="12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	</a:t>
            </a:r>
            <a:r>
              <a:rPr lang="en-GB" sz="2000" dirty="0" smtClean="0">
                <a:solidFill>
                  <a:srgbClr val="336699"/>
                </a:solidFill>
                <a:latin typeface="Arial" pitchFamily="34" charset="0"/>
              </a:rPr>
              <a:t>etc.</a:t>
            </a:r>
            <a:endParaRPr lang="en-GB" sz="2000" dirty="0">
              <a:solidFill>
                <a:srgbClr val="336699"/>
              </a:solidFill>
              <a:latin typeface="Arial" pitchFamily="34" charset="0"/>
            </a:endParaRPr>
          </a:p>
          <a:p>
            <a:pPr>
              <a:spcBef>
                <a:spcPts val="12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dirty="0">
              <a:solidFill>
                <a:srgbClr val="336699"/>
              </a:solidFill>
              <a:latin typeface="Arial" pitchFamily="34" charset="0"/>
            </a:endParaRPr>
          </a:p>
          <a:p>
            <a:pPr>
              <a:spcBef>
                <a:spcPts val="12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What is the “bag” made of?</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p:cNvPicPr>
            <a:picLocks noChangeAspect="1" noChangeArrowheads="1"/>
          </p:cNvPicPr>
          <p:nvPr/>
        </p:nvPicPr>
        <p:blipFill>
          <a:blip r:embed="rId3" cstate="print"/>
          <a:srcRect/>
          <a:stretch>
            <a:fillRect/>
          </a:stretch>
        </p:blipFill>
        <p:spPr bwMode="auto">
          <a:xfrm>
            <a:off x="7593013" y="6261100"/>
            <a:ext cx="1550987" cy="596900"/>
          </a:xfrm>
          <a:prstGeom prst="rect">
            <a:avLst/>
          </a:prstGeom>
          <a:noFill/>
          <a:ln w="9525">
            <a:noFill/>
            <a:round/>
            <a:headEnd/>
            <a:tailEnd/>
          </a:ln>
        </p:spPr>
      </p:pic>
      <p:sp>
        <p:nvSpPr>
          <p:cNvPr id="34819" name="Line 2"/>
          <p:cNvSpPr>
            <a:spLocks noChangeShapeType="1"/>
          </p:cNvSpPr>
          <p:nvPr/>
        </p:nvSpPr>
        <p:spPr bwMode="auto">
          <a:xfrm>
            <a:off x="762000" y="0"/>
            <a:ext cx="1588" cy="6858000"/>
          </a:xfrm>
          <a:prstGeom prst="line">
            <a:avLst/>
          </a:prstGeom>
          <a:noFill/>
          <a:ln w="9360">
            <a:solidFill>
              <a:srgbClr val="000000"/>
            </a:solidFill>
            <a:miter lim="800000"/>
            <a:headEnd/>
            <a:tailEnd/>
          </a:ln>
        </p:spPr>
        <p:txBody>
          <a:bodyPr/>
          <a:lstStyle/>
          <a:p>
            <a:endParaRPr lang="en-GB"/>
          </a:p>
        </p:txBody>
      </p:sp>
      <p:sp>
        <p:nvSpPr>
          <p:cNvPr id="34820" name="Text Box 3"/>
          <p:cNvSpPr txBox="1">
            <a:spLocks noChangeArrowheads="1"/>
          </p:cNvSpPr>
          <p:nvPr/>
        </p:nvSpPr>
        <p:spPr bwMode="auto">
          <a:xfrm>
            <a:off x="-10983913" y="0"/>
            <a:ext cx="22648863" cy="6858000"/>
          </a:xfrm>
          <a:prstGeom prst="rect">
            <a:avLst/>
          </a:prstGeom>
          <a:noFill/>
          <a:ln w="9525">
            <a:noFill/>
            <a:round/>
            <a:headEnd/>
            <a:tailEnd/>
          </a:ln>
        </p:spPr>
        <p:txBody>
          <a:bodyPr vert="eaVert"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 pos="12306300" algn="l"/>
                <a:tab pos="13030200" algn="l"/>
                <a:tab pos="13754100" algn="l"/>
                <a:tab pos="14478000" algn="l"/>
                <a:tab pos="15201900" algn="l"/>
                <a:tab pos="15925800" algn="l"/>
                <a:tab pos="16649700" algn="l"/>
              </a:tabLst>
            </a:pPr>
            <a:r>
              <a:rPr lang="en-GB" sz="2800" dirty="0">
                <a:solidFill>
                  <a:srgbClr val="336699"/>
                </a:solidFill>
                <a:latin typeface="Arial" pitchFamily="34" charset="0"/>
              </a:rPr>
              <a:t>The Na</a:t>
            </a:r>
            <a:r>
              <a:rPr lang="en-GB" sz="2800" baseline="33000" dirty="0">
                <a:solidFill>
                  <a:srgbClr val="336699"/>
                </a:solidFill>
                <a:latin typeface="Arial" pitchFamily="34" charset="0"/>
              </a:rPr>
              <a:t>+</a:t>
            </a:r>
            <a:r>
              <a:rPr lang="en-GB" sz="2800" dirty="0">
                <a:solidFill>
                  <a:srgbClr val="336699"/>
                </a:solidFill>
                <a:latin typeface="Arial" pitchFamily="34" charset="0"/>
              </a:rPr>
              <a:t>-K</a:t>
            </a:r>
            <a:r>
              <a:rPr lang="en-GB" sz="2800" baseline="33000" dirty="0">
                <a:solidFill>
                  <a:srgbClr val="336699"/>
                </a:solidFill>
                <a:latin typeface="Arial" pitchFamily="34" charset="0"/>
              </a:rPr>
              <a:t>+</a:t>
            </a:r>
            <a:r>
              <a:rPr lang="en-GB" sz="2800" dirty="0">
                <a:solidFill>
                  <a:srgbClr val="336699"/>
                </a:solidFill>
                <a:latin typeface="Arial" pitchFamily="34" charset="0"/>
              </a:rPr>
              <a:t> </a:t>
            </a:r>
            <a:r>
              <a:rPr lang="en-GB" sz="2800" dirty="0" err="1">
                <a:solidFill>
                  <a:srgbClr val="336699"/>
                </a:solidFill>
                <a:latin typeface="Arial" pitchFamily="34" charset="0"/>
              </a:rPr>
              <a:t>ATPase</a:t>
            </a:r>
            <a:endParaRPr lang="en-GB" sz="2800" dirty="0">
              <a:solidFill>
                <a:srgbClr val="336699"/>
              </a:solidFill>
              <a:latin typeface="Arial" pitchFamily="34" charset="0"/>
            </a:endParaRPr>
          </a:p>
        </p:txBody>
      </p:sp>
      <p:sp>
        <p:nvSpPr>
          <p:cNvPr id="34821" name="Text Box 4"/>
          <p:cNvSpPr txBox="1">
            <a:spLocks noChangeArrowheads="1"/>
          </p:cNvSpPr>
          <p:nvPr/>
        </p:nvSpPr>
        <p:spPr bwMode="auto">
          <a:xfrm>
            <a:off x="1043880" y="4296494"/>
            <a:ext cx="7848600" cy="2228850"/>
          </a:xfrm>
          <a:prstGeom prst="rect">
            <a:avLst/>
          </a:prstGeom>
          <a:noFill/>
          <a:ln w="9525">
            <a:noFill/>
            <a:round/>
            <a:headEnd/>
            <a:tailEnd/>
          </a:ln>
        </p:spPr>
        <p:txBody>
          <a:bodyPr lIns="90000" tIns="46800" rIns="90000" bIns="46800">
            <a:spAutoFit/>
          </a:bodyPr>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The Na</a:t>
            </a:r>
            <a:r>
              <a:rPr lang="en-GB" sz="2000" baseline="33000" dirty="0">
                <a:solidFill>
                  <a:srgbClr val="336699"/>
                </a:solidFill>
                <a:latin typeface="Arial" pitchFamily="34" charset="0"/>
              </a:rPr>
              <a:t>+</a:t>
            </a:r>
            <a:r>
              <a:rPr lang="en-GB" sz="2000" dirty="0">
                <a:solidFill>
                  <a:srgbClr val="336699"/>
                </a:solidFill>
                <a:latin typeface="Arial" pitchFamily="34" charset="0"/>
              </a:rPr>
              <a:t>-K</a:t>
            </a:r>
            <a:r>
              <a:rPr lang="en-GB" sz="2000" baseline="33000" dirty="0">
                <a:solidFill>
                  <a:srgbClr val="336699"/>
                </a:solidFill>
                <a:latin typeface="Arial" pitchFamily="34" charset="0"/>
              </a:rPr>
              <a:t>+</a:t>
            </a:r>
            <a:r>
              <a:rPr lang="en-GB" sz="2000" dirty="0">
                <a:solidFill>
                  <a:srgbClr val="336699"/>
                </a:solidFill>
                <a:latin typeface="Arial" pitchFamily="34" charset="0"/>
              </a:rPr>
              <a:t> </a:t>
            </a:r>
            <a:r>
              <a:rPr lang="en-GB" sz="2000" dirty="0" err="1">
                <a:solidFill>
                  <a:srgbClr val="336699"/>
                </a:solidFill>
                <a:latin typeface="Arial" pitchFamily="34" charset="0"/>
              </a:rPr>
              <a:t>ATPase</a:t>
            </a:r>
            <a:r>
              <a:rPr lang="en-GB" sz="2000" dirty="0">
                <a:solidFill>
                  <a:srgbClr val="336699"/>
                </a:solidFill>
                <a:latin typeface="Arial" pitchFamily="34" charset="0"/>
              </a:rPr>
              <a:t> maintains the osmotic balance and stabilises the cell volume by exporting Na</a:t>
            </a:r>
            <a:r>
              <a:rPr lang="en-GB" sz="2000" baseline="33000" dirty="0">
                <a:solidFill>
                  <a:srgbClr val="336699"/>
                </a:solidFill>
                <a:latin typeface="Arial" pitchFamily="34" charset="0"/>
              </a:rPr>
              <a:t>+</a:t>
            </a:r>
            <a:r>
              <a:rPr lang="en-GB" sz="2000" dirty="0">
                <a:solidFill>
                  <a:srgbClr val="336699"/>
                </a:solidFill>
                <a:latin typeface="Arial" pitchFamily="34" charset="0"/>
              </a:rPr>
              <a:t>.</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dirty="0">
              <a:solidFill>
                <a:srgbClr val="336699"/>
              </a:solidFill>
              <a:latin typeface="Arial" pitchFamily="34" charset="0"/>
            </a:endParaRPr>
          </a:p>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The Na</a:t>
            </a:r>
            <a:r>
              <a:rPr lang="en-GB" sz="2000" baseline="33000" dirty="0">
                <a:solidFill>
                  <a:srgbClr val="336699"/>
                </a:solidFill>
                <a:latin typeface="Arial" pitchFamily="34" charset="0"/>
              </a:rPr>
              <a:t>+</a:t>
            </a:r>
            <a:r>
              <a:rPr lang="en-GB" sz="2000" dirty="0">
                <a:solidFill>
                  <a:srgbClr val="336699"/>
                </a:solidFill>
                <a:latin typeface="Arial" pitchFamily="34" charset="0"/>
              </a:rPr>
              <a:t> gradient is thus maintained.</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dirty="0">
              <a:solidFill>
                <a:srgbClr val="336699"/>
              </a:solidFill>
              <a:latin typeface="Arial" pitchFamily="34" charset="0"/>
            </a:endParaRPr>
          </a:p>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The Na</a:t>
            </a:r>
            <a:r>
              <a:rPr lang="en-GB" sz="2000" baseline="33000" dirty="0">
                <a:solidFill>
                  <a:srgbClr val="336699"/>
                </a:solidFill>
                <a:latin typeface="Arial" pitchFamily="34" charset="0"/>
              </a:rPr>
              <a:t>+</a:t>
            </a:r>
            <a:r>
              <a:rPr lang="en-GB" sz="2000" dirty="0">
                <a:solidFill>
                  <a:srgbClr val="336699"/>
                </a:solidFill>
                <a:latin typeface="Arial" pitchFamily="34" charset="0"/>
              </a:rPr>
              <a:t> gradient is also used to drive the transport of sugars and amino </a:t>
            </a:r>
            <a:r>
              <a:rPr lang="en-GB" sz="2000" dirty="0" smtClean="0">
                <a:solidFill>
                  <a:srgbClr val="336699"/>
                </a:solidFill>
                <a:latin typeface="Arial" pitchFamily="34" charset="0"/>
              </a:rPr>
              <a:t>acids (i.e. </a:t>
            </a:r>
            <a:r>
              <a:rPr lang="en-GB" sz="2000" dirty="0" err="1" smtClean="0">
                <a:solidFill>
                  <a:srgbClr val="336699"/>
                </a:solidFill>
                <a:latin typeface="Arial" pitchFamily="34" charset="0"/>
              </a:rPr>
              <a:t>Symport</a:t>
            </a:r>
            <a:r>
              <a:rPr lang="en-GB" sz="2000" dirty="0" smtClean="0">
                <a:solidFill>
                  <a:srgbClr val="336699"/>
                </a:solidFill>
                <a:latin typeface="Arial" pitchFamily="34" charset="0"/>
              </a:rPr>
              <a:t>).</a:t>
            </a:r>
            <a:endParaRPr lang="en-GB" sz="2000" dirty="0">
              <a:solidFill>
                <a:srgbClr val="336699"/>
              </a:solidFill>
              <a:latin typeface="Arial" pitchFamily="34" charset="0"/>
            </a:endParaRPr>
          </a:p>
        </p:txBody>
      </p:sp>
      <p:sp>
        <p:nvSpPr>
          <p:cNvPr id="34822" name="Text Box 5"/>
          <p:cNvSpPr txBox="1">
            <a:spLocks noChangeArrowheads="1"/>
          </p:cNvSpPr>
          <p:nvPr/>
        </p:nvSpPr>
        <p:spPr bwMode="auto">
          <a:xfrm>
            <a:off x="1042988" y="1632198"/>
            <a:ext cx="7292975" cy="2556727"/>
          </a:xfrm>
          <a:prstGeom prst="rect">
            <a:avLst/>
          </a:prstGeom>
          <a:noFill/>
          <a:ln w="9525">
            <a:noFill/>
            <a:round/>
            <a:headEnd/>
            <a:tailEnd/>
          </a:ln>
        </p:spPr>
        <p:txBody>
          <a:bodyPr lIns="90000" tIns="46800" rIns="90000" bIns="46800">
            <a:spAutoFit/>
          </a:bodyPr>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The high concentration of fixed anions inside cells (the proteins) and their accompanying </a:t>
            </a:r>
            <a:r>
              <a:rPr lang="en-GB" sz="2000" dirty="0" err="1">
                <a:solidFill>
                  <a:srgbClr val="336699"/>
                </a:solidFill>
                <a:latin typeface="Arial" pitchFamily="34" charset="0"/>
              </a:rPr>
              <a:t>cations</a:t>
            </a:r>
            <a:r>
              <a:rPr lang="en-GB" sz="2000" dirty="0">
                <a:solidFill>
                  <a:srgbClr val="336699"/>
                </a:solidFill>
                <a:latin typeface="Arial" pitchFamily="34" charset="0"/>
              </a:rPr>
              <a:t> means that water is drawn into the cells by the resulting osmotic </a:t>
            </a:r>
            <a:r>
              <a:rPr lang="en-GB" sz="2000" dirty="0" smtClean="0">
                <a:solidFill>
                  <a:srgbClr val="336699"/>
                </a:solidFill>
                <a:latin typeface="Arial" pitchFamily="34" charset="0"/>
              </a:rPr>
              <a:t>gradient.</a:t>
            </a:r>
          </a:p>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336699"/>
                </a:solidFill>
                <a:latin typeface="Arial" pitchFamily="34" charset="0"/>
              </a:rPr>
              <a:t>The </a:t>
            </a:r>
            <a:r>
              <a:rPr lang="en-GB" sz="2000" dirty="0">
                <a:solidFill>
                  <a:srgbClr val="336699"/>
                </a:solidFill>
                <a:latin typeface="Arial" pitchFamily="34" charset="0"/>
              </a:rPr>
              <a:t>high concentration of ions in the extracellular space means that there is an opposing osmotic gradient due to (Na</a:t>
            </a:r>
            <a:r>
              <a:rPr lang="en-GB" sz="2000" baseline="33000" dirty="0">
                <a:solidFill>
                  <a:srgbClr val="336699"/>
                </a:solidFill>
                <a:latin typeface="Arial" pitchFamily="34" charset="0"/>
              </a:rPr>
              <a:t>+</a:t>
            </a:r>
            <a:r>
              <a:rPr lang="en-GB" sz="2000" dirty="0">
                <a:solidFill>
                  <a:srgbClr val="336699"/>
                </a:solidFill>
                <a:latin typeface="Arial" pitchFamily="34" charset="0"/>
              </a:rPr>
              <a:t> and </a:t>
            </a:r>
            <a:r>
              <a:rPr lang="en-GB" sz="2000" dirty="0" err="1">
                <a:solidFill>
                  <a:srgbClr val="336699"/>
                </a:solidFill>
                <a:latin typeface="Arial" pitchFamily="34" charset="0"/>
              </a:rPr>
              <a:t>Cl</a:t>
            </a:r>
            <a:r>
              <a:rPr lang="en-GB" sz="2000" baseline="33000" dirty="0">
                <a:solidFill>
                  <a:srgbClr val="336699"/>
                </a:solidFill>
                <a:latin typeface="Arial" pitchFamily="34" charset="0"/>
              </a:rPr>
              <a:t>-</a:t>
            </a:r>
            <a:r>
              <a:rPr lang="en-GB" sz="2000" baseline="33000" dirty="0">
                <a:solidFill>
                  <a:srgbClr val="FFFFFF"/>
                </a:solidFill>
                <a:latin typeface="Arial" pitchFamily="34" charset="0"/>
              </a:rPr>
              <a:t>-</a:t>
            </a:r>
            <a:r>
              <a:rPr lang="en-GB" sz="2000" dirty="0">
                <a:solidFill>
                  <a:srgbClr val="336699"/>
                </a:solidFill>
                <a:latin typeface="Arial" pitchFamily="34" charset="0"/>
              </a:rPr>
              <a:t>) </a:t>
            </a:r>
            <a:r>
              <a:rPr lang="en-GB" sz="2000" dirty="0" smtClean="0">
                <a:solidFill>
                  <a:srgbClr val="336699"/>
                </a:solidFill>
                <a:latin typeface="Arial" pitchFamily="34" charset="0"/>
              </a:rPr>
              <a:t>ions.</a:t>
            </a:r>
          </a:p>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336699"/>
                </a:solidFill>
                <a:latin typeface="Arial" pitchFamily="34" charset="0"/>
              </a:rPr>
              <a:t>However, </a:t>
            </a:r>
            <a:r>
              <a:rPr lang="en-GB" sz="2000" dirty="0">
                <a:solidFill>
                  <a:srgbClr val="336699"/>
                </a:solidFill>
                <a:latin typeface="Arial" pitchFamily="34" charset="0"/>
              </a:rPr>
              <a:t>Na</a:t>
            </a:r>
            <a:r>
              <a:rPr lang="en-GB" sz="2000" baseline="33000" dirty="0">
                <a:solidFill>
                  <a:srgbClr val="336699"/>
                </a:solidFill>
                <a:latin typeface="Arial" pitchFamily="34" charset="0"/>
              </a:rPr>
              <a:t>+</a:t>
            </a:r>
            <a:r>
              <a:rPr lang="en-GB" sz="2000" dirty="0">
                <a:solidFill>
                  <a:srgbClr val="336699"/>
                </a:solidFill>
                <a:latin typeface="Arial" pitchFamily="34" charset="0"/>
              </a:rPr>
              <a:t> will </a:t>
            </a:r>
            <a:r>
              <a:rPr lang="en-GB" sz="2000" dirty="0" smtClean="0">
                <a:solidFill>
                  <a:srgbClr val="336699"/>
                </a:solidFill>
                <a:latin typeface="Arial" pitchFamily="34" charset="0"/>
              </a:rPr>
              <a:t>tend </a:t>
            </a:r>
            <a:r>
              <a:rPr lang="en-GB" sz="2000" dirty="0">
                <a:solidFill>
                  <a:srgbClr val="336699"/>
                </a:solidFill>
                <a:latin typeface="Arial" pitchFamily="34" charset="0"/>
              </a:rPr>
              <a:t>to move down its concentration gradient into the cell.</a:t>
            </a:r>
          </a:p>
        </p:txBody>
      </p:sp>
      <p:sp>
        <p:nvSpPr>
          <p:cNvPr id="34823" name="Rectangle 6"/>
          <p:cNvSpPr>
            <a:spLocks noChangeArrowheads="1"/>
          </p:cNvSpPr>
          <p:nvPr/>
        </p:nvSpPr>
        <p:spPr bwMode="auto">
          <a:xfrm>
            <a:off x="3131840" y="676052"/>
            <a:ext cx="3238500" cy="520700"/>
          </a:xfrm>
          <a:prstGeom prst="rect">
            <a:avLst/>
          </a:prstGeom>
          <a:noFill/>
          <a:ln w="9525">
            <a:noFill/>
            <a:round/>
            <a:headEnd/>
            <a:tailEnd/>
          </a:ln>
        </p:spPr>
        <p:txBody>
          <a:bodyPr wrap="none" lIns="90000" tIns="46800" rIns="90000" bIns="46800">
            <a:spAutoFit/>
          </a:bodyPr>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a:solidFill>
                  <a:srgbClr val="336699"/>
                </a:solidFill>
                <a:latin typeface="Arial" pitchFamily="34" charset="0"/>
              </a:rPr>
              <a:t>The Na</a:t>
            </a:r>
            <a:r>
              <a:rPr lang="en-GB" sz="2000" baseline="33000" dirty="0">
                <a:solidFill>
                  <a:srgbClr val="336699"/>
                </a:solidFill>
                <a:latin typeface="Arial" pitchFamily="34" charset="0"/>
              </a:rPr>
              <a:t>+</a:t>
            </a:r>
            <a:r>
              <a:rPr lang="en-GB" sz="2800" dirty="0">
                <a:solidFill>
                  <a:srgbClr val="336699"/>
                </a:solidFill>
                <a:latin typeface="Arial" pitchFamily="34" charset="0"/>
              </a:rPr>
              <a:t>-K</a:t>
            </a:r>
            <a:r>
              <a:rPr lang="en-GB" sz="2000" baseline="33000" dirty="0">
                <a:solidFill>
                  <a:srgbClr val="336699"/>
                </a:solidFill>
                <a:latin typeface="Arial" pitchFamily="34" charset="0"/>
              </a:rPr>
              <a:t>+</a:t>
            </a:r>
            <a:r>
              <a:rPr lang="en-GB" sz="2800" dirty="0">
                <a:solidFill>
                  <a:srgbClr val="336699"/>
                </a:solidFill>
                <a:latin typeface="Arial" pitchFamily="34" charset="0"/>
              </a:rPr>
              <a:t> </a:t>
            </a:r>
            <a:r>
              <a:rPr lang="en-GB" sz="2800" dirty="0" err="1">
                <a:solidFill>
                  <a:srgbClr val="336699"/>
                </a:solidFill>
                <a:latin typeface="Arial" pitchFamily="34" charset="0"/>
              </a:rPr>
              <a:t>ATPase</a:t>
            </a:r>
            <a:endParaRPr lang="en-GB" sz="2800" dirty="0">
              <a:solidFill>
                <a:srgbClr val="336699"/>
              </a:solidFill>
              <a:latin typeface="Arial"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p:cNvPicPr>
            <a:picLocks noChangeAspect="1" noChangeArrowheads="1"/>
          </p:cNvPicPr>
          <p:nvPr/>
        </p:nvPicPr>
        <p:blipFill>
          <a:blip r:embed="rId3" cstate="print"/>
          <a:srcRect/>
          <a:stretch>
            <a:fillRect/>
          </a:stretch>
        </p:blipFill>
        <p:spPr bwMode="auto">
          <a:xfrm>
            <a:off x="7593013" y="6261100"/>
            <a:ext cx="1550987" cy="596900"/>
          </a:xfrm>
          <a:prstGeom prst="rect">
            <a:avLst/>
          </a:prstGeom>
          <a:noFill/>
          <a:ln w="9525">
            <a:noFill/>
            <a:round/>
            <a:headEnd/>
            <a:tailEnd/>
          </a:ln>
        </p:spPr>
      </p:pic>
      <p:sp>
        <p:nvSpPr>
          <p:cNvPr id="35843" name="Line 2"/>
          <p:cNvSpPr>
            <a:spLocks noChangeShapeType="1"/>
          </p:cNvSpPr>
          <p:nvPr/>
        </p:nvSpPr>
        <p:spPr bwMode="auto">
          <a:xfrm>
            <a:off x="762000" y="0"/>
            <a:ext cx="1588" cy="6858000"/>
          </a:xfrm>
          <a:prstGeom prst="line">
            <a:avLst/>
          </a:prstGeom>
          <a:noFill/>
          <a:ln w="9360">
            <a:solidFill>
              <a:srgbClr val="000000"/>
            </a:solidFill>
            <a:miter lim="800000"/>
            <a:headEnd/>
            <a:tailEnd/>
          </a:ln>
        </p:spPr>
        <p:txBody>
          <a:bodyPr/>
          <a:lstStyle/>
          <a:p>
            <a:endParaRPr lang="en-GB"/>
          </a:p>
        </p:txBody>
      </p:sp>
      <p:sp>
        <p:nvSpPr>
          <p:cNvPr id="35844" name="Text Box 3"/>
          <p:cNvSpPr txBox="1">
            <a:spLocks noChangeArrowheads="1"/>
          </p:cNvSpPr>
          <p:nvPr/>
        </p:nvSpPr>
        <p:spPr bwMode="auto">
          <a:xfrm>
            <a:off x="0" y="0"/>
            <a:ext cx="685800" cy="6858000"/>
          </a:xfrm>
          <a:prstGeom prst="rect">
            <a:avLst/>
          </a:prstGeom>
          <a:noFill/>
          <a:ln w="9525">
            <a:noFill/>
            <a:round/>
            <a:headEnd/>
            <a:tailEnd/>
          </a:ln>
        </p:spPr>
        <p:txBody>
          <a:bodyPr vert="eaVert"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a:solidFill>
                  <a:srgbClr val="336699"/>
                </a:solidFill>
                <a:latin typeface="Arial" pitchFamily="34" charset="0"/>
              </a:rPr>
              <a:t>The sodium-potassium pump</a:t>
            </a:r>
          </a:p>
        </p:txBody>
      </p:sp>
      <p:sp>
        <p:nvSpPr>
          <p:cNvPr id="35845" name="Rectangle 4"/>
          <p:cNvSpPr>
            <a:spLocks noChangeArrowheads="1"/>
          </p:cNvSpPr>
          <p:nvPr/>
        </p:nvSpPr>
        <p:spPr bwMode="auto">
          <a:xfrm>
            <a:off x="1668016" y="741040"/>
            <a:ext cx="3048000" cy="3048000"/>
          </a:xfrm>
          <a:prstGeom prst="rect">
            <a:avLst/>
          </a:prstGeom>
          <a:solidFill>
            <a:srgbClr val="CCCCFF"/>
          </a:solidFill>
          <a:ln w="9525">
            <a:noFill/>
            <a:round/>
            <a:headEnd/>
            <a:tailEnd/>
          </a:ln>
        </p:spPr>
        <p:txBody>
          <a:bodyPr wrap="none" anchor="ctr"/>
          <a:lstStyle/>
          <a:p>
            <a:endParaRPr lang="en-US"/>
          </a:p>
        </p:txBody>
      </p:sp>
      <p:sp>
        <p:nvSpPr>
          <p:cNvPr id="35846" name="Oval 5"/>
          <p:cNvSpPr>
            <a:spLocks noChangeArrowheads="1"/>
          </p:cNvSpPr>
          <p:nvPr/>
        </p:nvSpPr>
        <p:spPr bwMode="auto">
          <a:xfrm>
            <a:off x="2220466" y="1580827"/>
            <a:ext cx="1943100" cy="1943100"/>
          </a:xfrm>
          <a:prstGeom prst="ellipse">
            <a:avLst/>
          </a:prstGeom>
          <a:solidFill>
            <a:srgbClr val="00CC99"/>
          </a:solidFill>
          <a:ln w="9360">
            <a:solidFill>
              <a:srgbClr val="000000"/>
            </a:solidFill>
            <a:miter lim="800000"/>
            <a:headEnd/>
            <a:tailEnd/>
          </a:ln>
        </p:spPr>
        <p:txBody>
          <a:bodyPr wrap="none" anchor="ctr"/>
          <a:lstStyle/>
          <a:p>
            <a:endParaRPr lang="en-US"/>
          </a:p>
        </p:txBody>
      </p:sp>
      <p:sp>
        <p:nvSpPr>
          <p:cNvPr id="35847" name="Text Box 6"/>
          <p:cNvSpPr txBox="1">
            <a:spLocks noChangeArrowheads="1"/>
          </p:cNvSpPr>
          <p:nvPr/>
        </p:nvSpPr>
        <p:spPr bwMode="auto">
          <a:xfrm>
            <a:off x="2244279" y="2011040"/>
            <a:ext cx="1895475" cy="1066800"/>
          </a:xfrm>
          <a:prstGeom prst="rect">
            <a:avLst/>
          </a:prstGeom>
          <a:noFill/>
          <a:ln w="9525">
            <a:noFill/>
            <a:round/>
            <a:headEnd/>
            <a:tailEnd/>
          </a:ln>
        </p:spPr>
        <p:txBody>
          <a:bodyPr wrap="non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dirty="0">
                <a:solidFill>
                  <a:srgbClr val="000000"/>
                </a:solidFill>
                <a:latin typeface="Arial" pitchFamily="34" charset="0"/>
              </a:rPr>
              <a:t>Low [Na</a:t>
            </a:r>
            <a:r>
              <a:rPr lang="en-GB" sz="1600" baseline="30000" dirty="0">
                <a:solidFill>
                  <a:srgbClr val="000000"/>
                </a:solidFill>
                <a:latin typeface="Arial" pitchFamily="34" charset="0"/>
              </a:rPr>
              <a:t>+</a:t>
            </a:r>
            <a:r>
              <a:rPr lang="en-GB" sz="1600" dirty="0">
                <a:solidFill>
                  <a:srgbClr val="000000"/>
                </a:solidFill>
                <a:latin typeface="Arial" pitchFamily="34" charset="0"/>
              </a:rPr>
              <a:t>] (18 mM)</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dirty="0">
                <a:solidFill>
                  <a:srgbClr val="000000"/>
                </a:solidFill>
                <a:latin typeface="Arial" pitchFamily="34" charset="0"/>
              </a:rPr>
              <a:t>High [K</a:t>
            </a:r>
            <a:r>
              <a:rPr lang="en-GB" sz="1600" baseline="30000" dirty="0">
                <a:solidFill>
                  <a:srgbClr val="000000"/>
                </a:solidFill>
                <a:latin typeface="Arial" pitchFamily="34" charset="0"/>
              </a:rPr>
              <a:t>+</a:t>
            </a:r>
            <a:r>
              <a:rPr lang="en-GB" sz="1600" dirty="0">
                <a:solidFill>
                  <a:srgbClr val="000000"/>
                </a:solidFill>
                <a:latin typeface="Arial" pitchFamily="34" charset="0"/>
              </a:rPr>
              <a:t>] (166 mM)</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dirty="0">
                <a:solidFill>
                  <a:srgbClr val="000000"/>
                </a:solidFill>
                <a:latin typeface="Arial" pitchFamily="34" charset="0"/>
              </a:rPr>
              <a:t>Low [</a:t>
            </a:r>
            <a:r>
              <a:rPr lang="en-GB" sz="1600" dirty="0" err="1">
                <a:solidFill>
                  <a:srgbClr val="000000"/>
                </a:solidFill>
                <a:latin typeface="Arial" pitchFamily="34" charset="0"/>
              </a:rPr>
              <a:t>Cl</a:t>
            </a:r>
            <a:r>
              <a:rPr lang="en-GB" sz="1600" baseline="30000" dirty="0">
                <a:solidFill>
                  <a:srgbClr val="000000"/>
                </a:solidFill>
                <a:latin typeface="Arial" pitchFamily="34" charset="0"/>
              </a:rPr>
              <a:t>-</a:t>
            </a:r>
            <a:r>
              <a:rPr lang="en-GB" sz="1600" dirty="0">
                <a:solidFill>
                  <a:srgbClr val="000000"/>
                </a:solidFill>
                <a:latin typeface="Arial" pitchFamily="34" charset="0"/>
              </a:rPr>
              <a:t>]</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dirty="0">
                <a:solidFill>
                  <a:srgbClr val="000000"/>
                </a:solidFill>
                <a:latin typeface="Arial" pitchFamily="34" charset="0"/>
              </a:rPr>
              <a:t>High [protein</a:t>
            </a:r>
            <a:r>
              <a:rPr lang="en-GB" sz="1600" baseline="30000" dirty="0">
                <a:solidFill>
                  <a:srgbClr val="000000"/>
                </a:solidFill>
                <a:latin typeface="Arial" pitchFamily="34" charset="0"/>
              </a:rPr>
              <a:t>-</a:t>
            </a:r>
            <a:r>
              <a:rPr lang="en-GB" sz="1600" dirty="0">
                <a:solidFill>
                  <a:srgbClr val="000000"/>
                </a:solidFill>
                <a:latin typeface="Arial" pitchFamily="34" charset="0"/>
              </a:rPr>
              <a:t>]</a:t>
            </a:r>
          </a:p>
        </p:txBody>
      </p:sp>
      <p:sp>
        <p:nvSpPr>
          <p:cNvPr id="35848" name="Text Box 7"/>
          <p:cNvSpPr txBox="1">
            <a:spLocks noChangeArrowheads="1"/>
          </p:cNvSpPr>
          <p:nvPr/>
        </p:nvSpPr>
        <p:spPr bwMode="auto">
          <a:xfrm>
            <a:off x="2185541" y="691827"/>
            <a:ext cx="2019300" cy="823913"/>
          </a:xfrm>
          <a:prstGeom prst="rect">
            <a:avLst/>
          </a:prstGeom>
          <a:noFill/>
          <a:ln w="9525">
            <a:noFill/>
            <a:round/>
            <a:headEnd/>
            <a:tailEnd/>
          </a:ln>
        </p:spPr>
        <p:txBody>
          <a:bodyPr wrap="non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latin typeface="Arial" pitchFamily="34" charset="0"/>
              </a:rPr>
              <a:t>High [Na</a:t>
            </a:r>
            <a:r>
              <a:rPr lang="en-GB" sz="1600" baseline="30000">
                <a:solidFill>
                  <a:srgbClr val="000000"/>
                </a:solidFill>
                <a:latin typeface="Arial" pitchFamily="34" charset="0"/>
              </a:rPr>
              <a:t>+</a:t>
            </a:r>
            <a:r>
              <a:rPr lang="en-GB" sz="1600">
                <a:solidFill>
                  <a:srgbClr val="000000"/>
                </a:solidFill>
                <a:latin typeface="Arial" pitchFamily="34" charset="0"/>
              </a:rPr>
              <a:t>] (135 mM)</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latin typeface="Arial" pitchFamily="34" charset="0"/>
              </a:rPr>
              <a:t>Low [K</a:t>
            </a:r>
            <a:r>
              <a:rPr lang="en-GB" sz="1600" baseline="30000">
                <a:solidFill>
                  <a:srgbClr val="000000"/>
                </a:solidFill>
                <a:latin typeface="Arial" pitchFamily="34" charset="0"/>
              </a:rPr>
              <a:t>+</a:t>
            </a:r>
            <a:r>
              <a:rPr lang="en-GB" sz="1600">
                <a:solidFill>
                  <a:srgbClr val="000000"/>
                </a:solidFill>
                <a:latin typeface="Arial" pitchFamily="34" charset="0"/>
              </a:rPr>
              <a:t>] (5 mM)</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latin typeface="Arial" pitchFamily="34" charset="0"/>
              </a:rPr>
              <a:t>High [Cl</a:t>
            </a:r>
            <a:r>
              <a:rPr lang="en-GB" sz="1600" baseline="30000">
                <a:solidFill>
                  <a:srgbClr val="000000"/>
                </a:solidFill>
                <a:latin typeface="Arial" pitchFamily="34" charset="0"/>
              </a:rPr>
              <a:t>-</a:t>
            </a:r>
            <a:r>
              <a:rPr lang="en-GB" sz="1600">
                <a:solidFill>
                  <a:srgbClr val="000000"/>
                </a:solidFill>
                <a:latin typeface="Arial" pitchFamily="34" charset="0"/>
              </a:rPr>
              <a:t>]</a:t>
            </a:r>
          </a:p>
        </p:txBody>
      </p:sp>
      <p:sp>
        <p:nvSpPr>
          <p:cNvPr id="35849" name="Text Box 8"/>
          <p:cNvSpPr txBox="1">
            <a:spLocks noChangeArrowheads="1"/>
          </p:cNvSpPr>
          <p:nvPr/>
        </p:nvSpPr>
        <p:spPr bwMode="auto">
          <a:xfrm>
            <a:off x="838200" y="3789040"/>
            <a:ext cx="5173960" cy="2741393"/>
          </a:xfrm>
          <a:prstGeom prst="rect">
            <a:avLst/>
          </a:prstGeom>
          <a:noFill/>
          <a:ln w="9525">
            <a:noFill/>
            <a:round/>
            <a:headEnd/>
            <a:tailEnd/>
          </a:ln>
        </p:spPr>
        <p:txBody>
          <a:bodyPr wrap="squar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The sodium-potassium pump is found in the plasma membrane of all cells and consists of two polypeptide chains, </a:t>
            </a:r>
            <a:r>
              <a:rPr lang="en-GB" sz="2000" dirty="0" err="1">
                <a:solidFill>
                  <a:srgbClr val="336699"/>
                </a:solidFill>
                <a:latin typeface="Arial" pitchFamily="34" charset="0"/>
              </a:rPr>
              <a:t>alpha</a:t>
            </a:r>
            <a:r>
              <a:rPr lang="en-GB" sz="2000" dirty="0" err="1">
                <a:solidFill>
                  <a:srgbClr val="336699"/>
                </a:solidFill>
                <a:latin typeface="Symbol" pitchFamily="18" charset="2"/>
              </a:rPr>
              <a:t></a:t>
            </a:r>
            <a:r>
              <a:rPr lang="en-GB" sz="2000" dirty="0" err="1">
                <a:solidFill>
                  <a:srgbClr val="336699"/>
                </a:solidFill>
                <a:latin typeface="Arial" pitchFamily="34" charset="0"/>
              </a:rPr>
              <a:t>and</a:t>
            </a:r>
            <a:r>
              <a:rPr lang="en-GB" sz="2000" dirty="0">
                <a:solidFill>
                  <a:srgbClr val="336699"/>
                </a:solidFill>
                <a:latin typeface="Arial" pitchFamily="34" charset="0"/>
              </a:rPr>
              <a:t> beta, with 1000 and 300 amino </a:t>
            </a:r>
            <a:r>
              <a:rPr lang="en-GB" sz="2000" dirty="0" smtClean="0">
                <a:solidFill>
                  <a:srgbClr val="336699"/>
                </a:solidFill>
                <a:latin typeface="Arial" pitchFamily="34" charset="0"/>
              </a:rPr>
              <a:t>acids, respectively</a:t>
            </a:r>
            <a:r>
              <a:rPr lang="en-GB" sz="2000" dirty="0">
                <a:solidFill>
                  <a:srgbClr val="336699"/>
                </a:solidFill>
                <a:latin typeface="Arial" pitchFamily="34" charset="0"/>
              </a:rPr>
              <a:t>. The </a:t>
            </a:r>
            <a:r>
              <a:rPr lang="en-GB" sz="2000" dirty="0" smtClean="0">
                <a:solidFill>
                  <a:srgbClr val="336699"/>
                </a:solidFill>
                <a:latin typeface="Arial" pitchFamily="34" charset="0"/>
              </a:rPr>
              <a:t>alpha</a:t>
            </a:r>
            <a:r>
              <a:rPr lang="en-GB" sz="2000" dirty="0">
                <a:solidFill>
                  <a:srgbClr val="336699"/>
                </a:solidFill>
                <a:latin typeface="Symbol" pitchFamily="18" charset="2"/>
              </a:rPr>
              <a:t> </a:t>
            </a:r>
            <a:r>
              <a:rPr lang="en-GB" sz="2000" dirty="0" smtClean="0">
                <a:solidFill>
                  <a:srgbClr val="336699"/>
                </a:solidFill>
                <a:latin typeface="Arial" pitchFamily="34" charset="0"/>
              </a:rPr>
              <a:t>chain </a:t>
            </a:r>
            <a:r>
              <a:rPr lang="en-GB" sz="2000" dirty="0">
                <a:solidFill>
                  <a:srgbClr val="336699"/>
                </a:solidFill>
                <a:latin typeface="Arial" pitchFamily="34" charset="0"/>
              </a:rPr>
              <a:t>spans the membrane 10 times, forming a hydrophilic pore</a:t>
            </a:r>
            <a:r>
              <a:rPr lang="en-GB" sz="2000" dirty="0" smtClean="0">
                <a:solidFill>
                  <a:srgbClr val="336699"/>
                </a:solidFill>
                <a:latin typeface="Symbol" pitchFamily="18" charset="2"/>
              </a:rPr>
              <a:t></a:t>
            </a:r>
            <a:endParaRPr lang="en-GB" sz="2000" dirty="0" smtClean="0">
              <a:solidFill>
                <a:srgbClr val="336699"/>
              </a:solidFill>
              <a:latin typeface="Arial" pitchFamily="34"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336699"/>
                </a:solidFill>
                <a:latin typeface="Arial" pitchFamily="34" charset="0"/>
              </a:rPr>
              <a:t>The beta chain spans only once – controller.</a:t>
            </a:r>
            <a:endParaRPr lang="en-GB" sz="2000" dirty="0">
              <a:solidFill>
                <a:srgbClr val="336699"/>
              </a:solidFill>
              <a:latin typeface="Symbol" pitchFamily="18" charset="2"/>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dirty="0">
                <a:solidFill>
                  <a:srgbClr val="336699"/>
                </a:solidFill>
                <a:latin typeface="Arial" pitchFamily="34" charset="0"/>
              </a:rPr>
              <a:t>http://www.bio.davidson.edu/courses/Molbio/26aa/alphabeta.html</a:t>
            </a:r>
          </a:p>
        </p:txBody>
      </p:sp>
      <p:pic>
        <p:nvPicPr>
          <p:cNvPr id="35850" name="Picture 9"/>
          <p:cNvPicPr>
            <a:picLocks noChangeAspect="1" noChangeArrowheads="1"/>
          </p:cNvPicPr>
          <p:nvPr/>
        </p:nvPicPr>
        <p:blipFill>
          <a:blip r:embed="rId4" cstate="print"/>
          <a:srcRect/>
          <a:stretch>
            <a:fillRect/>
          </a:stretch>
        </p:blipFill>
        <p:spPr bwMode="auto">
          <a:xfrm>
            <a:off x="5935663" y="0"/>
            <a:ext cx="3208337" cy="3810000"/>
          </a:xfrm>
          <a:prstGeom prst="rect">
            <a:avLst/>
          </a:prstGeom>
          <a:solidFill>
            <a:srgbClr val="CCFFFF"/>
          </a:solidFill>
          <a:ln w="9525">
            <a:noFill/>
            <a:round/>
            <a:headEnd/>
            <a:tailEnd/>
          </a:ln>
        </p:spPr>
      </p:pic>
      <p:pic>
        <p:nvPicPr>
          <p:cNvPr id="35851" name="Picture 10"/>
          <p:cNvPicPr>
            <a:picLocks noChangeAspect="1" noChangeArrowheads="1"/>
          </p:cNvPicPr>
          <p:nvPr/>
        </p:nvPicPr>
        <p:blipFill>
          <a:blip r:embed="rId5" cstate="print"/>
          <a:srcRect/>
          <a:stretch>
            <a:fillRect/>
          </a:stretch>
        </p:blipFill>
        <p:spPr bwMode="auto">
          <a:xfrm>
            <a:off x="5942013" y="3581400"/>
            <a:ext cx="3200400" cy="2590800"/>
          </a:xfrm>
          <a:prstGeom prst="rect">
            <a:avLst/>
          </a:prstGeom>
          <a:solidFill>
            <a:srgbClr val="CCFFFF"/>
          </a:solid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6" name="Picture 1"/>
          <p:cNvPicPr>
            <a:picLocks noChangeAspect="1" noChangeArrowheads="1"/>
          </p:cNvPicPr>
          <p:nvPr/>
        </p:nvPicPr>
        <p:blipFill>
          <a:blip r:embed="rId3" cstate="print"/>
          <a:srcRect/>
          <a:stretch>
            <a:fillRect/>
          </a:stretch>
        </p:blipFill>
        <p:spPr bwMode="auto">
          <a:xfrm>
            <a:off x="7593013" y="6261100"/>
            <a:ext cx="1550987" cy="596900"/>
          </a:xfrm>
          <a:prstGeom prst="rect">
            <a:avLst/>
          </a:prstGeom>
          <a:noFill/>
          <a:ln w="9525">
            <a:noFill/>
            <a:round/>
            <a:headEnd/>
            <a:tailEnd/>
          </a:ln>
        </p:spPr>
      </p:pic>
      <p:sp>
        <p:nvSpPr>
          <p:cNvPr id="36867" name="Line 2"/>
          <p:cNvSpPr>
            <a:spLocks noChangeShapeType="1"/>
          </p:cNvSpPr>
          <p:nvPr/>
        </p:nvSpPr>
        <p:spPr bwMode="auto">
          <a:xfrm>
            <a:off x="762000" y="0"/>
            <a:ext cx="1588" cy="6858000"/>
          </a:xfrm>
          <a:prstGeom prst="line">
            <a:avLst/>
          </a:prstGeom>
          <a:noFill/>
          <a:ln w="9360">
            <a:solidFill>
              <a:srgbClr val="000000"/>
            </a:solidFill>
            <a:miter lim="800000"/>
            <a:headEnd/>
            <a:tailEnd/>
          </a:ln>
        </p:spPr>
        <p:txBody>
          <a:bodyPr/>
          <a:lstStyle/>
          <a:p>
            <a:endParaRPr lang="en-GB"/>
          </a:p>
        </p:txBody>
      </p:sp>
      <p:sp>
        <p:nvSpPr>
          <p:cNvPr id="36868" name="Text Box 3"/>
          <p:cNvSpPr txBox="1">
            <a:spLocks noChangeArrowheads="1"/>
          </p:cNvSpPr>
          <p:nvPr/>
        </p:nvSpPr>
        <p:spPr bwMode="auto">
          <a:xfrm>
            <a:off x="0" y="0"/>
            <a:ext cx="685800" cy="6858000"/>
          </a:xfrm>
          <a:prstGeom prst="rect">
            <a:avLst/>
          </a:prstGeom>
          <a:noFill/>
          <a:ln w="9525">
            <a:noFill/>
            <a:round/>
            <a:headEnd/>
            <a:tailEnd/>
          </a:ln>
        </p:spPr>
        <p:txBody>
          <a:bodyPr vert="eaVert"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a:solidFill>
                  <a:srgbClr val="336699"/>
                </a:solidFill>
                <a:latin typeface="Arial" pitchFamily="34" charset="0"/>
              </a:rPr>
              <a:t>The sodium-potassium pump cartoon</a:t>
            </a:r>
          </a:p>
        </p:txBody>
      </p:sp>
      <p:sp>
        <p:nvSpPr>
          <p:cNvPr id="36869" name="Text Box 4"/>
          <p:cNvSpPr txBox="1">
            <a:spLocks noChangeArrowheads="1"/>
          </p:cNvSpPr>
          <p:nvPr/>
        </p:nvSpPr>
        <p:spPr bwMode="auto">
          <a:xfrm>
            <a:off x="837803" y="764704"/>
            <a:ext cx="4886325" cy="5276850"/>
          </a:xfrm>
          <a:prstGeom prst="rect">
            <a:avLst/>
          </a:prstGeom>
          <a:noFill/>
          <a:ln w="9525">
            <a:noFill/>
            <a:round/>
            <a:headEnd/>
            <a:tailEnd/>
          </a:ln>
        </p:spPr>
        <p:txBody>
          <a:bodyPr lIns="90000" tIns="46800" rIns="90000" bIns="46800">
            <a:spAutoFit/>
          </a:bodyPr>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Transport of 2K</a:t>
            </a:r>
            <a:r>
              <a:rPr lang="en-GB" sz="2000" baseline="33000" dirty="0">
                <a:solidFill>
                  <a:srgbClr val="336699"/>
                </a:solidFill>
                <a:latin typeface="Arial" pitchFamily="34" charset="0"/>
              </a:rPr>
              <a:t>+</a:t>
            </a:r>
            <a:r>
              <a:rPr lang="en-GB" sz="2000" dirty="0">
                <a:solidFill>
                  <a:srgbClr val="336699"/>
                </a:solidFill>
                <a:latin typeface="Arial" pitchFamily="34" charset="0"/>
              </a:rPr>
              <a:t> from left (extracellular) to right (intracellular) in exchange for 3Na</a:t>
            </a:r>
            <a:r>
              <a:rPr lang="en-GB" sz="2000" baseline="33000" dirty="0">
                <a:solidFill>
                  <a:srgbClr val="336699"/>
                </a:solidFill>
                <a:latin typeface="Arial" pitchFamily="34" charset="0"/>
              </a:rPr>
              <a:t>+</a:t>
            </a:r>
            <a:r>
              <a:rPr lang="en-GB" sz="2000" dirty="0">
                <a:solidFill>
                  <a:srgbClr val="336699"/>
                </a:solidFill>
                <a:latin typeface="Arial" pitchFamily="34" charset="0"/>
              </a:rPr>
              <a:t>.  It is </a:t>
            </a:r>
            <a:r>
              <a:rPr lang="en-GB" sz="2000" dirty="0" err="1" smtClean="0">
                <a:solidFill>
                  <a:srgbClr val="336699"/>
                </a:solidFill>
                <a:latin typeface="Arial" pitchFamily="34" charset="0"/>
              </a:rPr>
              <a:t>electrogenic</a:t>
            </a:r>
            <a:r>
              <a:rPr lang="en-GB" sz="2000" dirty="0" smtClean="0">
                <a:solidFill>
                  <a:srgbClr val="336699"/>
                </a:solidFill>
                <a:latin typeface="Arial" pitchFamily="34" charset="0"/>
              </a:rPr>
              <a:t>.</a:t>
            </a:r>
            <a:endParaRPr lang="en-GB" sz="2000" dirty="0">
              <a:solidFill>
                <a:srgbClr val="336699"/>
              </a:solidFill>
              <a:latin typeface="Arial" pitchFamily="34"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dirty="0">
              <a:solidFill>
                <a:srgbClr val="336699"/>
              </a:solidFill>
              <a:latin typeface="Arial" pitchFamily="34" charset="0"/>
            </a:endParaRPr>
          </a:p>
          <a:p>
            <a:pPr>
              <a:buClr>
                <a:srgbClr val="336699"/>
              </a:buClr>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mediated by successive conformational transitions of the pump molecule</a:t>
            </a:r>
            <a:br>
              <a:rPr lang="en-GB" sz="2000" dirty="0">
                <a:solidFill>
                  <a:srgbClr val="336699"/>
                </a:solidFill>
                <a:latin typeface="Arial" pitchFamily="34" charset="0"/>
              </a:rPr>
            </a:br>
            <a:endParaRPr lang="en-GB" sz="2000" dirty="0">
              <a:solidFill>
                <a:srgbClr val="336699"/>
              </a:solidFill>
              <a:latin typeface="Arial" pitchFamily="34" charset="0"/>
            </a:endParaRPr>
          </a:p>
          <a:p>
            <a:pPr>
              <a:buClr>
                <a:srgbClr val="336699"/>
              </a:buClr>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driven by </a:t>
            </a:r>
            <a:r>
              <a:rPr lang="en-GB" sz="2000" dirty="0" err="1">
                <a:solidFill>
                  <a:srgbClr val="336699"/>
                </a:solidFill>
                <a:latin typeface="Arial" pitchFamily="34" charset="0"/>
              </a:rPr>
              <a:t>phosphorylation</a:t>
            </a:r>
            <a:r>
              <a:rPr lang="en-GB" sz="2000" dirty="0">
                <a:solidFill>
                  <a:srgbClr val="336699"/>
                </a:solidFill>
                <a:latin typeface="Arial" pitchFamily="34" charset="0"/>
              </a:rPr>
              <a:t> of an </a:t>
            </a:r>
            <a:r>
              <a:rPr lang="en-GB" sz="2000" dirty="0" err="1">
                <a:solidFill>
                  <a:srgbClr val="336699"/>
                </a:solidFill>
                <a:latin typeface="Arial" pitchFamily="34" charset="0"/>
              </a:rPr>
              <a:t>aspartyl</a:t>
            </a:r>
            <a:r>
              <a:rPr lang="en-GB" sz="2000" dirty="0">
                <a:solidFill>
                  <a:srgbClr val="336699"/>
                </a:solidFill>
                <a:latin typeface="Arial" pitchFamily="34" charset="0"/>
              </a:rPr>
              <a:t> residue (red explosion)</a:t>
            </a:r>
            <a:br>
              <a:rPr lang="en-GB" sz="2000" dirty="0">
                <a:solidFill>
                  <a:srgbClr val="336699"/>
                </a:solidFill>
                <a:latin typeface="Arial" pitchFamily="34" charset="0"/>
              </a:rPr>
            </a:br>
            <a:endParaRPr lang="en-GB" sz="2000" dirty="0">
              <a:solidFill>
                <a:srgbClr val="336699"/>
              </a:solidFill>
              <a:latin typeface="Arial" pitchFamily="34" charset="0"/>
            </a:endParaRPr>
          </a:p>
          <a:p>
            <a:pPr>
              <a:buClr>
                <a:srgbClr val="336699"/>
              </a:buClr>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followed by hydrolysis of the </a:t>
            </a:r>
            <a:r>
              <a:rPr lang="en-GB" sz="2000" dirty="0" err="1">
                <a:solidFill>
                  <a:srgbClr val="336699"/>
                </a:solidFill>
                <a:latin typeface="Arial" pitchFamily="34" charset="0"/>
              </a:rPr>
              <a:t>aspartylphosphate</a:t>
            </a:r>
            <a:r>
              <a:rPr lang="en-GB" sz="2000" dirty="0">
                <a:solidFill>
                  <a:srgbClr val="336699"/>
                </a:solidFill>
                <a:latin typeface="Arial" pitchFamily="34" charset="0"/>
              </a:rPr>
              <a:t> (blue explosion). The changing </a:t>
            </a:r>
            <a:r>
              <a:rPr lang="en-GB" sz="2000" dirty="0" err="1">
                <a:solidFill>
                  <a:srgbClr val="336699"/>
                </a:solidFill>
                <a:latin typeface="Arial" pitchFamily="34" charset="0"/>
              </a:rPr>
              <a:t>color</a:t>
            </a:r>
            <a:r>
              <a:rPr lang="en-GB" sz="2000" dirty="0">
                <a:solidFill>
                  <a:srgbClr val="336699"/>
                </a:solidFill>
                <a:latin typeface="Arial" pitchFamily="34" charset="0"/>
              </a:rPr>
              <a:t> and shape is meant to indicate the changing "conformational energy state" of the pump molecule relative to its substrates: </a:t>
            </a:r>
            <a:r>
              <a:rPr lang="en-GB" sz="2000" dirty="0">
                <a:solidFill>
                  <a:srgbClr val="FF0000"/>
                </a:solidFill>
                <a:latin typeface="Arial" pitchFamily="34" charset="0"/>
              </a:rPr>
              <a:t>red</a:t>
            </a:r>
            <a:r>
              <a:rPr lang="en-GB" sz="2000" dirty="0">
                <a:solidFill>
                  <a:srgbClr val="336699"/>
                </a:solidFill>
                <a:latin typeface="Arial" pitchFamily="34" charset="0"/>
              </a:rPr>
              <a:t> &gt; </a:t>
            </a:r>
            <a:r>
              <a:rPr lang="en-GB" sz="2000" dirty="0">
                <a:solidFill>
                  <a:srgbClr val="FF6600"/>
                </a:solidFill>
                <a:latin typeface="Arial" pitchFamily="34" charset="0"/>
              </a:rPr>
              <a:t>orange</a:t>
            </a:r>
            <a:r>
              <a:rPr lang="en-GB" sz="2000" dirty="0">
                <a:solidFill>
                  <a:srgbClr val="336699"/>
                </a:solidFill>
                <a:latin typeface="Arial" pitchFamily="34" charset="0"/>
              </a:rPr>
              <a:t> &gt; </a:t>
            </a:r>
            <a:r>
              <a:rPr lang="en-GB" sz="2000" dirty="0" smtClean="0">
                <a:solidFill>
                  <a:srgbClr val="FF66FF"/>
                </a:solidFill>
                <a:latin typeface="Arial" pitchFamily="34" charset="0"/>
              </a:rPr>
              <a:t>pink</a:t>
            </a:r>
            <a:endParaRPr lang="en-GB" sz="2000" dirty="0">
              <a:solidFill>
                <a:srgbClr val="336699"/>
              </a:solidFill>
              <a:latin typeface="Arial" pitchFamily="34" charset="0"/>
            </a:endParaRPr>
          </a:p>
        </p:txBody>
      </p:sp>
      <p:pic>
        <p:nvPicPr>
          <p:cNvPr id="36870" name="Picture 5"/>
          <p:cNvPicPr>
            <a:picLocks noChangeAspect="1" noChangeArrowheads="1"/>
          </p:cNvPicPr>
          <p:nvPr/>
        </p:nvPicPr>
        <p:blipFill>
          <a:blip r:embed="rId4" cstate="print"/>
          <a:srcRect/>
          <a:stretch>
            <a:fillRect/>
          </a:stretch>
        </p:blipFill>
        <p:spPr bwMode="auto">
          <a:xfrm>
            <a:off x="5851525" y="1447800"/>
            <a:ext cx="3292475" cy="3292475"/>
          </a:xfrm>
          <a:prstGeom prst="rect">
            <a:avLst/>
          </a:prstGeom>
          <a:noFill/>
          <a:ln w="9525">
            <a:noFill/>
            <a:round/>
            <a:headEnd/>
            <a:tailEnd/>
          </a:ln>
        </p:spPr>
      </p:pic>
      <p:sp>
        <p:nvSpPr>
          <p:cNvPr id="36871" name="Text Box 6"/>
          <p:cNvSpPr txBox="1">
            <a:spLocks noChangeArrowheads="1"/>
          </p:cNvSpPr>
          <p:nvPr/>
        </p:nvSpPr>
        <p:spPr bwMode="auto">
          <a:xfrm>
            <a:off x="5642198" y="1066800"/>
            <a:ext cx="1162050" cy="460375"/>
          </a:xfrm>
          <a:prstGeom prst="rect">
            <a:avLst/>
          </a:prstGeom>
          <a:noFill/>
          <a:ln w="9525">
            <a:noFill/>
            <a:round/>
            <a:headEnd/>
            <a:tailEnd/>
          </a:ln>
        </p:spPr>
        <p:txBody>
          <a:bodyPr wrap="non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srgbClr val="336699"/>
                </a:solidFill>
                <a:latin typeface="Arial" pitchFamily="34" charset="0"/>
              </a:rPr>
              <a:t>outside</a:t>
            </a:r>
          </a:p>
        </p:txBody>
      </p:sp>
      <p:sp>
        <p:nvSpPr>
          <p:cNvPr id="36872" name="Text Box 7"/>
          <p:cNvSpPr txBox="1">
            <a:spLocks noChangeArrowheads="1"/>
          </p:cNvSpPr>
          <p:nvPr/>
        </p:nvSpPr>
        <p:spPr bwMode="auto">
          <a:xfrm>
            <a:off x="7740352" y="1066800"/>
            <a:ext cx="974725" cy="460375"/>
          </a:xfrm>
          <a:prstGeom prst="rect">
            <a:avLst/>
          </a:prstGeom>
          <a:noFill/>
          <a:ln w="9525">
            <a:noFill/>
            <a:round/>
            <a:headEnd/>
            <a:tailEnd/>
          </a:ln>
        </p:spPr>
        <p:txBody>
          <a:bodyPr wrap="non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srgbClr val="336699"/>
                </a:solidFill>
                <a:latin typeface="Arial" pitchFamily="34" charset="0"/>
              </a:rPr>
              <a:t>inside</a:t>
            </a:r>
          </a:p>
        </p:txBody>
      </p:sp>
      <p:sp>
        <p:nvSpPr>
          <p:cNvPr id="36873" name="Rectangle 8"/>
          <p:cNvSpPr>
            <a:spLocks noChangeArrowheads="1"/>
          </p:cNvSpPr>
          <p:nvPr/>
        </p:nvSpPr>
        <p:spPr bwMode="auto">
          <a:xfrm>
            <a:off x="2547938" y="188913"/>
            <a:ext cx="5867400" cy="398462"/>
          </a:xfrm>
          <a:prstGeom prst="rect">
            <a:avLst/>
          </a:prstGeom>
          <a:noFill/>
          <a:ln w="9525">
            <a:noFill/>
            <a:round/>
            <a:headEnd/>
            <a:tailEnd/>
          </a:ln>
        </p:spPr>
        <p:txBody>
          <a:bodyPr wrap="non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336699"/>
                </a:solidFill>
                <a:latin typeface="Arial" pitchFamily="34" charset="0"/>
              </a:rPr>
              <a:t>Animated cartoon of the sodium-potassium pump:</a:t>
            </a:r>
            <a:r>
              <a:rPr lang="en-GB" sz="2000">
                <a:solidFill>
                  <a:srgbClr val="000000"/>
                </a:solidFill>
                <a:latin typeface="Arial" pitchFamily="34" charset="0"/>
              </a:rPr>
              <a:t> </a:t>
            </a:r>
          </a:p>
        </p:txBody>
      </p:sp>
      <p:sp>
        <p:nvSpPr>
          <p:cNvPr id="36874" name="Rectangle 9"/>
          <p:cNvSpPr>
            <a:spLocks noChangeArrowheads="1"/>
          </p:cNvSpPr>
          <p:nvPr/>
        </p:nvSpPr>
        <p:spPr bwMode="auto">
          <a:xfrm>
            <a:off x="755650" y="6200601"/>
            <a:ext cx="6791325" cy="525401"/>
          </a:xfrm>
          <a:prstGeom prst="rect">
            <a:avLst/>
          </a:prstGeom>
          <a:noFill/>
          <a:ln w="9525">
            <a:noFill/>
            <a:round/>
            <a:headEnd/>
            <a:tailEnd/>
          </a:ln>
        </p:spPr>
        <p:txBody>
          <a:bodyPr lIns="90000" tIns="46800" rIns="90000" bIns="46800">
            <a:spAutoFit/>
          </a:bodyPr>
          <a:lstStyle/>
          <a:p>
            <a:pPr eaLnBrk="1">
              <a:spcBef>
                <a:spcPts val="87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a:solidFill>
                  <a:srgbClr val="FF0000"/>
                </a:solidFill>
                <a:latin typeface="Arial" pitchFamily="34" charset="0"/>
              </a:rPr>
              <a:t>Explain the movement of Na</a:t>
            </a:r>
            <a:r>
              <a:rPr lang="en-GB" sz="2000" baseline="33000" dirty="0">
                <a:solidFill>
                  <a:srgbClr val="FF0000"/>
                </a:solidFill>
                <a:latin typeface="Arial" pitchFamily="34" charset="0"/>
              </a:rPr>
              <a:t>+</a:t>
            </a:r>
            <a:r>
              <a:rPr lang="en-GB" sz="1400" dirty="0">
                <a:solidFill>
                  <a:srgbClr val="FF0000"/>
                </a:solidFill>
                <a:latin typeface="Arial" pitchFamily="34" charset="0"/>
              </a:rPr>
              <a:t> and K</a:t>
            </a:r>
            <a:r>
              <a:rPr lang="en-GB" sz="2000" baseline="33000" dirty="0">
                <a:solidFill>
                  <a:srgbClr val="FF0000"/>
                </a:solidFill>
                <a:latin typeface="Arial" pitchFamily="34" charset="0"/>
              </a:rPr>
              <a:t>+</a:t>
            </a:r>
            <a:r>
              <a:rPr lang="en-GB" sz="1400" dirty="0">
                <a:solidFill>
                  <a:srgbClr val="FF0000"/>
                </a:solidFill>
                <a:latin typeface="Arial" pitchFamily="34" charset="0"/>
              </a:rPr>
              <a:t> ions across the cell membrane against a concentration gradient and the consequences of failure of such a movement.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p:cNvPicPr>
            <a:picLocks noChangeAspect="1" noChangeArrowheads="1"/>
          </p:cNvPicPr>
          <p:nvPr/>
        </p:nvPicPr>
        <p:blipFill>
          <a:blip r:embed="rId3" cstate="print"/>
          <a:srcRect/>
          <a:stretch>
            <a:fillRect/>
          </a:stretch>
        </p:blipFill>
        <p:spPr bwMode="auto">
          <a:xfrm>
            <a:off x="7593013" y="6261100"/>
            <a:ext cx="1550987" cy="596900"/>
          </a:xfrm>
          <a:prstGeom prst="rect">
            <a:avLst/>
          </a:prstGeom>
          <a:noFill/>
          <a:ln w="9525">
            <a:noFill/>
            <a:round/>
            <a:headEnd/>
            <a:tailEnd/>
          </a:ln>
        </p:spPr>
      </p:pic>
      <p:sp>
        <p:nvSpPr>
          <p:cNvPr id="37891" name="Line 2"/>
          <p:cNvSpPr>
            <a:spLocks noChangeShapeType="1"/>
          </p:cNvSpPr>
          <p:nvPr/>
        </p:nvSpPr>
        <p:spPr bwMode="auto">
          <a:xfrm>
            <a:off x="762000" y="0"/>
            <a:ext cx="1588" cy="6858000"/>
          </a:xfrm>
          <a:prstGeom prst="line">
            <a:avLst/>
          </a:prstGeom>
          <a:noFill/>
          <a:ln w="9360">
            <a:solidFill>
              <a:srgbClr val="000000"/>
            </a:solidFill>
            <a:miter lim="800000"/>
            <a:headEnd/>
            <a:tailEnd/>
          </a:ln>
        </p:spPr>
        <p:txBody>
          <a:bodyPr/>
          <a:lstStyle/>
          <a:p>
            <a:endParaRPr lang="en-GB"/>
          </a:p>
        </p:txBody>
      </p:sp>
      <p:sp>
        <p:nvSpPr>
          <p:cNvPr id="37892" name="Text Box 3"/>
          <p:cNvSpPr txBox="1">
            <a:spLocks noChangeArrowheads="1"/>
          </p:cNvSpPr>
          <p:nvPr/>
        </p:nvSpPr>
        <p:spPr bwMode="auto">
          <a:xfrm>
            <a:off x="0" y="0"/>
            <a:ext cx="685800" cy="6858000"/>
          </a:xfrm>
          <a:prstGeom prst="rect">
            <a:avLst/>
          </a:prstGeom>
          <a:noFill/>
          <a:ln w="9525">
            <a:noFill/>
            <a:round/>
            <a:headEnd/>
            <a:tailEnd/>
          </a:ln>
        </p:spPr>
        <p:txBody>
          <a:bodyPr vert="eaVert"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a:solidFill>
                  <a:srgbClr val="336699"/>
                </a:solidFill>
                <a:latin typeface="Arial" pitchFamily="34" charset="0"/>
              </a:rPr>
              <a:t>Membrane potential</a:t>
            </a:r>
          </a:p>
        </p:txBody>
      </p:sp>
      <p:sp>
        <p:nvSpPr>
          <p:cNvPr id="37893" name="Rectangle 4"/>
          <p:cNvSpPr>
            <a:spLocks noChangeArrowheads="1"/>
          </p:cNvSpPr>
          <p:nvPr/>
        </p:nvSpPr>
        <p:spPr bwMode="auto">
          <a:xfrm>
            <a:off x="3595688" y="3205163"/>
            <a:ext cx="9144000" cy="1587"/>
          </a:xfrm>
          <a:prstGeom prst="rect">
            <a:avLst/>
          </a:prstGeom>
          <a:noFill/>
          <a:ln w="9525">
            <a:noFill/>
            <a:round/>
            <a:headEnd/>
            <a:tailEnd/>
          </a:ln>
        </p:spPr>
        <p:txBody>
          <a:bodyPr wrap="none" anchor="ctr"/>
          <a:lstStyle/>
          <a:p>
            <a:endParaRPr lang="en-US"/>
          </a:p>
        </p:txBody>
      </p:sp>
      <p:sp>
        <p:nvSpPr>
          <p:cNvPr id="37894" name="Rectangle 5"/>
          <p:cNvSpPr>
            <a:spLocks noChangeArrowheads="1"/>
          </p:cNvSpPr>
          <p:nvPr/>
        </p:nvSpPr>
        <p:spPr bwMode="auto">
          <a:xfrm>
            <a:off x="3262313" y="3205163"/>
            <a:ext cx="9144000" cy="1587"/>
          </a:xfrm>
          <a:prstGeom prst="rect">
            <a:avLst/>
          </a:prstGeom>
          <a:noFill/>
          <a:ln w="9525">
            <a:noFill/>
            <a:round/>
            <a:headEnd/>
            <a:tailEnd/>
          </a:ln>
        </p:spPr>
        <p:txBody>
          <a:bodyPr wrap="none" anchor="ctr"/>
          <a:lstStyle/>
          <a:p>
            <a:endParaRPr lang="en-US"/>
          </a:p>
        </p:txBody>
      </p:sp>
      <p:sp>
        <p:nvSpPr>
          <p:cNvPr id="37895" name="Rectangle 6"/>
          <p:cNvSpPr>
            <a:spLocks noChangeArrowheads="1"/>
          </p:cNvSpPr>
          <p:nvPr/>
        </p:nvSpPr>
        <p:spPr bwMode="auto">
          <a:xfrm>
            <a:off x="3262313" y="3205163"/>
            <a:ext cx="9144000" cy="1587"/>
          </a:xfrm>
          <a:prstGeom prst="rect">
            <a:avLst/>
          </a:prstGeom>
          <a:noFill/>
          <a:ln w="9525">
            <a:noFill/>
            <a:round/>
            <a:headEnd/>
            <a:tailEnd/>
          </a:ln>
        </p:spPr>
        <p:txBody>
          <a:bodyPr wrap="none" anchor="ctr"/>
          <a:lstStyle/>
          <a:p>
            <a:endParaRPr lang="en-US"/>
          </a:p>
        </p:txBody>
      </p:sp>
      <p:sp>
        <p:nvSpPr>
          <p:cNvPr id="37896" name="Rectangle 7"/>
          <p:cNvSpPr>
            <a:spLocks noChangeArrowheads="1"/>
          </p:cNvSpPr>
          <p:nvPr/>
        </p:nvSpPr>
        <p:spPr bwMode="auto">
          <a:xfrm>
            <a:off x="3243263" y="3205163"/>
            <a:ext cx="9144000" cy="1587"/>
          </a:xfrm>
          <a:prstGeom prst="rect">
            <a:avLst/>
          </a:prstGeom>
          <a:noFill/>
          <a:ln w="9525">
            <a:noFill/>
            <a:round/>
            <a:headEnd/>
            <a:tailEnd/>
          </a:ln>
        </p:spPr>
        <p:txBody>
          <a:bodyPr wrap="none" anchor="ctr"/>
          <a:lstStyle/>
          <a:p>
            <a:endParaRPr lang="en-US"/>
          </a:p>
        </p:txBody>
      </p:sp>
      <p:sp>
        <p:nvSpPr>
          <p:cNvPr id="37897" name="Text Box 8"/>
          <p:cNvSpPr txBox="1">
            <a:spLocks noChangeArrowheads="1"/>
          </p:cNvSpPr>
          <p:nvPr/>
        </p:nvSpPr>
        <p:spPr bwMode="auto">
          <a:xfrm>
            <a:off x="899592" y="1484784"/>
            <a:ext cx="8229600" cy="5326716"/>
          </a:xfrm>
          <a:prstGeom prst="rect">
            <a:avLst/>
          </a:prstGeom>
          <a:noFill/>
          <a:ln w="9525">
            <a:noFill/>
            <a:round/>
            <a:headEnd/>
            <a:tailEnd/>
          </a:ln>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Due to a difference in electric charge on the two sides of a </a:t>
            </a:r>
            <a:r>
              <a:rPr lang="en-GB" sz="2000" dirty="0" smtClean="0">
                <a:solidFill>
                  <a:srgbClr val="336699"/>
                </a:solidFill>
                <a:latin typeface="Arial" pitchFamily="34" charset="0"/>
              </a:rPr>
              <a:t>membrane.</a:t>
            </a:r>
            <a:endParaRPr lang="en-GB" sz="2000" dirty="0">
              <a:solidFill>
                <a:srgbClr val="336699"/>
              </a:solidFill>
              <a:latin typeface="Arial" pitchFamily="34"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dirty="0">
              <a:solidFill>
                <a:srgbClr val="336699"/>
              </a:solidFill>
              <a:latin typeface="Arial" pitchFamily="34"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dirty="0">
                <a:solidFill>
                  <a:srgbClr val="336699"/>
                </a:solidFill>
                <a:latin typeface="Arial" pitchFamily="34" charset="0"/>
              </a:rPr>
              <a:t>Can result from activity of </a:t>
            </a:r>
            <a:r>
              <a:rPr lang="en-US" sz="2000" dirty="0" err="1">
                <a:solidFill>
                  <a:srgbClr val="336699"/>
                </a:solidFill>
                <a:latin typeface="Arial" pitchFamily="34" charset="0"/>
              </a:rPr>
              <a:t>electrogenic</a:t>
            </a:r>
            <a:r>
              <a:rPr lang="en-US" sz="2000" dirty="0">
                <a:solidFill>
                  <a:srgbClr val="336699"/>
                </a:solidFill>
                <a:latin typeface="Arial" pitchFamily="34" charset="0"/>
              </a:rPr>
              <a:t> </a:t>
            </a:r>
            <a:r>
              <a:rPr lang="en-US" sz="2000" dirty="0" smtClean="0">
                <a:solidFill>
                  <a:srgbClr val="336699"/>
                </a:solidFill>
                <a:latin typeface="Arial" pitchFamily="34" charset="0"/>
              </a:rPr>
              <a:t>pumps, e.g. Na</a:t>
            </a:r>
            <a:r>
              <a:rPr lang="en-US" sz="2000" baseline="30000" dirty="0" smtClean="0">
                <a:solidFill>
                  <a:srgbClr val="336699"/>
                </a:solidFill>
                <a:latin typeface="Arial" pitchFamily="34" charset="0"/>
              </a:rPr>
              <a:t>+</a:t>
            </a:r>
            <a:r>
              <a:rPr lang="en-US" sz="2000" dirty="0" smtClean="0">
                <a:solidFill>
                  <a:srgbClr val="336699"/>
                </a:solidFill>
                <a:latin typeface="Arial" pitchFamily="34" charset="0"/>
              </a:rPr>
              <a:t>-K</a:t>
            </a:r>
            <a:r>
              <a:rPr lang="en-US" sz="2000" baseline="30000" dirty="0" smtClean="0">
                <a:solidFill>
                  <a:srgbClr val="336699"/>
                </a:solidFill>
                <a:latin typeface="Arial" pitchFamily="34" charset="0"/>
              </a:rPr>
              <a:t>+</a:t>
            </a:r>
            <a:r>
              <a:rPr lang="en-US" sz="2000" dirty="0" smtClean="0">
                <a:solidFill>
                  <a:srgbClr val="336699"/>
                </a:solidFill>
                <a:latin typeface="Arial" pitchFamily="34" charset="0"/>
              </a:rPr>
              <a:t> pump.</a:t>
            </a:r>
            <a:endParaRPr lang="en-US" sz="2000" dirty="0">
              <a:solidFill>
                <a:srgbClr val="336699"/>
              </a:solidFill>
              <a:latin typeface="Arial" pitchFamily="34"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dirty="0">
                <a:solidFill>
                  <a:srgbClr val="336699"/>
                </a:solidFill>
                <a:latin typeface="Arial" pitchFamily="34" charset="0"/>
              </a:rPr>
              <a:t>	Main contributor to potential across mitochondrial inner membrane (</a:t>
            </a:r>
            <a:r>
              <a:rPr lang="en-US" sz="2000" dirty="0" err="1">
                <a:solidFill>
                  <a:srgbClr val="336699"/>
                </a:solidFill>
                <a:latin typeface="Arial" pitchFamily="34" charset="0"/>
              </a:rPr>
              <a:t>electrogenic</a:t>
            </a:r>
            <a:r>
              <a:rPr lang="en-US" sz="2000" dirty="0">
                <a:solidFill>
                  <a:srgbClr val="336699"/>
                </a:solidFill>
                <a:latin typeface="Arial" pitchFamily="34" charset="0"/>
              </a:rPr>
              <a:t> H</a:t>
            </a:r>
            <a:r>
              <a:rPr lang="en-US" sz="2000" baseline="33000" dirty="0">
                <a:solidFill>
                  <a:srgbClr val="336699"/>
                </a:solidFill>
                <a:latin typeface="Arial" pitchFamily="34" charset="0"/>
              </a:rPr>
              <a:t>+</a:t>
            </a:r>
            <a:r>
              <a:rPr lang="en-US" sz="2000" dirty="0">
                <a:solidFill>
                  <a:srgbClr val="336699"/>
                </a:solidFill>
                <a:latin typeface="Arial" pitchFamily="34" charset="0"/>
              </a:rPr>
              <a:t> pump)</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000" dirty="0">
              <a:solidFill>
                <a:srgbClr val="336699"/>
              </a:solidFill>
              <a:latin typeface="Arial" pitchFamily="34"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dirty="0">
                <a:solidFill>
                  <a:srgbClr val="336699"/>
                </a:solidFill>
                <a:latin typeface="Arial" pitchFamily="34" charset="0"/>
              </a:rPr>
              <a:t>Can result from passive ionic </a:t>
            </a:r>
            <a:r>
              <a:rPr lang="en-US" sz="2000" dirty="0" smtClean="0">
                <a:solidFill>
                  <a:srgbClr val="336699"/>
                </a:solidFill>
                <a:latin typeface="Arial" pitchFamily="34" charset="0"/>
              </a:rPr>
              <a:t>diffusion.</a:t>
            </a:r>
            <a:endParaRPr lang="en-US" sz="2000" dirty="0">
              <a:solidFill>
                <a:srgbClr val="336699"/>
              </a:solidFill>
              <a:latin typeface="Arial" pitchFamily="34"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dirty="0">
                <a:solidFill>
                  <a:srgbClr val="336699"/>
                </a:solidFill>
                <a:latin typeface="Arial" pitchFamily="34" charset="0"/>
              </a:rPr>
              <a:t>	Main contributor across plasma membrane of animal cells.</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000" dirty="0">
              <a:solidFill>
                <a:srgbClr val="336699"/>
              </a:solidFill>
              <a:latin typeface="Arial" pitchFamily="34" charset="0"/>
            </a:endParaRPr>
          </a:p>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dirty="0" smtClean="0">
                <a:solidFill>
                  <a:srgbClr val="336699"/>
                </a:solidFill>
                <a:latin typeface="Arial" pitchFamily="34" charset="0"/>
              </a:rPr>
              <a:t>K</a:t>
            </a:r>
            <a:r>
              <a:rPr lang="en-US" sz="2000" baseline="33000" dirty="0">
                <a:solidFill>
                  <a:srgbClr val="336699"/>
                </a:solidFill>
                <a:latin typeface="Arial" pitchFamily="34" charset="0"/>
              </a:rPr>
              <a:t>+</a:t>
            </a:r>
            <a:r>
              <a:rPr lang="en-US" sz="2000" dirty="0">
                <a:solidFill>
                  <a:srgbClr val="336699"/>
                </a:solidFill>
                <a:latin typeface="Arial" pitchFamily="34" charset="0"/>
              </a:rPr>
              <a:t> inside the cells is high, to balance the fixed anions, and is pumped into the cell by the Na</a:t>
            </a:r>
            <a:r>
              <a:rPr lang="en-GB" sz="2000" baseline="33000" dirty="0">
                <a:solidFill>
                  <a:srgbClr val="336699"/>
                </a:solidFill>
                <a:latin typeface="Arial" pitchFamily="34" charset="0"/>
              </a:rPr>
              <a:t>+</a:t>
            </a:r>
            <a:r>
              <a:rPr lang="en-US" sz="2000" dirty="0">
                <a:solidFill>
                  <a:srgbClr val="336699"/>
                </a:solidFill>
                <a:latin typeface="Arial" pitchFamily="34" charset="0"/>
              </a:rPr>
              <a:t>-K</a:t>
            </a:r>
            <a:r>
              <a:rPr lang="en-GB" sz="2000" baseline="33000" dirty="0">
                <a:solidFill>
                  <a:srgbClr val="336699"/>
                </a:solidFill>
                <a:latin typeface="Arial" pitchFamily="34" charset="0"/>
              </a:rPr>
              <a:t>+</a:t>
            </a:r>
            <a:r>
              <a:rPr lang="en-US" sz="2000" dirty="0">
                <a:solidFill>
                  <a:srgbClr val="336699"/>
                </a:solidFill>
                <a:latin typeface="Arial" pitchFamily="34" charset="0"/>
              </a:rPr>
              <a:t> </a:t>
            </a:r>
            <a:r>
              <a:rPr lang="en-US" sz="2000" dirty="0" err="1">
                <a:solidFill>
                  <a:srgbClr val="336699"/>
                </a:solidFill>
                <a:latin typeface="Arial" pitchFamily="34" charset="0"/>
              </a:rPr>
              <a:t>ATPase</a:t>
            </a:r>
            <a:r>
              <a:rPr lang="en-US" sz="2000" dirty="0">
                <a:solidFill>
                  <a:srgbClr val="336699"/>
                </a:solidFill>
                <a:latin typeface="Arial" pitchFamily="34" charset="0"/>
              </a:rPr>
              <a:t>. K</a:t>
            </a:r>
            <a:r>
              <a:rPr lang="en-GB" sz="2000" baseline="33000" dirty="0">
                <a:solidFill>
                  <a:srgbClr val="336699"/>
                </a:solidFill>
                <a:latin typeface="Arial" pitchFamily="34" charset="0"/>
              </a:rPr>
              <a:t>+</a:t>
            </a:r>
            <a:r>
              <a:rPr lang="en-US" sz="2000" dirty="0">
                <a:solidFill>
                  <a:srgbClr val="336699"/>
                </a:solidFill>
                <a:latin typeface="Arial" pitchFamily="34" charset="0"/>
              </a:rPr>
              <a:t> also can travel through K</a:t>
            </a:r>
            <a:r>
              <a:rPr lang="en-GB" sz="2000" baseline="33000" dirty="0" smtClean="0">
                <a:solidFill>
                  <a:srgbClr val="336699"/>
                </a:solidFill>
                <a:latin typeface="Arial" pitchFamily="34" charset="0"/>
              </a:rPr>
              <a:t>+ </a:t>
            </a:r>
            <a:r>
              <a:rPr lang="en-US" sz="2000" dirty="0" smtClean="0">
                <a:solidFill>
                  <a:srgbClr val="336699"/>
                </a:solidFill>
                <a:latin typeface="Arial" pitchFamily="34" charset="0"/>
              </a:rPr>
              <a:t>leak </a:t>
            </a:r>
            <a:r>
              <a:rPr lang="en-US" sz="2000" dirty="0">
                <a:solidFill>
                  <a:srgbClr val="336699"/>
                </a:solidFill>
                <a:latin typeface="Arial" pitchFamily="34" charset="0"/>
              </a:rPr>
              <a:t>channels.</a:t>
            </a:r>
          </a:p>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dirty="0">
                <a:solidFill>
                  <a:srgbClr val="336699"/>
                </a:solidFill>
                <a:latin typeface="Arial" pitchFamily="34" charset="0"/>
              </a:rPr>
              <a:t>Near equilibrium for K</a:t>
            </a:r>
            <a:r>
              <a:rPr lang="en-GB" sz="2000" baseline="33000" dirty="0">
                <a:solidFill>
                  <a:srgbClr val="336699"/>
                </a:solidFill>
                <a:latin typeface="Arial" pitchFamily="34" charset="0"/>
              </a:rPr>
              <a:t>+</a:t>
            </a:r>
            <a:r>
              <a:rPr lang="en-US" sz="2000" dirty="0">
                <a:solidFill>
                  <a:srgbClr val="336699"/>
                </a:solidFill>
                <a:latin typeface="Arial" pitchFamily="34" charset="0"/>
              </a:rPr>
              <a:t>: attracted into the cells by fixed anions, and moving out of the cells down the concentration gradient</a:t>
            </a:r>
            <a:r>
              <a:rPr lang="en-US" sz="2000" dirty="0" smtClean="0">
                <a:solidFill>
                  <a:srgbClr val="336699"/>
                </a:solidFill>
                <a:latin typeface="Arial" pitchFamily="34" charset="0"/>
              </a:rPr>
              <a:t>.</a:t>
            </a:r>
            <a:endParaRPr lang="en-US" sz="2000" dirty="0">
              <a:solidFill>
                <a:srgbClr val="336699"/>
              </a:solidFill>
              <a:latin typeface="Arial" pitchFamily="34"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000" dirty="0">
              <a:solidFill>
                <a:srgbClr val="336699"/>
              </a:solidFill>
              <a:latin typeface="Arial" pitchFamily="34"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dirty="0">
                <a:solidFill>
                  <a:srgbClr val="336699"/>
                </a:solidFill>
                <a:latin typeface="Arial" pitchFamily="34" charset="0"/>
              </a:rPr>
              <a:t>This imbalance gives rise to a membrane potential</a:t>
            </a:r>
            <a:r>
              <a:rPr lang="en-US" sz="2000" dirty="0" smtClean="0">
                <a:solidFill>
                  <a:srgbClr val="336699"/>
                </a:solidFill>
                <a:latin typeface="Arial" pitchFamily="34" charset="0"/>
              </a:rPr>
              <a:t>: of ~-70mV</a:t>
            </a:r>
            <a:endParaRPr lang="en-US" sz="2000" dirty="0">
              <a:solidFill>
                <a:srgbClr val="336699"/>
              </a:solidFill>
              <a:latin typeface="Arial" pitchFamily="34" charset="0"/>
            </a:endParaRPr>
          </a:p>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dirty="0">
                <a:solidFill>
                  <a:srgbClr val="336699"/>
                </a:solidFill>
                <a:latin typeface="Arial" pitchFamily="34" charset="0"/>
              </a:rPr>
              <a:t>[K</a:t>
            </a:r>
            <a:r>
              <a:rPr lang="en-GB" sz="2000" baseline="33000" dirty="0">
                <a:solidFill>
                  <a:srgbClr val="336699"/>
                </a:solidFill>
                <a:latin typeface="Arial" pitchFamily="34" charset="0"/>
              </a:rPr>
              <a:t>+</a:t>
            </a:r>
            <a:r>
              <a:rPr lang="en-US" sz="2000" dirty="0">
                <a:solidFill>
                  <a:srgbClr val="336699"/>
                </a:solidFill>
                <a:latin typeface="Arial" pitchFamily="34" charset="0"/>
              </a:rPr>
              <a:t>]</a:t>
            </a:r>
            <a:r>
              <a:rPr lang="en-US" sz="2000" baseline="-33000" dirty="0" err="1">
                <a:solidFill>
                  <a:srgbClr val="336699"/>
                </a:solidFill>
                <a:latin typeface="Arial" pitchFamily="34" charset="0"/>
              </a:rPr>
              <a:t>i</a:t>
            </a:r>
            <a:r>
              <a:rPr lang="en-US" sz="2000" dirty="0">
                <a:solidFill>
                  <a:srgbClr val="336699"/>
                </a:solidFill>
                <a:latin typeface="Arial" pitchFamily="34" charset="0"/>
              </a:rPr>
              <a:t> = 166 mM; [K</a:t>
            </a:r>
            <a:r>
              <a:rPr lang="en-GB" sz="2000" baseline="33000" dirty="0">
                <a:solidFill>
                  <a:srgbClr val="336699"/>
                </a:solidFill>
                <a:latin typeface="Arial" pitchFamily="34" charset="0"/>
              </a:rPr>
              <a:t>+</a:t>
            </a:r>
            <a:r>
              <a:rPr lang="en-US" sz="2000" dirty="0">
                <a:solidFill>
                  <a:srgbClr val="336699"/>
                </a:solidFill>
                <a:latin typeface="Arial" pitchFamily="34" charset="0"/>
              </a:rPr>
              <a:t>]</a:t>
            </a:r>
            <a:r>
              <a:rPr lang="en-US" sz="2000" baseline="-33000" dirty="0">
                <a:solidFill>
                  <a:srgbClr val="336699"/>
                </a:solidFill>
                <a:latin typeface="Arial" pitchFamily="34" charset="0"/>
              </a:rPr>
              <a:t>o</a:t>
            </a:r>
            <a:r>
              <a:rPr lang="en-US" sz="2000" dirty="0">
                <a:solidFill>
                  <a:srgbClr val="336699"/>
                </a:solidFill>
                <a:latin typeface="Arial" pitchFamily="34" charset="0"/>
              </a:rPr>
              <a:t> = 5 mM</a:t>
            </a:r>
          </a:p>
        </p:txBody>
      </p:sp>
      <p:sp>
        <p:nvSpPr>
          <p:cNvPr id="37898" name="Rectangle 9"/>
          <p:cNvSpPr>
            <a:spLocks noChangeArrowheads="1"/>
          </p:cNvSpPr>
          <p:nvPr/>
        </p:nvSpPr>
        <p:spPr bwMode="auto">
          <a:xfrm>
            <a:off x="2843808" y="548680"/>
            <a:ext cx="3327400" cy="520700"/>
          </a:xfrm>
          <a:prstGeom prst="rect">
            <a:avLst/>
          </a:prstGeom>
          <a:noFill/>
          <a:ln w="9525">
            <a:noFill/>
            <a:round/>
            <a:headEnd/>
            <a:tailEnd/>
          </a:ln>
        </p:spPr>
        <p:txBody>
          <a:bodyPr wrap="non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a:solidFill>
                  <a:srgbClr val="336699"/>
                </a:solidFill>
                <a:latin typeface="Arial" pitchFamily="34" charset="0"/>
              </a:rPr>
              <a:t>Membrane potential</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2" name="Picture 1"/>
          <p:cNvPicPr>
            <a:picLocks noChangeAspect="1" noChangeArrowheads="1"/>
          </p:cNvPicPr>
          <p:nvPr/>
        </p:nvPicPr>
        <p:blipFill>
          <a:blip r:embed="rId4" cstate="print"/>
          <a:srcRect/>
          <a:stretch>
            <a:fillRect/>
          </a:stretch>
        </p:blipFill>
        <p:spPr bwMode="auto">
          <a:xfrm>
            <a:off x="7593013" y="6261100"/>
            <a:ext cx="1550987" cy="596900"/>
          </a:xfrm>
          <a:prstGeom prst="rect">
            <a:avLst/>
          </a:prstGeom>
          <a:noFill/>
          <a:ln w="9525">
            <a:noFill/>
            <a:round/>
            <a:headEnd/>
            <a:tailEnd/>
          </a:ln>
        </p:spPr>
      </p:pic>
      <p:sp>
        <p:nvSpPr>
          <p:cNvPr id="2053" name="Line 2"/>
          <p:cNvSpPr>
            <a:spLocks noChangeShapeType="1"/>
          </p:cNvSpPr>
          <p:nvPr/>
        </p:nvSpPr>
        <p:spPr bwMode="auto">
          <a:xfrm>
            <a:off x="762000" y="0"/>
            <a:ext cx="1588" cy="6858000"/>
          </a:xfrm>
          <a:prstGeom prst="line">
            <a:avLst/>
          </a:prstGeom>
          <a:noFill/>
          <a:ln w="9360">
            <a:solidFill>
              <a:srgbClr val="000000"/>
            </a:solidFill>
            <a:miter lim="800000"/>
            <a:headEnd/>
            <a:tailEnd/>
          </a:ln>
        </p:spPr>
        <p:txBody>
          <a:bodyPr/>
          <a:lstStyle/>
          <a:p>
            <a:endParaRPr lang="en-GB"/>
          </a:p>
        </p:txBody>
      </p:sp>
      <p:sp>
        <p:nvSpPr>
          <p:cNvPr id="2054" name="Text Box 3"/>
          <p:cNvSpPr txBox="1">
            <a:spLocks noChangeArrowheads="1"/>
          </p:cNvSpPr>
          <p:nvPr/>
        </p:nvSpPr>
        <p:spPr bwMode="auto">
          <a:xfrm>
            <a:off x="0" y="0"/>
            <a:ext cx="685800" cy="6858000"/>
          </a:xfrm>
          <a:prstGeom prst="rect">
            <a:avLst/>
          </a:prstGeom>
          <a:noFill/>
          <a:ln w="9525">
            <a:noFill/>
            <a:round/>
            <a:headEnd/>
            <a:tailEnd/>
          </a:ln>
        </p:spPr>
        <p:txBody>
          <a:bodyPr vert="eaVert"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a:solidFill>
                  <a:srgbClr val="336699"/>
                </a:solidFill>
                <a:latin typeface="Arial" pitchFamily="34" charset="0"/>
              </a:rPr>
              <a:t>The electrochemical potential</a:t>
            </a:r>
          </a:p>
        </p:txBody>
      </p:sp>
      <p:sp>
        <p:nvSpPr>
          <p:cNvPr id="2055" name="Text Box 4"/>
          <p:cNvSpPr txBox="1">
            <a:spLocks noChangeArrowheads="1"/>
          </p:cNvSpPr>
          <p:nvPr/>
        </p:nvSpPr>
        <p:spPr bwMode="auto">
          <a:xfrm>
            <a:off x="1258888" y="188913"/>
            <a:ext cx="7559675" cy="2533650"/>
          </a:xfrm>
          <a:prstGeom prst="rect">
            <a:avLst/>
          </a:prstGeom>
          <a:noFill/>
          <a:ln w="9525">
            <a:noFill/>
            <a:round/>
            <a:headEnd/>
            <a:tailEnd/>
          </a:ln>
        </p:spPr>
        <p:txBody>
          <a:bodyPr lIns="90000" tIns="46800" rIns="90000" bIns="46800">
            <a:spAutoFit/>
          </a:bodyPr>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336699"/>
                </a:solidFill>
                <a:latin typeface="Arial" pitchFamily="34" charset="0"/>
              </a:rPr>
              <a:t>The Na</a:t>
            </a:r>
            <a:r>
              <a:rPr lang="en-GB" sz="2000" baseline="33000">
                <a:solidFill>
                  <a:srgbClr val="336699"/>
                </a:solidFill>
                <a:latin typeface="Arial" pitchFamily="34" charset="0"/>
              </a:rPr>
              <a:t>+</a:t>
            </a:r>
            <a:r>
              <a:rPr lang="en-GB" sz="2000">
                <a:solidFill>
                  <a:srgbClr val="336699"/>
                </a:solidFill>
                <a:latin typeface="Arial" pitchFamily="34" charset="0"/>
              </a:rPr>
              <a:t>-K</a:t>
            </a:r>
            <a:r>
              <a:rPr lang="en-GB" sz="2000" baseline="33000">
                <a:solidFill>
                  <a:srgbClr val="336699"/>
                </a:solidFill>
                <a:latin typeface="Arial" pitchFamily="34" charset="0"/>
              </a:rPr>
              <a:t>+</a:t>
            </a:r>
            <a:r>
              <a:rPr lang="en-GB" sz="2000">
                <a:solidFill>
                  <a:srgbClr val="336699"/>
                </a:solidFill>
                <a:latin typeface="Arial" pitchFamily="34" charset="0"/>
              </a:rPr>
              <a:t> pump exchanges 3 Na</a:t>
            </a:r>
            <a:r>
              <a:rPr lang="en-GB" sz="2000" baseline="33000">
                <a:solidFill>
                  <a:srgbClr val="336699"/>
                </a:solidFill>
                <a:latin typeface="Arial" pitchFamily="34" charset="0"/>
              </a:rPr>
              <a:t>+</a:t>
            </a:r>
            <a:r>
              <a:rPr lang="en-GB" sz="2000">
                <a:solidFill>
                  <a:srgbClr val="336699"/>
                </a:solidFill>
                <a:latin typeface="Arial" pitchFamily="34" charset="0"/>
              </a:rPr>
              <a:t> ions from inside the cell for two K</a:t>
            </a:r>
            <a:r>
              <a:rPr lang="en-GB" sz="2000" baseline="33000">
                <a:solidFill>
                  <a:srgbClr val="336699"/>
                </a:solidFill>
                <a:latin typeface="Arial" pitchFamily="34" charset="0"/>
              </a:rPr>
              <a:t>+</a:t>
            </a:r>
            <a:r>
              <a:rPr lang="en-GB" sz="2000">
                <a:solidFill>
                  <a:srgbClr val="336699"/>
                </a:solidFill>
                <a:latin typeface="Arial" pitchFamily="34" charset="0"/>
              </a:rPr>
              <a:t> ions on the outside.</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336699"/>
                </a:solidFill>
                <a:latin typeface="Arial" pitchFamily="34" charset="0"/>
              </a:rPr>
              <a:t>There are two consequences:</a:t>
            </a:r>
          </a:p>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336699"/>
                </a:solidFill>
                <a:latin typeface="Arial" pitchFamily="34" charset="0"/>
              </a:rPr>
              <a:t>	Ionic gradients are created: less Na</a:t>
            </a:r>
            <a:r>
              <a:rPr lang="en-GB" sz="2000" baseline="33000">
                <a:solidFill>
                  <a:srgbClr val="336699"/>
                </a:solidFill>
                <a:latin typeface="Arial" pitchFamily="34" charset="0"/>
              </a:rPr>
              <a:t>+</a:t>
            </a:r>
            <a:r>
              <a:rPr lang="en-GB" sz="2000">
                <a:solidFill>
                  <a:srgbClr val="336699"/>
                </a:solidFill>
                <a:latin typeface="Arial" pitchFamily="34" charset="0"/>
              </a:rPr>
              <a:t> and more K</a:t>
            </a:r>
            <a:r>
              <a:rPr lang="en-GB" sz="2000" baseline="33000">
                <a:solidFill>
                  <a:srgbClr val="336699"/>
                </a:solidFill>
                <a:latin typeface="Arial" pitchFamily="34" charset="0"/>
              </a:rPr>
              <a:t>+</a:t>
            </a:r>
            <a:r>
              <a:rPr lang="en-GB" sz="2000">
                <a:solidFill>
                  <a:srgbClr val="336699"/>
                </a:solidFill>
                <a:latin typeface="Arial" pitchFamily="34" charset="0"/>
              </a:rPr>
              <a:t> inside the cell than outside.</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336699"/>
                </a:solidFill>
                <a:latin typeface="Arial" pitchFamily="34" charset="0"/>
              </a:rPr>
              <a:t>	A charge gradient is created, as more positive charges are pushed out than are coming in. This results in the inside of the cell </a:t>
            </a:r>
            <a:r>
              <a:rPr lang="en-GB" sz="2000">
                <a:solidFill>
                  <a:srgbClr val="336699"/>
                </a:solidFill>
                <a:latin typeface="Arial" pitchFamily="34" charset="0"/>
                <a:cs typeface="Times New Roman" pitchFamily="18" charset="0"/>
              </a:rPr>
              <a:t>being at a more negative potential than the outside.</a:t>
            </a:r>
            <a:r>
              <a:rPr lang="en-US" sz="2000">
                <a:solidFill>
                  <a:srgbClr val="336699"/>
                </a:solidFill>
                <a:latin typeface="Arial" pitchFamily="34" charset="0"/>
              </a:rPr>
              <a:t> </a:t>
            </a:r>
          </a:p>
        </p:txBody>
      </p:sp>
      <p:sp>
        <p:nvSpPr>
          <p:cNvPr id="2056" name="Text Box 5"/>
          <p:cNvSpPr txBox="1">
            <a:spLocks noChangeArrowheads="1"/>
          </p:cNvSpPr>
          <p:nvPr/>
        </p:nvSpPr>
        <p:spPr bwMode="auto">
          <a:xfrm>
            <a:off x="1431925" y="3233738"/>
            <a:ext cx="2090935" cy="402291"/>
          </a:xfrm>
          <a:prstGeom prst="rect">
            <a:avLst/>
          </a:prstGeom>
          <a:noFill/>
          <a:ln w="9525">
            <a:noFill/>
            <a:round/>
            <a:headEnd/>
            <a:tailEnd/>
          </a:ln>
        </p:spPr>
        <p:txBody>
          <a:bodyPr wrap="non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Nernst Equation</a:t>
            </a:r>
            <a:r>
              <a:rPr lang="en-GB" sz="2000" dirty="0" smtClean="0">
                <a:solidFill>
                  <a:srgbClr val="336699"/>
                </a:solidFill>
                <a:latin typeface="Arial" pitchFamily="34" charset="0"/>
              </a:rPr>
              <a:t>:</a:t>
            </a:r>
            <a:endParaRPr lang="en-GB" sz="2000" dirty="0">
              <a:solidFill>
                <a:srgbClr val="336699"/>
              </a:solidFill>
              <a:latin typeface="Arial" pitchFamily="34" charset="0"/>
            </a:endParaRPr>
          </a:p>
        </p:txBody>
      </p:sp>
      <p:sp>
        <p:nvSpPr>
          <p:cNvPr id="2057" name="Rectangle 6"/>
          <p:cNvSpPr>
            <a:spLocks noChangeArrowheads="1"/>
          </p:cNvSpPr>
          <p:nvPr/>
        </p:nvSpPr>
        <p:spPr bwMode="auto">
          <a:xfrm>
            <a:off x="3595688" y="3205163"/>
            <a:ext cx="9144000" cy="1587"/>
          </a:xfrm>
          <a:prstGeom prst="rect">
            <a:avLst/>
          </a:prstGeom>
          <a:noFill/>
          <a:ln w="9525">
            <a:noFill/>
            <a:round/>
            <a:headEnd/>
            <a:tailEnd/>
          </a:ln>
        </p:spPr>
        <p:txBody>
          <a:bodyPr wrap="none" anchor="ctr"/>
          <a:lstStyle/>
          <a:p>
            <a:endParaRPr lang="en-US"/>
          </a:p>
        </p:txBody>
      </p:sp>
      <p:graphicFrame>
        <p:nvGraphicFramePr>
          <p:cNvPr id="2050" name="Object 7"/>
          <p:cNvGraphicFramePr>
            <a:graphicFrameLocks noChangeAspect="1"/>
          </p:cNvGraphicFramePr>
          <p:nvPr/>
        </p:nvGraphicFramePr>
        <p:xfrm>
          <a:off x="4808538" y="3155950"/>
          <a:ext cx="2065337" cy="706438"/>
        </p:xfrm>
        <a:graphic>
          <a:graphicData uri="http://schemas.openxmlformats.org/presentationml/2006/ole">
            <mc:AlternateContent xmlns:mc="http://schemas.openxmlformats.org/markup-compatibility/2006">
              <mc:Choice xmlns:v="urn:schemas-microsoft-com:vml" Requires="v">
                <p:oleObj spid="_x0000_s2051" r:id="rId5" imgW="1397160" imgH="425880" progId="Equation.3">
                  <p:embed/>
                </p:oleObj>
              </mc:Choice>
              <mc:Fallback>
                <p:oleObj r:id="rId5" imgW="1397160" imgH="42588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8538" y="3155950"/>
                        <a:ext cx="2065337" cy="706438"/>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2058" name="Text Box 8"/>
          <p:cNvSpPr txBox="1">
            <a:spLocks noChangeArrowheads="1"/>
          </p:cNvSpPr>
          <p:nvPr/>
        </p:nvSpPr>
        <p:spPr bwMode="auto">
          <a:xfrm>
            <a:off x="1331640" y="4114800"/>
            <a:ext cx="7407275" cy="2595563"/>
          </a:xfrm>
          <a:prstGeom prst="rect">
            <a:avLst/>
          </a:prstGeom>
          <a:noFill/>
          <a:ln w="9525">
            <a:noFill/>
            <a:round/>
            <a:headEnd/>
            <a:tailEnd/>
          </a:ln>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Where E is the membrane potential in </a:t>
            </a:r>
            <a:r>
              <a:rPr lang="en-GB" sz="2000" dirty="0" smtClean="0">
                <a:solidFill>
                  <a:srgbClr val="336699"/>
                </a:solidFill>
                <a:latin typeface="Arial" pitchFamily="34" charset="0"/>
              </a:rPr>
              <a:t>V</a:t>
            </a:r>
            <a:endParaRPr lang="en-GB" sz="2000" dirty="0">
              <a:solidFill>
                <a:srgbClr val="336699"/>
              </a:solidFill>
              <a:latin typeface="Arial" pitchFamily="34"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dirty="0">
                <a:solidFill>
                  <a:srgbClr val="336699"/>
                </a:solidFill>
                <a:latin typeface="Arial" pitchFamily="34" charset="0"/>
                <a:cs typeface="Arial" pitchFamily="34" charset="0"/>
              </a:rPr>
              <a:t>R = Gas constant, 8.135 J </a:t>
            </a:r>
            <a:r>
              <a:rPr lang="en-US" sz="2000" dirty="0" smtClean="0">
                <a:solidFill>
                  <a:srgbClr val="336699"/>
                </a:solidFill>
                <a:latin typeface="Arial" pitchFamily="34" charset="0"/>
                <a:cs typeface="Arial" pitchFamily="34" charset="0"/>
              </a:rPr>
              <a:t>K</a:t>
            </a:r>
            <a:r>
              <a:rPr lang="en-US" sz="2000" baseline="33000" dirty="0" smtClean="0">
                <a:solidFill>
                  <a:srgbClr val="336699"/>
                </a:solidFill>
                <a:latin typeface="Arial" pitchFamily="34" charset="0"/>
                <a:cs typeface="Arial" pitchFamily="34" charset="0"/>
              </a:rPr>
              <a:t>-1</a:t>
            </a:r>
            <a:r>
              <a:rPr lang="en-US" sz="2000" dirty="0" smtClean="0">
                <a:solidFill>
                  <a:srgbClr val="336699"/>
                </a:solidFill>
                <a:latin typeface="Arial" pitchFamily="34" charset="0"/>
                <a:cs typeface="Arial" pitchFamily="34" charset="0"/>
              </a:rPr>
              <a:t> mol</a:t>
            </a:r>
            <a:r>
              <a:rPr lang="en-US" sz="2000" baseline="33000" dirty="0" smtClean="0">
                <a:solidFill>
                  <a:srgbClr val="336699"/>
                </a:solidFill>
                <a:latin typeface="Arial" pitchFamily="34" charset="0"/>
                <a:cs typeface="Arial" pitchFamily="34" charset="0"/>
              </a:rPr>
              <a:t>-1</a:t>
            </a:r>
            <a:endParaRPr lang="en-US" sz="2000" baseline="33000" dirty="0">
              <a:solidFill>
                <a:srgbClr val="336699"/>
              </a:solidFill>
              <a:latin typeface="Arial" pitchFamily="34" charset="0"/>
              <a:cs typeface="Arial" pitchFamily="34"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dirty="0">
                <a:solidFill>
                  <a:srgbClr val="336699"/>
                </a:solidFill>
                <a:latin typeface="Arial" pitchFamily="34" charset="0"/>
                <a:cs typeface="Arial" pitchFamily="34" charset="0"/>
              </a:rPr>
              <a:t>F = Faraday’s constant, 9.684 x 10</a:t>
            </a:r>
            <a:r>
              <a:rPr lang="en-US" sz="2000" baseline="33000" dirty="0">
                <a:solidFill>
                  <a:srgbClr val="336699"/>
                </a:solidFill>
                <a:latin typeface="Arial" pitchFamily="34" charset="0"/>
                <a:cs typeface="Arial" pitchFamily="34" charset="0"/>
              </a:rPr>
              <a:t>4</a:t>
            </a:r>
            <a:r>
              <a:rPr lang="en-US" sz="2000" dirty="0">
                <a:solidFill>
                  <a:srgbClr val="336699"/>
                </a:solidFill>
                <a:latin typeface="Arial" pitchFamily="34" charset="0"/>
                <a:cs typeface="Arial" pitchFamily="34" charset="0"/>
              </a:rPr>
              <a:t> C </a:t>
            </a:r>
            <a:r>
              <a:rPr lang="en-US" sz="2000" dirty="0" smtClean="0">
                <a:solidFill>
                  <a:srgbClr val="336699"/>
                </a:solidFill>
                <a:latin typeface="Arial" pitchFamily="34" charset="0"/>
                <a:cs typeface="Arial" pitchFamily="34" charset="0"/>
              </a:rPr>
              <a:t>mol</a:t>
            </a:r>
            <a:r>
              <a:rPr lang="en-US" sz="2000" baseline="33000" dirty="0" smtClean="0">
                <a:solidFill>
                  <a:srgbClr val="336699"/>
                </a:solidFill>
                <a:latin typeface="Arial" pitchFamily="34" charset="0"/>
                <a:cs typeface="Arial" pitchFamily="34" charset="0"/>
              </a:rPr>
              <a:t>-1</a:t>
            </a:r>
            <a:endParaRPr lang="en-US" sz="2000" baseline="33000" dirty="0">
              <a:solidFill>
                <a:srgbClr val="336699"/>
              </a:solidFill>
              <a:latin typeface="Arial" pitchFamily="34" charset="0"/>
              <a:cs typeface="Arial" pitchFamily="34"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T = absolute temperature; –273.15 °C is absolute zero.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mn-lt"/>
              </a:rPr>
              <a:t>At 25°C, T= -</a:t>
            </a:r>
            <a:r>
              <a:rPr lang="en-GB" sz="2000" dirty="0" smtClean="0">
                <a:solidFill>
                  <a:srgbClr val="336699"/>
                </a:solidFill>
                <a:latin typeface="+mn-lt"/>
              </a:rPr>
              <a:t>273</a:t>
            </a:r>
            <a:r>
              <a:rPr lang="en-GB" sz="2000" dirty="0" smtClean="0">
                <a:solidFill>
                  <a:srgbClr val="336699"/>
                </a:solidFill>
                <a:latin typeface="+mn-lt"/>
                <a:ea typeface="WenQuanYi Micro Hei" charset="0"/>
                <a:cs typeface="WenQuanYi Micro Hei" charset="0"/>
              </a:rPr>
              <a:t>.15+25 °K = 298.15 °K</a:t>
            </a:r>
            <a:endParaRPr lang="en-GB" sz="2000" dirty="0">
              <a:solidFill>
                <a:srgbClr val="336699"/>
              </a:solidFill>
              <a:latin typeface="+mn-lt"/>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mn-lt"/>
              </a:rPr>
              <a:t>z = valence of the </a:t>
            </a:r>
            <a:r>
              <a:rPr lang="en-GB" sz="2000" dirty="0" smtClean="0">
                <a:solidFill>
                  <a:srgbClr val="336699"/>
                </a:solidFill>
                <a:latin typeface="+mn-lt"/>
              </a:rPr>
              <a:t>ion X; </a:t>
            </a:r>
            <a:r>
              <a:rPr lang="en-GB" sz="2000" dirty="0">
                <a:solidFill>
                  <a:srgbClr val="336699"/>
                </a:solidFill>
                <a:latin typeface="+mn-lt"/>
              </a:rPr>
              <a:t>1 for Na</a:t>
            </a:r>
            <a:r>
              <a:rPr lang="en-GB" sz="2000" baseline="33000" dirty="0" smtClean="0">
                <a:solidFill>
                  <a:srgbClr val="336699"/>
                </a:solidFill>
                <a:latin typeface="+mn-lt"/>
              </a:rPr>
              <a:t>+</a:t>
            </a:r>
            <a:r>
              <a:rPr lang="en-GB" sz="2000" dirty="0" smtClean="0">
                <a:solidFill>
                  <a:srgbClr val="336699"/>
                </a:solidFill>
                <a:latin typeface="+mn-lt"/>
              </a:rPr>
              <a:t> </a:t>
            </a:r>
            <a:r>
              <a:rPr lang="en-GB" sz="2000" dirty="0">
                <a:solidFill>
                  <a:srgbClr val="336699"/>
                </a:solidFill>
                <a:latin typeface="+mn-lt"/>
              </a:rPr>
              <a:t>or K</a:t>
            </a:r>
            <a:r>
              <a:rPr lang="en-GB" sz="2000" baseline="33000" dirty="0" smtClean="0">
                <a:solidFill>
                  <a:srgbClr val="336699"/>
                </a:solidFill>
                <a:latin typeface="+mn-lt"/>
              </a:rPr>
              <a:t>+</a:t>
            </a:r>
            <a:endParaRPr lang="en-GB" sz="2000" baseline="33000" dirty="0">
              <a:solidFill>
                <a:srgbClr val="336699"/>
              </a:solidFill>
              <a:latin typeface="+mn-lt"/>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What is the membrane potential at 25 °C for:</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[K</a:t>
            </a:r>
            <a:r>
              <a:rPr lang="en-GB" sz="2000" baseline="33000" dirty="0">
                <a:solidFill>
                  <a:srgbClr val="336699"/>
                </a:solidFill>
                <a:latin typeface="Arial" pitchFamily="34" charset="0"/>
              </a:rPr>
              <a:t>+</a:t>
            </a:r>
            <a:r>
              <a:rPr lang="en-GB" sz="2000" dirty="0">
                <a:solidFill>
                  <a:srgbClr val="336699"/>
                </a:solidFill>
                <a:latin typeface="Arial" pitchFamily="34" charset="0"/>
              </a:rPr>
              <a:t>]</a:t>
            </a:r>
            <a:r>
              <a:rPr lang="en-GB" sz="2000" baseline="-33000" dirty="0" err="1">
                <a:solidFill>
                  <a:srgbClr val="336699"/>
                </a:solidFill>
                <a:latin typeface="Arial" pitchFamily="34" charset="0"/>
              </a:rPr>
              <a:t>i</a:t>
            </a:r>
            <a:r>
              <a:rPr lang="en-GB" sz="2000" dirty="0">
                <a:solidFill>
                  <a:srgbClr val="336699"/>
                </a:solidFill>
                <a:latin typeface="Arial" pitchFamily="34" charset="0"/>
              </a:rPr>
              <a:t> = 166 mM and [K</a:t>
            </a:r>
            <a:r>
              <a:rPr lang="en-GB" sz="2000" baseline="33000" dirty="0">
                <a:solidFill>
                  <a:srgbClr val="336699"/>
                </a:solidFill>
                <a:latin typeface="Arial" pitchFamily="34" charset="0"/>
              </a:rPr>
              <a:t>+</a:t>
            </a:r>
            <a:r>
              <a:rPr lang="en-GB" sz="2000" dirty="0">
                <a:solidFill>
                  <a:srgbClr val="336699"/>
                </a:solidFill>
                <a:latin typeface="Arial" pitchFamily="34" charset="0"/>
              </a:rPr>
              <a:t>]</a:t>
            </a:r>
            <a:r>
              <a:rPr lang="en-GB" sz="2000" baseline="-33000" dirty="0">
                <a:solidFill>
                  <a:srgbClr val="336699"/>
                </a:solidFill>
                <a:latin typeface="Arial" pitchFamily="34" charset="0"/>
              </a:rPr>
              <a:t>o</a:t>
            </a:r>
            <a:r>
              <a:rPr lang="en-GB" sz="2000" baseline="33000" dirty="0">
                <a:solidFill>
                  <a:srgbClr val="336699"/>
                </a:solidFill>
                <a:latin typeface="Arial" pitchFamily="34" charset="0"/>
              </a:rPr>
              <a:t> </a:t>
            </a:r>
            <a:r>
              <a:rPr lang="en-GB" sz="2000" dirty="0">
                <a:solidFill>
                  <a:srgbClr val="336699"/>
                </a:solidFill>
                <a:latin typeface="Arial" pitchFamily="34" charset="0"/>
              </a:rPr>
              <a:t>= 5 </a:t>
            </a:r>
            <a:r>
              <a:rPr lang="en-GB" sz="2000" dirty="0" smtClean="0">
                <a:solidFill>
                  <a:srgbClr val="336699"/>
                </a:solidFill>
                <a:latin typeface="Arial" pitchFamily="34" charset="0"/>
              </a:rPr>
              <a:t>mM ?</a:t>
            </a:r>
            <a:endParaRPr lang="en-GB" sz="2000" dirty="0">
              <a:solidFill>
                <a:srgbClr val="336699"/>
              </a:solidFill>
              <a:latin typeface="Arial" pitchFamily="34" charset="0"/>
            </a:endParaRPr>
          </a:p>
        </p:txBody>
      </p:sp>
      <p:sp>
        <p:nvSpPr>
          <p:cNvPr id="11" name="Rectangle 10"/>
          <p:cNvSpPr/>
          <p:nvPr/>
        </p:nvSpPr>
        <p:spPr>
          <a:xfrm>
            <a:off x="1488059" y="3573016"/>
            <a:ext cx="2069797" cy="369332"/>
          </a:xfrm>
          <a:prstGeom prst="rect">
            <a:avLst/>
          </a:prstGeom>
        </p:spPr>
        <p:txBody>
          <a:bodyPr wrap="none">
            <a:spAutoFit/>
          </a:bodyPr>
          <a:lstStyle/>
          <a:p>
            <a:r>
              <a:rPr lang="en-GB" sz="1800" dirty="0" smtClean="0">
                <a:solidFill>
                  <a:srgbClr val="336699"/>
                </a:solidFill>
                <a:latin typeface="Arial" pitchFamily="34" charset="0"/>
              </a:rPr>
              <a:t>(A-level physics ?)</a:t>
            </a:r>
            <a:endParaRPr lang="en-GB" sz="1800" dirty="0">
              <a:solidFill>
                <a:srgbClr val="336699"/>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p:cNvPicPr>
            <a:picLocks noChangeAspect="1" noChangeArrowheads="1"/>
          </p:cNvPicPr>
          <p:nvPr/>
        </p:nvPicPr>
        <p:blipFill>
          <a:blip r:embed="rId3" cstate="print"/>
          <a:srcRect/>
          <a:stretch>
            <a:fillRect/>
          </a:stretch>
        </p:blipFill>
        <p:spPr bwMode="auto">
          <a:xfrm>
            <a:off x="7593013" y="6261100"/>
            <a:ext cx="1550987" cy="596900"/>
          </a:xfrm>
          <a:prstGeom prst="rect">
            <a:avLst/>
          </a:prstGeom>
          <a:noFill/>
          <a:ln w="9525">
            <a:noFill/>
            <a:round/>
            <a:headEnd/>
            <a:tailEnd/>
          </a:ln>
        </p:spPr>
      </p:pic>
      <p:sp>
        <p:nvSpPr>
          <p:cNvPr id="38915" name="Line 2"/>
          <p:cNvSpPr>
            <a:spLocks noChangeShapeType="1"/>
          </p:cNvSpPr>
          <p:nvPr/>
        </p:nvSpPr>
        <p:spPr bwMode="auto">
          <a:xfrm>
            <a:off x="762000" y="0"/>
            <a:ext cx="1588" cy="6858000"/>
          </a:xfrm>
          <a:prstGeom prst="line">
            <a:avLst/>
          </a:prstGeom>
          <a:noFill/>
          <a:ln w="9360">
            <a:solidFill>
              <a:srgbClr val="000000"/>
            </a:solidFill>
            <a:miter lim="800000"/>
            <a:headEnd/>
            <a:tailEnd/>
          </a:ln>
        </p:spPr>
        <p:txBody>
          <a:bodyPr/>
          <a:lstStyle/>
          <a:p>
            <a:endParaRPr lang="en-GB"/>
          </a:p>
        </p:txBody>
      </p:sp>
      <p:sp>
        <p:nvSpPr>
          <p:cNvPr id="38916" name="Text Box 3"/>
          <p:cNvSpPr txBox="1">
            <a:spLocks noChangeArrowheads="1"/>
          </p:cNvSpPr>
          <p:nvPr/>
        </p:nvSpPr>
        <p:spPr bwMode="auto">
          <a:xfrm>
            <a:off x="0" y="0"/>
            <a:ext cx="685800" cy="6858000"/>
          </a:xfrm>
          <a:prstGeom prst="rect">
            <a:avLst/>
          </a:prstGeom>
          <a:noFill/>
          <a:ln w="9525">
            <a:noFill/>
            <a:round/>
            <a:headEnd/>
            <a:tailEnd/>
          </a:ln>
        </p:spPr>
        <p:txBody>
          <a:bodyPr vert="eaVert"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a:solidFill>
                  <a:srgbClr val="336699"/>
                </a:solidFill>
                <a:latin typeface="Arial" pitchFamily="34" charset="0"/>
              </a:rPr>
              <a:t>Action potentials</a:t>
            </a:r>
          </a:p>
        </p:txBody>
      </p:sp>
      <p:sp>
        <p:nvSpPr>
          <p:cNvPr id="38917" name="Rectangle 4"/>
          <p:cNvSpPr>
            <a:spLocks noChangeArrowheads="1"/>
          </p:cNvSpPr>
          <p:nvPr/>
        </p:nvSpPr>
        <p:spPr bwMode="auto">
          <a:xfrm>
            <a:off x="3595688" y="3205163"/>
            <a:ext cx="9144000" cy="1587"/>
          </a:xfrm>
          <a:prstGeom prst="rect">
            <a:avLst/>
          </a:prstGeom>
          <a:noFill/>
          <a:ln w="9525">
            <a:noFill/>
            <a:round/>
            <a:headEnd/>
            <a:tailEnd/>
          </a:ln>
        </p:spPr>
        <p:txBody>
          <a:bodyPr wrap="none" anchor="ctr"/>
          <a:lstStyle/>
          <a:p>
            <a:endParaRPr lang="en-US"/>
          </a:p>
        </p:txBody>
      </p:sp>
      <p:sp>
        <p:nvSpPr>
          <p:cNvPr id="38918" name="Rectangle 5"/>
          <p:cNvSpPr>
            <a:spLocks noChangeArrowheads="1"/>
          </p:cNvSpPr>
          <p:nvPr/>
        </p:nvSpPr>
        <p:spPr bwMode="auto">
          <a:xfrm>
            <a:off x="3262313" y="3205163"/>
            <a:ext cx="9144000" cy="1587"/>
          </a:xfrm>
          <a:prstGeom prst="rect">
            <a:avLst/>
          </a:prstGeom>
          <a:noFill/>
          <a:ln w="9525">
            <a:noFill/>
            <a:round/>
            <a:headEnd/>
            <a:tailEnd/>
          </a:ln>
        </p:spPr>
        <p:txBody>
          <a:bodyPr wrap="none" anchor="ctr"/>
          <a:lstStyle/>
          <a:p>
            <a:endParaRPr lang="en-US"/>
          </a:p>
        </p:txBody>
      </p:sp>
      <p:sp>
        <p:nvSpPr>
          <p:cNvPr id="38919" name="Text Box 6"/>
          <p:cNvSpPr txBox="1">
            <a:spLocks noChangeArrowheads="1"/>
          </p:cNvSpPr>
          <p:nvPr/>
        </p:nvSpPr>
        <p:spPr bwMode="auto">
          <a:xfrm>
            <a:off x="1042988" y="1891630"/>
            <a:ext cx="7712075" cy="4057650"/>
          </a:xfrm>
          <a:prstGeom prst="rect">
            <a:avLst/>
          </a:prstGeom>
          <a:noFill/>
          <a:ln w="9525">
            <a:noFill/>
            <a:round/>
            <a:headEnd/>
            <a:tailEnd/>
          </a:ln>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dirty="0">
                <a:solidFill>
                  <a:srgbClr val="336699"/>
                </a:solidFill>
                <a:latin typeface="Arial" pitchFamily="34" charset="0"/>
              </a:rPr>
              <a:t>Action potentials occur in elongated cells (nerves, muscle) when the membrane potential is disrupted by a brief pulse of current which briefly opens voltage-gated Na</a:t>
            </a:r>
            <a:r>
              <a:rPr lang="en-US" sz="2000" baseline="33000" dirty="0">
                <a:solidFill>
                  <a:srgbClr val="336699"/>
                </a:solidFill>
                <a:latin typeface="Arial" pitchFamily="34" charset="0"/>
              </a:rPr>
              <a:t>+</a:t>
            </a:r>
            <a:r>
              <a:rPr lang="en-US" sz="2000" dirty="0">
                <a:solidFill>
                  <a:srgbClr val="336699"/>
                </a:solidFill>
                <a:latin typeface="Arial" pitchFamily="34" charset="0"/>
              </a:rPr>
              <a:t> channels.</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dirty="0">
                <a:solidFill>
                  <a:srgbClr val="336699"/>
                </a:solidFill>
                <a:latin typeface="Arial" pitchFamily="34" charset="0"/>
              </a:rPr>
              <a:t>Na</a:t>
            </a:r>
            <a:r>
              <a:rPr lang="en-US" sz="2000" baseline="33000" dirty="0">
                <a:solidFill>
                  <a:srgbClr val="336699"/>
                </a:solidFill>
                <a:latin typeface="Arial" pitchFamily="34" charset="0"/>
              </a:rPr>
              <a:t>+</a:t>
            </a:r>
            <a:r>
              <a:rPr lang="en-US" sz="2000" dirty="0">
                <a:solidFill>
                  <a:srgbClr val="336699"/>
                </a:solidFill>
                <a:latin typeface="Arial" pitchFamily="34" charset="0"/>
              </a:rPr>
              <a:t> ions enter the cell and cause </a:t>
            </a:r>
            <a:r>
              <a:rPr lang="en-US" sz="2000" dirty="0" err="1">
                <a:solidFill>
                  <a:srgbClr val="336699"/>
                </a:solidFill>
                <a:latin typeface="Arial" pitchFamily="34" charset="0"/>
              </a:rPr>
              <a:t>depolarisation</a:t>
            </a:r>
            <a:r>
              <a:rPr lang="en-US" sz="2000" dirty="0">
                <a:solidFill>
                  <a:srgbClr val="336699"/>
                </a:solidFill>
                <a:latin typeface="Arial" pitchFamily="34" charset="0"/>
              </a:rPr>
              <a:t>, from </a:t>
            </a:r>
            <a:r>
              <a:rPr lang="en-US" sz="2000" dirty="0" smtClean="0">
                <a:solidFill>
                  <a:srgbClr val="336699"/>
                </a:solidFill>
                <a:latin typeface="Arial" pitchFamily="34" charset="0"/>
              </a:rPr>
              <a:t>–70 </a:t>
            </a:r>
            <a:r>
              <a:rPr lang="en-US" sz="2000" dirty="0">
                <a:solidFill>
                  <a:srgbClr val="336699"/>
                </a:solidFill>
                <a:latin typeface="Arial" pitchFamily="34" charset="0"/>
              </a:rPr>
              <a:t>mV to about +50 mV.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000" dirty="0">
              <a:solidFill>
                <a:srgbClr val="336699"/>
              </a:solidFill>
              <a:latin typeface="Arial" pitchFamily="34"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dirty="0">
                <a:solidFill>
                  <a:srgbClr val="336699"/>
                </a:solidFill>
                <a:latin typeface="Arial" pitchFamily="34" charset="0"/>
              </a:rPr>
              <a:t>Na</a:t>
            </a:r>
            <a:r>
              <a:rPr lang="en-US" sz="2000" baseline="33000" dirty="0">
                <a:solidFill>
                  <a:srgbClr val="336699"/>
                </a:solidFill>
                <a:latin typeface="Arial" pitchFamily="34" charset="0"/>
              </a:rPr>
              <a:t>+</a:t>
            </a:r>
            <a:r>
              <a:rPr lang="en-US" sz="2000" dirty="0">
                <a:solidFill>
                  <a:srgbClr val="336699"/>
                </a:solidFill>
                <a:latin typeface="Arial" pitchFamily="34" charset="0"/>
              </a:rPr>
              <a:t> channels become inactivated </a:t>
            </a:r>
            <a:r>
              <a:rPr lang="en-US" sz="2000" dirty="0" smtClean="0">
                <a:solidFill>
                  <a:srgbClr val="336699"/>
                </a:solidFill>
                <a:latin typeface="Arial" pitchFamily="34" charset="0"/>
              </a:rPr>
              <a:t>locally because of the voltage reversal, </a:t>
            </a:r>
            <a:r>
              <a:rPr lang="en-US" sz="2000" dirty="0">
                <a:solidFill>
                  <a:srgbClr val="336699"/>
                </a:solidFill>
                <a:latin typeface="Arial" pitchFamily="34" charset="0"/>
              </a:rPr>
              <a:t>preventing further Na</a:t>
            </a:r>
            <a:r>
              <a:rPr lang="en-US" sz="2000" baseline="33000" dirty="0">
                <a:solidFill>
                  <a:srgbClr val="336699"/>
                </a:solidFill>
                <a:latin typeface="Arial" pitchFamily="34" charset="0"/>
              </a:rPr>
              <a:t>+</a:t>
            </a:r>
            <a:r>
              <a:rPr lang="en-US" sz="2000" dirty="0">
                <a:solidFill>
                  <a:srgbClr val="336699"/>
                </a:solidFill>
                <a:latin typeface="Arial" pitchFamily="34" charset="0"/>
              </a:rPr>
              <a:t> entry.</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000" dirty="0">
              <a:solidFill>
                <a:srgbClr val="336699"/>
              </a:solidFill>
              <a:latin typeface="Arial" pitchFamily="34"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dirty="0">
                <a:solidFill>
                  <a:srgbClr val="336699"/>
                </a:solidFill>
                <a:latin typeface="Arial" pitchFamily="34" charset="0"/>
              </a:rPr>
              <a:t>Voltage-gated K</a:t>
            </a:r>
            <a:r>
              <a:rPr lang="en-US" sz="2000" baseline="33000" dirty="0">
                <a:solidFill>
                  <a:srgbClr val="336699"/>
                </a:solidFill>
                <a:latin typeface="Arial" pitchFamily="34" charset="0"/>
              </a:rPr>
              <a:t>+</a:t>
            </a:r>
            <a:r>
              <a:rPr lang="en-US" sz="2000" dirty="0">
                <a:solidFill>
                  <a:srgbClr val="336699"/>
                </a:solidFill>
                <a:latin typeface="Arial" pitchFamily="34" charset="0"/>
              </a:rPr>
              <a:t> channels open, resulting in K</a:t>
            </a:r>
            <a:r>
              <a:rPr lang="en-US" sz="2000" baseline="33000" dirty="0">
                <a:solidFill>
                  <a:srgbClr val="336699"/>
                </a:solidFill>
                <a:latin typeface="Arial" pitchFamily="34" charset="0"/>
              </a:rPr>
              <a:t>+</a:t>
            </a:r>
            <a:r>
              <a:rPr lang="en-US" sz="2000" dirty="0">
                <a:solidFill>
                  <a:srgbClr val="336699"/>
                </a:solidFill>
                <a:latin typeface="Arial" pitchFamily="34" charset="0"/>
              </a:rPr>
              <a:t> efflux and help to restore the resting membrane potential.</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000" dirty="0">
              <a:solidFill>
                <a:srgbClr val="336699"/>
              </a:solidFill>
              <a:latin typeface="Arial" pitchFamily="34"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dirty="0">
                <a:solidFill>
                  <a:srgbClr val="336699"/>
                </a:solidFill>
                <a:latin typeface="Arial" pitchFamily="34" charset="0"/>
              </a:rPr>
              <a:t>The process propagates down the nerve/muscle</a:t>
            </a:r>
          </a:p>
        </p:txBody>
      </p:sp>
      <p:sp>
        <p:nvSpPr>
          <p:cNvPr id="38920" name="Rectangle 7"/>
          <p:cNvSpPr>
            <a:spLocks noChangeArrowheads="1"/>
          </p:cNvSpPr>
          <p:nvPr/>
        </p:nvSpPr>
        <p:spPr bwMode="auto">
          <a:xfrm>
            <a:off x="3262313" y="3205163"/>
            <a:ext cx="9144000" cy="1587"/>
          </a:xfrm>
          <a:prstGeom prst="rect">
            <a:avLst/>
          </a:prstGeom>
          <a:noFill/>
          <a:ln w="9525">
            <a:noFill/>
            <a:round/>
            <a:headEnd/>
            <a:tailEnd/>
          </a:ln>
        </p:spPr>
        <p:txBody>
          <a:bodyPr wrap="none" anchor="ctr"/>
          <a:lstStyle/>
          <a:p>
            <a:endParaRPr lang="en-US"/>
          </a:p>
        </p:txBody>
      </p:sp>
      <p:sp>
        <p:nvSpPr>
          <p:cNvPr id="38921" name="Rectangle 8"/>
          <p:cNvSpPr>
            <a:spLocks noChangeArrowheads="1"/>
          </p:cNvSpPr>
          <p:nvPr/>
        </p:nvSpPr>
        <p:spPr bwMode="auto">
          <a:xfrm>
            <a:off x="3243263" y="3205163"/>
            <a:ext cx="9144000" cy="1587"/>
          </a:xfrm>
          <a:prstGeom prst="rect">
            <a:avLst/>
          </a:prstGeom>
          <a:noFill/>
          <a:ln w="9525">
            <a:noFill/>
            <a:round/>
            <a:headEnd/>
            <a:tailEnd/>
          </a:ln>
        </p:spPr>
        <p:txBody>
          <a:bodyPr wrap="none" anchor="ctr"/>
          <a:lstStyle/>
          <a:p>
            <a:endParaRPr lang="en-US"/>
          </a:p>
        </p:txBody>
      </p:sp>
      <p:sp>
        <p:nvSpPr>
          <p:cNvPr id="38922" name="Rectangle 9"/>
          <p:cNvSpPr>
            <a:spLocks noChangeArrowheads="1"/>
          </p:cNvSpPr>
          <p:nvPr/>
        </p:nvSpPr>
        <p:spPr bwMode="auto">
          <a:xfrm>
            <a:off x="3133725" y="549275"/>
            <a:ext cx="2794000" cy="520700"/>
          </a:xfrm>
          <a:prstGeom prst="rect">
            <a:avLst/>
          </a:prstGeom>
          <a:noFill/>
          <a:ln w="9525">
            <a:noFill/>
            <a:round/>
            <a:headEnd/>
            <a:tailEnd/>
          </a:ln>
        </p:spPr>
        <p:txBody>
          <a:bodyPr wrap="non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a:solidFill>
                  <a:srgbClr val="336699"/>
                </a:solidFill>
                <a:latin typeface="Arial" pitchFamily="34" charset="0"/>
              </a:rPr>
              <a:t>Action potentials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p:cNvPicPr>
            <a:picLocks noChangeAspect="1" noChangeArrowheads="1"/>
          </p:cNvPicPr>
          <p:nvPr/>
        </p:nvPicPr>
        <p:blipFill>
          <a:blip r:embed="rId3" cstate="print"/>
          <a:srcRect/>
          <a:stretch>
            <a:fillRect/>
          </a:stretch>
        </p:blipFill>
        <p:spPr bwMode="auto">
          <a:xfrm>
            <a:off x="7593013" y="6261100"/>
            <a:ext cx="1550987" cy="596900"/>
          </a:xfrm>
          <a:prstGeom prst="rect">
            <a:avLst/>
          </a:prstGeom>
          <a:noFill/>
          <a:ln w="9525">
            <a:noFill/>
            <a:round/>
            <a:headEnd/>
            <a:tailEnd/>
          </a:ln>
        </p:spPr>
      </p:pic>
      <p:sp>
        <p:nvSpPr>
          <p:cNvPr id="39939" name="Line 2"/>
          <p:cNvSpPr>
            <a:spLocks noChangeShapeType="1"/>
          </p:cNvSpPr>
          <p:nvPr/>
        </p:nvSpPr>
        <p:spPr bwMode="auto">
          <a:xfrm>
            <a:off x="762000" y="0"/>
            <a:ext cx="1588" cy="6858000"/>
          </a:xfrm>
          <a:prstGeom prst="line">
            <a:avLst/>
          </a:prstGeom>
          <a:noFill/>
          <a:ln w="9360">
            <a:solidFill>
              <a:srgbClr val="000000"/>
            </a:solidFill>
            <a:miter lim="800000"/>
            <a:headEnd/>
            <a:tailEnd/>
          </a:ln>
        </p:spPr>
        <p:txBody>
          <a:bodyPr/>
          <a:lstStyle/>
          <a:p>
            <a:endParaRPr lang="en-GB"/>
          </a:p>
        </p:txBody>
      </p:sp>
      <p:sp>
        <p:nvSpPr>
          <p:cNvPr id="39940" name="Text Box 3"/>
          <p:cNvSpPr txBox="1">
            <a:spLocks noChangeArrowheads="1"/>
          </p:cNvSpPr>
          <p:nvPr/>
        </p:nvSpPr>
        <p:spPr bwMode="auto">
          <a:xfrm>
            <a:off x="69776" y="936104"/>
            <a:ext cx="685800" cy="5589240"/>
          </a:xfrm>
          <a:prstGeom prst="rect">
            <a:avLst/>
          </a:prstGeom>
          <a:noFill/>
          <a:ln w="9525">
            <a:noFill/>
            <a:round/>
            <a:headEnd/>
            <a:tailEnd/>
          </a:ln>
        </p:spPr>
        <p:txBody>
          <a:bodyPr vert="eaVert"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a:solidFill>
                  <a:srgbClr val="336699"/>
                </a:solidFill>
                <a:latin typeface="Arial" pitchFamily="34" charset="0"/>
              </a:rPr>
              <a:t>The potassium channel</a:t>
            </a:r>
          </a:p>
        </p:txBody>
      </p:sp>
      <p:sp>
        <p:nvSpPr>
          <p:cNvPr id="39941" name="Rectangle 4"/>
          <p:cNvSpPr>
            <a:spLocks noChangeArrowheads="1"/>
          </p:cNvSpPr>
          <p:nvPr/>
        </p:nvSpPr>
        <p:spPr bwMode="auto">
          <a:xfrm>
            <a:off x="3595688" y="3205163"/>
            <a:ext cx="9144000" cy="1587"/>
          </a:xfrm>
          <a:prstGeom prst="rect">
            <a:avLst/>
          </a:prstGeom>
          <a:noFill/>
          <a:ln w="9525">
            <a:noFill/>
            <a:round/>
            <a:headEnd/>
            <a:tailEnd/>
          </a:ln>
        </p:spPr>
        <p:txBody>
          <a:bodyPr wrap="none" anchor="ctr"/>
          <a:lstStyle/>
          <a:p>
            <a:endParaRPr lang="en-US"/>
          </a:p>
        </p:txBody>
      </p:sp>
      <p:sp>
        <p:nvSpPr>
          <p:cNvPr id="39942" name="Rectangle 5"/>
          <p:cNvSpPr>
            <a:spLocks noChangeArrowheads="1"/>
          </p:cNvSpPr>
          <p:nvPr/>
        </p:nvSpPr>
        <p:spPr bwMode="auto">
          <a:xfrm>
            <a:off x="3262313" y="3205163"/>
            <a:ext cx="9144000" cy="1587"/>
          </a:xfrm>
          <a:prstGeom prst="rect">
            <a:avLst/>
          </a:prstGeom>
          <a:noFill/>
          <a:ln w="9525">
            <a:noFill/>
            <a:round/>
            <a:headEnd/>
            <a:tailEnd/>
          </a:ln>
        </p:spPr>
        <p:txBody>
          <a:bodyPr wrap="none" anchor="ctr"/>
          <a:lstStyle/>
          <a:p>
            <a:endParaRPr lang="en-US"/>
          </a:p>
        </p:txBody>
      </p:sp>
      <p:sp>
        <p:nvSpPr>
          <p:cNvPr id="39943" name="Text Box 6"/>
          <p:cNvSpPr txBox="1">
            <a:spLocks noChangeArrowheads="1"/>
          </p:cNvSpPr>
          <p:nvPr/>
        </p:nvSpPr>
        <p:spPr bwMode="auto">
          <a:xfrm>
            <a:off x="1050925" y="2632075"/>
            <a:ext cx="7712075" cy="457200"/>
          </a:xfrm>
          <a:prstGeom prst="rect">
            <a:avLst/>
          </a:prstGeom>
          <a:noFill/>
          <a:ln w="9525">
            <a:noFill/>
            <a:round/>
            <a:headEnd/>
            <a:tailEnd/>
          </a:ln>
        </p:spPr>
        <p:txBody>
          <a:bodyPr wrap="none" anchor="ctr"/>
          <a:lstStyle/>
          <a:p>
            <a:endParaRPr lang="en-US"/>
          </a:p>
        </p:txBody>
      </p:sp>
      <p:sp>
        <p:nvSpPr>
          <p:cNvPr id="39944" name="Rectangle 7"/>
          <p:cNvSpPr>
            <a:spLocks noChangeArrowheads="1"/>
          </p:cNvSpPr>
          <p:nvPr/>
        </p:nvSpPr>
        <p:spPr bwMode="auto">
          <a:xfrm>
            <a:off x="3262313" y="3205163"/>
            <a:ext cx="9144000" cy="1587"/>
          </a:xfrm>
          <a:prstGeom prst="rect">
            <a:avLst/>
          </a:prstGeom>
          <a:noFill/>
          <a:ln w="9525">
            <a:noFill/>
            <a:round/>
            <a:headEnd/>
            <a:tailEnd/>
          </a:ln>
        </p:spPr>
        <p:txBody>
          <a:bodyPr wrap="none" anchor="ctr"/>
          <a:lstStyle/>
          <a:p>
            <a:endParaRPr lang="en-US"/>
          </a:p>
        </p:txBody>
      </p:sp>
      <p:sp>
        <p:nvSpPr>
          <p:cNvPr id="39945" name="Rectangle 8"/>
          <p:cNvSpPr>
            <a:spLocks noChangeArrowheads="1"/>
          </p:cNvSpPr>
          <p:nvPr/>
        </p:nvSpPr>
        <p:spPr bwMode="auto">
          <a:xfrm>
            <a:off x="3243263" y="3205163"/>
            <a:ext cx="9144000" cy="1587"/>
          </a:xfrm>
          <a:prstGeom prst="rect">
            <a:avLst/>
          </a:prstGeom>
          <a:noFill/>
          <a:ln w="9525">
            <a:noFill/>
            <a:round/>
            <a:headEnd/>
            <a:tailEnd/>
          </a:ln>
        </p:spPr>
        <p:txBody>
          <a:bodyPr wrap="none" anchor="ctr"/>
          <a:lstStyle/>
          <a:p>
            <a:endParaRPr lang="en-US"/>
          </a:p>
        </p:txBody>
      </p:sp>
      <p:pic>
        <p:nvPicPr>
          <p:cNvPr id="39946" name="Picture 9"/>
          <p:cNvPicPr>
            <a:picLocks noChangeAspect="1" noChangeArrowheads="1"/>
          </p:cNvPicPr>
          <p:nvPr/>
        </p:nvPicPr>
        <p:blipFill>
          <a:blip r:embed="rId4" cstate="print"/>
          <a:srcRect/>
          <a:stretch>
            <a:fillRect/>
          </a:stretch>
        </p:blipFill>
        <p:spPr bwMode="auto">
          <a:xfrm>
            <a:off x="5029200" y="2342430"/>
            <a:ext cx="3543300" cy="2022475"/>
          </a:xfrm>
          <a:prstGeom prst="rect">
            <a:avLst/>
          </a:prstGeom>
          <a:noFill/>
          <a:ln w="9525">
            <a:noFill/>
            <a:round/>
            <a:headEnd/>
            <a:tailEnd/>
          </a:ln>
        </p:spPr>
      </p:pic>
      <p:pic>
        <p:nvPicPr>
          <p:cNvPr id="39947" name="Picture 10"/>
          <p:cNvPicPr>
            <a:picLocks noChangeAspect="1" noChangeArrowheads="1"/>
          </p:cNvPicPr>
          <p:nvPr/>
        </p:nvPicPr>
        <p:blipFill>
          <a:blip r:embed="rId5" cstate="print"/>
          <a:srcRect/>
          <a:stretch>
            <a:fillRect/>
          </a:stretch>
        </p:blipFill>
        <p:spPr bwMode="auto">
          <a:xfrm>
            <a:off x="1371600" y="1580430"/>
            <a:ext cx="3259138" cy="3360738"/>
          </a:xfrm>
          <a:prstGeom prst="rect">
            <a:avLst/>
          </a:prstGeom>
          <a:noFill/>
          <a:ln w="9525">
            <a:noFill/>
            <a:round/>
            <a:headEnd/>
            <a:tailEnd/>
          </a:ln>
        </p:spPr>
      </p:pic>
      <p:sp>
        <p:nvSpPr>
          <p:cNvPr id="39948" name="Text Box 11"/>
          <p:cNvSpPr txBox="1">
            <a:spLocks noChangeArrowheads="1"/>
          </p:cNvSpPr>
          <p:nvPr/>
        </p:nvSpPr>
        <p:spPr bwMode="auto">
          <a:xfrm>
            <a:off x="1043608" y="5127716"/>
            <a:ext cx="7635875" cy="1325620"/>
          </a:xfrm>
          <a:prstGeom prst="rect">
            <a:avLst/>
          </a:prstGeom>
          <a:noFill/>
          <a:ln w="9525">
            <a:noFill/>
            <a:round/>
            <a:headEnd/>
            <a:tailEnd/>
          </a:ln>
        </p:spPr>
        <p:txBody>
          <a:bodyPr wrap="squar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srgbClr val="336699"/>
                </a:solidFill>
                <a:latin typeface="Arial" pitchFamily="34" charset="0"/>
              </a:rPr>
              <a:t>The potassium channel consists of four </a:t>
            </a:r>
            <a:r>
              <a:rPr lang="en-GB" dirty="0" smtClean="0">
                <a:solidFill>
                  <a:srgbClr val="336699"/>
                </a:solidFill>
                <a:latin typeface="Arial" pitchFamily="34" charset="0"/>
              </a:rPr>
              <a:t>subunits, with a pore in the middle.</a:t>
            </a:r>
            <a:endParaRPr lang="en-GB" dirty="0">
              <a:solidFill>
                <a:srgbClr val="336699"/>
              </a:solidFill>
              <a:latin typeface="Arial" pitchFamily="34"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srgbClr val="336699"/>
                </a:solidFill>
                <a:latin typeface="Arial" pitchFamily="34" charset="0"/>
              </a:rPr>
              <a:t>Membrane channels are targets for plant and animal toxins (scorpion toxin for </a:t>
            </a:r>
            <a:r>
              <a:rPr lang="en-GB" dirty="0" smtClean="0">
                <a:solidFill>
                  <a:srgbClr val="336699"/>
                </a:solidFill>
                <a:latin typeface="Arial" pitchFamily="34" charset="0"/>
              </a:rPr>
              <a:t>K</a:t>
            </a:r>
            <a:r>
              <a:rPr lang="en-GB" baseline="30000" dirty="0" smtClean="0">
                <a:solidFill>
                  <a:srgbClr val="336699"/>
                </a:solidFill>
                <a:latin typeface="Arial" pitchFamily="34" charset="0"/>
              </a:rPr>
              <a:t>+</a:t>
            </a:r>
            <a:r>
              <a:rPr lang="en-GB" dirty="0" smtClean="0">
                <a:solidFill>
                  <a:srgbClr val="336699"/>
                </a:solidFill>
                <a:latin typeface="Arial" pitchFamily="34" charset="0"/>
              </a:rPr>
              <a:t>-</a:t>
            </a:r>
            <a:r>
              <a:rPr lang="en-GB" dirty="0">
                <a:solidFill>
                  <a:srgbClr val="336699"/>
                </a:solidFill>
                <a:latin typeface="Arial" pitchFamily="34" charset="0"/>
              </a:rPr>
              <a:t>channel).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srgbClr val="336699"/>
                </a:solidFill>
                <a:latin typeface="Arial" pitchFamily="34" charset="0"/>
              </a:rPr>
              <a:t>It is highly </a:t>
            </a:r>
            <a:r>
              <a:rPr lang="en-GB" dirty="0" smtClean="0">
                <a:solidFill>
                  <a:srgbClr val="336699"/>
                </a:solidFill>
                <a:latin typeface="Arial" pitchFamily="34" charset="0"/>
              </a:rPr>
              <a:t>specific - </a:t>
            </a:r>
            <a:r>
              <a:rPr lang="en-GB" dirty="0">
                <a:solidFill>
                  <a:srgbClr val="336699"/>
                </a:solidFill>
                <a:latin typeface="Arial" pitchFamily="34" charset="0"/>
              </a:rPr>
              <a:t>the toxin in the channel environment mimics the water molecules that K</a:t>
            </a:r>
            <a:r>
              <a:rPr lang="en-GB" baseline="33000" dirty="0">
                <a:solidFill>
                  <a:srgbClr val="336699"/>
                </a:solidFill>
                <a:latin typeface="Arial" pitchFamily="34" charset="0"/>
              </a:rPr>
              <a:t>+</a:t>
            </a:r>
            <a:r>
              <a:rPr lang="en-GB" dirty="0">
                <a:solidFill>
                  <a:srgbClr val="336699"/>
                </a:solidFill>
                <a:latin typeface="Arial" pitchFamily="34" charset="0"/>
              </a:rPr>
              <a:t> is normally surrounded by.</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p:cNvPicPr>
            <a:picLocks noChangeAspect="1" noChangeArrowheads="1"/>
          </p:cNvPicPr>
          <p:nvPr/>
        </p:nvPicPr>
        <p:blipFill>
          <a:blip r:embed="rId3" cstate="print"/>
          <a:srcRect/>
          <a:stretch>
            <a:fillRect/>
          </a:stretch>
        </p:blipFill>
        <p:spPr bwMode="auto">
          <a:xfrm>
            <a:off x="7593013" y="6261100"/>
            <a:ext cx="1550987" cy="596900"/>
          </a:xfrm>
          <a:prstGeom prst="rect">
            <a:avLst/>
          </a:prstGeom>
          <a:noFill/>
          <a:ln w="9525">
            <a:noFill/>
            <a:round/>
            <a:headEnd/>
            <a:tailEnd/>
          </a:ln>
        </p:spPr>
      </p:pic>
      <p:sp>
        <p:nvSpPr>
          <p:cNvPr id="40963" name="Line 2"/>
          <p:cNvSpPr>
            <a:spLocks noChangeShapeType="1"/>
          </p:cNvSpPr>
          <p:nvPr/>
        </p:nvSpPr>
        <p:spPr bwMode="auto">
          <a:xfrm>
            <a:off x="762000" y="0"/>
            <a:ext cx="1588" cy="6858000"/>
          </a:xfrm>
          <a:prstGeom prst="line">
            <a:avLst/>
          </a:prstGeom>
          <a:noFill/>
          <a:ln w="9360">
            <a:solidFill>
              <a:srgbClr val="000000"/>
            </a:solidFill>
            <a:miter lim="800000"/>
            <a:headEnd/>
            <a:tailEnd/>
          </a:ln>
        </p:spPr>
        <p:txBody>
          <a:bodyPr/>
          <a:lstStyle/>
          <a:p>
            <a:endParaRPr lang="en-GB"/>
          </a:p>
        </p:txBody>
      </p:sp>
      <p:sp>
        <p:nvSpPr>
          <p:cNvPr id="40964" name="Text Box 3"/>
          <p:cNvSpPr txBox="1">
            <a:spLocks noChangeArrowheads="1"/>
          </p:cNvSpPr>
          <p:nvPr/>
        </p:nvSpPr>
        <p:spPr bwMode="auto">
          <a:xfrm>
            <a:off x="0" y="0"/>
            <a:ext cx="685800" cy="6858000"/>
          </a:xfrm>
          <a:prstGeom prst="rect">
            <a:avLst/>
          </a:prstGeom>
          <a:noFill/>
          <a:ln w="9525">
            <a:noFill/>
            <a:round/>
            <a:headEnd/>
            <a:tailEnd/>
          </a:ln>
        </p:spPr>
        <p:txBody>
          <a:bodyPr vert="eaVert"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a:solidFill>
                  <a:srgbClr val="336699"/>
                </a:solidFill>
                <a:latin typeface="Arial" pitchFamily="34" charset="0"/>
              </a:rPr>
              <a:t>Specific ion pumps</a:t>
            </a:r>
          </a:p>
        </p:txBody>
      </p:sp>
      <p:sp>
        <p:nvSpPr>
          <p:cNvPr id="40965" name="Rectangle 4"/>
          <p:cNvSpPr>
            <a:spLocks noChangeArrowheads="1"/>
          </p:cNvSpPr>
          <p:nvPr/>
        </p:nvSpPr>
        <p:spPr bwMode="auto">
          <a:xfrm>
            <a:off x="3595688" y="3205163"/>
            <a:ext cx="9144000" cy="1587"/>
          </a:xfrm>
          <a:prstGeom prst="rect">
            <a:avLst/>
          </a:prstGeom>
          <a:noFill/>
          <a:ln w="9525">
            <a:noFill/>
            <a:round/>
            <a:headEnd/>
            <a:tailEnd/>
          </a:ln>
        </p:spPr>
        <p:txBody>
          <a:bodyPr wrap="none" anchor="ctr"/>
          <a:lstStyle/>
          <a:p>
            <a:endParaRPr lang="en-US"/>
          </a:p>
        </p:txBody>
      </p:sp>
      <p:sp>
        <p:nvSpPr>
          <p:cNvPr id="40966" name="Rectangle 5"/>
          <p:cNvSpPr>
            <a:spLocks noChangeArrowheads="1"/>
          </p:cNvSpPr>
          <p:nvPr/>
        </p:nvSpPr>
        <p:spPr bwMode="auto">
          <a:xfrm>
            <a:off x="3262313" y="3205163"/>
            <a:ext cx="9144000" cy="1587"/>
          </a:xfrm>
          <a:prstGeom prst="rect">
            <a:avLst/>
          </a:prstGeom>
          <a:noFill/>
          <a:ln w="9525">
            <a:noFill/>
            <a:round/>
            <a:headEnd/>
            <a:tailEnd/>
          </a:ln>
        </p:spPr>
        <p:txBody>
          <a:bodyPr wrap="none" anchor="ctr"/>
          <a:lstStyle/>
          <a:p>
            <a:endParaRPr lang="en-US"/>
          </a:p>
        </p:txBody>
      </p:sp>
      <p:sp>
        <p:nvSpPr>
          <p:cNvPr id="40967" name="Text Box 6"/>
          <p:cNvSpPr txBox="1">
            <a:spLocks noChangeArrowheads="1"/>
          </p:cNvSpPr>
          <p:nvPr/>
        </p:nvSpPr>
        <p:spPr bwMode="auto">
          <a:xfrm>
            <a:off x="1050925" y="2632075"/>
            <a:ext cx="7712075" cy="457200"/>
          </a:xfrm>
          <a:prstGeom prst="rect">
            <a:avLst/>
          </a:prstGeom>
          <a:noFill/>
          <a:ln w="9525">
            <a:noFill/>
            <a:round/>
            <a:headEnd/>
            <a:tailEnd/>
          </a:ln>
        </p:spPr>
        <p:txBody>
          <a:bodyPr wrap="none" anchor="ctr"/>
          <a:lstStyle/>
          <a:p>
            <a:endParaRPr lang="en-US"/>
          </a:p>
        </p:txBody>
      </p:sp>
      <p:sp>
        <p:nvSpPr>
          <p:cNvPr id="40968" name="Rectangle 7"/>
          <p:cNvSpPr>
            <a:spLocks noChangeArrowheads="1"/>
          </p:cNvSpPr>
          <p:nvPr/>
        </p:nvSpPr>
        <p:spPr bwMode="auto">
          <a:xfrm>
            <a:off x="3262313" y="3205163"/>
            <a:ext cx="9144000" cy="1587"/>
          </a:xfrm>
          <a:prstGeom prst="rect">
            <a:avLst/>
          </a:prstGeom>
          <a:noFill/>
          <a:ln w="9525">
            <a:noFill/>
            <a:round/>
            <a:headEnd/>
            <a:tailEnd/>
          </a:ln>
        </p:spPr>
        <p:txBody>
          <a:bodyPr wrap="none" anchor="ctr"/>
          <a:lstStyle/>
          <a:p>
            <a:endParaRPr lang="en-US"/>
          </a:p>
        </p:txBody>
      </p:sp>
      <p:sp>
        <p:nvSpPr>
          <p:cNvPr id="40969" name="Rectangle 8"/>
          <p:cNvSpPr>
            <a:spLocks noChangeArrowheads="1"/>
          </p:cNvSpPr>
          <p:nvPr/>
        </p:nvSpPr>
        <p:spPr bwMode="auto">
          <a:xfrm>
            <a:off x="3243263" y="3205163"/>
            <a:ext cx="9144000" cy="1587"/>
          </a:xfrm>
          <a:prstGeom prst="rect">
            <a:avLst/>
          </a:prstGeom>
          <a:noFill/>
          <a:ln w="9525">
            <a:noFill/>
            <a:round/>
            <a:headEnd/>
            <a:tailEnd/>
          </a:ln>
        </p:spPr>
        <p:txBody>
          <a:bodyPr wrap="none" anchor="ctr"/>
          <a:lstStyle/>
          <a:p>
            <a:endParaRPr lang="en-US"/>
          </a:p>
        </p:txBody>
      </p:sp>
      <p:sp>
        <p:nvSpPr>
          <p:cNvPr id="40970" name="Text Box 9"/>
          <p:cNvSpPr txBox="1">
            <a:spLocks noChangeArrowheads="1"/>
          </p:cNvSpPr>
          <p:nvPr/>
        </p:nvSpPr>
        <p:spPr bwMode="auto">
          <a:xfrm>
            <a:off x="914400" y="1828800"/>
            <a:ext cx="8229600" cy="2838450"/>
          </a:xfrm>
          <a:prstGeom prst="rect">
            <a:avLst/>
          </a:prstGeom>
          <a:noFill/>
          <a:ln w="9525">
            <a:noFill/>
            <a:round/>
            <a:headEnd/>
            <a:tailEnd/>
          </a:ln>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There are specific pumps for Na</a:t>
            </a:r>
            <a:r>
              <a:rPr lang="en-GB" sz="2000" baseline="33000" dirty="0">
                <a:solidFill>
                  <a:srgbClr val="336699"/>
                </a:solidFill>
                <a:latin typeface="Arial" pitchFamily="34" charset="0"/>
              </a:rPr>
              <a:t>+</a:t>
            </a:r>
            <a:r>
              <a:rPr lang="en-GB" sz="2000" dirty="0">
                <a:solidFill>
                  <a:srgbClr val="336699"/>
                </a:solidFill>
                <a:latin typeface="Arial" pitchFamily="34" charset="0"/>
              </a:rPr>
              <a:t>, Ca</a:t>
            </a:r>
            <a:r>
              <a:rPr lang="en-GB" sz="2000" baseline="33000" dirty="0">
                <a:solidFill>
                  <a:srgbClr val="336699"/>
                </a:solidFill>
                <a:latin typeface="Arial" pitchFamily="34" charset="0"/>
              </a:rPr>
              <a:t>2+</a:t>
            </a:r>
            <a:r>
              <a:rPr lang="en-GB" sz="2000" dirty="0">
                <a:solidFill>
                  <a:srgbClr val="336699"/>
                </a:solidFill>
                <a:latin typeface="Arial" pitchFamily="34" charset="0"/>
              </a:rPr>
              <a:t> and H</a:t>
            </a:r>
            <a:r>
              <a:rPr lang="en-GB" sz="2000" baseline="33000" dirty="0">
                <a:solidFill>
                  <a:srgbClr val="336699"/>
                </a:solidFill>
                <a:latin typeface="Arial" pitchFamily="34" charset="0"/>
              </a:rPr>
              <a:t>+</a:t>
            </a:r>
            <a:r>
              <a:rPr lang="en-GB" sz="2000" dirty="0">
                <a:solidFill>
                  <a:srgbClr val="336699"/>
                </a:solidFill>
                <a:latin typeface="Arial" pitchFamily="34" charset="0"/>
              </a:rPr>
              <a:t>, which use ATP hydrolysis to provide the energy. There are also </a:t>
            </a:r>
            <a:r>
              <a:rPr lang="en-GB" sz="2000" dirty="0" err="1">
                <a:solidFill>
                  <a:srgbClr val="336699"/>
                </a:solidFill>
                <a:latin typeface="Arial" pitchFamily="34" charset="0"/>
              </a:rPr>
              <a:t>Cl</a:t>
            </a:r>
            <a:r>
              <a:rPr lang="en-GB" sz="2000" baseline="33000" dirty="0">
                <a:solidFill>
                  <a:srgbClr val="336699"/>
                </a:solidFill>
                <a:latin typeface="Arial" pitchFamily="34" charset="0"/>
              </a:rPr>
              <a:t>-</a:t>
            </a:r>
            <a:r>
              <a:rPr lang="en-GB" sz="2000" dirty="0">
                <a:solidFill>
                  <a:srgbClr val="336699"/>
                </a:solidFill>
                <a:latin typeface="Arial" pitchFamily="34" charset="0"/>
              </a:rPr>
              <a:t> pumps in some cells.</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dirty="0">
              <a:solidFill>
                <a:srgbClr val="336699"/>
              </a:solidFill>
              <a:latin typeface="Arial" pitchFamily="34"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Some pumps can work in reverse and generate ATP from an ion </a:t>
            </a:r>
            <a:r>
              <a:rPr lang="en-GB" sz="2000" dirty="0" smtClean="0">
                <a:solidFill>
                  <a:srgbClr val="336699"/>
                </a:solidFill>
                <a:latin typeface="Arial" pitchFamily="34" charset="0"/>
              </a:rPr>
              <a:t>gradient, e.g</a:t>
            </a:r>
            <a:r>
              <a:rPr lang="en-GB" sz="2000" dirty="0">
                <a:solidFill>
                  <a:srgbClr val="336699"/>
                </a:solidFill>
                <a:latin typeface="Arial" pitchFamily="34" charset="0"/>
              </a:rPr>
              <a:t>. the F1-ATPase </a:t>
            </a:r>
            <a:r>
              <a:rPr lang="en-GB" sz="2000" dirty="0" smtClean="0">
                <a:solidFill>
                  <a:srgbClr val="336699"/>
                </a:solidFill>
                <a:latin typeface="Arial" pitchFamily="34" charset="0"/>
              </a:rPr>
              <a:t>using H</a:t>
            </a:r>
            <a:r>
              <a:rPr lang="en-GB" sz="2000" baseline="33000" dirty="0" smtClean="0">
                <a:solidFill>
                  <a:srgbClr val="336699"/>
                </a:solidFill>
                <a:latin typeface="Arial" pitchFamily="34" charset="0"/>
              </a:rPr>
              <a:t>+</a:t>
            </a:r>
            <a:r>
              <a:rPr lang="en-GB" sz="2000" dirty="0" smtClean="0">
                <a:solidFill>
                  <a:srgbClr val="336699"/>
                </a:solidFill>
                <a:latin typeface="Arial" pitchFamily="34" charset="0"/>
              </a:rPr>
              <a:t> in </a:t>
            </a:r>
            <a:r>
              <a:rPr lang="en-GB" sz="2000" dirty="0">
                <a:solidFill>
                  <a:srgbClr val="336699"/>
                </a:solidFill>
                <a:latin typeface="Arial" pitchFamily="34" charset="0"/>
              </a:rPr>
              <a:t>the mitochondria.</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dirty="0">
              <a:solidFill>
                <a:srgbClr val="336699"/>
              </a:solidFill>
              <a:latin typeface="Arial" pitchFamily="34"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Other mechanisms exist for other substances that need to cross the </a:t>
            </a:r>
            <a:r>
              <a:rPr lang="en-GB" sz="2000" dirty="0" smtClean="0">
                <a:solidFill>
                  <a:srgbClr val="336699"/>
                </a:solidFill>
                <a:latin typeface="Arial" pitchFamily="34" charset="0"/>
              </a:rPr>
              <a:t>membrane.</a:t>
            </a:r>
            <a:endParaRPr lang="en-GB" sz="2000" dirty="0">
              <a:solidFill>
                <a:srgbClr val="336699"/>
              </a:solidFill>
              <a:latin typeface="Arial"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
          <p:cNvPicPr>
            <a:picLocks noChangeAspect="1" noChangeArrowheads="1"/>
          </p:cNvPicPr>
          <p:nvPr/>
        </p:nvPicPr>
        <p:blipFill>
          <a:blip r:embed="rId3" cstate="print"/>
          <a:srcRect/>
          <a:stretch>
            <a:fillRect/>
          </a:stretch>
        </p:blipFill>
        <p:spPr bwMode="auto">
          <a:xfrm>
            <a:off x="7593013" y="6261100"/>
            <a:ext cx="1550987" cy="596900"/>
          </a:xfrm>
          <a:prstGeom prst="rect">
            <a:avLst/>
          </a:prstGeom>
          <a:noFill/>
          <a:ln w="9525">
            <a:noFill/>
            <a:round/>
            <a:headEnd/>
            <a:tailEnd/>
          </a:ln>
        </p:spPr>
      </p:pic>
      <p:sp>
        <p:nvSpPr>
          <p:cNvPr id="52227" name="Line 2"/>
          <p:cNvSpPr>
            <a:spLocks noChangeShapeType="1"/>
          </p:cNvSpPr>
          <p:nvPr/>
        </p:nvSpPr>
        <p:spPr bwMode="auto">
          <a:xfrm>
            <a:off x="762000" y="0"/>
            <a:ext cx="1588" cy="6858000"/>
          </a:xfrm>
          <a:prstGeom prst="line">
            <a:avLst/>
          </a:prstGeom>
          <a:noFill/>
          <a:ln w="9360">
            <a:solidFill>
              <a:srgbClr val="000000"/>
            </a:solidFill>
            <a:miter lim="800000"/>
            <a:headEnd/>
            <a:tailEnd/>
          </a:ln>
        </p:spPr>
        <p:txBody>
          <a:bodyPr/>
          <a:lstStyle/>
          <a:p>
            <a:endParaRPr lang="en-GB"/>
          </a:p>
        </p:txBody>
      </p:sp>
      <p:sp>
        <p:nvSpPr>
          <p:cNvPr id="52228" name="Text Box 3"/>
          <p:cNvSpPr txBox="1">
            <a:spLocks noChangeArrowheads="1"/>
          </p:cNvSpPr>
          <p:nvPr/>
        </p:nvSpPr>
        <p:spPr bwMode="auto">
          <a:xfrm>
            <a:off x="0" y="0"/>
            <a:ext cx="685800" cy="6858000"/>
          </a:xfrm>
          <a:prstGeom prst="rect">
            <a:avLst/>
          </a:prstGeom>
          <a:noFill/>
          <a:ln w="9525">
            <a:noFill/>
            <a:round/>
            <a:headEnd/>
            <a:tailEnd/>
          </a:ln>
        </p:spPr>
        <p:txBody>
          <a:bodyPr vert="eaVert"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a:solidFill>
                  <a:srgbClr val="336699"/>
                </a:solidFill>
                <a:latin typeface="Arial" pitchFamily="34" charset="0"/>
              </a:rPr>
              <a:t>More about transport</a:t>
            </a:r>
          </a:p>
        </p:txBody>
      </p:sp>
      <p:sp>
        <p:nvSpPr>
          <p:cNvPr id="52229" name="Rectangle 4"/>
          <p:cNvSpPr>
            <a:spLocks noChangeArrowheads="1"/>
          </p:cNvSpPr>
          <p:nvPr/>
        </p:nvSpPr>
        <p:spPr bwMode="auto">
          <a:xfrm>
            <a:off x="3595688" y="3205163"/>
            <a:ext cx="9144000" cy="1587"/>
          </a:xfrm>
          <a:prstGeom prst="rect">
            <a:avLst/>
          </a:prstGeom>
          <a:noFill/>
          <a:ln w="9525">
            <a:noFill/>
            <a:round/>
            <a:headEnd/>
            <a:tailEnd/>
          </a:ln>
        </p:spPr>
        <p:txBody>
          <a:bodyPr wrap="none" anchor="ctr"/>
          <a:lstStyle/>
          <a:p>
            <a:endParaRPr lang="en-US"/>
          </a:p>
        </p:txBody>
      </p:sp>
      <p:sp>
        <p:nvSpPr>
          <p:cNvPr id="52230" name="Rectangle 5"/>
          <p:cNvSpPr>
            <a:spLocks noChangeArrowheads="1"/>
          </p:cNvSpPr>
          <p:nvPr/>
        </p:nvSpPr>
        <p:spPr bwMode="auto">
          <a:xfrm>
            <a:off x="3262313" y="3205163"/>
            <a:ext cx="9144000" cy="1587"/>
          </a:xfrm>
          <a:prstGeom prst="rect">
            <a:avLst/>
          </a:prstGeom>
          <a:noFill/>
          <a:ln w="9525">
            <a:noFill/>
            <a:round/>
            <a:headEnd/>
            <a:tailEnd/>
          </a:ln>
        </p:spPr>
        <p:txBody>
          <a:bodyPr wrap="none" anchor="ctr"/>
          <a:lstStyle/>
          <a:p>
            <a:endParaRPr lang="en-US"/>
          </a:p>
        </p:txBody>
      </p:sp>
      <p:sp>
        <p:nvSpPr>
          <p:cNvPr id="52231" name="Text Box 6"/>
          <p:cNvSpPr txBox="1">
            <a:spLocks noChangeArrowheads="1"/>
          </p:cNvSpPr>
          <p:nvPr/>
        </p:nvSpPr>
        <p:spPr bwMode="auto">
          <a:xfrm>
            <a:off x="1050925" y="2632075"/>
            <a:ext cx="7712075" cy="457200"/>
          </a:xfrm>
          <a:prstGeom prst="rect">
            <a:avLst/>
          </a:prstGeom>
          <a:noFill/>
          <a:ln w="9525">
            <a:noFill/>
            <a:round/>
            <a:headEnd/>
            <a:tailEnd/>
          </a:ln>
        </p:spPr>
        <p:txBody>
          <a:bodyPr wrap="none" anchor="ctr"/>
          <a:lstStyle/>
          <a:p>
            <a:endParaRPr lang="en-US"/>
          </a:p>
        </p:txBody>
      </p:sp>
      <p:sp>
        <p:nvSpPr>
          <p:cNvPr id="52232" name="Rectangle 7"/>
          <p:cNvSpPr>
            <a:spLocks noChangeArrowheads="1"/>
          </p:cNvSpPr>
          <p:nvPr/>
        </p:nvSpPr>
        <p:spPr bwMode="auto">
          <a:xfrm>
            <a:off x="3262313" y="3205163"/>
            <a:ext cx="9144000" cy="1587"/>
          </a:xfrm>
          <a:prstGeom prst="rect">
            <a:avLst/>
          </a:prstGeom>
          <a:noFill/>
          <a:ln w="9525">
            <a:noFill/>
            <a:round/>
            <a:headEnd/>
            <a:tailEnd/>
          </a:ln>
        </p:spPr>
        <p:txBody>
          <a:bodyPr wrap="none" anchor="ctr"/>
          <a:lstStyle/>
          <a:p>
            <a:endParaRPr lang="en-US"/>
          </a:p>
        </p:txBody>
      </p:sp>
      <p:sp>
        <p:nvSpPr>
          <p:cNvPr id="52233" name="Rectangle 8"/>
          <p:cNvSpPr>
            <a:spLocks noChangeArrowheads="1"/>
          </p:cNvSpPr>
          <p:nvPr/>
        </p:nvSpPr>
        <p:spPr bwMode="auto">
          <a:xfrm>
            <a:off x="3243263" y="3205163"/>
            <a:ext cx="9144000" cy="1587"/>
          </a:xfrm>
          <a:prstGeom prst="rect">
            <a:avLst/>
          </a:prstGeom>
          <a:noFill/>
          <a:ln w="9525">
            <a:noFill/>
            <a:round/>
            <a:headEnd/>
            <a:tailEnd/>
          </a:ln>
        </p:spPr>
        <p:txBody>
          <a:bodyPr wrap="none" anchor="ctr"/>
          <a:lstStyle/>
          <a:p>
            <a:endParaRPr lang="en-US"/>
          </a:p>
        </p:txBody>
      </p:sp>
      <p:sp>
        <p:nvSpPr>
          <p:cNvPr id="52234" name="Text Box 9"/>
          <p:cNvSpPr txBox="1">
            <a:spLocks noChangeArrowheads="1"/>
          </p:cNvSpPr>
          <p:nvPr/>
        </p:nvSpPr>
        <p:spPr bwMode="auto">
          <a:xfrm>
            <a:off x="2843213" y="3068638"/>
            <a:ext cx="3960812" cy="520700"/>
          </a:xfrm>
          <a:prstGeom prst="rect">
            <a:avLst/>
          </a:prstGeom>
          <a:noFill/>
          <a:ln w="9525">
            <a:noFill/>
            <a:round/>
            <a:headEnd/>
            <a:tailEnd/>
          </a:ln>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a:solidFill>
                  <a:srgbClr val="336699"/>
                </a:solidFill>
                <a:latin typeface="Arial" pitchFamily="34" charset="0"/>
              </a:rPr>
              <a:t>More about transport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3250" name="Picture 1"/>
          <p:cNvPicPr>
            <a:picLocks noChangeAspect="1" noChangeArrowheads="1"/>
          </p:cNvPicPr>
          <p:nvPr/>
        </p:nvPicPr>
        <p:blipFill>
          <a:blip r:embed="rId3" cstate="print"/>
          <a:srcRect/>
          <a:stretch>
            <a:fillRect/>
          </a:stretch>
        </p:blipFill>
        <p:spPr bwMode="auto">
          <a:xfrm>
            <a:off x="7593013" y="6261100"/>
            <a:ext cx="1550987" cy="596900"/>
          </a:xfrm>
          <a:prstGeom prst="rect">
            <a:avLst/>
          </a:prstGeom>
          <a:noFill/>
          <a:ln w="9525">
            <a:noFill/>
            <a:round/>
            <a:headEnd/>
            <a:tailEnd/>
          </a:ln>
        </p:spPr>
      </p:pic>
      <p:sp>
        <p:nvSpPr>
          <p:cNvPr id="53251" name="Line 2"/>
          <p:cNvSpPr>
            <a:spLocks noChangeShapeType="1"/>
          </p:cNvSpPr>
          <p:nvPr/>
        </p:nvSpPr>
        <p:spPr bwMode="auto">
          <a:xfrm>
            <a:off x="762000" y="0"/>
            <a:ext cx="1588" cy="6858000"/>
          </a:xfrm>
          <a:prstGeom prst="line">
            <a:avLst/>
          </a:prstGeom>
          <a:noFill/>
          <a:ln w="9360">
            <a:solidFill>
              <a:srgbClr val="000000"/>
            </a:solidFill>
            <a:miter lim="800000"/>
            <a:headEnd/>
            <a:tailEnd/>
          </a:ln>
        </p:spPr>
        <p:txBody>
          <a:bodyPr/>
          <a:lstStyle/>
          <a:p>
            <a:endParaRPr lang="en-GB"/>
          </a:p>
        </p:txBody>
      </p:sp>
      <p:sp>
        <p:nvSpPr>
          <p:cNvPr id="53252" name="Text Box 3"/>
          <p:cNvSpPr txBox="1">
            <a:spLocks noChangeArrowheads="1"/>
          </p:cNvSpPr>
          <p:nvPr/>
        </p:nvSpPr>
        <p:spPr bwMode="auto">
          <a:xfrm>
            <a:off x="0" y="0"/>
            <a:ext cx="685800" cy="6858000"/>
          </a:xfrm>
          <a:prstGeom prst="rect">
            <a:avLst/>
          </a:prstGeom>
          <a:noFill/>
          <a:ln w="9525">
            <a:noFill/>
            <a:round/>
            <a:headEnd/>
            <a:tailEnd/>
          </a:ln>
        </p:spPr>
        <p:txBody>
          <a:bodyPr vert="eaVert"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a:solidFill>
                  <a:srgbClr val="336699"/>
                </a:solidFill>
                <a:latin typeface="Arial" pitchFamily="34" charset="0"/>
              </a:rPr>
              <a:t>Glucose transport</a:t>
            </a:r>
          </a:p>
        </p:txBody>
      </p:sp>
      <p:sp>
        <p:nvSpPr>
          <p:cNvPr id="53253" name="Rectangle 4"/>
          <p:cNvSpPr>
            <a:spLocks noChangeArrowheads="1"/>
          </p:cNvSpPr>
          <p:nvPr/>
        </p:nvSpPr>
        <p:spPr bwMode="auto">
          <a:xfrm>
            <a:off x="3595688" y="3205163"/>
            <a:ext cx="9144000" cy="1587"/>
          </a:xfrm>
          <a:prstGeom prst="rect">
            <a:avLst/>
          </a:prstGeom>
          <a:noFill/>
          <a:ln w="9525">
            <a:noFill/>
            <a:round/>
            <a:headEnd/>
            <a:tailEnd/>
          </a:ln>
        </p:spPr>
        <p:txBody>
          <a:bodyPr wrap="none" anchor="ctr"/>
          <a:lstStyle/>
          <a:p>
            <a:endParaRPr lang="en-US"/>
          </a:p>
        </p:txBody>
      </p:sp>
      <p:sp>
        <p:nvSpPr>
          <p:cNvPr id="53254" name="Rectangle 5"/>
          <p:cNvSpPr>
            <a:spLocks noChangeArrowheads="1"/>
          </p:cNvSpPr>
          <p:nvPr/>
        </p:nvSpPr>
        <p:spPr bwMode="auto">
          <a:xfrm>
            <a:off x="3262313" y="3205163"/>
            <a:ext cx="9144000" cy="1587"/>
          </a:xfrm>
          <a:prstGeom prst="rect">
            <a:avLst/>
          </a:prstGeom>
          <a:noFill/>
          <a:ln w="9525">
            <a:noFill/>
            <a:round/>
            <a:headEnd/>
            <a:tailEnd/>
          </a:ln>
        </p:spPr>
        <p:txBody>
          <a:bodyPr wrap="none" anchor="ctr"/>
          <a:lstStyle/>
          <a:p>
            <a:endParaRPr lang="en-US"/>
          </a:p>
        </p:txBody>
      </p:sp>
      <p:sp>
        <p:nvSpPr>
          <p:cNvPr id="53255" name="Text Box 6"/>
          <p:cNvSpPr txBox="1">
            <a:spLocks noChangeArrowheads="1"/>
          </p:cNvSpPr>
          <p:nvPr/>
        </p:nvSpPr>
        <p:spPr bwMode="auto">
          <a:xfrm>
            <a:off x="1050925" y="2632075"/>
            <a:ext cx="7712075" cy="457200"/>
          </a:xfrm>
          <a:prstGeom prst="rect">
            <a:avLst/>
          </a:prstGeom>
          <a:noFill/>
          <a:ln w="9525">
            <a:noFill/>
            <a:round/>
            <a:headEnd/>
            <a:tailEnd/>
          </a:ln>
        </p:spPr>
        <p:txBody>
          <a:bodyPr wrap="none" anchor="ctr"/>
          <a:lstStyle/>
          <a:p>
            <a:endParaRPr lang="en-US"/>
          </a:p>
        </p:txBody>
      </p:sp>
      <p:sp>
        <p:nvSpPr>
          <p:cNvPr id="53256" name="Rectangle 7"/>
          <p:cNvSpPr>
            <a:spLocks noChangeArrowheads="1"/>
          </p:cNvSpPr>
          <p:nvPr/>
        </p:nvSpPr>
        <p:spPr bwMode="auto">
          <a:xfrm>
            <a:off x="3262313" y="3205163"/>
            <a:ext cx="9144000" cy="1587"/>
          </a:xfrm>
          <a:prstGeom prst="rect">
            <a:avLst/>
          </a:prstGeom>
          <a:noFill/>
          <a:ln w="9525">
            <a:noFill/>
            <a:round/>
            <a:headEnd/>
            <a:tailEnd/>
          </a:ln>
        </p:spPr>
        <p:txBody>
          <a:bodyPr wrap="none" anchor="ctr"/>
          <a:lstStyle/>
          <a:p>
            <a:endParaRPr lang="en-US"/>
          </a:p>
        </p:txBody>
      </p:sp>
      <p:sp>
        <p:nvSpPr>
          <p:cNvPr id="53257" name="Rectangle 8"/>
          <p:cNvSpPr>
            <a:spLocks noChangeArrowheads="1"/>
          </p:cNvSpPr>
          <p:nvPr/>
        </p:nvSpPr>
        <p:spPr bwMode="auto">
          <a:xfrm>
            <a:off x="3243263" y="3205163"/>
            <a:ext cx="9144000" cy="1587"/>
          </a:xfrm>
          <a:prstGeom prst="rect">
            <a:avLst/>
          </a:prstGeom>
          <a:noFill/>
          <a:ln w="9525">
            <a:noFill/>
            <a:round/>
            <a:headEnd/>
            <a:tailEnd/>
          </a:ln>
        </p:spPr>
        <p:txBody>
          <a:bodyPr wrap="none" anchor="ctr"/>
          <a:lstStyle/>
          <a:p>
            <a:endParaRPr lang="en-US"/>
          </a:p>
        </p:txBody>
      </p:sp>
      <p:sp>
        <p:nvSpPr>
          <p:cNvPr id="53258" name="Freeform 9"/>
          <p:cNvSpPr>
            <a:spLocks noChangeArrowheads="1"/>
          </p:cNvSpPr>
          <p:nvPr/>
        </p:nvSpPr>
        <p:spPr bwMode="auto">
          <a:xfrm>
            <a:off x="2878138" y="1549400"/>
            <a:ext cx="673100" cy="80963"/>
          </a:xfrm>
          <a:custGeom>
            <a:avLst/>
            <a:gdLst>
              <a:gd name="T0" fmla="*/ 0 w 864"/>
              <a:gd name="T1" fmla="*/ 80963 h 144"/>
              <a:gd name="T2" fmla="*/ 336550 w 864"/>
              <a:gd name="T3" fmla="*/ 0 h 144"/>
              <a:gd name="T4" fmla="*/ 673100 w 864"/>
              <a:gd name="T5" fmla="*/ 80963 h 144"/>
              <a:gd name="T6" fmla="*/ 0 60000 65536"/>
              <a:gd name="T7" fmla="*/ 0 60000 65536"/>
              <a:gd name="T8" fmla="*/ 0 60000 65536"/>
              <a:gd name="T9" fmla="*/ 0 w 864"/>
              <a:gd name="T10" fmla="*/ 0 h 144"/>
              <a:gd name="T11" fmla="*/ 864 w 864"/>
              <a:gd name="T12" fmla="*/ 144 h 144"/>
            </a:gdLst>
            <a:ahLst/>
            <a:cxnLst>
              <a:cxn ang="T6">
                <a:pos x="T0" y="T1"/>
              </a:cxn>
              <a:cxn ang="T7">
                <a:pos x="T2" y="T3"/>
              </a:cxn>
              <a:cxn ang="T8">
                <a:pos x="T4" y="T5"/>
              </a:cxn>
            </a:cxnLst>
            <a:rect l="T9" t="T10" r="T11" b="T12"/>
            <a:pathLst>
              <a:path w="864" h="144">
                <a:moveTo>
                  <a:pt x="0" y="144"/>
                </a:moveTo>
                <a:cubicBezTo>
                  <a:pt x="144" y="72"/>
                  <a:pt x="288" y="0"/>
                  <a:pt x="432" y="0"/>
                </a:cubicBezTo>
                <a:cubicBezTo>
                  <a:pt x="576" y="0"/>
                  <a:pt x="792" y="112"/>
                  <a:pt x="864" y="144"/>
                </a:cubicBezTo>
              </a:path>
            </a:pathLst>
          </a:custGeom>
          <a:noFill/>
          <a:ln w="9360">
            <a:solidFill>
              <a:srgbClr val="000000"/>
            </a:solidFill>
            <a:round/>
            <a:headEnd/>
            <a:tailEnd/>
          </a:ln>
        </p:spPr>
        <p:txBody>
          <a:bodyPr wrap="none" anchor="ctr"/>
          <a:lstStyle/>
          <a:p>
            <a:endParaRPr lang="en-GB"/>
          </a:p>
        </p:txBody>
      </p:sp>
      <p:grpSp>
        <p:nvGrpSpPr>
          <p:cNvPr id="2" name="Group 10"/>
          <p:cNvGrpSpPr>
            <a:grpSpLocks/>
          </p:cNvGrpSpPr>
          <p:nvPr/>
        </p:nvGrpSpPr>
        <p:grpSpPr bwMode="auto">
          <a:xfrm>
            <a:off x="2305050" y="1738313"/>
            <a:ext cx="180975" cy="603250"/>
            <a:chOff x="1452" y="1095"/>
            <a:chExt cx="114" cy="380"/>
          </a:xfrm>
        </p:grpSpPr>
        <p:grpSp>
          <p:nvGrpSpPr>
            <p:cNvPr id="3" name="Group 11"/>
            <p:cNvGrpSpPr>
              <a:grpSpLocks/>
            </p:cNvGrpSpPr>
            <p:nvPr/>
          </p:nvGrpSpPr>
          <p:grpSpPr bwMode="auto">
            <a:xfrm>
              <a:off x="1452" y="1095"/>
              <a:ext cx="99" cy="180"/>
              <a:chOff x="1452" y="1095"/>
              <a:chExt cx="99" cy="180"/>
            </a:xfrm>
          </p:grpSpPr>
          <p:sp>
            <p:nvSpPr>
              <p:cNvPr id="55851" name="Oval 12"/>
              <p:cNvSpPr>
                <a:spLocks noChangeArrowheads="1"/>
              </p:cNvSpPr>
              <p:nvPr/>
            </p:nvSpPr>
            <p:spPr bwMode="auto">
              <a:xfrm>
                <a:off x="1452" y="1095"/>
                <a:ext cx="54" cy="29"/>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5852" name="Line 13"/>
              <p:cNvSpPr>
                <a:spLocks noChangeShapeType="1"/>
              </p:cNvSpPr>
              <p:nvPr/>
            </p:nvSpPr>
            <p:spPr bwMode="auto">
              <a:xfrm>
                <a:off x="1482" y="1126"/>
                <a:ext cx="0" cy="14"/>
              </a:xfrm>
              <a:prstGeom prst="line">
                <a:avLst/>
              </a:prstGeom>
              <a:noFill/>
              <a:ln w="9360">
                <a:solidFill>
                  <a:srgbClr val="000000"/>
                </a:solidFill>
                <a:miter lim="800000"/>
                <a:headEnd/>
                <a:tailEnd/>
              </a:ln>
            </p:spPr>
            <p:txBody>
              <a:bodyPr/>
              <a:lstStyle/>
              <a:p>
                <a:endParaRPr lang="en-GB"/>
              </a:p>
            </p:txBody>
          </p:sp>
          <p:sp>
            <p:nvSpPr>
              <p:cNvPr id="55853" name="Line 14"/>
              <p:cNvSpPr>
                <a:spLocks noChangeShapeType="1"/>
              </p:cNvSpPr>
              <p:nvPr/>
            </p:nvSpPr>
            <p:spPr bwMode="auto">
              <a:xfrm>
                <a:off x="1482" y="1142"/>
                <a:ext cx="57" cy="0"/>
              </a:xfrm>
              <a:prstGeom prst="line">
                <a:avLst/>
              </a:prstGeom>
              <a:noFill/>
              <a:ln w="9360">
                <a:solidFill>
                  <a:srgbClr val="000000"/>
                </a:solidFill>
                <a:miter lim="800000"/>
                <a:headEnd/>
                <a:tailEnd/>
              </a:ln>
            </p:spPr>
            <p:txBody>
              <a:bodyPr/>
              <a:lstStyle/>
              <a:p>
                <a:endParaRPr lang="en-GB"/>
              </a:p>
            </p:txBody>
          </p:sp>
          <p:sp>
            <p:nvSpPr>
              <p:cNvPr id="55854" name="Line 15"/>
              <p:cNvSpPr>
                <a:spLocks noChangeShapeType="1"/>
              </p:cNvSpPr>
              <p:nvPr/>
            </p:nvSpPr>
            <p:spPr bwMode="auto">
              <a:xfrm>
                <a:off x="1541" y="1142"/>
                <a:ext cx="0" cy="5"/>
              </a:xfrm>
              <a:prstGeom prst="line">
                <a:avLst/>
              </a:prstGeom>
              <a:noFill/>
              <a:ln w="9360">
                <a:solidFill>
                  <a:srgbClr val="000000"/>
                </a:solidFill>
                <a:miter lim="800000"/>
                <a:headEnd/>
                <a:tailEnd/>
              </a:ln>
            </p:spPr>
            <p:txBody>
              <a:bodyPr/>
              <a:lstStyle/>
              <a:p>
                <a:endParaRPr lang="en-GB"/>
              </a:p>
            </p:txBody>
          </p:sp>
          <p:sp>
            <p:nvSpPr>
              <p:cNvPr id="55855" name="Line 16"/>
              <p:cNvSpPr>
                <a:spLocks noChangeShapeType="1"/>
              </p:cNvSpPr>
              <p:nvPr/>
            </p:nvSpPr>
            <p:spPr bwMode="auto">
              <a:xfrm>
                <a:off x="1511" y="1142"/>
                <a:ext cx="0" cy="5"/>
              </a:xfrm>
              <a:prstGeom prst="line">
                <a:avLst/>
              </a:prstGeom>
              <a:noFill/>
              <a:ln w="9360">
                <a:solidFill>
                  <a:srgbClr val="000000"/>
                </a:solidFill>
                <a:miter lim="800000"/>
                <a:headEnd/>
                <a:tailEnd/>
              </a:ln>
            </p:spPr>
            <p:txBody>
              <a:bodyPr/>
              <a:lstStyle/>
              <a:p>
                <a:endParaRPr lang="en-GB"/>
              </a:p>
            </p:txBody>
          </p:sp>
          <p:grpSp>
            <p:nvGrpSpPr>
              <p:cNvPr id="4" name="Group 17"/>
              <p:cNvGrpSpPr>
                <a:grpSpLocks/>
              </p:cNvGrpSpPr>
              <p:nvPr/>
            </p:nvGrpSpPr>
            <p:grpSpPr bwMode="auto">
              <a:xfrm>
                <a:off x="1496" y="1149"/>
                <a:ext cx="25" cy="126"/>
                <a:chOff x="1496" y="1149"/>
                <a:chExt cx="25" cy="126"/>
              </a:xfrm>
            </p:grpSpPr>
            <p:sp>
              <p:nvSpPr>
                <p:cNvPr id="55877" name="Line 18"/>
                <p:cNvSpPr>
                  <a:spLocks noChangeShapeType="1"/>
                </p:cNvSpPr>
                <p:nvPr/>
              </p:nvSpPr>
              <p:spPr bwMode="auto">
                <a:xfrm flipH="1">
                  <a:off x="1495" y="1149"/>
                  <a:ext cx="20" cy="5"/>
                </a:xfrm>
                <a:prstGeom prst="line">
                  <a:avLst/>
                </a:prstGeom>
                <a:noFill/>
                <a:ln w="9360">
                  <a:solidFill>
                    <a:srgbClr val="000000"/>
                  </a:solidFill>
                  <a:miter lim="800000"/>
                  <a:headEnd/>
                  <a:tailEnd/>
                </a:ln>
              </p:spPr>
              <p:txBody>
                <a:bodyPr/>
                <a:lstStyle/>
                <a:p>
                  <a:endParaRPr lang="en-GB"/>
                </a:p>
              </p:txBody>
            </p:sp>
            <p:grpSp>
              <p:nvGrpSpPr>
                <p:cNvPr id="5" name="Group 19"/>
                <p:cNvGrpSpPr>
                  <a:grpSpLocks/>
                </p:cNvGrpSpPr>
                <p:nvPr/>
              </p:nvGrpSpPr>
              <p:grpSpPr bwMode="auto">
                <a:xfrm>
                  <a:off x="1496" y="1155"/>
                  <a:ext cx="24" cy="18"/>
                  <a:chOff x="1496" y="1155"/>
                  <a:chExt cx="24" cy="18"/>
                </a:xfrm>
              </p:grpSpPr>
              <p:sp>
                <p:nvSpPr>
                  <p:cNvPr id="55894" name="Line 20"/>
                  <p:cNvSpPr>
                    <a:spLocks noChangeShapeType="1"/>
                  </p:cNvSpPr>
                  <p:nvPr/>
                </p:nvSpPr>
                <p:spPr bwMode="auto">
                  <a:xfrm>
                    <a:off x="1501" y="1155"/>
                    <a:ext cx="15" cy="7"/>
                  </a:xfrm>
                  <a:prstGeom prst="line">
                    <a:avLst/>
                  </a:prstGeom>
                  <a:noFill/>
                  <a:ln w="9360">
                    <a:solidFill>
                      <a:srgbClr val="000000"/>
                    </a:solidFill>
                    <a:miter lim="800000"/>
                    <a:headEnd/>
                    <a:tailEnd/>
                  </a:ln>
                </p:spPr>
                <p:txBody>
                  <a:bodyPr/>
                  <a:lstStyle/>
                  <a:p>
                    <a:endParaRPr lang="en-GB"/>
                  </a:p>
                </p:txBody>
              </p:sp>
              <p:sp>
                <p:nvSpPr>
                  <p:cNvPr id="55895" name="Line 21"/>
                  <p:cNvSpPr>
                    <a:spLocks noChangeShapeType="1"/>
                  </p:cNvSpPr>
                  <p:nvPr/>
                </p:nvSpPr>
                <p:spPr bwMode="auto">
                  <a:xfrm flipH="1">
                    <a:off x="1496" y="1164"/>
                    <a:ext cx="26" cy="9"/>
                  </a:xfrm>
                  <a:prstGeom prst="line">
                    <a:avLst/>
                  </a:prstGeom>
                  <a:noFill/>
                  <a:ln w="9360">
                    <a:solidFill>
                      <a:srgbClr val="000000"/>
                    </a:solidFill>
                    <a:miter lim="800000"/>
                    <a:headEnd/>
                    <a:tailEnd/>
                  </a:ln>
                </p:spPr>
                <p:txBody>
                  <a:bodyPr/>
                  <a:lstStyle/>
                  <a:p>
                    <a:endParaRPr lang="en-GB"/>
                  </a:p>
                </p:txBody>
              </p:sp>
            </p:grpSp>
            <p:grpSp>
              <p:nvGrpSpPr>
                <p:cNvPr id="6" name="Group 22"/>
                <p:cNvGrpSpPr>
                  <a:grpSpLocks/>
                </p:cNvGrpSpPr>
                <p:nvPr/>
              </p:nvGrpSpPr>
              <p:grpSpPr bwMode="auto">
                <a:xfrm>
                  <a:off x="1496" y="1176"/>
                  <a:ext cx="24" cy="18"/>
                  <a:chOff x="1496" y="1176"/>
                  <a:chExt cx="24" cy="18"/>
                </a:xfrm>
              </p:grpSpPr>
              <p:sp>
                <p:nvSpPr>
                  <p:cNvPr id="55892" name="Line 23"/>
                  <p:cNvSpPr>
                    <a:spLocks noChangeShapeType="1"/>
                  </p:cNvSpPr>
                  <p:nvPr/>
                </p:nvSpPr>
                <p:spPr bwMode="auto">
                  <a:xfrm>
                    <a:off x="1501" y="1176"/>
                    <a:ext cx="15" cy="7"/>
                  </a:xfrm>
                  <a:prstGeom prst="line">
                    <a:avLst/>
                  </a:prstGeom>
                  <a:noFill/>
                  <a:ln w="9360">
                    <a:solidFill>
                      <a:srgbClr val="000000"/>
                    </a:solidFill>
                    <a:miter lim="800000"/>
                    <a:headEnd/>
                    <a:tailEnd/>
                  </a:ln>
                </p:spPr>
                <p:txBody>
                  <a:bodyPr/>
                  <a:lstStyle/>
                  <a:p>
                    <a:endParaRPr lang="en-GB"/>
                  </a:p>
                </p:txBody>
              </p:sp>
              <p:sp>
                <p:nvSpPr>
                  <p:cNvPr id="55893" name="Line 24"/>
                  <p:cNvSpPr>
                    <a:spLocks noChangeShapeType="1"/>
                  </p:cNvSpPr>
                  <p:nvPr/>
                </p:nvSpPr>
                <p:spPr bwMode="auto">
                  <a:xfrm flipH="1">
                    <a:off x="1496" y="1185"/>
                    <a:ext cx="26" cy="9"/>
                  </a:xfrm>
                  <a:prstGeom prst="line">
                    <a:avLst/>
                  </a:prstGeom>
                  <a:noFill/>
                  <a:ln w="9360">
                    <a:solidFill>
                      <a:srgbClr val="000000"/>
                    </a:solidFill>
                    <a:miter lim="800000"/>
                    <a:headEnd/>
                    <a:tailEnd/>
                  </a:ln>
                </p:spPr>
                <p:txBody>
                  <a:bodyPr/>
                  <a:lstStyle/>
                  <a:p>
                    <a:endParaRPr lang="en-GB"/>
                  </a:p>
                </p:txBody>
              </p:sp>
            </p:grpSp>
            <p:grpSp>
              <p:nvGrpSpPr>
                <p:cNvPr id="7" name="Group 25"/>
                <p:cNvGrpSpPr>
                  <a:grpSpLocks/>
                </p:cNvGrpSpPr>
                <p:nvPr/>
              </p:nvGrpSpPr>
              <p:grpSpPr bwMode="auto">
                <a:xfrm>
                  <a:off x="1496" y="1196"/>
                  <a:ext cx="24" cy="18"/>
                  <a:chOff x="1496" y="1196"/>
                  <a:chExt cx="24" cy="18"/>
                </a:xfrm>
              </p:grpSpPr>
              <p:sp>
                <p:nvSpPr>
                  <p:cNvPr id="55890" name="Line 26"/>
                  <p:cNvSpPr>
                    <a:spLocks noChangeShapeType="1"/>
                  </p:cNvSpPr>
                  <p:nvPr/>
                </p:nvSpPr>
                <p:spPr bwMode="auto">
                  <a:xfrm>
                    <a:off x="1501" y="1196"/>
                    <a:ext cx="15" cy="7"/>
                  </a:xfrm>
                  <a:prstGeom prst="line">
                    <a:avLst/>
                  </a:prstGeom>
                  <a:noFill/>
                  <a:ln w="9360">
                    <a:solidFill>
                      <a:srgbClr val="000000"/>
                    </a:solidFill>
                    <a:miter lim="800000"/>
                    <a:headEnd/>
                    <a:tailEnd/>
                  </a:ln>
                </p:spPr>
                <p:txBody>
                  <a:bodyPr/>
                  <a:lstStyle/>
                  <a:p>
                    <a:endParaRPr lang="en-GB"/>
                  </a:p>
                </p:txBody>
              </p:sp>
              <p:sp>
                <p:nvSpPr>
                  <p:cNvPr id="55891" name="Line 27"/>
                  <p:cNvSpPr>
                    <a:spLocks noChangeShapeType="1"/>
                  </p:cNvSpPr>
                  <p:nvPr/>
                </p:nvSpPr>
                <p:spPr bwMode="auto">
                  <a:xfrm flipH="1">
                    <a:off x="1496" y="1205"/>
                    <a:ext cx="26" cy="9"/>
                  </a:xfrm>
                  <a:prstGeom prst="line">
                    <a:avLst/>
                  </a:prstGeom>
                  <a:noFill/>
                  <a:ln w="9360">
                    <a:solidFill>
                      <a:srgbClr val="000000"/>
                    </a:solidFill>
                    <a:miter lim="800000"/>
                    <a:headEnd/>
                    <a:tailEnd/>
                  </a:ln>
                </p:spPr>
                <p:txBody>
                  <a:bodyPr/>
                  <a:lstStyle/>
                  <a:p>
                    <a:endParaRPr lang="en-GB"/>
                  </a:p>
                </p:txBody>
              </p:sp>
            </p:grpSp>
            <p:grpSp>
              <p:nvGrpSpPr>
                <p:cNvPr id="8" name="Group 28"/>
                <p:cNvGrpSpPr>
                  <a:grpSpLocks/>
                </p:cNvGrpSpPr>
                <p:nvPr/>
              </p:nvGrpSpPr>
              <p:grpSpPr bwMode="auto">
                <a:xfrm>
                  <a:off x="1496" y="1216"/>
                  <a:ext cx="24" cy="18"/>
                  <a:chOff x="1496" y="1216"/>
                  <a:chExt cx="24" cy="18"/>
                </a:xfrm>
              </p:grpSpPr>
              <p:sp>
                <p:nvSpPr>
                  <p:cNvPr id="55888" name="Line 29"/>
                  <p:cNvSpPr>
                    <a:spLocks noChangeShapeType="1"/>
                  </p:cNvSpPr>
                  <p:nvPr/>
                </p:nvSpPr>
                <p:spPr bwMode="auto">
                  <a:xfrm>
                    <a:off x="1501" y="1216"/>
                    <a:ext cx="15" cy="7"/>
                  </a:xfrm>
                  <a:prstGeom prst="line">
                    <a:avLst/>
                  </a:prstGeom>
                  <a:noFill/>
                  <a:ln w="9360">
                    <a:solidFill>
                      <a:srgbClr val="000000"/>
                    </a:solidFill>
                    <a:miter lim="800000"/>
                    <a:headEnd/>
                    <a:tailEnd/>
                  </a:ln>
                </p:spPr>
                <p:txBody>
                  <a:bodyPr/>
                  <a:lstStyle/>
                  <a:p>
                    <a:endParaRPr lang="en-GB"/>
                  </a:p>
                </p:txBody>
              </p:sp>
              <p:sp>
                <p:nvSpPr>
                  <p:cNvPr id="55889" name="Line 30"/>
                  <p:cNvSpPr>
                    <a:spLocks noChangeShapeType="1"/>
                  </p:cNvSpPr>
                  <p:nvPr/>
                </p:nvSpPr>
                <p:spPr bwMode="auto">
                  <a:xfrm flipH="1">
                    <a:off x="1496" y="1225"/>
                    <a:ext cx="26" cy="9"/>
                  </a:xfrm>
                  <a:prstGeom prst="line">
                    <a:avLst/>
                  </a:prstGeom>
                  <a:noFill/>
                  <a:ln w="9360">
                    <a:solidFill>
                      <a:srgbClr val="000000"/>
                    </a:solidFill>
                    <a:miter lim="800000"/>
                    <a:headEnd/>
                    <a:tailEnd/>
                  </a:ln>
                </p:spPr>
                <p:txBody>
                  <a:bodyPr/>
                  <a:lstStyle/>
                  <a:p>
                    <a:endParaRPr lang="en-GB"/>
                  </a:p>
                </p:txBody>
              </p:sp>
            </p:grpSp>
            <p:grpSp>
              <p:nvGrpSpPr>
                <p:cNvPr id="9" name="Group 31"/>
                <p:cNvGrpSpPr>
                  <a:grpSpLocks/>
                </p:cNvGrpSpPr>
                <p:nvPr/>
              </p:nvGrpSpPr>
              <p:grpSpPr bwMode="auto">
                <a:xfrm>
                  <a:off x="1496" y="1237"/>
                  <a:ext cx="24" cy="17"/>
                  <a:chOff x="1496" y="1237"/>
                  <a:chExt cx="24" cy="17"/>
                </a:xfrm>
              </p:grpSpPr>
              <p:sp>
                <p:nvSpPr>
                  <p:cNvPr id="55886" name="Line 32"/>
                  <p:cNvSpPr>
                    <a:spLocks noChangeShapeType="1"/>
                  </p:cNvSpPr>
                  <p:nvPr/>
                </p:nvSpPr>
                <p:spPr bwMode="auto">
                  <a:xfrm>
                    <a:off x="1501" y="1237"/>
                    <a:ext cx="15" cy="7"/>
                  </a:xfrm>
                  <a:prstGeom prst="line">
                    <a:avLst/>
                  </a:prstGeom>
                  <a:noFill/>
                  <a:ln w="9360">
                    <a:solidFill>
                      <a:srgbClr val="000000"/>
                    </a:solidFill>
                    <a:miter lim="800000"/>
                    <a:headEnd/>
                    <a:tailEnd/>
                  </a:ln>
                </p:spPr>
                <p:txBody>
                  <a:bodyPr/>
                  <a:lstStyle/>
                  <a:p>
                    <a:endParaRPr lang="en-GB"/>
                  </a:p>
                </p:txBody>
              </p:sp>
              <p:sp>
                <p:nvSpPr>
                  <p:cNvPr id="55887" name="Line 33"/>
                  <p:cNvSpPr>
                    <a:spLocks noChangeShapeType="1"/>
                  </p:cNvSpPr>
                  <p:nvPr/>
                </p:nvSpPr>
                <p:spPr bwMode="auto">
                  <a:xfrm flipH="1">
                    <a:off x="1496" y="1245"/>
                    <a:ext cx="26" cy="9"/>
                  </a:xfrm>
                  <a:prstGeom prst="line">
                    <a:avLst/>
                  </a:prstGeom>
                  <a:noFill/>
                  <a:ln w="9360">
                    <a:solidFill>
                      <a:srgbClr val="000000"/>
                    </a:solidFill>
                    <a:miter lim="800000"/>
                    <a:headEnd/>
                    <a:tailEnd/>
                  </a:ln>
                </p:spPr>
                <p:txBody>
                  <a:bodyPr/>
                  <a:lstStyle/>
                  <a:p>
                    <a:endParaRPr lang="en-GB"/>
                  </a:p>
                </p:txBody>
              </p:sp>
            </p:grpSp>
            <p:grpSp>
              <p:nvGrpSpPr>
                <p:cNvPr id="10" name="Group 34"/>
                <p:cNvGrpSpPr>
                  <a:grpSpLocks/>
                </p:cNvGrpSpPr>
                <p:nvPr/>
              </p:nvGrpSpPr>
              <p:grpSpPr bwMode="auto">
                <a:xfrm>
                  <a:off x="1496" y="1257"/>
                  <a:ext cx="24" cy="18"/>
                  <a:chOff x="1496" y="1257"/>
                  <a:chExt cx="24" cy="18"/>
                </a:xfrm>
              </p:grpSpPr>
              <p:sp>
                <p:nvSpPr>
                  <p:cNvPr id="55884" name="Line 35"/>
                  <p:cNvSpPr>
                    <a:spLocks noChangeShapeType="1"/>
                  </p:cNvSpPr>
                  <p:nvPr/>
                </p:nvSpPr>
                <p:spPr bwMode="auto">
                  <a:xfrm>
                    <a:off x="1501" y="1257"/>
                    <a:ext cx="15" cy="7"/>
                  </a:xfrm>
                  <a:prstGeom prst="line">
                    <a:avLst/>
                  </a:prstGeom>
                  <a:noFill/>
                  <a:ln w="9360">
                    <a:solidFill>
                      <a:srgbClr val="000000"/>
                    </a:solidFill>
                    <a:miter lim="800000"/>
                    <a:headEnd/>
                    <a:tailEnd/>
                  </a:ln>
                </p:spPr>
                <p:txBody>
                  <a:bodyPr/>
                  <a:lstStyle/>
                  <a:p>
                    <a:endParaRPr lang="en-GB"/>
                  </a:p>
                </p:txBody>
              </p:sp>
              <p:sp>
                <p:nvSpPr>
                  <p:cNvPr id="55885" name="Line 36"/>
                  <p:cNvSpPr>
                    <a:spLocks noChangeShapeType="1"/>
                  </p:cNvSpPr>
                  <p:nvPr/>
                </p:nvSpPr>
                <p:spPr bwMode="auto">
                  <a:xfrm flipH="1">
                    <a:off x="1496" y="1266"/>
                    <a:ext cx="26" cy="9"/>
                  </a:xfrm>
                  <a:prstGeom prst="line">
                    <a:avLst/>
                  </a:prstGeom>
                  <a:noFill/>
                  <a:ln w="9360">
                    <a:solidFill>
                      <a:srgbClr val="000000"/>
                    </a:solidFill>
                    <a:miter lim="800000"/>
                    <a:headEnd/>
                    <a:tailEnd/>
                  </a:ln>
                </p:spPr>
                <p:txBody>
                  <a:bodyPr/>
                  <a:lstStyle/>
                  <a:p>
                    <a:endParaRPr lang="en-GB"/>
                  </a:p>
                </p:txBody>
              </p:sp>
            </p:grpSp>
          </p:grpSp>
          <p:grpSp>
            <p:nvGrpSpPr>
              <p:cNvPr id="11" name="Group 37"/>
              <p:cNvGrpSpPr>
                <a:grpSpLocks/>
              </p:cNvGrpSpPr>
              <p:nvPr/>
            </p:nvGrpSpPr>
            <p:grpSpPr bwMode="auto">
              <a:xfrm>
                <a:off x="1526" y="1149"/>
                <a:ext cx="25" cy="126"/>
                <a:chOff x="1526" y="1149"/>
                <a:chExt cx="25" cy="126"/>
              </a:xfrm>
            </p:grpSpPr>
            <p:sp>
              <p:nvSpPr>
                <p:cNvPr id="55858" name="Line 38"/>
                <p:cNvSpPr>
                  <a:spLocks noChangeShapeType="1"/>
                </p:cNvSpPr>
                <p:nvPr/>
              </p:nvSpPr>
              <p:spPr bwMode="auto">
                <a:xfrm flipH="1">
                  <a:off x="1525" y="1149"/>
                  <a:ext cx="20" cy="5"/>
                </a:xfrm>
                <a:prstGeom prst="line">
                  <a:avLst/>
                </a:prstGeom>
                <a:noFill/>
                <a:ln w="9360">
                  <a:solidFill>
                    <a:srgbClr val="000000"/>
                  </a:solidFill>
                  <a:miter lim="800000"/>
                  <a:headEnd/>
                  <a:tailEnd/>
                </a:ln>
              </p:spPr>
              <p:txBody>
                <a:bodyPr/>
                <a:lstStyle/>
                <a:p>
                  <a:endParaRPr lang="en-GB"/>
                </a:p>
              </p:txBody>
            </p:sp>
            <p:grpSp>
              <p:nvGrpSpPr>
                <p:cNvPr id="12" name="Group 39"/>
                <p:cNvGrpSpPr>
                  <a:grpSpLocks/>
                </p:cNvGrpSpPr>
                <p:nvPr/>
              </p:nvGrpSpPr>
              <p:grpSpPr bwMode="auto">
                <a:xfrm>
                  <a:off x="1526" y="1155"/>
                  <a:ext cx="24" cy="18"/>
                  <a:chOff x="1526" y="1155"/>
                  <a:chExt cx="24" cy="18"/>
                </a:xfrm>
              </p:grpSpPr>
              <p:sp>
                <p:nvSpPr>
                  <p:cNvPr id="55875" name="Line 40"/>
                  <p:cNvSpPr>
                    <a:spLocks noChangeShapeType="1"/>
                  </p:cNvSpPr>
                  <p:nvPr/>
                </p:nvSpPr>
                <p:spPr bwMode="auto">
                  <a:xfrm>
                    <a:off x="1531" y="1155"/>
                    <a:ext cx="15" cy="7"/>
                  </a:xfrm>
                  <a:prstGeom prst="line">
                    <a:avLst/>
                  </a:prstGeom>
                  <a:noFill/>
                  <a:ln w="9360">
                    <a:solidFill>
                      <a:srgbClr val="000000"/>
                    </a:solidFill>
                    <a:miter lim="800000"/>
                    <a:headEnd/>
                    <a:tailEnd/>
                  </a:ln>
                </p:spPr>
                <p:txBody>
                  <a:bodyPr/>
                  <a:lstStyle/>
                  <a:p>
                    <a:endParaRPr lang="en-GB"/>
                  </a:p>
                </p:txBody>
              </p:sp>
              <p:sp>
                <p:nvSpPr>
                  <p:cNvPr id="55876" name="Line 41"/>
                  <p:cNvSpPr>
                    <a:spLocks noChangeShapeType="1"/>
                  </p:cNvSpPr>
                  <p:nvPr/>
                </p:nvSpPr>
                <p:spPr bwMode="auto">
                  <a:xfrm flipH="1">
                    <a:off x="1526" y="1164"/>
                    <a:ext cx="26" cy="9"/>
                  </a:xfrm>
                  <a:prstGeom prst="line">
                    <a:avLst/>
                  </a:prstGeom>
                  <a:noFill/>
                  <a:ln w="9360">
                    <a:solidFill>
                      <a:srgbClr val="000000"/>
                    </a:solidFill>
                    <a:miter lim="800000"/>
                    <a:headEnd/>
                    <a:tailEnd/>
                  </a:ln>
                </p:spPr>
                <p:txBody>
                  <a:bodyPr/>
                  <a:lstStyle/>
                  <a:p>
                    <a:endParaRPr lang="en-GB"/>
                  </a:p>
                </p:txBody>
              </p:sp>
            </p:grpSp>
            <p:grpSp>
              <p:nvGrpSpPr>
                <p:cNvPr id="13" name="Group 42"/>
                <p:cNvGrpSpPr>
                  <a:grpSpLocks/>
                </p:cNvGrpSpPr>
                <p:nvPr/>
              </p:nvGrpSpPr>
              <p:grpSpPr bwMode="auto">
                <a:xfrm>
                  <a:off x="1526" y="1176"/>
                  <a:ext cx="24" cy="18"/>
                  <a:chOff x="1526" y="1176"/>
                  <a:chExt cx="24" cy="18"/>
                </a:xfrm>
              </p:grpSpPr>
              <p:sp>
                <p:nvSpPr>
                  <p:cNvPr id="55873" name="Line 43"/>
                  <p:cNvSpPr>
                    <a:spLocks noChangeShapeType="1"/>
                  </p:cNvSpPr>
                  <p:nvPr/>
                </p:nvSpPr>
                <p:spPr bwMode="auto">
                  <a:xfrm>
                    <a:off x="1531" y="1176"/>
                    <a:ext cx="15" cy="7"/>
                  </a:xfrm>
                  <a:prstGeom prst="line">
                    <a:avLst/>
                  </a:prstGeom>
                  <a:noFill/>
                  <a:ln w="9360">
                    <a:solidFill>
                      <a:srgbClr val="000000"/>
                    </a:solidFill>
                    <a:miter lim="800000"/>
                    <a:headEnd/>
                    <a:tailEnd/>
                  </a:ln>
                </p:spPr>
                <p:txBody>
                  <a:bodyPr/>
                  <a:lstStyle/>
                  <a:p>
                    <a:endParaRPr lang="en-GB"/>
                  </a:p>
                </p:txBody>
              </p:sp>
              <p:sp>
                <p:nvSpPr>
                  <p:cNvPr id="55874" name="Line 44"/>
                  <p:cNvSpPr>
                    <a:spLocks noChangeShapeType="1"/>
                  </p:cNvSpPr>
                  <p:nvPr/>
                </p:nvSpPr>
                <p:spPr bwMode="auto">
                  <a:xfrm flipH="1">
                    <a:off x="1526" y="1185"/>
                    <a:ext cx="26" cy="9"/>
                  </a:xfrm>
                  <a:prstGeom prst="line">
                    <a:avLst/>
                  </a:prstGeom>
                  <a:noFill/>
                  <a:ln w="9360">
                    <a:solidFill>
                      <a:srgbClr val="000000"/>
                    </a:solidFill>
                    <a:miter lim="800000"/>
                    <a:headEnd/>
                    <a:tailEnd/>
                  </a:ln>
                </p:spPr>
                <p:txBody>
                  <a:bodyPr/>
                  <a:lstStyle/>
                  <a:p>
                    <a:endParaRPr lang="en-GB"/>
                  </a:p>
                </p:txBody>
              </p:sp>
            </p:grpSp>
            <p:grpSp>
              <p:nvGrpSpPr>
                <p:cNvPr id="14" name="Group 45"/>
                <p:cNvGrpSpPr>
                  <a:grpSpLocks/>
                </p:cNvGrpSpPr>
                <p:nvPr/>
              </p:nvGrpSpPr>
              <p:grpSpPr bwMode="auto">
                <a:xfrm>
                  <a:off x="1526" y="1196"/>
                  <a:ext cx="24" cy="18"/>
                  <a:chOff x="1526" y="1196"/>
                  <a:chExt cx="24" cy="18"/>
                </a:xfrm>
              </p:grpSpPr>
              <p:sp>
                <p:nvSpPr>
                  <p:cNvPr id="55871" name="Line 46"/>
                  <p:cNvSpPr>
                    <a:spLocks noChangeShapeType="1"/>
                  </p:cNvSpPr>
                  <p:nvPr/>
                </p:nvSpPr>
                <p:spPr bwMode="auto">
                  <a:xfrm>
                    <a:off x="1531" y="1196"/>
                    <a:ext cx="15" cy="7"/>
                  </a:xfrm>
                  <a:prstGeom prst="line">
                    <a:avLst/>
                  </a:prstGeom>
                  <a:noFill/>
                  <a:ln w="9360">
                    <a:solidFill>
                      <a:srgbClr val="000000"/>
                    </a:solidFill>
                    <a:miter lim="800000"/>
                    <a:headEnd/>
                    <a:tailEnd/>
                  </a:ln>
                </p:spPr>
                <p:txBody>
                  <a:bodyPr/>
                  <a:lstStyle/>
                  <a:p>
                    <a:endParaRPr lang="en-GB"/>
                  </a:p>
                </p:txBody>
              </p:sp>
              <p:sp>
                <p:nvSpPr>
                  <p:cNvPr id="55872" name="Line 47"/>
                  <p:cNvSpPr>
                    <a:spLocks noChangeShapeType="1"/>
                  </p:cNvSpPr>
                  <p:nvPr/>
                </p:nvSpPr>
                <p:spPr bwMode="auto">
                  <a:xfrm flipH="1">
                    <a:off x="1526" y="1205"/>
                    <a:ext cx="26" cy="9"/>
                  </a:xfrm>
                  <a:prstGeom prst="line">
                    <a:avLst/>
                  </a:prstGeom>
                  <a:noFill/>
                  <a:ln w="9360">
                    <a:solidFill>
                      <a:srgbClr val="000000"/>
                    </a:solidFill>
                    <a:miter lim="800000"/>
                    <a:headEnd/>
                    <a:tailEnd/>
                  </a:ln>
                </p:spPr>
                <p:txBody>
                  <a:bodyPr/>
                  <a:lstStyle/>
                  <a:p>
                    <a:endParaRPr lang="en-GB"/>
                  </a:p>
                </p:txBody>
              </p:sp>
            </p:grpSp>
            <p:grpSp>
              <p:nvGrpSpPr>
                <p:cNvPr id="15" name="Group 48"/>
                <p:cNvGrpSpPr>
                  <a:grpSpLocks/>
                </p:cNvGrpSpPr>
                <p:nvPr/>
              </p:nvGrpSpPr>
              <p:grpSpPr bwMode="auto">
                <a:xfrm>
                  <a:off x="1526" y="1216"/>
                  <a:ext cx="24" cy="18"/>
                  <a:chOff x="1526" y="1216"/>
                  <a:chExt cx="24" cy="18"/>
                </a:xfrm>
              </p:grpSpPr>
              <p:sp>
                <p:nvSpPr>
                  <p:cNvPr id="55869" name="Line 49"/>
                  <p:cNvSpPr>
                    <a:spLocks noChangeShapeType="1"/>
                  </p:cNvSpPr>
                  <p:nvPr/>
                </p:nvSpPr>
                <p:spPr bwMode="auto">
                  <a:xfrm>
                    <a:off x="1531" y="1216"/>
                    <a:ext cx="15" cy="7"/>
                  </a:xfrm>
                  <a:prstGeom prst="line">
                    <a:avLst/>
                  </a:prstGeom>
                  <a:noFill/>
                  <a:ln w="9360">
                    <a:solidFill>
                      <a:srgbClr val="000000"/>
                    </a:solidFill>
                    <a:miter lim="800000"/>
                    <a:headEnd/>
                    <a:tailEnd/>
                  </a:ln>
                </p:spPr>
                <p:txBody>
                  <a:bodyPr/>
                  <a:lstStyle/>
                  <a:p>
                    <a:endParaRPr lang="en-GB"/>
                  </a:p>
                </p:txBody>
              </p:sp>
              <p:sp>
                <p:nvSpPr>
                  <p:cNvPr id="55870" name="Line 50"/>
                  <p:cNvSpPr>
                    <a:spLocks noChangeShapeType="1"/>
                  </p:cNvSpPr>
                  <p:nvPr/>
                </p:nvSpPr>
                <p:spPr bwMode="auto">
                  <a:xfrm flipH="1">
                    <a:off x="1526" y="1225"/>
                    <a:ext cx="26" cy="9"/>
                  </a:xfrm>
                  <a:prstGeom prst="line">
                    <a:avLst/>
                  </a:prstGeom>
                  <a:noFill/>
                  <a:ln w="9360">
                    <a:solidFill>
                      <a:srgbClr val="000000"/>
                    </a:solidFill>
                    <a:miter lim="800000"/>
                    <a:headEnd/>
                    <a:tailEnd/>
                  </a:ln>
                </p:spPr>
                <p:txBody>
                  <a:bodyPr/>
                  <a:lstStyle/>
                  <a:p>
                    <a:endParaRPr lang="en-GB"/>
                  </a:p>
                </p:txBody>
              </p:sp>
            </p:grpSp>
            <p:grpSp>
              <p:nvGrpSpPr>
                <p:cNvPr id="16" name="Group 51"/>
                <p:cNvGrpSpPr>
                  <a:grpSpLocks/>
                </p:cNvGrpSpPr>
                <p:nvPr/>
              </p:nvGrpSpPr>
              <p:grpSpPr bwMode="auto">
                <a:xfrm>
                  <a:off x="1526" y="1237"/>
                  <a:ext cx="24" cy="17"/>
                  <a:chOff x="1526" y="1237"/>
                  <a:chExt cx="24" cy="17"/>
                </a:xfrm>
              </p:grpSpPr>
              <p:sp>
                <p:nvSpPr>
                  <p:cNvPr id="55867" name="Line 52"/>
                  <p:cNvSpPr>
                    <a:spLocks noChangeShapeType="1"/>
                  </p:cNvSpPr>
                  <p:nvPr/>
                </p:nvSpPr>
                <p:spPr bwMode="auto">
                  <a:xfrm>
                    <a:off x="1531" y="1237"/>
                    <a:ext cx="15" cy="7"/>
                  </a:xfrm>
                  <a:prstGeom prst="line">
                    <a:avLst/>
                  </a:prstGeom>
                  <a:noFill/>
                  <a:ln w="9360">
                    <a:solidFill>
                      <a:srgbClr val="000000"/>
                    </a:solidFill>
                    <a:miter lim="800000"/>
                    <a:headEnd/>
                    <a:tailEnd/>
                  </a:ln>
                </p:spPr>
                <p:txBody>
                  <a:bodyPr/>
                  <a:lstStyle/>
                  <a:p>
                    <a:endParaRPr lang="en-GB"/>
                  </a:p>
                </p:txBody>
              </p:sp>
              <p:sp>
                <p:nvSpPr>
                  <p:cNvPr id="55868" name="Line 53"/>
                  <p:cNvSpPr>
                    <a:spLocks noChangeShapeType="1"/>
                  </p:cNvSpPr>
                  <p:nvPr/>
                </p:nvSpPr>
                <p:spPr bwMode="auto">
                  <a:xfrm flipH="1">
                    <a:off x="1526" y="1245"/>
                    <a:ext cx="26" cy="9"/>
                  </a:xfrm>
                  <a:prstGeom prst="line">
                    <a:avLst/>
                  </a:prstGeom>
                  <a:noFill/>
                  <a:ln w="9360">
                    <a:solidFill>
                      <a:srgbClr val="000000"/>
                    </a:solidFill>
                    <a:miter lim="800000"/>
                    <a:headEnd/>
                    <a:tailEnd/>
                  </a:ln>
                </p:spPr>
                <p:txBody>
                  <a:bodyPr/>
                  <a:lstStyle/>
                  <a:p>
                    <a:endParaRPr lang="en-GB"/>
                  </a:p>
                </p:txBody>
              </p:sp>
            </p:grpSp>
            <p:grpSp>
              <p:nvGrpSpPr>
                <p:cNvPr id="17" name="Group 54"/>
                <p:cNvGrpSpPr>
                  <a:grpSpLocks/>
                </p:cNvGrpSpPr>
                <p:nvPr/>
              </p:nvGrpSpPr>
              <p:grpSpPr bwMode="auto">
                <a:xfrm>
                  <a:off x="1526" y="1257"/>
                  <a:ext cx="24" cy="18"/>
                  <a:chOff x="1526" y="1257"/>
                  <a:chExt cx="24" cy="18"/>
                </a:xfrm>
              </p:grpSpPr>
              <p:sp>
                <p:nvSpPr>
                  <p:cNvPr id="55865" name="Line 55"/>
                  <p:cNvSpPr>
                    <a:spLocks noChangeShapeType="1"/>
                  </p:cNvSpPr>
                  <p:nvPr/>
                </p:nvSpPr>
                <p:spPr bwMode="auto">
                  <a:xfrm>
                    <a:off x="1531" y="1257"/>
                    <a:ext cx="15" cy="7"/>
                  </a:xfrm>
                  <a:prstGeom prst="line">
                    <a:avLst/>
                  </a:prstGeom>
                  <a:noFill/>
                  <a:ln w="9360">
                    <a:solidFill>
                      <a:srgbClr val="000000"/>
                    </a:solidFill>
                    <a:miter lim="800000"/>
                    <a:headEnd/>
                    <a:tailEnd/>
                  </a:ln>
                </p:spPr>
                <p:txBody>
                  <a:bodyPr/>
                  <a:lstStyle/>
                  <a:p>
                    <a:endParaRPr lang="en-GB"/>
                  </a:p>
                </p:txBody>
              </p:sp>
              <p:sp>
                <p:nvSpPr>
                  <p:cNvPr id="55866" name="Line 56"/>
                  <p:cNvSpPr>
                    <a:spLocks noChangeShapeType="1"/>
                  </p:cNvSpPr>
                  <p:nvPr/>
                </p:nvSpPr>
                <p:spPr bwMode="auto">
                  <a:xfrm flipH="1">
                    <a:off x="1526" y="1266"/>
                    <a:ext cx="26" cy="9"/>
                  </a:xfrm>
                  <a:prstGeom prst="line">
                    <a:avLst/>
                  </a:prstGeom>
                  <a:noFill/>
                  <a:ln w="9360">
                    <a:solidFill>
                      <a:srgbClr val="000000"/>
                    </a:solidFill>
                    <a:miter lim="800000"/>
                    <a:headEnd/>
                    <a:tailEnd/>
                  </a:ln>
                </p:spPr>
                <p:txBody>
                  <a:bodyPr/>
                  <a:lstStyle/>
                  <a:p>
                    <a:endParaRPr lang="en-GB"/>
                  </a:p>
                </p:txBody>
              </p:sp>
            </p:grpSp>
          </p:grpSp>
        </p:grpSp>
        <p:grpSp>
          <p:nvGrpSpPr>
            <p:cNvPr id="18" name="Group 57"/>
            <p:cNvGrpSpPr>
              <a:grpSpLocks/>
            </p:cNvGrpSpPr>
            <p:nvPr/>
          </p:nvGrpSpPr>
          <p:grpSpPr bwMode="auto">
            <a:xfrm>
              <a:off x="1467" y="1283"/>
              <a:ext cx="99" cy="192"/>
              <a:chOff x="1467" y="1283"/>
              <a:chExt cx="99" cy="192"/>
            </a:xfrm>
          </p:grpSpPr>
          <p:sp>
            <p:nvSpPr>
              <p:cNvPr id="55806" name="Oval 58"/>
              <p:cNvSpPr>
                <a:spLocks noChangeArrowheads="1"/>
              </p:cNvSpPr>
              <p:nvPr/>
            </p:nvSpPr>
            <p:spPr bwMode="auto">
              <a:xfrm rot="10800000">
                <a:off x="1513" y="1447"/>
                <a:ext cx="54" cy="29"/>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5807" name="Line 59"/>
              <p:cNvSpPr>
                <a:spLocks noChangeShapeType="1"/>
              </p:cNvSpPr>
              <p:nvPr/>
            </p:nvSpPr>
            <p:spPr bwMode="auto">
              <a:xfrm flipV="1">
                <a:off x="1538" y="1415"/>
                <a:ext cx="0" cy="25"/>
              </a:xfrm>
              <a:prstGeom prst="line">
                <a:avLst/>
              </a:prstGeom>
              <a:noFill/>
              <a:ln w="9360">
                <a:solidFill>
                  <a:srgbClr val="000000"/>
                </a:solidFill>
                <a:miter lim="800000"/>
                <a:headEnd/>
                <a:tailEnd/>
              </a:ln>
            </p:spPr>
            <p:txBody>
              <a:bodyPr/>
              <a:lstStyle/>
              <a:p>
                <a:endParaRPr lang="en-GB"/>
              </a:p>
            </p:txBody>
          </p:sp>
          <p:sp>
            <p:nvSpPr>
              <p:cNvPr id="55808" name="Line 60"/>
              <p:cNvSpPr>
                <a:spLocks noChangeShapeType="1"/>
              </p:cNvSpPr>
              <p:nvPr/>
            </p:nvSpPr>
            <p:spPr bwMode="auto">
              <a:xfrm flipH="1">
                <a:off x="1473" y="1420"/>
                <a:ext cx="69" cy="0"/>
              </a:xfrm>
              <a:prstGeom prst="line">
                <a:avLst/>
              </a:prstGeom>
              <a:noFill/>
              <a:ln w="9360">
                <a:solidFill>
                  <a:srgbClr val="000000"/>
                </a:solidFill>
                <a:miter lim="800000"/>
                <a:headEnd/>
                <a:tailEnd/>
              </a:ln>
            </p:spPr>
            <p:txBody>
              <a:bodyPr/>
              <a:lstStyle/>
              <a:p>
                <a:endParaRPr lang="en-GB"/>
              </a:p>
            </p:txBody>
          </p:sp>
          <p:sp>
            <p:nvSpPr>
              <p:cNvPr id="55809" name="Line 61"/>
              <p:cNvSpPr>
                <a:spLocks noChangeShapeType="1"/>
              </p:cNvSpPr>
              <p:nvPr/>
            </p:nvSpPr>
            <p:spPr bwMode="auto">
              <a:xfrm flipV="1">
                <a:off x="1479" y="1407"/>
                <a:ext cx="0" cy="17"/>
              </a:xfrm>
              <a:prstGeom prst="line">
                <a:avLst/>
              </a:prstGeom>
              <a:noFill/>
              <a:ln w="9360">
                <a:solidFill>
                  <a:srgbClr val="000000"/>
                </a:solidFill>
                <a:miter lim="800000"/>
                <a:headEnd/>
                <a:tailEnd/>
              </a:ln>
            </p:spPr>
            <p:txBody>
              <a:bodyPr/>
              <a:lstStyle/>
              <a:p>
                <a:endParaRPr lang="en-GB"/>
              </a:p>
            </p:txBody>
          </p:sp>
          <p:sp>
            <p:nvSpPr>
              <p:cNvPr id="55810" name="Line 62"/>
              <p:cNvSpPr>
                <a:spLocks noChangeShapeType="1"/>
              </p:cNvSpPr>
              <p:nvPr/>
            </p:nvSpPr>
            <p:spPr bwMode="auto">
              <a:xfrm flipV="1">
                <a:off x="1508" y="1407"/>
                <a:ext cx="0" cy="17"/>
              </a:xfrm>
              <a:prstGeom prst="line">
                <a:avLst/>
              </a:prstGeom>
              <a:noFill/>
              <a:ln w="9360">
                <a:solidFill>
                  <a:srgbClr val="000000"/>
                </a:solidFill>
                <a:miter lim="800000"/>
                <a:headEnd/>
                <a:tailEnd/>
              </a:ln>
            </p:spPr>
            <p:txBody>
              <a:bodyPr/>
              <a:lstStyle/>
              <a:p>
                <a:endParaRPr lang="en-GB"/>
              </a:p>
            </p:txBody>
          </p:sp>
          <p:grpSp>
            <p:nvGrpSpPr>
              <p:cNvPr id="19" name="Group 63"/>
              <p:cNvGrpSpPr>
                <a:grpSpLocks/>
              </p:cNvGrpSpPr>
              <p:nvPr/>
            </p:nvGrpSpPr>
            <p:grpSpPr bwMode="auto">
              <a:xfrm>
                <a:off x="1497" y="1283"/>
                <a:ext cx="25" cy="132"/>
                <a:chOff x="1497" y="1283"/>
                <a:chExt cx="25" cy="132"/>
              </a:xfrm>
            </p:grpSpPr>
            <p:sp>
              <p:nvSpPr>
                <p:cNvPr id="55832" name="Line 64"/>
                <p:cNvSpPr>
                  <a:spLocks noChangeShapeType="1"/>
                </p:cNvSpPr>
                <p:nvPr/>
              </p:nvSpPr>
              <p:spPr bwMode="auto">
                <a:xfrm flipV="1">
                  <a:off x="1509" y="1400"/>
                  <a:ext cx="9" cy="16"/>
                </a:xfrm>
                <a:prstGeom prst="line">
                  <a:avLst/>
                </a:prstGeom>
                <a:noFill/>
                <a:ln w="9360">
                  <a:solidFill>
                    <a:srgbClr val="000000"/>
                  </a:solidFill>
                  <a:miter lim="800000"/>
                  <a:headEnd/>
                  <a:tailEnd/>
                </a:ln>
              </p:spPr>
              <p:txBody>
                <a:bodyPr/>
                <a:lstStyle/>
                <a:p>
                  <a:endParaRPr lang="en-GB"/>
                </a:p>
              </p:txBody>
            </p:sp>
            <p:grpSp>
              <p:nvGrpSpPr>
                <p:cNvPr id="20" name="Group 65"/>
                <p:cNvGrpSpPr>
                  <a:grpSpLocks/>
                </p:cNvGrpSpPr>
                <p:nvPr/>
              </p:nvGrpSpPr>
              <p:grpSpPr bwMode="auto">
                <a:xfrm>
                  <a:off x="1497" y="1383"/>
                  <a:ext cx="25" cy="25"/>
                  <a:chOff x="1497" y="1383"/>
                  <a:chExt cx="25" cy="25"/>
                </a:xfrm>
              </p:grpSpPr>
              <p:sp>
                <p:nvSpPr>
                  <p:cNvPr id="55849" name="Line 66"/>
                  <p:cNvSpPr>
                    <a:spLocks noChangeShapeType="1"/>
                  </p:cNvSpPr>
                  <p:nvPr/>
                </p:nvSpPr>
                <p:spPr bwMode="auto">
                  <a:xfrm flipH="1" flipV="1">
                    <a:off x="1496" y="1392"/>
                    <a:ext cx="27" cy="17"/>
                  </a:xfrm>
                  <a:prstGeom prst="line">
                    <a:avLst/>
                  </a:prstGeom>
                  <a:noFill/>
                  <a:ln w="9360">
                    <a:solidFill>
                      <a:srgbClr val="000000"/>
                    </a:solidFill>
                    <a:miter lim="800000"/>
                    <a:headEnd/>
                    <a:tailEnd/>
                  </a:ln>
                </p:spPr>
                <p:txBody>
                  <a:bodyPr/>
                  <a:lstStyle/>
                  <a:p>
                    <a:endParaRPr lang="en-GB"/>
                  </a:p>
                </p:txBody>
              </p:sp>
              <p:sp>
                <p:nvSpPr>
                  <p:cNvPr id="55850" name="Line 67"/>
                  <p:cNvSpPr>
                    <a:spLocks noChangeShapeType="1"/>
                  </p:cNvSpPr>
                  <p:nvPr/>
                </p:nvSpPr>
                <p:spPr bwMode="auto">
                  <a:xfrm flipV="1">
                    <a:off x="1501" y="1382"/>
                    <a:ext cx="16" cy="19"/>
                  </a:xfrm>
                  <a:prstGeom prst="line">
                    <a:avLst/>
                  </a:prstGeom>
                  <a:noFill/>
                  <a:ln w="9360">
                    <a:solidFill>
                      <a:srgbClr val="000000"/>
                    </a:solidFill>
                    <a:miter lim="800000"/>
                    <a:headEnd/>
                    <a:tailEnd/>
                  </a:ln>
                </p:spPr>
                <p:txBody>
                  <a:bodyPr/>
                  <a:lstStyle/>
                  <a:p>
                    <a:endParaRPr lang="en-GB"/>
                  </a:p>
                </p:txBody>
              </p:sp>
            </p:grpSp>
            <p:grpSp>
              <p:nvGrpSpPr>
                <p:cNvPr id="21" name="Group 68"/>
                <p:cNvGrpSpPr>
                  <a:grpSpLocks/>
                </p:cNvGrpSpPr>
                <p:nvPr/>
              </p:nvGrpSpPr>
              <p:grpSpPr bwMode="auto">
                <a:xfrm>
                  <a:off x="1497" y="1362"/>
                  <a:ext cx="25" cy="25"/>
                  <a:chOff x="1497" y="1362"/>
                  <a:chExt cx="25" cy="25"/>
                </a:xfrm>
              </p:grpSpPr>
              <p:sp>
                <p:nvSpPr>
                  <p:cNvPr id="55847" name="Line 69"/>
                  <p:cNvSpPr>
                    <a:spLocks noChangeShapeType="1"/>
                  </p:cNvSpPr>
                  <p:nvPr/>
                </p:nvSpPr>
                <p:spPr bwMode="auto">
                  <a:xfrm flipH="1" flipV="1">
                    <a:off x="1496" y="1371"/>
                    <a:ext cx="27" cy="17"/>
                  </a:xfrm>
                  <a:prstGeom prst="line">
                    <a:avLst/>
                  </a:prstGeom>
                  <a:noFill/>
                  <a:ln w="9360">
                    <a:solidFill>
                      <a:srgbClr val="000000"/>
                    </a:solidFill>
                    <a:miter lim="800000"/>
                    <a:headEnd/>
                    <a:tailEnd/>
                  </a:ln>
                </p:spPr>
                <p:txBody>
                  <a:bodyPr/>
                  <a:lstStyle/>
                  <a:p>
                    <a:endParaRPr lang="en-GB"/>
                  </a:p>
                </p:txBody>
              </p:sp>
              <p:sp>
                <p:nvSpPr>
                  <p:cNvPr id="55848" name="Line 70"/>
                  <p:cNvSpPr>
                    <a:spLocks noChangeShapeType="1"/>
                  </p:cNvSpPr>
                  <p:nvPr/>
                </p:nvSpPr>
                <p:spPr bwMode="auto">
                  <a:xfrm flipV="1">
                    <a:off x="1501" y="1362"/>
                    <a:ext cx="16" cy="19"/>
                  </a:xfrm>
                  <a:prstGeom prst="line">
                    <a:avLst/>
                  </a:prstGeom>
                  <a:noFill/>
                  <a:ln w="9360">
                    <a:solidFill>
                      <a:srgbClr val="000000"/>
                    </a:solidFill>
                    <a:miter lim="800000"/>
                    <a:headEnd/>
                    <a:tailEnd/>
                  </a:ln>
                </p:spPr>
                <p:txBody>
                  <a:bodyPr/>
                  <a:lstStyle/>
                  <a:p>
                    <a:endParaRPr lang="en-GB"/>
                  </a:p>
                </p:txBody>
              </p:sp>
            </p:grpSp>
            <p:grpSp>
              <p:nvGrpSpPr>
                <p:cNvPr id="22" name="Group 71"/>
                <p:cNvGrpSpPr>
                  <a:grpSpLocks/>
                </p:cNvGrpSpPr>
                <p:nvPr/>
              </p:nvGrpSpPr>
              <p:grpSpPr bwMode="auto">
                <a:xfrm>
                  <a:off x="1497" y="1343"/>
                  <a:ext cx="25" cy="25"/>
                  <a:chOff x="1497" y="1343"/>
                  <a:chExt cx="25" cy="25"/>
                </a:xfrm>
              </p:grpSpPr>
              <p:sp>
                <p:nvSpPr>
                  <p:cNvPr id="55845" name="Line 72"/>
                  <p:cNvSpPr>
                    <a:spLocks noChangeShapeType="1"/>
                  </p:cNvSpPr>
                  <p:nvPr/>
                </p:nvSpPr>
                <p:spPr bwMode="auto">
                  <a:xfrm flipH="1" flipV="1">
                    <a:off x="1496" y="1352"/>
                    <a:ext cx="27" cy="17"/>
                  </a:xfrm>
                  <a:prstGeom prst="line">
                    <a:avLst/>
                  </a:prstGeom>
                  <a:noFill/>
                  <a:ln w="9360">
                    <a:solidFill>
                      <a:srgbClr val="000000"/>
                    </a:solidFill>
                    <a:miter lim="800000"/>
                    <a:headEnd/>
                    <a:tailEnd/>
                  </a:ln>
                </p:spPr>
                <p:txBody>
                  <a:bodyPr/>
                  <a:lstStyle/>
                  <a:p>
                    <a:endParaRPr lang="en-GB"/>
                  </a:p>
                </p:txBody>
              </p:sp>
              <p:sp>
                <p:nvSpPr>
                  <p:cNvPr id="55846" name="Line 73"/>
                  <p:cNvSpPr>
                    <a:spLocks noChangeShapeType="1"/>
                  </p:cNvSpPr>
                  <p:nvPr/>
                </p:nvSpPr>
                <p:spPr bwMode="auto">
                  <a:xfrm flipV="1">
                    <a:off x="1501" y="1342"/>
                    <a:ext cx="16" cy="19"/>
                  </a:xfrm>
                  <a:prstGeom prst="line">
                    <a:avLst/>
                  </a:prstGeom>
                  <a:noFill/>
                  <a:ln w="9360">
                    <a:solidFill>
                      <a:srgbClr val="000000"/>
                    </a:solidFill>
                    <a:miter lim="800000"/>
                    <a:headEnd/>
                    <a:tailEnd/>
                  </a:ln>
                </p:spPr>
                <p:txBody>
                  <a:bodyPr/>
                  <a:lstStyle/>
                  <a:p>
                    <a:endParaRPr lang="en-GB"/>
                  </a:p>
                </p:txBody>
              </p:sp>
            </p:grpSp>
            <p:grpSp>
              <p:nvGrpSpPr>
                <p:cNvPr id="23" name="Group 74"/>
                <p:cNvGrpSpPr>
                  <a:grpSpLocks/>
                </p:cNvGrpSpPr>
                <p:nvPr/>
              </p:nvGrpSpPr>
              <p:grpSpPr bwMode="auto">
                <a:xfrm>
                  <a:off x="1497" y="1323"/>
                  <a:ext cx="25" cy="25"/>
                  <a:chOff x="1497" y="1323"/>
                  <a:chExt cx="25" cy="25"/>
                </a:xfrm>
              </p:grpSpPr>
              <p:sp>
                <p:nvSpPr>
                  <p:cNvPr id="55843" name="Line 75"/>
                  <p:cNvSpPr>
                    <a:spLocks noChangeShapeType="1"/>
                  </p:cNvSpPr>
                  <p:nvPr/>
                </p:nvSpPr>
                <p:spPr bwMode="auto">
                  <a:xfrm flipH="1" flipV="1">
                    <a:off x="1496" y="1332"/>
                    <a:ext cx="27" cy="17"/>
                  </a:xfrm>
                  <a:prstGeom prst="line">
                    <a:avLst/>
                  </a:prstGeom>
                  <a:noFill/>
                  <a:ln w="9360">
                    <a:solidFill>
                      <a:srgbClr val="000000"/>
                    </a:solidFill>
                    <a:miter lim="800000"/>
                    <a:headEnd/>
                    <a:tailEnd/>
                  </a:ln>
                </p:spPr>
                <p:txBody>
                  <a:bodyPr/>
                  <a:lstStyle/>
                  <a:p>
                    <a:endParaRPr lang="en-GB"/>
                  </a:p>
                </p:txBody>
              </p:sp>
              <p:sp>
                <p:nvSpPr>
                  <p:cNvPr id="55844" name="Line 76"/>
                  <p:cNvSpPr>
                    <a:spLocks noChangeShapeType="1"/>
                  </p:cNvSpPr>
                  <p:nvPr/>
                </p:nvSpPr>
                <p:spPr bwMode="auto">
                  <a:xfrm flipV="1">
                    <a:off x="1501" y="1322"/>
                    <a:ext cx="16" cy="19"/>
                  </a:xfrm>
                  <a:prstGeom prst="line">
                    <a:avLst/>
                  </a:prstGeom>
                  <a:noFill/>
                  <a:ln w="9360">
                    <a:solidFill>
                      <a:srgbClr val="000000"/>
                    </a:solidFill>
                    <a:miter lim="800000"/>
                    <a:headEnd/>
                    <a:tailEnd/>
                  </a:ln>
                </p:spPr>
                <p:txBody>
                  <a:bodyPr/>
                  <a:lstStyle/>
                  <a:p>
                    <a:endParaRPr lang="en-GB"/>
                  </a:p>
                </p:txBody>
              </p:sp>
            </p:grpSp>
            <p:grpSp>
              <p:nvGrpSpPr>
                <p:cNvPr id="24" name="Group 77"/>
                <p:cNvGrpSpPr>
                  <a:grpSpLocks/>
                </p:cNvGrpSpPr>
                <p:nvPr/>
              </p:nvGrpSpPr>
              <p:grpSpPr bwMode="auto">
                <a:xfrm>
                  <a:off x="1497" y="1303"/>
                  <a:ext cx="25" cy="25"/>
                  <a:chOff x="1497" y="1303"/>
                  <a:chExt cx="25" cy="25"/>
                </a:xfrm>
              </p:grpSpPr>
              <p:sp>
                <p:nvSpPr>
                  <p:cNvPr id="55841" name="Line 78"/>
                  <p:cNvSpPr>
                    <a:spLocks noChangeShapeType="1"/>
                  </p:cNvSpPr>
                  <p:nvPr/>
                </p:nvSpPr>
                <p:spPr bwMode="auto">
                  <a:xfrm flipH="1" flipV="1">
                    <a:off x="1496" y="1313"/>
                    <a:ext cx="27" cy="17"/>
                  </a:xfrm>
                  <a:prstGeom prst="line">
                    <a:avLst/>
                  </a:prstGeom>
                  <a:noFill/>
                  <a:ln w="9360">
                    <a:solidFill>
                      <a:srgbClr val="000000"/>
                    </a:solidFill>
                    <a:miter lim="800000"/>
                    <a:headEnd/>
                    <a:tailEnd/>
                  </a:ln>
                </p:spPr>
                <p:txBody>
                  <a:bodyPr/>
                  <a:lstStyle/>
                  <a:p>
                    <a:endParaRPr lang="en-GB"/>
                  </a:p>
                </p:txBody>
              </p:sp>
              <p:sp>
                <p:nvSpPr>
                  <p:cNvPr id="55842" name="Line 79"/>
                  <p:cNvSpPr>
                    <a:spLocks noChangeShapeType="1"/>
                  </p:cNvSpPr>
                  <p:nvPr/>
                </p:nvSpPr>
                <p:spPr bwMode="auto">
                  <a:xfrm flipV="1">
                    <a:off x="1501" y="1302"/>
                    <a:ext cx="16" cy="19"/>
                  </a:xfrm>
                  <a:prstGeom prst="line">
                    <a:avLst/>
                  </a:prstGeom>
                  <a:noFill/>
                  <a:ln w="9360">
                    <a:solidFill>
                      <a:srgbClr val="000000"/>
                    </a:solidFill>
                    <a:miter lim="800000"/>
                    <a:headEnd/>
                    <a:tailEnd/>
                  </a:ln>
                </p:spPr>
                <p:txBody>
                  <a:bodyPr/>
                  <a:lstStyle/>
                  <a:p>
                    <a:endParaRPr lang="en-GB"/>
                  </a:p>
                </p:txBody>
              </p:sp>
            </p:grpSp>
            <p:grpSp>
              <p:nvGrpSpPr>
                <p:cNvPr id="25" name="Group 80"/>
                <p:cNvGrpSpPr>
                  <a:grpSpLocks/>
                </p:cNvGrpSpPr>
                <p:nvPr/>
              </p:nvGrpSpPr>
              <p:grpSpPr bwMode="auto">
                <a:xfrm>
                  <a:off x="1497" y="1283"/>
                  <a:ext cx="25" cy="25"/>
                  <a:chOff x="1497" y="1283"/>
                  <a:chExt cx="25" cy="25"/>
                </a:xfrm>
              </p:grpSpPr>
              <p:sp>
                <p:nvSpPr>
                  <p:cNvPr id="55839" name="Line 81"/>
                  <p:cNvSpPr>
                    <a:spLocks noChangeShapeType="1"/>
                  </p:cNvSpPr>
                  <p:nvPr/>
                </p:nvSpPr>
                <p:spPr bwMode="auto">
                  <a:xfrm flipH="1" flipV="1">
                    <a:off x="1496" y="1292"/>
                    <a:ext cx="27" cy="17"/>
                  </a:xfrm>
                  <a:prstGeom prst="line">
                    <a:avLst/>
                  </a:prstGeom>
                  <a:noFill/>
                  <a:ln w="9360">
                    <a:solidFill>
                      <a:srgbClr val="000000"/>
                    </a:solidFill>
                    <a:miter lim="800000"/>
                    <a:headEnd/>
                    <a:tailEnd/>
                  </a:ln>
                </p:spPr>
                <p:txBody>
                  <a:bodyPr/>
                  <a:lstStyle/>
                  <a:p>
                    <a:endParaRPr lang="en-GB"/>
                  </a:p>
                </p:txBody>
              </p:sp>
              <p:sp>
                <p:nvSpPr>
                  <p:cNvPr id="55840" name="Line 82"/>
                  <p:cNvSpPr>
                    <a:spLocks noChangeShapeType="1"/>
                  </p:cNvSpPr>
                  <p:nvPr/>
                </p:nvSpPr>
                <p:spPr bwMode="auto">
                  <a:xfrm flipV="1">
                    <a:off x="1501" y="1282"/>
                    <a:ext cx="16" cy="19"/>
                  </a:xfrm>
                  <a:prstGeom prst="line">
                    <a:avLst/>
                  </a:prstGeom>
                  <a:noFill/>
                  <a:ln w="9360">
                    <a:solidFill>
                      <a:srgbClr val="000000"/>
                    </a:solidFill>
                    <a:miter lim="800000"/>
                    <a:headEnd/>
                    <a:tailEnd/>
                  </a:ln>
                </p:spPr>
                <p:txBody>
                  <a:bodyPr/>
                  <a:lstStyle/>
                  <a:p>
                    <a:endParaRPr lang="en-GB"/>
                  </a:p>
                </p:txBody>
              </p:sp>
            </p:grpSp>
          </p:grpSp>
          <p:grpSp>
            <p:nvGrpSpPr>
              <p:cNvPr id="26" name="Group 83"/>
              <p:cNvGrpSpPr>
                <a:grpSpLocks/>
              </p:cNvGrpSpPr>
              <p:nvPr/>
            </p:nvGrpSpPr>
            <p:grpSpPr bwMode="auto">
              <a:xfrm>
                <a:off x="1467" y="1283"/>
                <a:ext cx="25" cy="132"/>
                <a:chOff x="1467" y="1283"/>
                <a:chExt cx="25" cy="132"/>
              </a:xfrm>
            </p:grpSpPr>
            <p:sp>
              <p:nvSpPr>
                <p:cNvPr id="55813" name="Line 84"/>
                <p:cNvSpPr>
                  <a:spLocks noChangeShapeType="1"/>
                </p:cNvSpPr>
                <p:nvPr/>
              </p:nvSpPr>
              <p:spPr bwMode="auto">
                <a:xfrm flipV="1">
                  <a:off x="1479" y="1400"/>
                  <a:ext cx="9" cy="16"/>
                </a:xfrm>
                <a:prstGeom prst="line">
                  <a:avLst/>
                </a:prstGeom>
                <a:noFill/>
                <a:ln w="9360">
                  <a:solidFill>
                    <a:srgbClr val="000000"/>
                  </a:solidFill>
                  <a:miter lim="800000"/>
                  <a:headEnd/>
                  <a:tailEnd/>
                </a:ln>
              </p:spPr>
              <p:txBody>
                <a:bodyPr/>
                <a:lstStyle/>
                <a:p>
                  <a:endParaRPr lang="en-GB"/>
                </a:p>
              </p:txBody>
            </p:sp>
            <p:grpSp>
              <p:nvGrpSpPr>
                <p:cNvPr id="27" name="Group 85"/>
                <p:cNvGrpSpPr>
                  <a:grpSpLocks/>
                </p:cNvGrpSpPr>
                <p:nvPr/>
              </p:nvGrpSpPr>
              <p:grpSpPr bwMode="auto">
                <a:xfrm>
                  <a:off x="1467" y="1383"/>
                  <a:ext cx="25" cy="25"/>
                  <a:chOff x="1467" y="1383"/>
                  <a:chExt cx="25" cy="25"/>
                </a:xfrm>
              </p:grpSpPr>
              <p:sp>
                <p:nvSpPr>
                  <p:cNvPr id="55830" name="Line 86"/>
                  <p:cNvSpPr>
                    <a:spLocks noChangeShapeType="1"/>
                  </p:cNvSpPr>
                  <p:nvPr/>
                </p:nvSpPr>
                <p:spPr bwMode="auto">
                  <a:xfrm flipH="1" flipV="1">
                    <a:off x="1466" y="1392"/>
                    <a:ext cx="27" cy="17"/>
                  </a:xfrm>
                  <a:prstGeom prst="line">
                    <a:avLst/>
                  </a:prstGeom>
                  <a:noFill/>
                  <a:ln w="9360">
                    <a:solidFill>
                      <a:srgbClr val="000000"/>
                    </a:solidFill>
                    <a:miter lim="800000"/>
                    <a:headEnd/>
                    <a:tailEnd/>
                  </a:ln>
                </p:spPr>
                <p:txBody>
                  <a:bodyPr/>
                  <a:lstStyle/>
                  <a:p>
                    <a:endParaRPr lang="en-GB"/>
                  </a:p>
                </p:txBody>
              </p:sp>
              <p:sp>
                <p:nvSpPr>
                  <p:cNvPr id="55831" name="Line 87"/>
                  <p:cNvSpPr>
                    <a:spLocks noChangeShapeType="1"/>
                  </p:cNvSpPr>
                  <p:nvPr/>
                </p:nvSpPr>
                <p:spPr bwMode="auto">
                  <a:xfrm flipV="1">
                    <a:off x="1472" y="1382"/>
                    <a:ext cx="16" cy="19"/>
                  </a:xfrm>
                  <a:prstGeom prst="line">
                    <a:avLst/>
                  </a:prstGeom>
                  <a:noFill/>
                  <a:ln w="9360">
                    <a:solidFill>
                      <a:srgbClr val="000000"/>
                    </a:solidFill>
                    <a:miter lim="800000"/>
                    <a:headEnd/>
                    <a:tailEnd/>
                  </a:ln>
                </p:spPr>
                <p:txBody>
                  <a:bodyPr/>
                  <a:lstStyle/>
                  <a:p>
                    <a:endParaRPr lang="en-GB"/>
                  </a:p>
                </p:txBody>
              </p:sp>
            </p:grpSp>
            <p:grpSp>
              <p:nvGrpSpPr>
                <p:cNvPr id="28" name="Group 88"/>
                <p:cNvGrpSpPr>
                  <a:grpSpLocks/>
                </p:cNvGrpSpPr>
                <p:nvPr/>
              </p:nvGrpSpPr>
              <p:grpSpPr bwMode="auto">
                <a:xfrm>
                  <a:off x="1467" y="1362"/>
                  <a:ext cx="25" cy="25"/>
                  <a:chOff x="1467" y="1362"/>
                  <a:chExt cx="25" cy="25"/>
                </a:xfrm>
              </p:grpSpPr>
              <p:sp>
                <p:nvSpPr>
                  <p:cNvPr id="55828" name="Line 89"/>
                  <p:cNvSpPr>
                    <a:spLocks noChangeShapeType="1"/>
                  </p:cNvSpPr>
                  <p:nvPr/>
                </p:nvSpPr>
                <p:spPr bwMode="auto">
                  <a:xfrm flipH="1" flipV="1">
                    <a:off x="1466" y="1371"/>
                    <a:ext cx="27" cy="17"/>
                  </a:xfrm>
                  <a:prstGeom prst="line">
                    <a:avLst/>
                  </a:prstGeom>
                  <a:noFill/>
                  <a:ln w="9360">
                    <a:solidFill>
                      <a:srgbClr val="000000"/>
                    </a:solidFill>
                    <a:miter lim="800000"/>
                    <a:headEnd/>
                    <a:tailEnd/>
                  </a:ln>
                </p:spPr>
                <p:txBody>
                  <a:bodyPr/>
                  <a:lstStyle/>
                  <a:p>
                    <a:endParaRPr lang="en-GB"/>
                  </a:p>
                </p:txBody>
              </p:sp>
              <p:sp>
                <p:nvSpPr>
                  <p:cNvPr id="55829" name="Line 90"/>
                  <p:cNvSpPr>
                    <a:spLocks noChangeShapeType="1"/>
                  </p:cNvSpPr>
                  <p:nvPr/>
                </p:nvSpPr>
                <p:spPr bwMode="auto">
                  <a:xfrm flipV="1">
                    <a:off x="1472" y="1362"/>
                    <a:ext cx="16" cy="19"/>
                  </a:xfrm>
                  <a:prstGeom prst="line">
                    <a:avLst/>
                  </a:prstGeom>
                  <a:noFill/>
                  <a:ln w="9360">
                    <a:solidFill>
                      <a:srgbClr val="000000"/>
                    </a:solidFill>
                    <a:miter lim="800000"/>
                    <a:headEnd/>
                    <a:tailEnd/>
                  </a:ln>
                </p:spPr>
                <p:txBody>
                  <a:bodyPr/>
                  <a:lstStyle/>
                  <a:p>
                    <a:endParaRPr lang="en-GB"/>
                  </a:p>
                </p:txBody>
              </p:sp>
            </p:grpSp>
            <p:grpSp>
              <p:nvGrpSpPr>
                <p:cNvPr id="29" name="Group 91"/>
                <p:cNvGrpSpPr>
                  <a:grpSpLocks/>
                </p:cNvGrpSpPr>
                <p:nvPr/>
              </p:nvGrpSpPr>
              <p:grpSpPr bwMode="auto">
                <a:xfrm>
                  <a:off x="1467" y="1343"/>
                  <a:ext cx="25" cy="25"/>
                  <a:chOff x="1467" y="1343"/>
                  <a:chExt cx="25" cy="25"/>
                </a:xfrm>
              </p:grpSpPr>
              <p:sp>
                <p:nvSpPr>
                  <p:cNvPr id="55826" name="Line 92"/>
                  <p:cNvSpPr>
                    <a:spLocks noChangeShapeType="1"/>
                  </p:cNvSpPr>
                  <p:nvPr/>
                </p:nvSpPr>
                <p:spPr bwMode="auto">
                  <a:xfrm flipH="1" flipV="1">
                    <a:off x="1466" y="1352"/>
                    <a:ext cx="27" cy="17"/>
                  </a:xfrm>
                  <a:prstGeom prst="line">
                    <a:avLst/>
                  </a:prstGeom>
                  <a:noFill/>
                  <a:ln w="9360">
                    <a:solidFill>
                      <a:srgbClr val="000000"/>
                    </a:solidFill>
                    <a:miter lim="800000"/>
                    <a:headEnd/>
                    <a:tailEnd/>
                  </a:ln>
                </p:spPr>
                <p:txBody>
                  <a:bodyPr/>
                  <a:lstStyle/>
                  <a:p>
                    <a:endParaRPr lang="en-GB"/>
                  </a:p>
                </p:txBody>
              </p:sp>
              <p:sp>
                <p:nvSpPr>
                  <p:cNvPr id="55827" name="Line 93"/>
                  <p:cNvSpPr>
                    <a:spLocks noChangeShapeType="1"/>
                  </p:cNvSpPr>
                  <p:nvPr/>
                </p:nvSpPr>
                <p:spPr bwMode="auto">
                  <a:xfrm flipV="1">
                    <a:off x="1472" y="1342"/>
                    <a:ext cx="16" cy="19"/>
                  </a:xfrm>
                  <a:prstGeom prst="line">
                    <a:avLst/>
                  </a:prstGeom>
                  <a:noFill/>
                  <a:ln w="9360">
                    <a:solidFill>
                      <a:srgbClr val="000000"/>
                    </a:solidFill>
                    <a:miter lim="800000"/>
                    <a:headEnd/>
                    <a:tailEnd/>
                  </a:ln>
                </p:spPr>
                <p:txBody>
                  <a:bodyPr/>
                  <a:lstStyle/>
                  <a:p>
                    <a:endParaRPr lang="en-GB"/>
                  </a:p>
                </p:txBody>
              </p:sp>
            </p:grpSp>
            <p:grpSp>
              <p:nvGrpSpPr>
                <p:cNvPr id="30" name="Group 94"/>
                <p:cNvGrpSpPr>
                  <a:grpSpLocks/>
                </p:cNvGrpSpPr>
                <p:nvPr/>
              </p:nvGrpSpPr>
              <p:grpSpPr bwMode="auto">
                <a:xfrm>
                  <a:off x="1467" y="1323"/>
                  <a:ext cx="25" cy="25"/>
                  <a:chOff x="1467" y="1323"/>
                  <a:chExt cx="25" cy="25"/>
                </a:xfrm>
              </p:grpSpPr>
              <p:sp>
                <p:nvSpPr>
                  <p:cNvPr id="55824" name="Line 95"/>
                  <p:cNvSpPr>
                    <a:spLocks noChangeShapeType="1"/>
                  </p:cNvSpPr>
                  <p:nvPr/>
                </p:nvSpPr>
                <p:spPr bwMode="auto">
                  <a:xfrm flipH="1" flipV="1">
                    <a:off x="1466" y="1332"/>
                    <a:ext cx="27" cy="17"/>
                  </a:xfrm>
                  <a:prstGeom prst="line">
                    <a:avLst/>
                  </a:prstGeom>
                  <a:noFill/>
                  <a:ln w="9360">
                    <a:solidFill>
                      <a:srgbClr val="000000"/>
                    </a:solidFill>
                    <a:miter lim="800000"/>
                    <a:headEnd/>
                    <a:tailEnd/>
                  </a:ln>
                </p:spPr>
                <p:txBody>
                  <a:bodyPr/>
                  <a:lstStyle/>
                  <a:p>
                    <a:endParaRPr lang="en-GB"/>
                  </a:p>
                </p:txBody>
              </p:sp>
              <p:sp>
                <p:nvSpPr>
                  <p:cNvPr id="55825" name="Line 96"/>
                  <p:cNvSpPr>
                    <a:spLocks noChangeShapeType="1"/>
                  </p:cNvSpPr>
                  <p:nvPr/>
                </p:nvSpPr>
                <p:spPr bwMode="auto">
                  <a:xfrm flipV="1">
                    <a:off x="1472" y="1322"/>
                    <a:ext cx="16" cy="19"/>
                  </a:xfrm>
                  <a:prstGeom prst="line">
                    <a:avLst/>
                  </a:prstGeom>
                  <a:noFill/>
                  <a:ln w="9360">
                    <a:solidFill>
                      <a:srgbClr val="000000"/>
                    </a:solidFill>
                    <a:miter lim="800000"/>
                    <a:headEnd/>
                    <a:tailEnd/>
                  </a:ln>
                </p:spPr>
                <p:txBody>
                  <a:bodyPr/>
                  <a:lstStyle/>
                  <a:p>
                    <a:endParaRPr lang="en-GB"/>
                  </a:p>
                </p:txBody>
              </p:sp>
            </p:grpSp>
            <p:grpSp>
              <p:nvGrpSpPr>
                <p:cNvPr id="31" name="Group 97"/>
                <p:cNvGrpSpPr>
                  <a:grpSpLocks/>
                </p:cNvGrpSpPr>
                <p:nvPr/>
              </p:nvGrpSpPr>
              <p:grpSpPr bwMode="auto">
                <a:xfrm>
                  <a:off x="1467" y="1303"/>
                  <a:ext cx="25" cy="25"/>
                  <a:chOff x="1467" y="1303"/>
                  <a:chExt cx="25" cy="25"/>
                </a:xfrm>
              </p:grpSpPr>
              <p:sp>
                <p:nvSpPr>
                  <p:cNvPr id="55822" name="Line 98"/>
                  <p:cNvSpPr>
                    <a:spLocks noChangeShapeType="1"/>
                  </p:cNvSpPr>
                  <p:nvPr/>
                </p:nvSpPr>
                <p:spPr bwMode="auto">
                  <a:xfrm flipH="1" flipV="1">
                    <a:off x="1466" y="1313"/>
                    <a:ext cx="27" cy="17"/>
                  </a:xfrm>
                  <a:prstGeom prst="line">
                    <a:avLst/>
                  </a:prstGeom>
                  <a:noFill/>
                  <a:ln w="9360">
                    <a:solidFill>
                      <a:srgbClr val="000000"/>
                    </a:solidFill>
                    <a:miter lim="800000"/>
                    <a:headEnd/>
                    <a:tailEnd/>
                  </a:ln>
                </p:spPr>
                <p:txBody>
                  <a:bodyPr/>
                  <a:lstStyle/>
                  <a:p>
                    <a:endParaRPr lang="en-GB"/>
                  </a:p>
                </p:txBody>
              </p:sp>
              <p:sp>
                <p:nvSpPr>
                  <p:cNvPr id="55823" name="Line 99"/>
                  <p:cNvSpPr>
                    <a:spLocks noChangeShapeType="1"/>
                  </p:cNvSpPr>
                  <p:nvPr/>
                </p:nvSpPr>
                <p:spPr bwMode="auto">
                  <a:xfrm flipV="1">
                    <a:off x="1472" y="1302"/>
                    <a:ext cx="16" cy="19"/>
                  </a:xfrm>
                  <a:prstGeom prst="line">
                    <a:avLst/>
                  </a:prstGeom>
                  <a:noFill/>
                  <a:ln w="9360">
                    <a:solidFill>
                      <a:srgbClr val="000000"/>
                    </a:solidFill>
                    <a:miter lim="800000"/>
                    <a:headEnd/>
                    <a:tailEnd/>
                  </a:ln>
                </p:spPr>
                <p:txBody>
                  <a:bodyPr/>
                  <a:lstStyle/>
                  <a:p>
                    <a:endParaRPr lang="en-GB"/>
                  </a:p>
                </p:txBody>
              </p:sp>
            </p:grpSp>
            <p:grpSp>
              <p:nvGrpSpPr>
                <p:cNvPr id="55744" name="Group 100"/>
                <p:cNvGrpSpPr>
                  <a:grpSpLocks/>
                </p:cNvGrpSpPr>
                <p:nvPr/>
              </p:nvGrpSpPr>
              <p:grpSpPr bwMode="auto">
                <a:xfrm>
                  <a:off x="1467" y="1283"/>
                  <a:ext cx="25" cy="25"/>
                  <a:chOff x="1467" y="1283"/>
                  <a:chExt cx="25" cy="25"/>
                </a:xfrm>
              </p:grpSpPr>
              <p:sp>
                <p:nvSpPr>
                  <p:cNvPr id="55820" name="Line 101"/>
                  <p:cNvSpPr>
                    <a:spLocks noChangeShapeType="1"/>
                  </p:cNvSpPr>
                  <p:nvPr/>
                </p:nvSpPr>
                <p:spPr bwMode="auto">
                  <a:xfrm flipH="1" flipV="1">
                    <a:off x="1466" y="1292"/>
                    <a:ext cx="27" cy="17"/>
                  </a:xfrm>
                  <a:prstGeom prst="line">
                    <a:avLst/>
                  </a:prstGeom>
                  <a:noFill/>
                  <a:ln w="9360">
                    <a:solidFill>
                      <a:srgbClr val="000000"/>
                    </a:solidFill>
                    <a:miter lim="800000"/>
                    <a:headEnd/>
                    <a:tailEnd/>
                  </a:ln>
                </p:spPr>
                <p:txBody>
                  <a:bodyPr/>
                  <a:lstStyle/>
                  <a:p>
                    <a:endParaRPr lang="en-GB"/>
                  </a:p>
                </p:txBody>
              </p:sp>
              <p:sp>
                <p:nvSpPr>
                  <p:cNvPr id="55821" name="Line 102"/>
                  <p:cNvSpPr>
                    <a:spLocks noChangeShapeType="1"/>
                  </p:cNvSpPr>
                  <p:nvPr/>
                </p:nvSpPr>
                <p:spPr bwMode="auto">
                  <a:xfrm flipV="1">
                    <a:off x="1472" y="1282"/>
                    <a:ext cx="16" cy="19"/>
                  </a:xfrm>
                  <a:prstGeom prst="line">
                    <a:avLst/>
                  </a:prstGeom>
                  <a:noFill/>
                  <a:ln w="9360">
                    <a:solidFill>
                      <a:srgbClr val="000000"/>
                    </a:solidFill>
                    <a:miter lim="800000"/>
                    <a:headEnd/>
                    <a:tailEnd/>
                  </a:ln>
                </p:spPr>
                <p:txBody>
                  <a:bodyPr/>
                  <a:lstStyle/>
                  <a:p>
                    <a:endParaRPr lang="en-GB"/>
                  </a:p>
                </p:txBody>
              </p:sp>
            </p:grpSp>
          </p:grpSp>
        </p:grpSp>
      </p:grpSp>
      <p:grpSp>
        <p:nvGrpSpPr>
          <p:cNvPr id="55745" name="Group 103"/>
          <p:cNvGrpSpPr>
            <a:grpSpLocks/>
          </p:cNvGrpSpPr>
          <p:nvPr/>
        </p:nvGrpSpPr>
        <p:grpSpPr bwMode="auto">
          <a:xfrm>
            <a:off x="2674938" y="1738313"/>
            <a:ext cx="182562" cy="603250"/>
            <a:chOff x="1685" y="1095"/>
            <a:chExt cx="115" cy="380"/>
          </a:xfrm>
        </p:grpSpPr>
        <p:grpSp>
          <p:nvGrpSpPr>
            <p:cNvPr id="55746" name="Group 104"/>
            <p:cNvGrpSpPr>
              <a:grpSpLocks/>
            </p:cNvGrpSpPr>
            <p:nvPr/>
          </p:nvGrpSpPr>
          <p:grpSpPr bwMode="auto">
            <a:xfrm>
              <a:off x="1685" y="1095"/>
              <a:ext cx="99" cy="180"/>
              <a:chOff x="1685" y="1095"/>
              <a:chExt cx="99" cy="180"/>
            </a:xfrm>
          </p:grpSpPr>
          <p:sp>
            <p:nvSpPr>
              <p:cNvPr id="55759" name="Oval 105"/>
              <p:cNvSpPr>
                <a:spLocks noChangeArrowheads="1"/>
              </p:cNvSpPr>
              <p:nvPr/>
            </p:nvSpPr>
            <p:spPr bwMode="auto">
              <a:xfrm>
                <a:off x="1685" y="1095"/>
                <a:ext cx="54" cy="29"/>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5760" name="Line 106"/>
              <p:cNvSpPr>
                <a:spLocks noChangeShapeType="1"/>
              </p:cNvSpPr>
              <p:nvPr/>
            </p:nvSpPr>
            <p:spPr bwMode="auto">
              <a:xfrm>
                <a:off x="1715" y="1126"/>
                <a:ext cx="0" cy="14"/>
              </a:xfrm>
              <a:prstGeom prst="line">
                <a:avLst/>
              </a:prstGeom>
              <a:noFill/>
              <a:ln w="9360">
                <a:solidFill>
                  <a:srgbClr val="000000"/>
                </a:solidFill>
                <a:miter lim="800000"/>
                <a:headEnd/>
                <a:tailEnd/>
              </a:ln>
            </p:spPr>
            <p:txBody>
              <a:bodyPr/>
              <a:lstStyle/>
              <a:p>
                <a:endParaRPr lang="en-GB"/>
              </a:p>
            </p:txBody>
          </p:sp>
          <p:sp>
            <p:nvSpPr>
              <p:cNvPr id="55761" name="Line 107"/>
              <p:cNvSpPr>
                <a:spLocks noChangeShapeType="1"/>
              </p:cNvSpPr>
              <p:nvPr/>
            </p:nvSpPr>
            <p:spPr bwMode="auto">
              <a:xfrm>
                <a:off x="1715" y="1142"/>
                <a:ext cx="58" cy="0"/>
              </a:xfrm>
              <a:prstGeom prst="line">
                <a:avLst/>
              </a:prstGeom>
              <a:noFill/>
              <a:ln w="9360">
                <a:solidFill>
                  <a:srgbClr val="000000"/>
                </a:solidFill>
                <a:miter lim="800000"/>
                <a:headEnd/>
                <a:tailEnd/>
              </a:ln>
            </p:spPr>
            <p:txBody>
              <a:bodyPr/>
              <a:lstStyle/>
              <a:p>
                <a:endParaRPr lang="en-GB"/>
              </a:p>
            </p:txBody>
          </p:sp>
          <p:sp>
            <p:nvSpPr>
              <p:cNvPr id="55762" name="Line 108"/>
              <p:cNvSpPr>
                <a:spLocks noChangeShapeType="1"/>
              </p:cNvSpPr>
              <p:nvPr/>
            </p:nvSpPr>
            <p:spPr bwMode="auto">
              <a:xfrm>
                <a:off x="1775" y="1142"/>
                <a:ext cx="0" cy="5"/>
              </a:xfrm>
              <a:prstGeom prst="line">
                <a:avLst/>
              </a:prstGeom>
              <a:noFill/>
              <a:ln w="9360">
                <a:solidFill>
                  <a:srgbClr val="000000"/>
                </a:solidFill>
                <a:miter lim="800000"/>
                <a:headEnd/>
                <a:tailEnd/>
              </a:ln>
            </p:spPr>
            <p:txBody>
              <a:bodyPr/>
              <a:lstStyle/>
              <a:p>
                <a:endParaRPr lang="en-GB"/>
              </a:p>
            </p:txBody>
          </p:sp>
          <p:sp>
            <p:nvSpPr>
              <p:cNvPr id="55763" name="Line 109"/>
              <p:cNvSpPr>
                <a:spLocks noChangeShapeType="1"/>
              </p:cNvSpPr>
              <p:nvPr/>
            </p:nvSpPr>
            <p:spPr bwMode="auto">
              <a:xfrm>
                <a:off x="1745" y="1142"/>
                <a:ext cx="0" cy="5"/>
              </a:xfrm>
              <a:prstGeom prst="line">
                <a:avLst/>
              </a:prstGeom>
              <a:noFill/>
              <a:ln w="9360">
                <a:solidFill>
                  <a:srgbClr val="000000"/>
                </a:solidFill>
                <a:miter lim="800000"/>
                <a:headEnd/>
                <a:tailEnd/>
              </a:ln>
            </p:spPr>
            <p:txBody>
              <a:bodyPr/>
              <a:lstStyle/>
              <a:p>
                <a:endParaRPr lang="en-GB"/>
              </a:p>
            </p:txBody>
          </p:sp>
          <p:grpSp>
            <p:nvGrpSpPr>
              <p:cNvPr id="55764" name="Group 110"/>
              <p:cNvGrpSpPr>
                <a:grpSpLocks/>
              </p:cNvGrpSpPr>
              <p:nvPr/>
            </p:nvGrpSpPr>
            <p:grpSpPr bwMode="auto">
              <a:xfrm>
                <a:off x="1729" y="1149"/>
                <a:ext cx="25" cy="126"/>
                <a:chOff x="1729" y="1149"/>
                <a:chExt cx="25" cy="126"/>
              </a:xfrm>
            </p:grpSpPr>
            <p:sp>
              <p:nvSpPr>
                <p:cNvPr id="55785" name="Line 111"/>
                <p:cNvSpPr>
                  <a:spLocks noChangeShapeType="1"/>
                </p:cNvSpPr>
                <p:nvPr/>
              </p:nvSpPr>
              <p:spPr bwMode="auto">
                <a:xfrm flipH="1">
                  <a:off x="1728" y="1149"/>
                  <a:ext cx="21" cy="5"/>
                </a:xfrm>
                <a:prstGeom prst="line">
                  <a:avLst/>
                </a:prstGeom>
                <a:noFill/>
                <a:ln w="9360">
                  <a:solidFill>
                    <a:srgbClr val="000000"/>
                  </a:solidFill>
                  <a:miter lim="800000"/>
                  <a:headEnd/>
                  <a:tailEnd/>
                </a:ln>
              </p:spPr>
              <p:txBody>
                <a:bodyPr/>
                <a:lstStyle/>
                <a:p>
                  <a:endParaRPr lang="en-GB"/>
                </a:p>
              </p:txBody>
            </p:sp>
            <p:grpSp>
              <p:nvGrpSpPr>
                <p:cNvPr id="55765" name="Group 112"/>
                <p:cNvGrpSpPr>
                  <a:grpSpLocks/>
                </p:cNvGrpSpPr>
                <p:nvPr/>
              </p:nvGrpSpPr>
              <p:grpSpPr bwMode="auto">
                <a:xfrm>
                  <a:off x="1729" y="1155"/>
                  <a:ext cx="25" cy="18"/>
                  <a:chOff x="1729" y="1155"/>
                  <a:chExt cx="25" cy="18"/>
                </a:xfrm>
              </p:grpSpPr>
              <p:sp>
                <p:nvSpPr>
                  <p:cNvPr id="55802" name="Line 113"/>
                  <p:cNvSpPr>
                    <a:spLocks noChangeShapeType="1"/>
                  </p:cNvSpPr>
                  <p:nvPr/>
                </p:nvSpPr>
                <p:spPr bwMode="auto">
                  <a:xfrm>
                    <a:off x="1734" y="1155"/>
                    <a:ext cx="16" cy="7"/>
                  </a:xfrm>
                  <a:prstGeom prst="line">
                    <a:avLst/>
                  </a:prstGeom>
                  <a:noFill/>
                  <a:ln w="9360">
                    <a:solidFill>
                      <a:srgbClr val="000000"/>
                    </a:solidFill>
                    <a:miter lim="800000"/>
                    <a:headEnd/>
                    <a:tailEnd/>
                  </a:ln>
                </p:spPr>
                <p:txBody>
                  <a:bodyPr/>
                  <a:lstStyle/>
                  <a:p>
                    <a:endParaRPr lang="en-GB"/>
                  </a:p>
                </p:txBody>
              </p:sp>
              <p:sp>
                <p:nvSpPr>
                  <p:cNvPr id="55803" name="Line 114"/>
                  <p:cNvSpPr>
                    <a:spLocks noChangeShapeType="1"/>
                  </p:cNvSpPr>
                  <p:nvPr/>
                </p:nvSpPr>
                <p:spPr bwMode="auto">
                  <a:xfrm flipH="1">
                    <a:off x="1728" y="1164"/>
                    <a:ext cx="27" cy="9"/>
                  </a:xfrm>
                  <a:prstGeom prst="line">
                    <a:avLst/>
                  </a:prstGeom>
                  <a:noFill/>
                  <a:ln w="9360">
                    <a:solidFill>
                      <a:srgbClr val="000000"/>
                    </a:solidFill>
                    <a:miter lim="800000"/>
                    <a:headEnd/>
                    <a:tailEnd/>
                  </a:ln>
                </p:spPr>
                <p:txBody>
                  <a:bodyPr/>
                  <a:lstStyle/>
                  <a:p>
                    <a:endParaRPr lang="en-GB"/>
                  </a:p>
                </p:txBody>
              </p:sp>
            </p:grpSp>
            <p:grpSp>
              <p:nvGrpSpPr>
                <p:cNvPr id="55767" name="Group 115"/>
                <p:cNvGrpSpPr>
                  <a:grpSpLocks/>
                </p:cNvGrpSpPr>
                <p:nvPr/>
              </p:nvGrpSpPr>
              <p:grpSpPr bwMode="auto">
                <a:xfrm>
                  <a:off x="1729" y="1176"/>
                  <a:ext cx="25" cy="18"/>
                  <a:chOff x="1729" y="1176"/>
                  <a:chExt cx="25" cy="18"/>
                </a:xfrm>
              </p:grpSpPr>
              <p:sp>
                <p:nvSpPr>
                  <p:cNvPr id="55800" name="Line 116"/>
                  <p:cNvSpPr>
                    <a:spLocks noChangeShapeType="1"/>
                  </p:cNvSpPr>
                  <p:nvPr/>
                </p:nvSpPr>
                <p:spPr bwMode="auto">
                  <a:xfrm>
                    <a:off x="1734" y="1176"/>
                    <a:ext cx="16" cy="7"/>
                  </a:xfrm>
                  <a:prstGeom prst="line">
                    <a:avLst/>
                  </a:prstGeom>
                  <a:noFill/>
                  <a:ln w="9360">
                    <a:solidFill>
                      <a:srgbClr val="000000"/>
                    </a:solidFill>
                    <a:miter lim="800000"/>
                    <a:headEnd/>
                    <a:tailEnd/>
                  </a:ln>
                </p:spPr>
                <p:txBody>
                  <a:bodyPr/>
                  <a:lstStyle/>
                  <a:p>
                    <a:endParaRPr lang="en-GB"/>
                  </a:p>
                </p:txBody>
              </p:sp>
              <p:sp>
                <p:nvSpPr>
                  <p:cNvPr id="55801" name="Line 117"/>
                  <p:cNvSpPr>
                    <a:spLocks noChangeShapeType="1"/>
                  </p:cNvSpPr>
                  <p:nvPr/>
                </p:nvSpPr>
                <p:spPr bwMode="auto">
                  <a:xfrm flipH="1">
                    <a:off x="1728" y="1185"/>
                    <a:ext cx="27" cy="9"/>
                  </a:xfrm>
                  <a:prstGeom prst="line">
                    <a:avLst/>
                  </a:prstGeom>
                  <a:noFill/>
                  <a:ln w="9360">
                    <a:solidFill>
                      <a:srgbClr val="000000"/>
                    </a:solidFill>
                    <a:miter lim="800000"/>
                    <a:headEnd/>
                    <a:tailEnd/>
                  </a:ln>
                </p:spPr>
                <p:txBody>
                  <a:bodyPr/>
                  <a:lstStyle/>
                  <a:p>
                    <a:endParaRPr lang="en-GB"/>
                  </a:p>
                </p:txBody>
              </p:sp>
            </p:grpSp>
            <p:grpSp>
              <p:nvGrpSpPr>
                <p:cNvPr id="55768" name="Group 118"/>
                <p:cNvGrpSpPr>
                  <a:grpSpLocks/>
                </p:cNvGrpSpPr>
                <p:nvPr/>
              </p:nvGrpSpPr>
              <p:grpSpPr bwMode="auto">
                <a:xfrm>
                  <a:off x="1729" y="1196"/>
                  <a:ext cx="25" cy="18"/>
                  <a:chOff x="1729" y="1196"/>
                  <a:chExt cx="25" cy="18"/>
                </a:xfrm>
              </p:grpSpPr>
              <p:sp>
                <p:nvSpPr>
                  <p:cNvPr id="55798" name="Line 119"/>
                  <p:cNvSpPr>
                    <a:spLocks noChangeShapeType="1"/>
                  </p:cNvSpPr>
                  <p:nvPr/>
                </p:nvSpPr>
                <p:spPr bwMode="auto">
                  <a:xfrm>
                    <a:off x="1734" y="1196"/>
                    <a:ext cx="16" cy="7"/>
                  </a:xfrm>
                  <a:prstGeom prst="line">
                    <a:avLst/>
                  </a:prstGeom>
                  <a:noFill/>
                  <a:ln w="9360">
                    <a:solidFill>
                      <a:srgbClr val="000000"/>
                    </a:solidFill>
                    <a:miter lim="800000"/>
                    <a:headEnd/>
                    <a:tailEnd/>
                  </a:ln>
                </p:spPr>
                <p:txBody>
                  <a:bodyPr/>
                  <a:lstStyle/>
                  <a:p>
                    <a:endParaRPr lang="en-GB"/>
                  </a:p>
                </p:txBody>
              </p:sp>
              <p:sp>
                <p:nvSpPr>
                  <p:cNvPr id="55799" name="Line 120"/>
                  <p:cNvSpPr>
                    <a:spLocks noChangeShapeType="1"/>
                  </p:cNvSpPr>
                  <p:nvPr/>
                </p:nvSpPr>
                <p:spPr bwMode="auto">
                  <a:xfrm flipH="1">
                    <a:off x="1728" y="1205"/>
                    <a:ext cx="27" cy="9"/>
                  </a:xfrm>
                  <a:prstGeom prst="line">
                    <a:avLst/>
                  </a:prstGeom>
                  <a:noFill/>
                  <a:ln w="9360">
                    <a:solidFill>
                      <a:srgbClr val="000000"/>
                    </a:solidFill>
                    <a:miter lim="800000"/>
                    <a:headEnd/>
                    <a:tailEnd/>
                  </a:ln>
                </p:spPr>
                <p:txBody>
                  <a:bodyPr/>
                  <a:lstStyle/>
                  <a:p>
                    <a:endParaRPr lang="en-GB"/>
                  </a:p>
                </p:txBody>
              </p:sp>
            </p:grpSp>
            <p:grpSp>
              <p:nvGrpSpPr>
                <p:cNvPr id="55769" name="Group 121"/>
                <p:cNvGrpSpPr>
                  <a:grpSpLocks/>
                </p:cNvGrpSpPr>
                <p:nvPr/>
              </p:nvGrpSpPr>
              <p:grpSpPr bwMode="auto">
                <a:xfrm>
                  <a:off x="1729" y="1216"/>
                  <a:ext cx="25" cy="18"/>
                  <a:chOff x="1729" y="1216"/>
                  <a:chExt cx="25" cy="18"/>
                </a:xfrm>
              </p:grpSpPr>
              <p:sp>
                <p:nvSpPr>
                  <p:cNvPr id="55796" name="Line 122"/>
                  <p:cNvSpPr>
                    <a:spLocks noChangeShapeType="1"/>
                  </p:cNvSpPr>
                  <p:nvPr/>
                </p:nvSpPr>
                <p:spPr bwMode="auto">
                  <a:xfrm>
                    <a:off x="1734" y="1216"/>
                    <a:ext cx="16" cy="7"/>
                  </a:xfrm>
                  <a:prstGeom prst="line">
                    <a:avLst/>
                  </a:prstGeom>
                  <a:noFill/>
                  <a:ln w="9360">
                    <a:solidFill>
                      <a:srgbClr val="000000"/>
                    </a:solidFill>
                    <a:miter lim="800000"/>
                    <a:headEnd/>
                    <a:tailEnd/>
                  </a:ln>
                </p:spPr>
                <p:txBody>
                  <a:bodyPr/>
                  <a:lstStyle/>
                  <a:p>
                    <a:endParaRPr lang="en-GB"/>
                  </a:p>
                </p:txBody>
              </p:sp>
              <p:sp>
                <p:nvSpPr>
                  <p:cNvPr id="55797" name="Line 123"/>
                  <p:cNvSpPr>
                    <a:spLocks noChangeShapeType="1"/>
                  </p:cNvSpPr>
                  <p:nvPr/>
                </p:nvSpPr>
                <p:spPr bwMode="auto">
                  <a:xfrm flipH="1">
                    <a:off x="1728" y="1225"/>
                    <a:ext cx="27" cy="9"/>
                  </a:xfrm>
                  <a:prstGeom prst="line">
                    <a:avLst/>
                  </a:prstGeom>
                  <a:noFill/>
                  <a:ln w="9360">
                    <a:solidFill>
                      <a:srgbClr val="000000"/>
                    </a:solidFill>
                    <a:miter lim="800000"/>
                    <a:headEnd/>
                    <a:tailEnd/>
                  </a:ln>
                </p:spPr>
                <p:txBody>
                  <a:bodyPr/>
                  <a:lstStyle/>
                  <a:p>
                    <a:endParaRPr lang="en-GB"/>
                  </a:p>
                </p:txBody>
              </p:sp>
            </p:grpSp>
            <p:grpSp>
              <p:nvGrpSpPr>
                <p:cNvPr id="55770" name="Group 124"/>
                <p:cNvGrpSpPr>
                  <a:grpSpLocks/>
                </p:cNvGrpSpPr>
                <p:nvPr/>
              </p:nvGrpSpPr>
              <p:grpSpPr bwMode="auto">
                <a:xfrm>
                  <a:off x="1729" y="1237"/>
                  <a:ext cx="25" cy="17"/>
                  <a:chOff x="1729" y="1237"/>
                  <a:chExt cx="25" cy="17"/>
                </a:xfrm>
              </p:grpSpPr>
              <p:sp>
                <p:nvSpPr>
                  <p:cNvPr id="55794" name="Line 125"/>
                  <p:cNvSpPr>
                    <a:spLocks noChangeShapeType="1"/>
                  </p:cNvSpPr>
                  <p:nvPr/>
                </p:nvSpPr>
                <p:spPr bwMode="auto">
                  <a:xfrm>
                    <a:off x="1734" y="1237"/>
                    <a:ext cx="16" cy="7"/>
                  </a:xfrm>
                  <a:prstGeom prst="line">
                    <a:avLst/>
                  </a:prstGeom>
                  <a:noFill/>
                  <a:ln w="9360">
                    <a:solidFill>
                      <a:srgbClr val="000000"/>
                    </a:solidFill>
                    <a:miter lim="800000"/>
                    <a:headEnd/>
                    <a:tailEnd/>
                  </a:ln>
                </p:spPr>
                <p:txBody>
                  <a:bodyPr/>
                  <a:lstStyle/>
                  <a:p>
                    <a:endParaRPr lang="en-GB"/>
                  </a:p>
                </p:txBody>
              </p:sp>
              <p:sp>
                <p:nvSpPr>
                  <p:cNvPr id="55795" name="Line 126"/>
                  <p:cNvSpPr>
                    <a:spLocks noChangeShapeType="1"/>
                  </p:cNvSpPr>
                  <p:nvPr/>
                </p:nvSpPr>
                <p:spPr bwMode="auto">
                  <a:xfrm flipH="1">
                    <a:off x="1728" y="1245"/>
                    <a:ext cx="27" cy="9"/>
                  </a:xfrm>
                  <a:prstGeom prst="line">
                    <a:avLst/>
                  </a:prstGeom>
                  <a:noFill/>
                  <a:ln w="9360">
                    <a:solidFill>
                      <a:srgbClr val="000000"/>
                    </a:solidFill>
                    <a:miter lim="800000"/>
                    <a:headEnd/>
                    <a:tailEnd/>
                  </a:ln>
                </p:spPr>
                <p:txBody>
                  <a:bodyPr/>
                  <a:lstStyle/>
                  <a:p>
                    <a:endParaRPr lang="en-GB"/>
                  </a:p>
                </p:txBody>
              </p:sp>
            </p:grpSp>
            <p:grpSp>
              <p:nvGrpSpPr>
                <p:cNvPr id="55771" name="Group 127"/>
                <p:cNvGrpSpPr>
                  <a:grpSpLocks/>
                </p:cNvGrpSpPr>
                <p:nvPr/>
              </p:nvGrpSpPr>
              <p:grpSpPr bwMode="auto">
                <a:xfrm>
                  <a:off x="1729" y="1257"/>
                  <a:ext cx="25" cy="18"/>
                  <a:chOff x="1729" y="1257"/>
                  <a:chExt cx="25" cy="18"/>
                </a:xfrm>
              </p:grpSpPr>
              <p:sp>
                <p:nvSpPr>
                  <p:cNvPr id="55792" name="Line 128"/>
                  <p:cNvSpPr>
                    <a:spLocks noChangeShapeType="1"/>
                  </p:cNvSpPr>
                  <p:nvPr/>
                </p:nvSpPr>
                <p:spPr bwMode="auto">
                  <a:xfrm>
                    <a:off x="1734" y="1257"/>
                    <a:ext cx="16" cy="7"/>
                  </a:xfrm>
                  <a:prstGeom prst="line">
                    <a:avLst/>
                  </a:prstGeom>
                  <a:noFill/>
                  <a:ln w="9360">
                    <a:solidFill>
                      <a:srgbClr val="000000"/>
                    </a:solidFill>
                    <a:miter lim="800000"/>
                    <a:headEnd/>
                    <a:tailEnd/>
                  </a:ln>
                </p:spPr>
                <p:txBody>
                  <a:bodyPr/>
                  <a:lstStyle/>
                  <a:p>
                    <a:endParaRPr lang="en-GB"/>
                  </a:p>
                </p:txBody>
              </p:sp>
              <p:sp>
                <p:nvSpPr>
                  <p:cNvPr id="55793" name="Line 129"/>
                  <p:cNvSpPr>
                    <a:spLocks noChangeShapeType="1"/>
                  </p:cNvSpPr>
                  <p:nvPr/>
                </p:nvSpPr>
                <p:spPr bwMode="auto">
                  <a:xfrm flipH="1">
                    <a:off x="1728" y="1266"/>
                    <a:ext cx="27" cy="9"/>
                  </a:xfrm>
                  <a:prstGeom prst="line">
                    <a:avLst/>
                  </a:prstGeom>
                  <a:noFill/>
                  <a:ln w="9360">
                    <a:solidFill>
                      <a:srgbClr val="000000"/>
                    </a:solidFill>
                    <a:miter lim="800000"/>
                    <a:headEnd/>
                    <a:tailEnd/>
                  </a:ln>
                </p:spPr>
                <p:txBody>
                  <a:bodyPr/>
                  <a:lstStyle/>
                  <a:p>
                    <a:endParaRPr lang="en-GB"/>
                  </a:p>
                </p:txBody>
              </p:sp>
            </p:grpSp>
          </p:grpSp>
          <p:grpSp>
            <p:nvGrpSpPr>
              <p:cNvPr id="55772" name="Group 130"/>
              <p:cNvGrpSpPr>
                <a:grpSpLocks/>
              </p:cNvGrpSpPr>
              <p:nvPr/>
            </p:nvGrpSpPr>
            <p:grpSpPr bwMode="auto">
              <a:xfrm>
                <a:off x="1759" y="1149"/>
                <a:ext cx="25" cy="126"/>
                <a:chOff x="1759" y="1149"/>
                <a:chExt cx="25" cy="126"/>
              </a:xfrm>
            </p:grpSpPr>
            <p:sp>
              <p:nvSpPr>
                <p:cNvPr id="55766" name="Line 131"/>
                <p:cNvSpPr>
                  <a:spLocks noChangeShapeType="1"/>
                </p:cNvSpPr>
                <p:nvPr/>
              </p:nvSpPr>
              <p:spPr bwMode="auto">
                <a:xfrm flipH="1">
                  <a:off x="1758" y="1149"/>
                  <a:ext cx="21" cy="5"/>
                </a:xfrm>
                <a:prstGeom prst="line">
                  <a:avLst/>
                </a:prstGeom>
                <a:noFill/>
                <a:ln w="9360">
                  <a:solidFill>
                    <a:srgbClr val="000000"/>
                  </a:solidFill>
                  <a:miter lim="800000"/>
                  <a:headEnd/>
                  <a:tailEnd/>
                </a:ln>
              </p:spPr>
              <p:txBody>
                <a:bodyPr/>
                <a:lstStyle/>
                <a:p>
                  <a:endParaRPr lang="en-GB"/>
                </a:p>
              </p:txBody>
            </p:sp>
            <p:grpSp>
              <p:nvGrpSpPr>
                <p:cNvPr id="53600" name="Group 132"/>
                <p:cNvGrpSpPr>
                  <a:grpSpLocks/>
                </p:cNvGrpSpPr>
                <p:nvPr/>
              </p:nvGrpSpPr>
              <p:grpSpPr bwMode="auto">
                <a:xfrm>
                  <a:off x="1759" y="1155"/>
                  <a:ext cx="25" cy="18"/>
                  <a:chOff x="1759" y="1155"/>
                  <a:chExt cx="25" cy="18"/>
                </a:xfrm>
              </p:grpSpPr>
              <p:sp>
                <p:nvSpPr>
                  <p:cNvPr id="55783" name="Line 133"/>
                  <p:cNvSpPr>
                    <a:spLocks noChangeShapeType="1"/>
                  </p:cNvSpPr>
                  <p:nvPr/>
                </p:nvSpPr>
                <p:spPr bwMode="auto">
                  <a:xfrm>
                    <a:off x="1765" y="1155"/>
                    <a:ext cx="15" cy="7"/>
                  </a:xfrm>
                  <a:prstGeom prst="line">
                    <a:avLst/>
                  </a:prstGeom>
                  <a:noFill/>
                  <a:ln w="9360">
                    <a:solidFill>
                      <a:srgbClr val="000000"/>
                    </a:solidFill>
                    <a:miter lim="800000"/>
                    <a:headEnd/>
                    <a:tailEnd/>
                  </a:ln>
                </p:spPr>
                <p:txBody>
                  <a:bodyPr/>
                  <a:lstStyle/>
                  <a:p>
                    <a:endParaRPr lang="en-GB"/>
                  </a:p>
                </p:txBody>
              </p:sp>
              <p:sp>
                <p:nvSpPr>
                  <p:cNvPr id="55784" name="Line 134"/>
                  <p:cNvSpPr>
                    <a:spLocks noChangeShapeType="1"/>
                  </p:cNvSpPr>
                  <p:nvPr/>
                </p:nvSpPr>
                <p:spPr bwMode="auto">
                  <a:xfrm flipH="1">
                    <a:off x="1758" y="1164"/>
                    <a:ext cx="27" cy="9"/>
                  </a:xfrm>
                  <a:prstGeom prst="line">
                    <a:avLst/>
                  </a:prstGeom>
                  <a:noFill/>
                  <a:ln w="9360">
                    <a:solidFill>
                      <a:srgbClr val="000000"/>
                    </a:solidFill>
                    <a:miter lim="800000"/>
                    <a:headEnd/>
                    <a:tailEnd/>
                  </a:ln>
                </p:spPr>
                <p:txBody>
                  <a:bodyPr/>
                  <a:lstStyle/>
                  <a:p>
                    <a:endParaRPr lang="en-GB"/>
                  </a:p>
                </p:txBody>
              </p:sp>
            </p:grpSp>
            <p:grpSp>
              <p:nvGrpSpPr>
                <p:cNvPr id="53601" name="Group 135"/>
                <p:cNvGrpSpPr>
                  <a:grpSpLocks/>
                </p:cNvGrpSpPr>
                <p:nvPr/>
              </p:nvGrpSpPr>
              <p:grpSpPr bwMode="auto">
                <a:xfrm>
                  <a:off x="1759" y="1176"/>
                  <a:ext cx="25" cy="18"/>
                  <a:chOff x="1759" y="1176"/>
                  <a:chExt cx="25" cy="18"/>
                </a:xfrm>
              </p:grpSpPr>
              <p:sp>
                <p:nvSpPr>
                  <p:cNvPr id="55781" name="Line 136"/>
                  <p:cNvSpPr>
                    <a:spLocks noChangeShapeType="1"/>
                  </p:cNvSpPr>
                  <p:nvPr/>
                </p:nvSpPr>
                <p:spPr bwMode="auto">
                  <a:xfrm>
                    <a:off x="1765" y="1176"/>
                    <a:ext cx="15" cy="7"/>
                  </a:xfrm>
                  <a:prstGeom prst="line">
                    <a:avLst/>
                  </a:prstGeom>
                  <a:noFill/>
                  <a:ln w="9360">
                    <a:solidFill>
                      <a:srgbClr val="000000"/>
                    </a:solidFill>
                    <a:miter lim="800000"/>
                    <a:headEnd/>
                    <a:tailEnd/>
                  </a:ln>
                </p:spPr>
                <p:txBody>
                  <a:bodyPr/>
                  <a:lstStyle/>
                  <a:p>
                    <a:endParaRPr lang="en-GB"/>
                  </a:p>
                </p:txBody>
              </p:sp>
              <p:sp>
                <p:nvSpPr>
                  <p:cNvPr id="55782" name="Line 137"/>
                  <p:cNvSpPr>
                    <a:spLocks noChangeShapeType="1"/>
                  </p:cNvSpPr>
                  <p:nvPr/>
                </p:nvSpPr>
                <p:spPr bwMode="auto">
                  <a:xfrm flipH="1">
                    <a:off x="1758" y="1185"/>
                    <a:ext cx="27" cy="9"/>
                  </a:xfrm>
                  <a:prstGeom prst="line">
                    <a:avLst/>
                  </a:prstGeom>
                  <a:noFill/>
                  <a:ln w="9360">
                    <a:solidFill>
                      <a:srgbClr val="000000"/>
                    </a:solidFill>
                    <a:miter lim="800000"/>
                    <a:headEnd/>
                    <a:tailEnd/>
                  </a:ln>
                </p:spPr>
                <p:txBody>
                  <a:bodyPr/>
                  <a:lstStyle/>
                  <a:p>
                    <a:endParaRPr lang="en-GB"/>
                  </a:p>
                </p:txBody>
              </p:sp>
            </p:grpSp>
            <p:grpSp>
              <p:nvGrpSpPr>
                <p:cNvPr id="53602" name="Group 138"/>
                <p:cNvGrpSpPr>
                  <a:grpSpLocks/>
                </p:cNvGrpSpPr>
                <p:nvPr/>
              </p:nvGrpSpPr>
              <p:grpSpPr bwMode="auto">
                <a:xfrm>
                  <a:off x="1759" y="1196"/>
                  <a:ext cx="25" cy="18"/>
                  <a:chOff x="1759" y="1196"/>
                  <a:chExt cx="25" cy="18"/>
                </a:xfrm>
              </p:grpSpPr>
              <p:sp>
                <p:nvSpPr>
                  <p:cNvPr id="55779" name="Line 139"/>
                  <p:cNvSpPr>
                    <a:spLocks noChangeShapeType="1"/>
                  </p:cNvSpPr>
                  <p:nvPr/>
                </p:nvSpPr>
                <p:spPr bwMode="auto">
                  <a:xfrm>
                    <a:off x="1765" y="1196"/>
                    <a:ext cx="15" cy="7"/>
                  </a:xfrm>
                  <a:prstGeom prst="line">
                    <a:avLst/>
                  </a:prstGeom>
                  <a:noFill/>
                  <a:ln w="9360">
                    <a:solidFill>
                      <a:srgbClr val="000000"/>
                    </a:solidFill>
                    <a:miter lim="800000"/>
                    <a:headEnd/>
                    <a:tailEnd/>
                  </a:ln>
                </p:spPr>
                <p:txBody>
                  <a:bodyPr/>
                  <a:lstStyle/>
                  <a:p>
                    <a:endParaRPr lang="en-GB"/>
                  </a:p>
                </p:txBody>
              </p:sp>
              <p:sp>
                <p:nvSpPr>
                  <p:cNvPr id="55780" name="Line 140"/>
                  <p:cNvSpPr>
                    <a:spLocks noChangeShapeType="1"/>
                  </p:cNvSpPr>
                  <p:nvPr/>
                </p:nvSpPr>
                <p:spPr bwMode="auto">
                  <a:xfrm flipH="1">
                    <a:off x="1758" y="1205"/>
                    <a:ext cx="27" cy="9"/>
                  </a:xfrm>
                  <a:prstGeom prst="line">
                    <a:avLst/>
                  </a:prstGeom>
                  <a:noFill/>
                  <a:ln w="9360">
                    <a:solidFill>
                      <a:srgbClr val="000000"/>
                    </a:solidFill>
                    <a:miter lim="800000"/>
                    <a:headEnd/>
                    <a:tailEnd/>
                  </a:ln>
                </p:spPr>
                <p:txBody>
                  <a:bodyPr/>
                  <a:lstStyle/>
                  <a:p>
                    <a:endParaRPr lang="en-GB"/>
                  </a:p>
                </p:txBody>
              </p:sp>
            </p:grpSp>
            <p:grpSp>
              <p:nvGrpSpPr>
                <p:cNvPr id="53603" name="Group 141"/>
                <p:cNvGrpSpPr>
                  <a:grpSpLocks/>
                </p:cNvGrpSpPr>
                <p:nvPr/>
              </p:nvGrpSpPr>
              <p:grpSpPr bwMode="auto">
                <a:xfrm>
                  <a:off x="1759" y="1216"/>
                  <a:ext cx="25" cy="18"/>
                  <a:chOff x="1759" y="1216"/>
                  <a:chExt cx="25" cy="18"/>
                </a:xfrm>
              </p:grpSpPr>
              <p:sp>
                <p:nvSpPr>
                  <p:cNvPr id="55777" name="Line 142"/>
                  <p:cNvSpPr>
                    <a:spLocks noChangeShapeType="1"/>
                  </p:cNvSpPr>
                  <p:nvPr/>
                </p:nvSpPr>
                <p:spPr bwMode="auto">
                  <a:xfrm>
                    <a:off x="1765" y="1216"/>
                    <a:ext cx="15" cy="7"/>
                  </a:xfrm>
                  <a:prstGeom prst="line">
                    <a:avLst/>
                  </a:prstGeom>
                  <a:noFill/>
                  <a:ln w="9360">
                    <a:solidFill>
                      <a:srgbClr val="000000"/>
                    </a:solidFill>
                    <a:miter lim="800000"/>
                    <a:headEnd/>
                    <a:tailEnd/>
                  </a:ln>
                </p:spPr>
                <p:txBody>
                  <a:bodyPr/>
                  <a:lstStyle/>
                  <a:p>
                    <a:endParaRPr lang="en-GB"/>
                  </a:p>
                </p:txBody>
              </p:sp>
              <p:sp>
                <p:nvSpPr>
                  <p:cNvPr id="55778" name="Line 143"/>
                  <p:cNvSpPr>
                    <a:spLocks noChangeShapeType="1"/>
                  </p:cNvSpPr>
                  <p:nvPr/>
                </p:nvSpPr>
                <p:spPr bwMode="auto">
                  <a:xfrm flipH="1">
                    <a:off x="1758" y="1225"/>
                    <a:ext cx="27" cy="9"/>
                  </a:xfrm>
                  <a:prstGeom prst="line">
                    <a:avLst/>
                  </a:prstGeom>
                  <a:noFill/>
                  <a:ln w="9360">
                    <a:solidFill>
                      <a:srgbClr val="000000"/>
                    </a:solidFill>
                    <a:miter lim="800000"/>
                    <a:headEnd/>
                    <a:tailEnd/>
                  </a:ln>
                </p:spPr>
                <p:txBody>
                  <a:bodyPr/>
                  <a:lstStyle/>
                  <a:p>
                    <a:endParaRPr lang="en-GB"/>
                  </a:p>
                </p:txBody>
              </p:sp>
            </p:grpSp>
            <p:grpSp>
              <p:nvGrpSpPr>
                <p:cNvPr id="53617" name="Group 144"/>
                <p:cNvGrpSpPr>
                  <a:grpSpLocks/>
                </p:cNvGrpSpPr>
                <p:nvPr/>
              </p:nvGrpSpPr>
              <p:grpSpPr bwMode="auto">
                <a:xfrm>
                  <a:off x="1759" y="1237"/>
                  <a:ext cx="25" cy="17"/>
                  <a:chOff x="1759" y="1237"/>
                  <a:chExt cx="25" cy="17"/>
                </a:xfrm>
              </p:grpSpPr>
              <p:sp>
                <p:nvSpPr>
                  <p:cNvPr id="55775" name="Line 145"/>
                  <p:cNvSpPr>
                    <a:spLocks noChangeShapeType="1"/>
                  </p:cNvSpPr>
                  <p:nvPr/>
                </p:nvSpPr>
                <p:spPr bwMode="auto">
                  <a:xfrm>
                    <a:off x="1765" y="1237"/>
                    <a:ext cx="15" cy="7"/>
                  </a:xfrm>
                  <a:prstGeom prst="line">
                    <a:avLst/>
                  </a:prstGeom>
                  <a:noFill/>
                  <a:ln w="9360">
                    <a:solidFill>
                      <a:srgbClr val="000000"/>
                    </a:solidFill>
                    <a:miter lim="800000"/>
                    <a:headEnd/>
                    <a:tailEnd/>
                  </a:ln>
                </p:spPr>
                <p:txBody>
                  <a:bodyPr/>
                  <a:lstStyle/>
                  <a:p>
                    <a:endParaRPr lang="en-GB"/>
                  </a:p>
                </p:txBody>
              </p:sp>
              <p:sp>
                <p:nvSpPr>
                  <p:cNvPr id="55776" name="Line 146"/>
                  <p:cNvSpPr>
                    <a:spLocks noChangeShapeType="1"/>
                  </p:cNvSpPr>
                  <p:nvPr/>
                </p:nvSpPr>
                <p:spPr bwMode="auto">
                  <a:xfrm flipH="1">
                    <a:off x="1758" y="1245"/>
                    <a:ext cx="27" cy="9"/>
                  </a:xfrm>
                  <a:prstGeom prst="line">
                    <a:avLst/>
                  </a:prstGeom>
                  <a:noFill/>
                  <a:ln w="9360">
                    <a:solidFill>
                      <a:srgbClr val="000000"/>
                    </a:solidFill>
                    <a:miter lim="800000"/>
                    <a:headEnd/>
                    <a:tailEnd/>
                  </a:ln>
                </p:spPr>
                <p:txBody>
                  <a:bodyPr/>
                  <a:lstStyle/>
                  <a:p>
                    <a:endParaRPr lang="en-GB"/>
                  </a:p>
                </p:txBody>
              </p:sp>
            </p:grpSp>
            <p:grpSp>
              <p:nvGrpSpPr>
                <p:cNvPr id="53618" name="Group 147"/>
                <p:cNvGrpSpPr>
                  <a:grpSpLocks/>
                </p:cNvGrpSpPr>
                <p:nvPr/>
              </p:nvGrpSpPr>
              <p:grpSpPr bwMode="auto">
                <a:xfrm>
                  <a:off x="1759" y="1257"/>
                  <a:ext cx="25" cy="18"/>
                  <a:chOff x="1759" y="1257"/>
                  <a:chExt cx="25" cy="18"/>
                </a:xfrm>
              </p:grpSpPr>
              <p:sp>
                <p:nvSpPr>
                  <p:cNvPr id="55773" name="Line 148"/>
                  <p:cNvSpPr>
                    <a:spLocks noChangeShapeType="1"/>
                  </p:cNvSpPr>
                  <p:nvPr/>
                </p:nvSpPr>
                <p:spPr bwMode="auto">
                  <a:xfrm>
                    <a:off x="1765" y="1257"/>
                    <a:ext cx="15" cy="7"/>
                  </a:xfrm>
                  <a:prstGeom prst="line">
                    <a:avLst/>
                  </a:prstGeom>
                  <a:noFill/>
                  <a:ln w="9360">
                    <a:solidFill>
                      <a:srgbClr val="000000"/>
                    </a:solidFill>
                    <a:miter lim="800000"/>
                    <a:headEnd/>
                    <a:tailEnd/>
                  </a:ln>
                </p:spPr>
                <p:txBody>
                  <a:bodyPr/>
                  <a:lstStyle/>
                  <a:p>
                    <a:endParaRPr lang="en-GB"/>
                  </a:p>
                </p:txBody>
              </p:sp>
              <p:sp>
                <p:nvSpPr>
                  <p:cNvPr id="55774" name="Line 149"/>
                  <p:cNvSpPr>
                    <a:spLocks noChangeShapeType="1"/>
                  </p:cNvSpPr>
                  <p:nvPr/>
                </p:nvSpPr>
                <p:spPr bwMode="auto">
                  <a:xfrm flipH="1">
                    <a:off x="1758" y="1266"/>
                    <a:ext cx="27" cy="9"/>
                  </a:xfrm>
                  <a:prstGeom prst="line">
                    <a:avLst/>
                  </a:prstGeom>
                  <a:noFill/>
                  <a:ln w="9360">
                    <a:solidFill>
                      <a:srgbClr val="000000"/>
                    </a:solidFill>
                    <a:miter lim="800000"/>
                    <a:headEnd/>
                    <a:tailEnd/>
                  </a:ln>
                </p:spPr>
                <p:txBody>
                  <a:bodyPr/>
                  <a:lstStyle/>
                  <a:p>
                    <a:endParaRPr lang="en-GB"/>
                  </a:p>
                </p:txBody>
              </p:sp>
            </p:grpSp>
          </p:grpSp>
        </p:grpSp>
        <p:grpSp>
          <p:nvGrpSpPr>
            <p:cNvPr id="53619" name="Group 150"/>
            <p:cNvGrpSpPr>
              <a:grpSpLocks/>
            </p:cNvGrpSpPr>
            <p:nvPr/>
          </p:nvGrpSpPr>
          <p:grpSpPr bwMode="auto">
            <a:xfrm>
              <a:off x="1700" y="1283"/>
              <a:ext cx="100" cy="192"/>
              <a:chOff x="1700" y="1283"/>
              <a:chExt cx="100" cy="192"/>
            </a:xfrm>
          </p:grpSpPr>
          <p:sp>
            <p:nvSpPr>
              <p:cNvPr id="55714" name="Oval 151"/>
              <p:cNvSpPr>
                <a:spLocks noChangeArrowheads="1"/>
              </p:cNvSpPr>
              <p:nvPr/>
            </p:nvSpPr>
            <p:spPr bwMode="auto">
              <a:xfrm rot="10800000">
                <a:off x="1747" y="1447"/>
                <a:ext cx="54" cy="29"/>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5715" name="Line 152"/>
              <p:cNvSpPr>
                <a:spLocks noChangeShapeType="1"/>
              </p:cNvSpPr>
              <p:nvPr/>
            </p:nvSpPr>
            <p:spPr bwMode="auto">
              <a:xfrm flipV="1">
                <a:off x="1772" y="1415"/>
                <a:ext cx="0" cy="25"/>
              </a:xfrm>
              <a:prstGeom prst="line">
                <a:avLst/>
              </a:prstGeom>
              <a:noFill/>
              <a:ln w="9360">
                <a:solidFill>
                  <a:srgbClr val="000000"/>
                </a:solidFill>
                <a:miter lim="800000"/>
                <a:headEnd/>
                <a:tailEnd/>
              </a:ln>
            </p:spPr>
            <p:txBody>
              <a:bodyPr/>
              <a:lstStyle/>
              <a:p>
                <a:endParaRPr lang="en-GB"/>
              </a:p>
            </p:txBody>
          </p:sp>
          <p:sp>
            <p:nvSpPr>
              <p:cNvPr id="55716" name="Line 153"/>
              <p:cNvSpPr>
                <a:spLocks noChangeShapeType="1"/>
              </p:cNvSpPr>
              <p:nvPr/>
            </p:nvSpPr>
            <p:spPr bwMode="auto">
              <a:xfrm flipH="1">
                <a:off x="1706" y="1420"/>
                <a:ext cx="70" cy="0"/>
              </a:xfrm>
              <a:prstGeom prst="line">
                <a:avLst/>
              </a:prstGeom>
              <a:noFill/>
              <a:ln w="9360">
                <a:solidFill>
                  <a:srgbClr val="000000"/>
                </a:solidFill>
                <a:miter lim="800000"/>
                <a:headEnd/>
                <a:tailEnd/>
              </a:ln>
            </p:spPr>
            <p:txBody>
              <a:bodyPr/>
              <a:lstStyle/>
              <a:p>
                <a:endParaRPr lang="en-GB"/>
              </a:p>
            </p:txBody>
          </p:sp>
          <p:sp>
            <p:nvSpPr>
              <p:cNvPr id="55717" name="Line 154"/>
              <p:cNvSpPr>
                <a:spLocks noChangeShapeType="1"/>
              </p:cNvSpPr>
              <p:nvPr/>
            </p:nvSpPr>
            <p:spPr bwMode="auto">
              <a:xfrm flipV="1">
                <a:off x="1712" y="1407"/>
                <a:ext cx="0" cy="17"/>
              </a:xfrm>
              <a:prstGeom prst="line">
                <a:avLst/>
              </a:prstGeom>
              <a:noFill/>
              <a:ln w="9360">
                <a:solidFill>
                  <a:srgbClr val="000000"/>
                </a:solidFill>
                <a:miter lim="800000"/>
                <a:headEnd/>
                <a:tailEnd/>
              </a:ln>
            </p:spPr>
            <p:txBody>
              <a:bodyPr/>
              <a:lstStyle/>
              <a:p>
                <a:endParaRPr lang="en-GB"/>
              </a:p>
            </p:txBody>
          </p:sp>
          <p:sp>
            <p:nvSpPr>
              <p:cNvPr id="55718" name="Line 155"/>
              <p:cNvSpPr>
                <a:spLocks noChangeShapeType="1"/>
              </p:cNvSpPr>
              <p:nvPr/>
            </p:nvSpPr>
            <p:spPr bwMode="auto">
              <a:xfrm flipV="1">
                <a:off x="1742" y="1407"/>
                <a:ext cx="0" cy="17"/>
              </a:xfrm>
              <a:prstGeom prst="line">
                <a:avLst/>
              </a:prstGeom>
              <a:noFill/>
              <a:ln w="9360">
                <a:solidFill>
                  <a:srgbClr val="000000"/>
                </a:solidFill>
                <a:miter lim="800000"/>
                <a:headEnd/>
                <a:tailEnd/>
              </a:ln>
            </p:spPr>
            <p:txBody>
              <a:bodyPr/>
              <a:lstStyle/>
              <a:p>
                <a:endParaRPr lang="en-GB"/>
              </a:p>
            </p:txBody>
          </p:sp>
          <p:grpSp>
            <p:nvGrpSpPr>
              <p:cNvPr id="53620" name="Group 156"/>
              <p:cNvGrpSpPr>
                <a:grpSpLocks/>
              </p:cNvGrpSpPr>
              <p:nvPr/>
            </p:nvGrpSpPr>
            <p:grpSpPr bwMode="auto">
              <a:xfrm>
                <a:off x="1730" y="1283"/>
                <a:ext cx="25" cy="132"/>
                <a:chOff x="1730" y="1283"/>
                <a:chExt cx="25" cy="132"/>
              </a:xfrm>
            </p:grpSpPr>
            <p:sp>
              <p:nvSpPr>
                <p:cNvPr id="55740" name="Line 157"/>
                <p:cNvSpPr>
                  <a:spLocks noChangeShapeType="1"/>
                </p:cNvSpPr>
                <p:nvPr/>
              </p:nvSpPr>
              <p:spPr bwMode="auto">
                <a:xfrm flipV="1">
                  <a:off x="1742" y="1400"/>
                  <a:ext cx="9" cy="16"/>
                </a:xfrm>
                <a:prstGeom prst="line">
                  <a:avLst/>
                </a:prstGeom>
                <a:noFill/>
                <a:ln w="9360">
                  <a:solidFill>
                    <a:srgbClr val="000000"/>
                  </a:solidFill>
                  <a:miter lim="800000"/>
                  <a:headEnd/>
                  <a:tailEnd/>
                </a:ln>
              </p:spPr>
              <p:txBody>
                <a:bodyPr/>
                <a:lstStyle/>
                <a:p>
                  <a:endParaRPr lang="en-GB"/>
                </a:p>
              </p:txBody>
            </p:sp>
            <p:grpSp>
              <p:nvGrpSpPr>
                <p:cNvPr id="53621" name="Group 158"/>
                <p:cNvGrpSpPr>
                  <a:grpSpLocks/>
                </p:cNvGrpSpPr>
                <p:nvPr/>
              </p:nvGrpSpPr>
              <p:grpSpPr bwMode="auto">
                <a:xfrm>
                  <a:off x="1730" y="1383"/>
                  <a:ext cx="25" cy="25"/>
                  <a:chOff x="1730" y="1383"/>
                  <a:chExt cx="25" cy="25"/>
                </a:xfrm>
              </p:grpSpPr>
              <p:sp>
                <p:nvSpPr>
                  <p:cNvPr id="55757" name="Line 159"/>
                  <p:cNvSpPr>
                    <a:spLocks noChangeShapeType="1"/>
                  </p:cNvSpPr>
                  <p:nvPr/>
                </p:nvSpPr>
                <p:spPr bwMode="auto">
                  <a:xfrm flipH="1" flipV="1">
                    <a:off x="1729" y="1392"/>
                    <a:ext cx="27" cy="17"/>
                  </a:xfrm>
                  <a:prstGeom prst="line">
                    <a:avLst/>
                  </a:prstGeom>
                  <a:noFill/>
                  <a:ln w="9360">
                    <a:solidFill>
                      <a:srgbClr val="000000"/>
                    </a:solidFill>
                    <a:miter lim="800000"/>
                    <a:headEnd/>
                    <a:tailEnd/>
                  </a:ln>
                </p:spPr>
                <p:txBody>
                  <a:bodyPr/>
                  <a:lstStyle/>
                  <a:p>
                    <a:endParaRPr lang="en-GB"/>
                  </a:p>
                </p:txBody>
              </p:sp>
              <p:sp>
                <p:nvSpPr>
                  <p:cNvPr id="55758" name="Line 160"/>
                  <p:cNvSpPr>
                    <a:spLocks noChangeShapeType="1"/>
                  </p:cNvSpPr>
                  <p:nvPr/>
                </p:nvSpPr>
                <p:spPr bwMode="auto">
                  <a:xfrm flipV="1">
                    <a:off x="1735" y="1382"/>
                    <a:ext cx="15" cy="19"/>
                  </a:xfrm>
                  <a:prstGeom prst="line">
                    <a:avLst/>
                  </a:prstGeom>
                  <a:noFill/>
                  <a:ln w="9360">
                    <a:solidFill>
                      <a:srgbClr val="000000"/>
                    </a:solidFill>
                    <a:miter lim="800000"/>
                    <a:headEnd/>
                    <a:tailEnd/>
                  </a:ln>
                </p:spPr>
                <p:txBody>
                  <a:bodyPr/>
                  <a:lstStyle/>
                  <a:p>
                    <a:endParaRPr lang="en-GB"/>
                  </a:p>
                </p:txBody>
              </p:sp>
            </p:grpSp>
            <p:grpSp>
              <p:nvGrpSpPr>
                <p:cNvPr id="53622" name="Group 161"/>
                <p:cNvGrpSpPr>
                  <a:grpSpLocks/>
                </p:cNvGrpSpPr>
                <p:nvPr/>
              </p:nvGrpSpPr>
              <p:grpSpPr bwMode="auto">
                <a:xfrm>
                  <a:off x="1730" y="1362"/>
                  <a:ext cx="25" cy="25"/>
                  <a:chOff x="1730" y="1362"/>
                  <a:chExt cx="25" cy="25"/>
                </a:xfrm>
              </p:grpSpPr>
              <p:sp>
                <p:nvSpPr>
                  <p:cNvPr id="55755" name="Line 162"/>
                  <p:cNvSpPr>
                    <a:spLocks noChangeShapeType="1"/>
                  </p:cNvSpPr>
                  <p:nvPr/>
                </p:nvSpPr>
                <p:spPr bwMode="auto">
                  <a:xfrm flipH="1" flipV="1">
                    <a:off x="1729" y="1371"/>
                    <a:ext cx="27" cy="17"/>
                  </a:xfrm>
                  <a:prstGeom prst="line">
                    <a:avLst/>
                  </a:prstGeom>
                  <a:noFill/>
                  <a:ln w="9360">
                    <a:solidFill>
                      <a:srgbClr val="000000"/>
                    </a:solidFill>
                    <a:miter lim="800000"/>
                    <a:headEnd/>
                    <a:tailEnd/>
                  </a:ln>
                </p:spPr>
                <p:txBody>
                  <a:bodyPr/>
                  <a:lstStyle/>
                  <a:p>
                    <a:endParaRPr lang="en-GB"/>
                  </a:p>
                </p:txBody>
              </p:sp>
              <p:sp>
                <p:nvSpPr>
                  <p:cNvPr id="55756" name="Line 163"/>
                  <p:cNvSpPr>
                    <a:spLocks noChangeShapeType="1"/>
                  </p:cNvSpPr>
                  <p:nvPr/>
                </p:nvSpPr>
                <p:spPr bwMode="auto">
                  <a:xfrm flipV="1">
                    <a:off x="1735" y="1362"/>
                    <a:ext cx="15" cy="19"/>
                  </a:xfrm>
                  <a:prstGeom prst="line">
                    <a:avLst/>
                  </a:prstGeom>
                  <a:noFill/>
                  <a:ln w="9360">
                    <a:solidFill>
                      <a:srgbClr val="000000"/>
                    </a:solidFill>
                    <a:miter lim="800000"/>
                    <a:headEnd/>
                    <a:tailEnd/>
                  </a:ln>
                </p:spPr>
                <p:txBody>
                  <a:bodyPr/>
                  <a:lstStyle/>
                  <a:p>
                    <a:endParaRPr lang="en-GB"/>
                  </a:p>
                </p:txBody>
              </p:sp>
            </p:grpSp>
            <p:grpSp>
              <p:nvGrpSpPr>
                <p:cNvPr id="53640" name="Group 164"/>
                <p:cNvGrpSpPr>
                  <a:grpSpLocks/>
                </p:cNvGrpSpPr>
                <p:nvPr/>
              </p:nvGrpSpPr>
              <p:grpSpPr bwMode="auto">
                <a:xfrm>
                  <a:off x="1730" y="1343"/>
                  <a:ext cx="25" cy="25"/>
                  <a:chOff x="1730" y="1343"/>
                  <a:chExt cx="25" cy="25"/>
                </a:xfrm>
              </p:grpSpPr>
              <p:sp>
                <p:nvSpPr>
                  <p:cNvPr id="55753" name="Line 165"/>
                  <p:cNvSpPr>
                    <a:spLocks noChangeShapeType="1"/>
                  </p:cNvSpPr>
                  <p:nvPr/>
                </p:nvSpPr>
                <p:spPr bwMode="auto">
                  <a:xfrm flipH="1" flipV="1">
                    <a:off x="1729" y="1352"/>
                    <a:ext cx="27" cy="17"/>
                  </a:xfrm>
                  <a:prstGeom prst="line">
                    <a:avLst/>
                  </a:prstGeom>
                  <a:noFill/>
                  <a:ln w="9360">
                    <a:solidFill>
                      <a:srgbClr val="000000"/>
                    </a:solidFill>
                    <a:miter lim="800000"/>
                    <a:headEnd/>
                    <a:tailEnd/>
                  </a:ln>
                </p:spPr>
                <p:txBody>
                  <a:bodyPr/>
                  <a:lstStyle/>
                  <a:p>
                    <a:endParaRPr lang="en-GB"/>
                  </a:p>
                </p:txBody>
              </p:sp>
              <p:sp>
                <p:nvSpPr>
                  <p:cNvPr id="55754" name="Line 166"/>
                  <p:cNvSpPr>
                    <a:spLocks noChangeShapeType="1"/>
                  </p:cNvSpPr>
                  <p:nvPr/>
                </p:nvSpPr>
                <p:spPr bwMode="auto">
                  <a:xfrm flipV="1">
                    <a:off x="1735" y="1342"/>
                    <a:ext cx="15" cy="19"/>
                  </a:xfrm>
                  <a:prstGeom prst="line">
                    <a:avLst/>
                  </a:prstGeom>
                  <a:noFill/>
                  <a:ln w="9360">
                    <a:solidFill>
                      <a:srgbClr val="000000"/>
                    </a:solidFill>
                    <a:miter lim="800000"/>
                    <a:headEnd/>
                    <a:tailEnd/>
                  </a:ln>
                </p:spPr>
                <p:txBody>
                  <a:bodyPr/>
                  <a:lstStyle/>
                  <a:p>
                    <a:endParaRPr lang="en-GB"/>
                  </a:p>
                </p:txBody>
              </p:sp>
            </p:grpSp>
            <p:grpSp>
              <p:nvGrpSpPr>
                <p:cNvPr id="53641" name="Group 167"/>
                <p:cNvGrpSpPr>
                  <a:grpSpLocks/>
                </p:cNvGrpSpPr>
                <p:nvPr/>
              </p:nvGrpSpPr>
              <p:grpSpPr bwMode="auto">
                <a:xfrm>
                  <a:off x="1730" y="1323"/>
                  <a:ext cx="25" cy="25"/>
                  <a:chOff x="1730" y="1323"/>
                  <a:chExt cx="25" cy="25"/>
                </a:xfrm>
              </p:grpSpPr>
              <p:sp>
                <p:nvSpPr>
                  <p:cNvPr id="55751" name="Line 168"/>
                  <p:cNvSpPr>
                    <a:spLocks noChangeShapeType="1"/>
                  </p:cNvSpPr>
                  <p:nvPr/>
                </p:nvSpPr>
                <p:spPr bwMode="auto">
                  <a:xfrm flipH="1" flipV="1">
                    <a:off x="1729" y="1332"/>
                    <a:ext cx="27" cy="17"/>
                  </a:xfrm>
                  <a:prstGeom prst="line">
                    <a:avLst/>
                  </a:prstGeom>
                  <a:noFill/>
                  <a:ln w="9360">
                    <a:solidFill>
                      <a:srgbClr val="000000"/>
                    </a:solidFill>
                    <a:miter lim="800000"/>
                    <a:headEnd/>
                    <a:tailEnd/>
                  </a:ln>
                </p:spPr>
                <p:txBody>
                  <a:bodyPr/>
                  <a:lstStyle/>
                  <a:p>
                    <a:endParaRPr lang="en-GB"/>
                  </a:p>
                </p:txBody>
              </p:sp>
              <p:sp>
                <p:nvSpPr>
                  <p:cNvPr id="55752" name="Line 169"/>
                  <p:cNvSpPr>
                    <a:spLocks noChangeShapeType="1"/>
                  </p:cNvSpPr>
                  <p:nvPr/>
                </p:nvSpPr>
                <p:spPr bwMode="auto">
                  <a:xfrm flipV="1">
                    <a:off x="1735" y="1322"/>
                    <a:ext cx="15" cy="19"/>
                  </a:xfrm>
                  <a:prstGeom prst="line">
                    <a:avLst/>
                  </a:prstGeom>
                  <a:noFill/>
                  <a:ln w="9360">
                    <a:solidFill>
                      <a:srgbClr val="000000"/>
                    </a:solidFill>
                    <a:miter lim="800000"/>
                    <a:headEnd/>
                    <a:tailEnd/>
                  </a:ln>
                </p:spPr>
                <p:txBody>
                  <a:bodyPr/>
                  <a:lstStyle/>
                  <a:p>
                    <a:endParaRPr lang="en-GB"/>
                  </a:p>
                </p:txBody>
              </p:sp>
            </p:grpSp>
            <p:grpSp>
              <p:nvGrpSpPr>
                <p:cNvPr id="53643" name="Group 170"/>
                <p:cNvGrpSpPr>
                  <a:grpSpLocks/>
                </p:cNvGrpSpPr>
                <p:nvPr/>
              </p:nvGrpSpPr>
              <p:grpSpPr bwMode="auto">
                <a:xfrm>
                  <a:off x="1730" y="1303"/>
                  <a:ext cx="25" cy="25"/>
                  <a:chOff x="1730" y="1303"/>
                  <a:chExt cx="25" cy="25"/>
                </a:xfrm>
              </p:grpSpPr>
              <p:sp>
                <p:nvSpPr>
                  <p:cNvPr id="55749" name="Line 171"/>
                  <p:cNvSpPr>
                    <a:spLocks noChangeShapeType="1"/>
                  </p:cNvSpPr>
                  <p:nvPr/>
                </p:nvSpPr>
                <p:spPr bwMode="auto">
                  <a:xfrm flipH="1" flipV="1">
                    <a:off x="1729" y="1313"/>
                    <a:ext cx="27" cy="17"/>
                  </a:xfrm>
                  <a:prstGeom prst="line">
                    <a:avLst/>
                  </a:prstGeom>
                  <a:noFill/>
                  <a:ln w="9360">
                    <a:solidFill>
                      <a:srgbClr val="000000"/>
                    </a:solidFill>
                    <a:miter lim="800000"/>
                    <a:headEnd/>
                    <a:tailEnd/>
                  </a:ln>
                </p:spPr>
                <p:txBody>
                  <a:bodyPr/>
                  <a:lstStyle/>
                  <a:p>
                    <a:endParaRPr lang="en-GB"/>
                  </a:p>
                </p:txBody>
              </p:sp>
              <p:sp>
                <p:nvSpPr>
                  <p:cNvPr id="55750" name="Line 172"/>
                  <p:cNvSpPr>
                    <a:spLocks noChangeShapeType="1"/>
                  </p:cNvSpPr>
                  <p:nvPr/>
                </p:nvSpPr>
                <p:spPr bwMode="auto">
                  <a:xfrm flipV="1">
                    <a:off x="1735" y="1302"/>
                    <a:ext cx="15" cy="19"/>
                  </a:xfrm>
                  <a:prstGeom prst="line">
                    <a:avLst/>
                  </a:prstGeom>
                  <a:noFill/>
                  <a:ln w="9360">
                    <a:solidFill>
                      <a:srgbClr val="000000"/>
                    </a:solidFill>
                    <a:miter lim="800000"/>
                    <a:headEnd/>
                    <a:tailEnd/>
                  </a:ln>
                </p:spPr>
                <p:txBody>
                  <a:bodyPr/>
                  <a:lstStyle/>
                  <a:p>
                    <a:endParaRPr lang="en-GB"/>
                  </a:p>
                </p:txBody>
              </p:sp>
            </p:grpSp>
            <p:grpSp>
              <p:nvGrpSpPr>
                <p:cNvPr id="53644" name="Group 173"/>
                <p:cNvGrpSpPr>
                  <a:grpSpLocks/>
                </p:cNvGrpSpPr>
                <p:nvPr/>
              </p:nvGrpSpPr>
              <p:grpSpPr bwMode="auto">
                <a:xfrm>
                  <a:off x="1730" y="1283"/>
                  <a:ext cx="25" cy="25"/>
                  <a:chOff x="1730" y="1283"/>
                  <a:chExt cx="25" cy="25"/>
                </a:xfrm>
              </p:grpSpPr>
              <p:sp>
                <p:nvSpPr>
                  <p:cNvPr id="55747" name="Line 174"/>
                  <p:cNvSpPr>
                    <a:spLocks noChangeShapeType="1"/>
                  </p:cNvSpPr>
                  <p:nvPr/>
                </p:nvSpPr>
                <p:spPr bwMode="auto">
                  <a:xfrm flipH="1" flipV="1">
                    <a:off x="1729" y="1292"/>
                    <a:ext cx="27" cy="17"/>
                  </a:xfrm>
                  <a:prstGeom prst="line">
                    <a:avLst/>
                  </a:prstGeom>
                  <a:noFill/>
                  <a:ln w="9360">
                    <a:solidFill>
                      <a:srgbClr val="000000"/>
                    </a:solidFill>
                    <a:miter lim="800000"/>
                    <a:headEnd/>
                    <a:tailEnd/>
                  </a:ln>
                </p:spPr>
                <p:txBody>
                  <a:bodyPr/>
                  <a:lstStyle/>
                  <a:p>
                    <a:endParaRPr lang="en-GB"/>
                  </a:p>
                </p:txBody>
              </p:sp>
              <p:sp>
                <p:nvSpPr>
                  <p:cNvPr id="55748" name="Line 175"/>
                  <p:cNvSpPr>
                    <a:spLocks noChangeShapeType="1"/>
                  </p:cNvSpPr>
                  <p:nvPr/>
                </p:nvSpPr>
                <p:spPr bwMode="auto">
                  <a:xfrm flipV="1">
                    <a:off x="1735" y="1282"/>
                    <a:ext cx="15" cy="19"/>
                  </a:xfrm>
                  <a:prstGeom prst="line">
                    <a:avLst/>
                  </a:prstGeom>
                  <a:noFill/>
                  <a:ln w="9360">
                    <a:solidFill>
                      <a:srgbClr val="000000"/>
                    </a:solidFill>
                    <a:miter lim="800000"/>
                    <a:headEnd/>
                    <a:tailEnd/>
                  </a:ln>
                </p:spPr>
                <p:txBody>
                  <a:bodyPr/>
                  <a:lstStyle/>
                  <a:p>
                    <a:endParaRPr lang="en-GB"/>
                  </a:p>
                </p:txBody>
              </p:sp>
            </p:grpSp>
          </p:grpSp>
          <p:grpSp>
            <p:nvGrpSpPr>
              <p:cNvPr id="53645" name="Group 176"/>
              <p:cNvGrpSpPr>
                <a:grpSpLocks/>
              </p:cNvGrpSpPr>
              <p:nvPr/>
            </p:nvGrpSpPr>
            <p:grpSpPr bwMode="auto">
              <a:xfrm>
                <a:off x="1700" y="1283"/>
                <a:ext cx="25" cy="132"/>
                <a:chOff x="1700" y="1283"/>
                <a:chExt cx="25" cy="132"/>
              </a:xfrm>
            </p:grpSpPr>
            <p:sp>
              <p:nvSpPr>
                <p:cNvPr id="55721" name="Line 177"/>
                <p:cNvSpPr>
                  <a:spLocks noChangeShapeType="1"/>
                </p:cNvSpPr>
                <p:nvPr/>
              </p:nvSpPr>
              <p:spPr bwMode="auto">
                <a:xfrm flipV="1">
                  <a:off x="1712" y="1400"/>
                  <a:ext cx="9" cy="16"/>
                </a:xfrm>
                <a:prstGeom prst="line">
                  <a:avLst/>
                </a:prstGeom>
                <a:noFill/>
                <a:ln w="9360">
                  <a:solidFill>
                    <a:srgbClr val="000000"/>
                  </a:solidFill>
                  <a:miter lim="800000"/>
                  <a:headEnd/>
                  <a:tailEnd/>
                </a:ln>
              </p:spPr>
              <p:txBody>
                <a:bodyPr/>
                <a:lstStyle/>
                <a:p>
                  <a:endParaRPr lang="en-GB"/>
                </a:p>
              </p:txBody>
            </p:sp>
            <p:grpSp>
              <p:nvGrpSpPr>
                <p:cNvPr id="53646" name="Group 178"/>
                <p:cNvGrpSpPr>
                  <a:grpSpLocks/>
                </p:cNvGrpSpPr>
                <p:nvPr/>
              </p:nvGrpSpPr>
              <p:grpSpPr bwMode="auto">
                <a:xfrm>
                  <a:off x="1700" y="1383"/>
                  <a:ext cx="25" cy="25"/>
                  <a:chOff x="1700" y="1383"/>
                  <a:chExt cx="25" cy="25"/>
                </a:xfrm>
              </p:grpSpPr>
              <p:sp>
                <p:nvSpPr>
                  <p:cNvPr id="55738" name="Line 179"/>
                  <p:cNvSpPr>
                    <a:spLocks noChangeShapeType="1"/>
                  </p:cNvSpPr>
                  <p:nvPr/>
                </p:nvSpPr>
                <p:spPr bwMode="auto">
                  <a:xfrm flipH="1" flipV="1">
                    <a:off x="1699" y="1392"/>
                    <a:ext cx="27" cy="17"/>
                  </a:xfrm>
                  <a:prstGeom prst="line">
                    <a:avLst/>
                  </a:prstGeom>
                  <a:noFill/>
                  <a:ln w="9360">
                    <a:solidFill>
                      <a:srgbClr val="000000"/>
                    </a:solidFill>
                    <a:miter lim="800000"/>
                    <a:headEnd/>
                    <a:tailEnd/>
                  </a:ln>
                </p:spPr>
                <p:txBody>
                  <a:bodyPr/>
                  <a:lstStyle/>
                  <a:p>
                    <a:endParaRPr lang="en-GB"/>
                  </a:p>
                </p:txBody>
              </p:sp>
              <p:sp>
                <p:nvSpPr>
                  <p:cNvPr id="55739" name="Line 180"/>
                  <p:cNvSpPr>
                    <a:spLocks noChangeShapeType="1"/>
                  </p:cNvSpPr>
                  <p:nvPr/>
                </p:nvSpPr>
                <p:spPr bwMode="auto">
                  <a:xfrm flipV="1">
                    <a:off x="1705" y="1382"/>
                    <a:ext cx="16" cy="19"/>
                  </a:xfrm>
                  <a:prstGeom prst="line">
                    <a:avLst/>
                  </a:prstGeom>
                  <a:noFill/>
                  <a:ln w="9360">
                    <a:solidFill>
                      <a:srgbClr val="000000"/>
                    </a:solidFill>
                    <a:miter lim="800000"/>
                    <a:headEnd/>
                    <a:tailEnd/>
                  </a:ln>
                </p:spPr>
                <p:txBody>
                  <a:bodyPr/>
                  <a:lstStyle/>
                  <a:p>
                    <a:endParaRPr lang="en-GB"/>
                  </a:p>
                </p:txBody>
              </p:sp>
            </p:grpSp>
            <p:grpSp>
              <p:nvGrpSpPr>
                <p:cNvPr id="53647" name="Group 181"/>
                <p:cNvGrpSpPr>
                  <a:grpSpLocks/>
                </p:cNvGrpSpPr>
                <p:nvPr/>
              </p:nvGrpSpPr>
              <p:grpSpPr bwMode="auto">
                <a:xfrm>
                  <a:off x="1700" y="1362"/>
                  <a:ext cx="25" cy="25"/>
                  <a:chOff x="1700" y="1362"/>
                  <a:chExt cx="25" cy="25"/>
                </a:xfrm>
              </p:grpSpPr>
              <p:sp>
                <p:nvSpPr>
                  <p:cNvPr id="55736" name="Line 182"/>
                  <p:cNvSpPr>
                    <a:spLocks noChangeShapeType="1"/>
                  </p:cNvSpPr>
                  <p:nvPr/>
                </p:nvSpPr>
                <p:spPr bwMode="auto">
                  <a:xfrm flipH="1" flipV="1">
                    <a:off x="1699" y="1371"/>
                    <a:ext cx="27" cy="17"/>
                  </a:xfrm>
                  <a:prstGeom prst="line">
                    <a:avLst/>
                  </a:prstGeom>
                  <a:noFill/>
                  <a:ln w="9360">
                    <a:solidFill>
                      <a:srgbClr val="000000"/>
                    </a:solidFill>
                    <a:miter lim="800000"/>
                    <a:headEnd/>
                    <a:tailEnd/>
                  </a:ln>
                </p:spPr>
                <p:txBody>
                  <a:bodyPr/>
                  <a:lstStyle/>
                  <a:p>
                    <a:endParaRPr lang="en-GB"/>
                  </a:p>
                </p:txBody>
              </p:sp>
              <p:sp>
                <p:nvSpPr>
                  <p:cNvPr id="55737" name="Line 183"/>
                  <p:cNvSpPr>
                    <a:spLocks noChangeShapeType="1"/>
                  </p:cNvSpPr>
                  <p:nvPr/>
                </p:nvSpPr>
                <p:spPr bwMode="auto">
                  <a:xfrm flipV="1">
                    <a:off x="1705" y="1362"/>
                    <a:ext cx="16" cy="19"/>
                  </a:xfrm>
                  <a:prstGeom prst="line">
                    <a:avLst/>
                  </a:prstGeom>
                  <a:noFill/>
                  <a:ln w="9360">
                    <a:solidFill>
                      <a:srgbClr val="000000"/>
                    </a:solidFill>
                    <a:miter lim="800000"/>
                    <a:headEnd/>
                    <a:tailEnd/>
                  </a:ln>
                </p:spPr>
                <p:txBody>
                  <a:bodyPr/>
                  <a:lstStyle/>
                  <a:p>
                    <a:endParaRPr lang="en-GB"/>
                  </a:p>
                </p:txBody>
              </p:sp>
            </p:grpSp>
            <p:grpSp>
              <p:nvGrpSpPr>
                <p:cNvPr id="53648" name="Group 184"/>
                <p:cNvGrpSpPr>
                  <a:grpSpLocks/>
                </p:cNvGrpSpPr>
                <p:nvPr/>
              </p:nvGrpSpPr>
              <p:grpSpPr bwMode="auto">
                <a:xfrm>
                  <a:off x="1700" y="1343"/>
                  <a:ext cx="25" cy="25"/>
                  <a:chOff x="1700" y="1343"/>
                  <a:chExt cx="25" cy="25"/>
                </a:xfrm>
              </p:grpSpPr>
              <p:sp>
                <p:nvSpPr>
                  <p:cNvPr id="55734" name="Line 185"/>
                  <p:cNvSpPr>
                    <a:spLocks noChangeShapeType="1"/>
                  </p:cNvSpPr>
                  <p:nvPr/>
                </p:nvSpPr>
                <p:spPr bwMode="auto">
                  <a:xfrm flipH="1" flipV="1">
                    <a:off x="1699" y="1352"/>
                    <a:ext cx="27" cy="17"/>
                  </a:xfrm>
                  <a:prstGeom prst="line">
                    <a:avLst/>
                  </a:prstGeom>
                  <a:noFill/>
                  <a:ln w="9360">
                    <a:solidFill>
                      <a:srgbClr val="000000"/>
                    </a:solidFill>
                    <a:miter lim="800000"/>
                    <a:headEnd/>
                    <a:tailEnd/>
                  </a:ln>
                </p:spPr>
                <p:txBody>
                  <a:bodyPr/>
                  <a:lstStyle/>
                  <a:p>
                    <a:endParaRPr lang="en-GB"/>
                  </a:p>
                </p:txBody>
              </p:sp>
              <p:sp>
                <p:nvSpPr>
                  <p:cNvPr id="55735" name="Line 186"/>
                  <p:cNvSpPr>
                    <a:spLocks noChangeShapeType="1"/>
                  </p:cNvSpPr>
                  <p:nvPr/>
                </p:nvSpPr>
                <p:spPr bwMode="auto">
                  <a:xfrm flipV="1">
                    <a:off x="1705" y="1342"/>
                    <a:ext cx="16" cy="19"/>
                  </a:xfrm>
                  <a:prstGeom prst="line">
                    <a:avLst/>
                  </a:prstGeom>
                  <a:noFill/>
                  <a:ln w="9360">
                    <a:solidFill>
                      <a:srgbClr val="000000"/>
                    </a:solidFill>
                    <a:miter lim="800000"/>
                    <a:headEnd/>
                    <a:tailEnd/>
                  </a:ln>
                </p:spPr>
                <p:txBody>
                  <a:bodyPr/>
                  <a:lstStyle/>
                  <a:p>
                    <a:endParaRPr lang="en-GB"/>
                  </a:p>
                </p:txBody>
              </p:sp>
            </p:grpSp>
            <p:grpSp>
              <p:nvGrpSpPr>
                <p:cNvPr id="53662" name="Group 187"/>
                <p:cNvGrpSpPr>
                  <a:grpSpLocks/>
                </p:cNvGrpSpPr>
                <p:nvPr/>
              </p:nvGrpSpPr>
              <p:grpSpPr bwMode="auto">
                <a:xfrm>
                  <a:off x="1700" y="1323"/>
                  <a:ext cx="25" cy="25"/>
                  <a:chOff x="1700" y="1323"/>
                  <a:chExt cx="25" cy="25"/>
                </a:xfrm>
              </p:grpSpPr>
              <p:sp>
                <p:nvSpPr>
                  <p:cNvPr id="55732" name="Line 188"/>
                  <p:cNvSpPr>
                    <a:spLocks noChangeShapeType="1"/>
                  </p:cNvSpPr>
                  <p:nvPr/>
                </p:nvSpPr>
                <p:spPr bwMode="auto">
                  <a:xfrm flipH="1" flipV="1">
                    <a:off x="1699" y="1332"/>
                    <a:ext cx="27" cy="17"/>
                  </a:xfrm>
                  <a:prstGeom prst="line">
                    <a:avLst/>
                  </a:prstGeom>
                  <a:noFill/>
                  <a:ln w="9360">
                    <a:solidFill>
                      <a:srgbClr val="000000"/>
                    </a:solidFill>
                    <a:miter lim="800000"/>
                    <a:headEnd/>
                    <a:tailEnd/>
                  </a:ln>
                </p:spPr>
                <p:txBody>
                  <a:bodyPr/>
                  <a:lstStyle/>
                  <a:p>
                    <a:endParaRPr lang="en-GB"/>
                  </a:p>
                </p:txBody>
              </p:sp>
              <p:sp>
                <p:nvSpPr>
                  <p:cNvPr id="55733" name="Line 189"/>
                  <p:cNvSpPr>
                    <a:spLocks noChangeShapeType="1"/>
                  </p:cNvSpPr>
                  <p:nvPr/>
                </p:nvSpPr>
                <p:spPr bwMode="auto">
                  <a:xfrm flipV="1">
                    <a:off x="1705" y="1322"/>
                    <a:ext cx="16" cy="19"/>
                  </a:xfrm>
                  <a:prstGeom prst="line">
                    <a:avLst/>
                  </a:prstGeom>
                  <a:noFill/>
                  <a:ln w="9360">
                    <a:solidFill>
                      <a:srgbClr val="000000"/>
                    </a:solidFill>
                    <a:miter lim="800000"/>
                    <a:headEnd/>
                    <a:tailEnd/>
                  </a:ln>
                </p:spPr>
                <p:txBody>
                  <a:bodyPr/>
                  <a:lstStyle/>
                  <a:p>
                    <a:endParaRPr lang="en-GB"/>
                  </a:p>
                </p:txBody>
              </p:sp>
            </p:grpSp>
            <p:grpSp>
              <p:nvGrpSpPr>
                <p:cNvPr id="53663" name="Group 190"/>
                <p:cNvGrpSpPr>
                  <a:grpSpLocks/>
                </p:cNvGrpSpPr>
                <p:nvPr/>
              </p:nvGrpSpPr>
              <p:grpSpPr bwMode="auto">
                <a:xfrm>
                  <a:off x="1700" y="1303"/>
                  <a:ext cx="25" cy="25"/>
                  <a:chOff x="1700" y="1303"/>
                  <a:chExt cx="25" cy="25"/>
                </a:xfrm>
              </p:grpSpPr>
              <p:sp>
                <p:nvSpPr>
                  <p:cNvPr id="55730" name="Line 191"/>
                  <p:cNvSpPr>
                    <a:spLocks noChangeShapeType="1"/>
                  </p:cNvSpPr>
                  <p:nvPr/>
                </p:nvSpPr>
                <p:spPr bwMode="auto">
                  <a:xfrm flipH="1" flipV="1">
                    <a:off x="1699" y="1313"/>
                    <a:ext cx="27" cy="17"/>
                  </a:xfrm>
                  <a:prstGeom prst="line">
                    <a:avLst/>
                  </a:prstGeom>
                  <a:noFill/>
                  <a:ln w="9360">
                    <a:solidFill>
                      <a:srgbClr val="000000"/>
                    </a:solidFill>
                    <a:miter lim="800000"/>
                    <a:headEnd/>
                    <a:tailEnd/>
                  </a:ln>
                </p:spPr>
                <p:txBody>
                  <a:bodyPr/>
                  <a:lstStyle/>
                  <a:p>
                    <a:endParaRPr lang="en-GB"/>
                  </a:p>
                </p:txBody>
              </p:sp>
              <p:sp>
                <p:nvSpPr>
                  <p:cNvPr id="55731" name="Line 192"/>
                  <p:cNvSpPr>
                    <a:spLocks noChangeShapeType="1"/>
                  </p:cNvSpPr>
                  <p:nvPr/>
                </p:nvSpPr>
                <p:spPr bwMode="auto">
                  <a:xfrm flipV="1">
                    <a:off x="1705" y="1302"/>
                    <a:ext cx="16" cy="19"/>
                  </a:xfrm>
                  <a:prstGeom prst="line">
                    <a:avLst/>
                  </a:prstGeom>
                  <a:noFill/>
                  <a:ln w="9360">
                    <a:solidFill>
                      <a:srgbClr val="000000"/>
                    </a:solidFill>
                    <a:miter lim="800000"/>
                    <a:headEnd/>
                    <a:tailEnd/>
                  </a:ln>
                </p:spPr>
                <p:txBody>
                  <a:bodyPr/>
                  <a:lstStyle/>
                  <a:p>
                    <a:endParaRPr lang="en-GB"/>
                  </a:p>
                </p:txBody>
              </p:sp>
            </p:grpSp>
            <p:grpSp>
              <p:nvGrpSpPr>
                <p:cNvPr id="55786" name="Group 193"/>
                <p:cNvGrpSpPr>
                  <a:grpSpLocks/>
                </p:cNvGrpSpPr>
                <p:nvPr/>
              </p:nvGrpSpPr>
              <p:grpSpPr bwMode="auto">
                <a:xfrm>
                  <a:off x="1700" y="1283"/>
                  <a:ext cx="25" cy="25"/>
                  <a:chOff x="1700" y="1283"/>
                  <a:chExt cx="25" cy="25"/>
                </a:xfrm>
              </p:grpSpPr>
              <p:sp>
                <p:nvSpPr>
                  <p:cNvPr id="55728" name="Line 194"/>
                  <p:cNvSpPr>
                    <a:spLocks noChangeShapeType="1"/>
                  </p:cNvSpPr>
                  <p:nvPr/>
                </p:nvSpPr>
                <p:spPr bwMode="auto">
                  <a:xfrm flipH="1" flipV="1">
                    <a:off x="1699" y="1292"/>
                    <a:ext cx="27" cy="17"/>
                  </a:xfrm>
                  <a:prstGeom prst="line">
                    <a:avLst/>
                  </a:prstGeom>
                  <a:noFill/>
                  <a:ln w="9360">
                    <a:solidFill>
                      <a:srgbClr val="000000"/>
                    </a:solidFill>
                    <a:miter lim="800000"/>
                    <a:headEnd/>
                    <a:tailEnd/>
                  </a:ln>
                </p:spPr>
                <p:txBody>
                  <a:bodyPr/>
                  <a:lstStyle/>
                  <a:p>
                    <a:endParaRPr lang="en-GB"/>
                  </a:p>
                </p:txBody>
              </p:sp>
              <p:sp>
                <p:nvSpPr>
                  <p:cNvPr id="55729" name="Line 195"/>
                  <p:cNvSpPr>
                    <a:spLocks noChangeShapeType="1"/>
                  </p:cNvSpPr>
                  <p:nvPr/>
                </p:nvSpPr>
                <p:spPr bwMode="auto">
                  <a:xfrm flipV="1">
                    <a:off x="1705" y="1282"/>
                    <a:ext cx="16" cy="19"/>
                  </a:xfrm>
                  <a:prstGeom prst="line">
                    <a:avLst/>
                  </a:prstGeom>
                  <a:noFill/>
                  <a:ln w="9360">
                    <a:solidFill>
                      <a:srgbClr val="000000"/>
                    </a:solidFill>
                    <a:miter lim="800000"/>
                    <a:headEnd/>
                    <a:tailEnd/>
                  </a:ln>
                </p:spPr>
                <p:txBody>
                  <a:bodyPr/>
                  <a:lstStyle/>
                  <a:p>
                    <a:endParaRPr lang="en-GB"/>
                  </a:p>
                </p:txBody>
              </p:sp>
            </p:grpSp>
          </p:grpSp>
        </p:grpSp>
      </p:grpSp>
      <p:grpSp>
        <p:nvGrpSpPr>
          <p:cNvPr id="55787" name="Group 196"/>
          <p:cNvGrpSpPr>
            <a:grpSpLocks/>
          </p:cNvGrpSpPr>
          <p:nvPr/>
        </p:nvGrpSpPr>
        <p:grpSpPr bwMode="auto">
          <a:xfrm>
            <a:off x="2489200" y="1738313"/>
            <a:ext cx="182563" cy="603250"/>
            <a:chOff x="1568" y="1095"/>
            <a:chExt cx="115" cy="380"/>
          </a:xfrm>
        </p:grpSpPr>
        <p:grpSp>
          <p:nvGrpSpPr>
            <p:cNvPr id="55788" name="Group 197"/>
            <p:cNvGrpSpPr>
              <a:grpSpLocks/>
            </p:cNvGrpSpPr>
            <p:nvPr/>
          </p:nvGrpSpPr>
          <p:grpSpPr bwMode="auto">
            <a:xfrm>
              <a:off x="1568" y="1095"/>
              <a:ext cx="99" cy="180"/>
              <a:chOff x="1568" y="1095"/>
              <a:chExt cx="99" cy="180"/>
            </a:xfrm>
          </p:grpSpPr>
          <p:sp>
            <p:nvSpPr>
              <p:cNvPr id="55667" name="Oval 198"/>
              <p:cNvSpPr>
                <a:spLocks noChangeArrowheads="1"/>
              </p:cNvSpPr>
              <p:nvPr/>
            </p:nvSpPr>
            <p:spPr bwMode="auto">
              <a:xfrm>
                <a:off x="1568" y="1095"/>
                <a:ext cx="54" cy="29"/>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5668" name="Line 199"/>
              <p:cNvSpPr>
                <a:spLocks noChangeShapeType="1"/>
              </p:cNvSpPr>
              <p:nvPr/>
            </p:nvSpPr>
            <p:spPr bwMode="auto">
              <a:xfrm>
                <a:off x="1598" y="1126"/>
                <a:ext cx="0" cy="14"/>
              </a:xfrm>
              <a:prstGeom prst="line">
                <a:avLst/>
              </a:prstGeom>
              <a:noFill/>
              <a:ln w="9360">
                <a:solidFill>
                  <a:srgbClr val="000000"/>
                </a:solidFill>
                <a:miter lim="800000"/>
                <a:headEnd/>
                <a:tailEnd/>
              </a:ln>
            </p:spPr>
            <p:txBody>
              <a:bodyPr/>
              <a:lstStyle/>
              <a:p>
                <a:endParaRPr lang="en-GB"/>
              </a:p>
            </p:txBody>
          </p:sp>
          <p:sp>
            <p:nvSpPr>
              <p:cNvPr id="55669" name="Line 200"/>
              <p:cNvSpPr>
                <a:spLocks noChangeShapeType="1"/>
              </p:cNvSpPr>
              <p:nvPr/>
            </p:nvSpPr>
            <p:spPr bwMode="auto">
              <a:xfrm>
                <a:off x="1598" y="1142"/>
                <a:ext cx="58" cy="0"/>
              </a:xfrm>
              <a:prstGeom prst="line">
                <a:avLst/>
              </a:prstGeom>
              <a:noFill/>
              <a:ln w="9360">
                <a:solidFill>
                  <a:srgbClr val="000000"/>
                </a:solidFill>
                <a:miter lim="800000"/>
                <a:headEnd/>
                <a:tailEnd/>
              </a:ln>
            </p:spPr>
            <p:txBody>
              <a:bodyPr/>
              <a:lstStyle/>
              <a:p>
                <a:endParaRPr lang="en-GB"/>
              </a:p>
            </p:txBody>
          </p:sp>
          <p:sp>
            <p:nvSpPr>
              <p:cNvPr id="55670" name="Line 201"/>
              <p:cNvSpPr>
                <a:spLocks noChangeShapeType="1"/>
              </p:cNvSpPr>
              <p:nvPr/>
            </p:nvSpPr>
            <p:spPr bwMode="auto">
              <a:xfrm>
                <a:off x="1658" y="1142"/>
                <a:ext cx="0" cy="5"/>
              </a:xfrm>
              <a:prstGeom prst="line">
                <a:avLst/>
              </a:prstGeom>
              <a:noFill/>
              <a:ln w="9360">
                <a:solidFill>
                  <a:srgbClr val="000000"/>
                </a:solidFill>
                <a:miter lim="800000"/>
                <a:headEnd/>
                <a:tailEnd/>
              </a:ln>
            </p:spPr>
            <p:txBody>
              <a:bodyPr/>
              <a:lstStyle/>
              <a:p>
                <a:endParaRPr lang="en-GB"/>
              </a:p>
            </p:txBody>
          </p:sp>
          <p:sp>
            <p:nvSpPr>
              <p:cNvPr id="55671" name="Line 202"/>
              <p:cNvSpPr>
                <a:spLocks noChangeShapeType="1"/>
              </p:cNvSpPr>
              <p:nvPr/>
            </p:nvSpPr>
            <p:spPr bwMode="auto">
              <a:xfrm>
                <a:off x="1628" y="1142"/>
                <a:ext cx="0" cy="5"/>
              </a:xfrm>
              <a:prstGeom prst="line">
                <a:avLst/>
              </a:prstGeom>
              <a:noFill/>
              <a:ln w="9360">
                <a:solidFill>
                  <a:srgbClr val="000000"/>
                </a:solidFill>
                <a:miter lim="800000"/>
                <a:headEnd/>
                <a:tailEnd/>
              </a:ln>
            </p:spPr>
            <p:txBody>
              <a:bodyPr/>
              <a:lstStyle/>
              <a:p>
                <a:endParaRPr lang="en-GB"/>
              </a:p>
            </p:txBody>
          </p:sp>
          <p:grpSp>
            <p:nvGrpSpPr>
              <p:cNvPr id="55789" name="Group 203"/>
              <p:cNvGrpSpPr>
                <a:grpSpLocks/>
              </p:cNvGrpSpPr>
              <p:nvPr/>
            </p:nvGrpSpPr>
            <p:grpSpPr bwMode="auto">
              <a:xfrm>
                <a:off x="1612" y="1149"/>
                <a:ext cx="25" cy="126"/>
                <a:chOff x="1612" y="1149"/>
                <a:chExt cx="25" cy="126"/>
              </a:xfrm>
            </p:grpSpPr>
            <p:sp>
              <p:nvSpPr>
                <p:cNvPr id="55693" name="Line 204"/>
                <p:cNvSpPr>
                  <a:spLocks noChangeShapeType="1"/>
                </p:cNvSpPr>
                <p:nvPr/>
              </p:nvSpPr>
              <p:spPr bwMode="auto">
                <a:xfrm flipH="1">
                  <a:off x="1611" y="1149"/>
                  <a:ext cx="21" cy="5"/>
                </a:xfrm>
                <a:prstGeom prst="line">
                  <a:avLst/>
                </a:prstGeom>
                <a:noFill/>
                <a:ln w="9360">
                  <a:solidFill>
                    <a:srgbClr val="000000"/>
                  </a:solidFill>
                  <a:miter lim="800000"/>
                  <a:headEnd/>
                  <a:tailEnd/>
                </a:ln>
              </p:spPr>
              <p:txBody>
                <a:bodyPr/>
                <a:lstStyle/>
                <a:p>
                  <a:endParaRPr lang="en-GB"/>
                </a:p>
              </p:txBody>
            </p:sp>
            <p:grpSp>
              <p:nvGrpSpPr>
                <p:cNvPr id="55790" name="Group 205"/>
                <p:cNvGrpSpPr>
                  <a:grpSpLocks/>
                </p:cNvGrpSpPr>
                <p:nvPr/>
              </p:nvGrpSpPr>
              <p:grpSpPr bwMode="auto">
                <a:xfrm>
                  <a:off x="1612" y="1155"/>
                  <a:ext cx="25" cy="18"/>
                  <a:chOff x="1612" y="1155"/>
                  <a:chExt cx="25" cy="18"/>
                </a:xfrm>
              </p:grpSpPr>
              <p:sp>
                <p:nvSpPr>
                  <p:cNvPr id="55710" name="Line 206"/>
                  <p:cNvSpPr>
                    <a:spLocks noChangeShapeType="1"/>
                  </p:cNvSpPr>
                  <p:nvPr/>
                </p:nvSpPr>
                <p:spPr bwMode="auto">
                  <a:xfrm>
                    <a:off x="1618" y="1155"/>
                    <a:ext cx="16" cy="7"/>
                  </a:xfrm>
                  <a:prstGeom prst="line">
                    <a:avLst/>
                  </a:prstGeom>
                  <a:noFill/>
                  <a:ln w="9360">
                    <a:solidFill>
                      <a:srgbClr val="000000"/>
                    </a:solidFill>
                    <a:miter lim="800000"/>
                    <a:headEnd/>
                    <a:tailEnd/>
                  </a:ln>
                </p:spPr>
                <p:txBody>
                  <a:bodyPr/>
                  <a:lstStyle/>
                  <a:p>
                    <a:endParaRPr lang="en-GB"/>
                  </a:p>
                </p:txBody>
              </p:sp>
              <p:sp>
                <p:nvSpPr>
                  <p:cNvPr id="55711" name="Line 207"/>
                  <p:cNvSpPr>
                    <a:spLocks noChangeShapeType="1"/>
                  </p:cNvSpPr>
                  <p:nvPr/>
                </p:nvSpPr>
                <p:spPr bwMode="auto">
                  <a:xfrm flipH="1">
                    <a:off x="1611" y="1164"/>
                    <a:ext cx="27" cy="9"/>
                  </a:xfrm>
                  <a:prstGeom prst="line">
                    <a:avLst/>
                  </a:prstGeom>
                  <a:noFill/>
                  <a:ln w="9360">
                    <a:solidFill>
                      <a:srgbClr val="000000"/>
                    </a:solidFill>
                    <a:miter lim="800000"/>
                    <a:headEnd/>
                    <a:tailEnd/>
                  </a:ln>
                </p:spPr>
                <p:txBody>
                  <a:bodyPr/>
                  <a:lstStyle/>
                  <a:p>
                    <a:endParaRPr lang="en-GB"/>
                  </a:p>
                </p:txBody>
              </p:sp>
            </p:grpSp>
            <p:grpSp>
              <p:nvGrpSpPr>
                <p:cNvPr id="55791" name="Group 208"/>
                <p:cNvGrpSpPr>
                  <a:grpSpLocks/>
                </p:cNvGrpSpPr>
                <p:nvPr/>
              </p:nvGrpSpPr>
              <p:grpSpPr bwMode="auto">
                <a:xfrm>
                  <a:off x="1612" y="1176"/>
                  <a:ext cx="25" cy="18"/>
                  <a:chOff x="1612" y="1176"/>
                  <a:chExt cx="25" cy="18"/>
                </a:xfrm>
              </p:grpSpPr>
              <p:sp>
                <p:nvSpPr>
                  <p:cNvPr id="55708" name="Line 209"/>
                  <p:cNvSpPr>
                    <a:spLocks noChangeShapeType="1"/>
                  </p:cNvSpPr>
                  <p:nvPr/>
                </p:nvSpPr>
                <p:spPr bwMode="auto">
                  <a:xfrm>
                    <a:off x="1618" y="1176"/>
                    <a:ext cx="16" cy="7"/>
                  </a:xfrm>
                  <a:prstGeom prst="line">
                    <a:avLst/>
                  </a:prstGeom>
                  <a:noFill/>
                  <a:ln w="9360">
                    <a:solidFill>
                      <a:srgbClr val="000000"/>
                    </a:solidFill>
                    <a:miter lim="800000"/>
                    <a:headEnd/>
                    <a:tailEnd/>
                  </a:ln>
                </p:spPr>
                <p:txBody>
                  <a:bodyPr/>
                  <a:lstStyle/>
                  <a:p>
                    <a:endParaRPr lang="en-GB"/>
                  </a:p>
                </p:txBody>
              </p:sp>
              <p:sp>
                <p:nvSpPr>
                  <p:cNvPr id="55709" name="Line 210"/>
                  <p:cNvSpPr>
                    <a:spLocks noChangeShapeType="1"/>
                  </p:cNvSpPr>
                  <p:nvPr/>
                </p:nvSpPr>
                <p:spPr bwMode="auto">
                  <a:xfrm flipH="1">
                    <a:off x="1611" y="1185"/>
                    <a:ext cx="27" cy="9"/>
                  </a:xfrm>
                  <a:prstGeom prst="line">
                    <a:avLst/>
                  </a:prstGeom>
                  <a:noFill/>
                  <a:ln w="9360">
                    <a:solidFill>
                      <a:srgbClr val="000000"/>
                    </a:solidFill>
                    <a:miter lim="800000"/>
                    <a:headEnd/>
                    <a:tailEnd/>
                  </a:ln>
                </p:spPr>
                <p:txBody>
                  <a:bodyPr/>
                  <a:lstStyle/>
                  <a:p>
                    <a:endParaRPr lang="en-GB"/>
                  </a:p>
                </p:txBody>
              </p:sp>
            </p:grpSp>
            <p:grpSp>
              <p:nvGrpSpPr>
                <p:cNvPr id="55804" name="Group 211"/>
                <p:cNvGrpSpPr>
                  <a:grpSpLocks/>
                </p:cNvGrpSpPr>
                <p:nvPr/>
              </p:nvGrpSpPr>
              <p:grpSpPr bwMode="auto">
                <a:xfrm>
                  <a:off x="1612" y="1196"/>
                  <a:ext cx="25" cy="18"/>
                  <a:chOff x="1612" y="1196"/>
                  <a:chExt cx="25" cy="18"/>
                </a:xfrm>
              </p:grpSpPr>
              <p:sp>
                <p:nvSpPr>
                  <p:cNvPr id="55706" name="Line 212"/>
                  <p:cNvSpPr>
                    <a:spLocks noChangeShapeType="1"/>
                  </p:cNvSpPr>
                  <p:nvPr/>
                </p:nvSpPr>
                <p:spPr bwMode="auto">
                  <a:xfrm>
                    <a:off x="1618" y="1196"/>
                    <a:ext cx="16" cy="7"/>
                  </a:xfrm>
                  <a:prstGeom prst="line">
                    <a:avLst/>
                  </a:prstGeom>
                  <a:noFill/>
                  <a:ln w="9360">
                    <a:solidFill>
                      <a:srgbClr val="000000"/>
                    </a:solidFill>
                    <a:miter lim="800000"/>
                    <a:headEnd/>
                    <a:tailEnd/>
                  </a:ln>
                </p:spPr>
                <p:txBody>
                  <a:bodyPr/>
                  <a:lstStyle/>
                  <a:p>
                    <a:endParaRPr lang="en-GB"/>
                  </a:p>
                </p:txBody>
              </p:sp>
              <p:sp>
                <p:nvSpPr>
                  <p:cNvPr id="55707" name="Line 213"/>
                  <p:cNvSpPr>
                    <a:spLocks noChangeShapeType="1"/>
                  </p:cNvSpPr>
                  <p:nvPr/>
                </p:nvSpPr>
                <p:spPr bwMode="auto">
                  <a:xfrm flipH="1">
                    <a:off x="1611" y="1205"/>
                    <a:ext cx="27" cy="9"/>
                  </a:xfrm>
                  <a:prstGeom prst="line">
                    <a:avLst/>
                  </a:prstGeom>
                  <a:noFill/>
                  <a:ln w="9360">
                    <a:solidFill>
                      <a:srgbClr val="000000"/>
                    </a:solidFill>
                    <a:miter lim="800000"/>
                    <a:headEnd/>
                    <a:tailEnd/>
                  </a:ln>
                </p:spPr>
                <p:txBody>
                  <a:bodyPr/>
                  <a:lstStyle/>
                  <a:p>
                    <a:endParaRPr lang="en-GB"/>
                  </a:p>
                </p:txBody>
              </p:sp>
            </p:grpSp>
            <p:grpSp>
              <p:nvGrpSpPr>
                <p:cNvPr id="55805" name="Group 214"/>
                <p:cNvGrpSpPr>
                  <a:grpSpLocks/>
                </p:cNvGrpSpPr>
                <p:nvPr/>
              </p:nvGrpSpPr>
              <p:grpSpPr bwMode="auto">
                <a:xfrm>
                  <a:off x="1612" y="1216"/>
                  <a:ext cx="25" cy="18"/>
                  <a:chOff x="1612" y="1216"/>
                  <a:chExt cx="25" cy="18"/>
                </a:xfrm>
              </p:grpSpPr>
              <p:sp>
                <p:nvSpPr>
                  <p:cNvPr id="55704" name="Line 215"/>
                  <p:cNvSpPr>
                    <a:spLocks noChangeShapeType="1"/>
                  </p:cNvSpPr>
                  <p:nvPr/>
                </p:nvSpPr>
                <p:spPr bwMode="auto">
                  <a:xfrm>
                    <a:off x="1618" y="1216"/>
                    <a:ext cx="16" cy="7"/>
                  </a:xfrm>
                  <a:prstGeom prst="line">
                    <a:avLst/>
                  </a:prstGeom>
                  <a:noFill/>
                  <a:ln w="9360">
                    <a:solidFill>
                      <a:srgbClr val="000000"/>
                    </a:solidFill>
                    <a:miter lim="800000"/>
                    <a:headEnd/>
                    <a:tailEnd/>
                  </a:ln>
                </p:spPr>
                <p:txBody>
                  <a:bodyPr/>
                  <a:lstStyle/>
                  <a:p>
                    <a:endParaRPr lang="en-GB"/>
                  </a:p>
                </p:txBody>
              </p:sp>
              <p:sp>
                <p:nvSpPr>
                  <p:cNvPr id="55705" name="Line 216"/>
                  <p:cNvSpPr>
                    <a:spLocks noChangeShapeType="1"/>
                  </p:cNvSpPr>
                  <p:nvPr/>
                </p:nvSpPr>
                <p:spPr bwMode="auto">
                  <a:xfrm flipH="1">
                    <a:off x="1611" y="1225"/>
                    <a:ext cx="27" cy="9"/>
                  </a:xfrm>
                  <a:prstGeom prst="line">
                    <a:avLst/>
                  </a:prstGeom>
                  <a:noFill/>
                  <a:ln w="9360">
                    <a:solidFill>
                      <a:srgbClr val="000000"/>
                    </a:solidFill>
                    <a:miter lim="800000"/>
                    <a:headEnd/>
                    <a:tailEnd/>
                  </a:ln>
                </p:spPr>
                <p:txBody>
                  <a:bodyPr/>
                  <a:lstStyle/>
                  <a:p>
                    <a:endParaRPr lang="en-GB"/>
                  </a:p>
                </p:txBody>
              </p:sp>
            </p:grpSp>
            <p:grpSp>
              <p:nvGrpSpPr>
                <p:cNvPr id="53664" name="Group 217"/>
                <p:cNvGrpSpPr>
                  <a:grpSpLocks/>
                </p:cNvGrpSpPr>
                <p:nvPr/>
              </p:nvGrpSpPr>
              <p:grpSpPr bwMode="auto">
                <a:xfrm>
                  <a:off x="1612" y="1237"/>
                  <a:ext cx="25" cy="17"/>
                  <a:chOff x="1612" y="1237"/>
                  <a:chExt cx="25" cy="17"/>
                </a:xfrm>
              </p:grpSpPr>
              <p:sp>
                <p:nvSpPr>
                  <p:cNvPr id="55702" name="Line 218"/>
                  <p:cNvSpPr>
                    <a:spLocks noChangeShapeType="1"/>
                  </p:cNvSpPr>
                  <p:nvPr/>
                </p:nvSpPr>
                <p:spPr bwMode="auto">
                  <a:xfrm>
                    <a:off x="1618" y="1237"/>
                    <a:ext cx="16" cy="7"/>
                  </a:xfrm>
                  <a:prstGeom prst="line">
                    <a:avLst/>
                  </a:prstGeom>
                  <a:noFill/>
                  <a:ln w="9360">
                    <a:solidFill>
                      <a:srgbClr val="000000"/>
                    </a:solidFill>
                    <a:miter lim="800000"/>
                    <a:headEnd/>
                    <a:tailEnd/>
                  </a:ln>
                </p:spPr>
                <p:txBody>
                  <a:bodyPr/>
                  <a:lstStyle/>
                  <a:p>
                    <a:endParaRPr lang="en-GB"/>
                  </a:p>
                </p:txBody>
              </p:sp>
              <p:sp>
                <p:nvSpPr>
                  <p:cNvPr id="55703" name="Line 219"/>
                  <p:cNvSpPr>
                    <a:spLocks noChangeShapeType="1"/>
                  </p:cNvSpPr>
                  <p:nvPr/>
                </p:nvSpPr>
                <p:spPr bwMode="auto">
                  <a:xfrm flipH="1">
                    <a:off x="1611" y="1245"/>
                    <a:ext cx="27" cy="9"/>
                  </a:xfrm>
                  <a:prstGeom prst="line">
                    <a:avLst/>
                  </a:prstGeom>
                  <a:noFill/>
                  <a:ln w="9360">
                    <a:solidFill>
                      <a:srgbClr val="000000"/>
                    </a:solidFill>
                    <a:miter lim="800000"/>
                    <a:headEnd/>
                    <a:tailEnd/>
                  </a:ln>
                </p:spPr>
                <p:txBody>
                  <a:bodyPr/>
                  <a:lstStyle/>
                  <a:p>
                    <a:endParaRPr lang="en-GB"/>
                  </a:p>
                </p:txBody>
              </p:sp>
            </p:grpSp>
            <p:grpSp>
              <p:nvGrpSpPr>
                <p:cNvPr id="53665" name="Group 220"/>
                <p:cNvGrpSpPr>
                  <a:grpSpLocks/>
                </p:cNvGrpSpPr>
                <p:nvPr/>
              </p:nvGrpSpPr>
              <p:grpSpPr bwMode="auto">
                <a:xfrm>
                  <a:off x="1612" y="1257"/>
                  <a:ext cx="25" cy="18"/>
                  <a:chOff x="1612" y="1257"/>
                  <a:chExt cx="25" cy="18"/>
                </a:xfrm>
              </p:grpSpPr>
              <p:sp>
                <p:nvSpPr>
                  <p:cNvPr id="55700" name="Line 221"/>
                  <p:cNvSpPr>
                    <a:spLocks noChangeShapeType="1"/>
                  </p:cNvSpPr>
                  <p:nvPr/>
                </p:nvSpPr>
                <p:spPr bwMode="auto">
                  <a:xfrm>
                    <a:off x="1618" y="1257"/>
                    <a:ext cx="16" cy="7"/>
                  </a:xfrm>
                  <a:prstGeom prst="line">
                    <a:avLst/>
                  </a:prstGeom>
                  <a:noFill/>
                  <a:ln w="9360">
                    <a:solidFill>
                      <a:srgbClr val="000000"/>
                    </a:solidFill>
                    <a:miter lim="800000"/>
                    <a:headEnd/>
                    <a:tailEnd/>
                  </a:ln>
                </p:spPr>
                <p:txBody>
                  <a:bodyPr/>
                  <a:lstStyle/>
                  <a:p>
                    <a:endParaRPr lang="en-GB"/>
                  </a:p>
                </p:txBody>
              </p:sp>
              <p:sp>
                <p:nvSpPr>
                  <p:cNvPr id="55701" name="Line 222"/>
                  <p:cNvSpPr>
                    <a:spLocks noChangeShapeType="1"/>
                  </p:cNvSpPr>
                  <p:nvPr/>
                </p:nvSpPr>
                <p:spPr bwMode="auto">
                  <a:xfrm flipH="1">
                    <a:off x="1611" y="1266"/>
                    <a:ext cx="27" cy="9"/>
                  </a:xfrm>
                  <a:prstGeom prst="line">
                    <a:avLst/>
                  </a:prstGeom>
                  <a:noFill/>
                  <a:ln w="9360">
                    <a:solidFill>
                      <a:srgbClr val="000000"/>
                    </a:solidFill>
                    <a:miter lim="800000"/>
                    <a:headEnd/>
                    <a:tailEnd/>
                  </a:ln>
                </p:spPr>
                <p:txBody>
                  <a:bodyPr/>
                  <a:lstStyle/>
                  <a:p>
                    <a:endParaRPr lang="en-GB"/>
                  </a:p>
                </p:txBody>
              </p:sp>
            </p:grpSp>
          </p:grpSp>
          <p:grpSp>
            <p:nvGrpSpPr>
              <p:cNvPr id="53666" name="Group 223"/>
              <p:cNvGrpSpPr>
                <a:grpSpLocks/>
              </p:cNvGrpSpPr>
              <p:nvPr/>
            </p:nvGrpSpPr>
            <p:grpSpPr bwMode="auto">
              <a:xfrm>
                <a:off x="1642" y="1149"/>
                <a:ext cx="25" cy="126"/>
                <a:chOff x="1642" y="1149"/>
                <a:chExt cx="25" cy="126"/>
              </a:xfrm>
            </p:grpSpPr>
            <p:sp>
              <p:nvSpPr>
                <p:cNvPr id="55674" name="Line 224"/>
                <p:cNvSpPr>
                  <a:spLocks noChangeShapeType="1"/>
                </p:cNvSpPr>
                <p:nvPr/>
              </p:nvSpPr>
              <p:spPr bwMode="auto">
                <a:xfrm flipH="1">
                  <a:off x="1641" y="1149"/>
                  <a:ext cx="21" cy="5"/>
                </a:xfrm>
                <a:prstGeom prst="line">
                  <a:avLst/>
                </a:prstGeom>
                <a:noFill/>
                <a:ln w="9360">
                  <a:solidFill>
                    <a:srgbClr val="000000"/>
                  </a:solidFill>
                  <a:miter lim="800000"/>
                  <a:headEnd/>
                  <a:tailEnd/>
                </a:ln>
              </p:spPr>
              <p:txBody>
                <a:bodyPr/>
                <a:lstStyle/>
                <a:p>
                  <a:endParaRPr lang="en-GB"/>
                </a:p>
              </p:txBody>
            </p:sp>
            <p:grpSp>
              <p:nvGrpSpPr>
                <p:cNvPr id="53667" name="Group 225"/>
                <p:cNvGrpSpPr>
                  <a:grpSpLocks/>
                </p:cNvGrpSpPr>
                <p:nvPr/>
              </p:nvGrpSpPr>
              <p:grpSpPr bwMode="auto">
                <a:xfrm>
                  <a:off x="1642" y="1155"/>
                  <a:ext cx="25" cy="18"/>
                  <a:chOff x="1642" y="1155"/>
                  <a:chExt cx="25" cy="18"/>
                </a:xfrm>
              </p:grpSpPr>
              <p:sp>
                <p:nvSpPr>
                  <p:cNvPr id="55691" name="Line 226"/>
                  <p:cNvSpPr>
                    <a:spLocks noChangeShapeType="1"/>
                  </p:cNvSpPr>
                  <p:nvPr/>
                </p:nvSpPr>
                <p:spPr bwMode="auto">
                  <a:xfrm>
                    <a:off x="1647" y="1155"/>
                    <a:ext cx="15" cy="7"/>
                  </a:xfrm>
                  <a:prstGeom prst="line">
                    <a:avLst/>
                  </a:prstGeom>
                  <a:noFill/>
                  <a:ln w="9360">
                    <a:solidFill>
                      <a:srgbClr val="000000"/>
                    </a:solidFill>
                    <a:miter lim="800000"/>
                    <a:headEnd/>
                    <a:tailEnd/>
                  </a:ln>
                </p:spPr>
                <p:txBody>
                  <a:bodyPr/>
                  <a:lstStyle/>
                  <a:p>
                    <a:endParaRPr lang="en-GB"/>
                  </a:p>
                </p:txBody>
              </p:sp>
              <p:sp>
                <p:nvSpPr>
                  <p:cNvPr id="55692" name="Line 227"/>
                  <p:cNvSpPr>
                    <a:spLocks noChangeShapeType="1"/>
                  </p:cNvSpPr>
                  <p:nvPr/>
                </p:nvSpPr>
                <p:spPr bwMode="auto">
                  <a:xfrm flipH="1">
                    <a:off x="1641" y="1164"/>
                    <a:ext cx="27" cy="9"/>
                  </a:xfrm>
                  <a:prstGeom prst="line">
                    <a:avLst/>
                  </a:prstGeom>
                  <a:noFill/>
                  <a:ln w="9360">
                    <a:solidFill>
                      <a:srgbClr val="000000"/>
                    </a:solidFill>
                    <a:miter lim="800000"/>
                    <a:headEnd/>
                    <a:tailEnd/>
                  </a:ln>
                </p:spPr>
                <p:txBody>
                  <a:bodyPr/>
                  <a:lstStyle/>
                  <a:p>
                    <a:endParaRPr lang="en-GB"/>
                  </a:p>
                </p:txBody>
              </p:sp>
            </p:grpSp>
            <p:grpSp>
              <p:nvGrpSpPr>
                <p:cNvPr id="53680" name="Group 228"/>
                <p:cNvGrpSpPr>
                  <a:grpSpLocks/>
                </p:cNvGrpSpPr>
                <p:nvPr/>
              </p:nvGrpSpPr>
              <p:grpSpPr bwMode="auto">
                <a:xfrm>
                  <a:off x="1642" y="1176"/>
                  <a:ext cx="25" cy="18"/>
                  <a:chOff x="1642" y="1176"/>
                  <a:chExt cx="25" cy="18"/>
                </a:xfrm>
              </p:grpSpPr>
              <p:sp>
                <p:nvSpPr>
                  <p:cNvPr id="55689" name="Line 229"/>
                  <p:cNvSpPr>
                    <a:spLocks noChangeShapeType="1"/>
                  </p:cNvSpPr>
                  <p:nvPr/>
                </p:nvSpPr>
                <p:spPr bwMode="auto">
                  <a:xfrm>
                    <a:off x="1647" y="1176"/>
                    <a:ext cx="15" cy="7"/>
                  </a:xfrm>
                  <a:prstGeom prst="line">
                    <a:avLst/>
                  </a:prstGeom>
                  <a:noFill/>
                  <a:ln w="9360">
                    <a:solidFill>
                      <a:srgbClr val="000000"/>
                    </a:solidFill>
                    <a:miter lim="800000"/>
                    <a:headEnd/>
                    <a:tailEnd/>
                  </a:ln>
                </p:spPr>
                <p:txBody>
                  <a:bodyPr/>
                  <a:lstStyle/>
                  <a:p>
                    <a:endParaRPr lang="en-GB"/>
                  </a:p>
                </p:txBody>
              </p:sp>
              <p:sp>
                <p:nvSpPr>
                  <p:cNvPr id="55690" name="Line 230"/>
                  <p:cNvSpPr>
                    <a:spLocks noChangeShapeType="1"/>
                  </p:cNvSpPr>
                  <p:nvPr/>
                </p:nvSpPr>
                <p:spPr bwMode="auto">
                  <a:xfrm flipH="1">
                    <a:off x="1641" y="1185"/>
                    <a:ext cx="27" cy="9"/>
                  </a:xfrm>
                  <a:prstGeom prst="line">
                    <a:avLst/>
                  </a:prstGeom>
                  <a:noFill/>
                  <a:ln w="9360">
                    <a:solidFill>
                      <a:srgbClr val="000000"/>
                    </a:solidFill>
                    <a:miter lim="800000"/>
                    <a:headEnd/>
                    <a:tailEnd/>
                  </a:ln>
                </p:spPr>
                <p:txBody>
                  <a:bodyPr/>
                  <a:lstStyle/>
                  <a:p>
                    <a:endParaRPr lang="en-GB"/>
                  </a:p>
                </p:txBody>
              </p:sp>
            </p:grpSp>
            <p:grpSp>
              <p:nvGrpSpPr>
                <p:cNvPr id="53681" name="Group 231"/>
                <p:cNvGrpSpPr>
                  <a:grpSpLocks/>
                </p:cNvGrpSpPr>
                <p:nvPr/>
              </p:nvGrpSpPr>
              <p:grpSpPr bwMode="auto">
                <a:xfrm>
                  <a:off x="1642" y="1196"/>
                  <a:ext cx="25" cy="18"/>
                  <a:chOff x="1642" y="1196"/>
                  <a:chExt cx="25" cy="18"/>
                </a:xfrm>
              </p:grpSpPr>
              <p:sp>
                <p:nvSpPr>
                  <p:cNvPr id="55687" name="Line 232"/>
                  <p:cNvSpPr>
                    <a:spLocks noChangeShapeType="1"/>
                  </p:cNvSpPr>
                  <p:nvPr/>
                </p:nvSpPr>
                <p:spPr bwMode="auto">
                  <a:xfrm>
                    <a:off x="1647" y="1196"/>
                    <a:ext cx="15" cy="7"/>
                  </a:xfrm>
                  <a:prstGeom prst="line">
                    <a:avLst/>
                  </a:prstGeom>
                  <a:noFill/>
                  <a:ln w="9360">
                    <a:solidFill>
                      <a:srgbClr val="000000"/>
                    </a:solidFill>
                    <a:miter lim="800000"/>
                    <a:headEnd/>
                    <a:tailEnd/>
                  </a:ln>
                </p:spPr>
                <p:txBody>
                  <a:bodyPr/>
                  <a:lstStyle/>
                  <a:p>
                    <a:endParaRPr lang="en-GB"/>
                  </a:p>
                </p:txBody>
              </p:sp>
              <p:sp>
                <p:nvSpPr>
                  <p:cNvPr id="55688" name="Line 233"/>
                  <p:cNvSpPr>
                    <a:spLocks noChangeShapeType="1"/>
                  </p:cNvSpPr>
                  <p:nvPr/>
                </p:nvSpPr>
                <p:spPr bwMode="auto">
                  <a:xfrm flipH="1">
                    <a:off x="1641" y="1205"/>
                    <a:ext cx="27" cy="9"/>
                  </a:xfrm>
                  <a:prstGeom prst="line">
                    <a:avLst/>
                  </a:prstGeom>
                  <a:noFill/>
                  <a:ln w="9360">
                    <a:solidFill>
                      <a:srgbClr val="000000"/>
                    </a:solidFill>
                    <a:miter lim="800000"/>
                    <a:headEnd/>
                    <a:tailEnd/>
                  </a:ln>
                </p:spPr>
                <p:txBody>
                  <a:bodyPr/>
                  <a:lstStyle/>
                  <a:p>
                    <a:endParaRPr lang="en-GB"/>
                  </a:p>
                </p:txBody>
              </p:sp>
            </p:grpSp>
            <p:grpSp>
              <p:nvGrpSpPr>
                <p:cNvPr id="53687" name="Group 234"/>
                <p:cNvGrpSpPr>
                  <a:grpSpLocks/>
                </p:cNvGrpSpPr>
                <p:nvPr/>
              </p:nvGrpSpPr>
              <p:grpSpPr bwMode="auto">
                <a:xfrm>
                  <a:off x="1642" y="1216"/>
                  <a:ext cx="25" cy="18"/>
                  <a:chOff x="1642" y="1216"/>
                  <a:chExt cx="25" cy="18"/>
                </a:xfrm>
              </p:grpSpPr>
              <p:sp>
                <p:nvSpPr>
                  <p:cNvPr id="55685" name="Line 235"/>
                  <p:cNvSpPr>
                    <a:spLocks noChangeShapeType="1"/>
                  </p:cNvSpPr>
                  <p:nvPr/>
                </p:nvSpPr>
                <p:spPr bwMode="auto">
                  <a:xfrm>
                    <a:off x="1647" y="1216"/>
                    <a:ext cx="15" cy="7"/>
                  </a:xfrm>
                  <a:prstGeom prst="line">
                    <a:avLst/>
                  </a:prstGeom>
                  <a:noFill/>
                  <a:ln w="9360">
                    <a:solidFill>
                      <a:srgbClr val="000000"/>
                    </a:solidFill>
                    <a:miter lim="800000"/>
                    <a:headEnd/>
                    <a:tailEnd/>
                  </a:ln>
                </p:spPr>
                <p:txBody>
                  <a:bodyPr/>
                  <a:lstStyle/>
                  <a:p>
                    <a:endParaRPr lang="en-GB"/>
                  </a:p>
                </p:txBody>
              </p:sp>
              <p:sp>
                <p:nvSpPr>
                  <p:cNvPr id="55686" name="Line 236"/>
                  <p:cNvSpPr>
                    <a:spLocks noChangeShapeType="1"/>
                  </p:cNvSpPr>
                  <p:nvPr/>
                </p:nvSpPr>
                <p:spPr bwMode="auto">
                  <a:xfrm flipH="1">
                    <a:off x="1641" y="1225"/>
                    <a:ext cx="27" cy="9"/>
                  </a:xfrm>
                  <a:prstGeom prst="line">
                    <a:avLst/>
                  </a:prstGeom>
                  <a:noFill/>
                  <a:ln w="9360">
                    <a:solidFill>
                      <a:srgbClr val="000000"/>
                    </a:solidFill>
                    <a:miter lim="800000"/>
                    <a:headEnd/>
                    <a:tailEnd/>
                  </a:ln>
                </p:spPr>
                <p:txBody>
                  <a:bodyPr/>
                  <a:lstStyle/>
                  <a:p>
                    <a:endParaRPr lang="en-GB"/>
                  </a:p>
                </p:txBody>
              </p:sp>
            </p:grpSp>
            <p:grpSp>
              <p:nvGrpSpPr>
                <p:cNvPr id="53688" name="Group 237"/>
                <p:cNvGrpSpPr>
                  <a:grpSpLocks/>
                </p:cNvGrpSpPr>
                <p:nvPr/>
              </p:nvGrpSpPr>
              <p:grpSpPr bwMode="auto">
                <a:xfrm>
                  <a:off x="1642" y="1237"/>
                  <a:ext cx="25" cy="17"/>
                  <a:chOff x="1642" y="1237"/>
                  <a:chExt cx="25" cy="17"/>
                </a:xfrm>
              </p:grpSpPr>
              <p:sp>
                <p:nvSpPr>
                  <p:cNvPr id="55683" name="Line 238"/>
                  <p:cNvSpPr>
                    <a:spLocks noChangeShapeType="1"/>
                  </p:cNvSpPr>
                  <p:nvPr/>
                </p:nvSpPr>
                <p:spPr bwMode="auto">
                  <a:xfrm>
                    <a:off x="1647" y="1237"/>
                    <a:ext cx="15" cy="7"/>
                  </a:xfrm>
                  <a:prstGeom prst="line">
                    <a:avLst/>
                  </a:prstGeom>
                  <a:noFill/>
                  <a:ln w="9360">
                    <a:solidFill>
                      <a:srgbClr val="000000"/>
                    </a:solidFill>
                    <a:miter lim="800000"/>
                    <a:headEnd/>
                    <a:tailEnd/>
                  </a:ln>
                </p:spPr>
                <p:txBody>
                  <a:bodyPr/>
                  <a:lstStyle/>
                  <a:p>
                    <a:endParaRPr lang="en-GB"/>
                  </a:p>
                </p:txBody>
              </p:sp>
              <p:sp>
                <p:nvSpPr>
                  <p:cNvPr id="55684" name="Line 239"/>
                  <p:cNvSpPr>
                    <a:spLocks noChangeShapeType="1"/>
                  </p:cNvSpPr>
                  <p:nvPr/>
                </p:nvSpPr>
                <p:spPr bwMode="auto">
                  <a:xfrm flipH="1">
                    <a:off x="1641" y="1245"/>
                    <a:ext cx="27" cy="9"/>
                  </a:xfrm>
                  <a:prstGeom prst="line">
                    <a:avLst/>
                  </a:prstGeom>
                  <a:noFill/>
                  <a:ln w="9360">
                    <a:solidFill>
                      <a:srgbClr val="000000"/>
                    </a:solidFill>
                    <a:miter lim="800000"/>
                    <a:headEnd/>
                    <a:tailEnd/>
                  </a:ln>
                </p:spPr>
                <p:txBody>
                  <a:bodyPr/>
                  <a:lstStyle/>
                  <a:p>
                    <a:endParaRPr lang="en-GB"/>
                  </a:p>
                </p:txBody>
              </p:sp>
            </p:grpSp>
            <p:grpSp>
              <p:nvGrpSpPr>
                <p:cNvPr id="53690" name="Group 240"/>
                <p:cNvGrpSpPr>
                  <a:grpSpLocks/>
                </p:cNvGrpSpPr>
                <p:nvPr/>
              </p:nvGrpSpPr>
              <p:grpSpPr bwMode="auto">
                <a:xfrm>
                  <a:off x="1642" y="1257"/>
                  <a:ext cx="25" cy="18"/>
                  <a:chOff x="1642" y="1257"/>
                  <a:chExt cx="25" cy="18"/>
                </a:xfrm>
              </p:grpSpPr>
              <p:sp>
                <p:nvSpPr>
                  <p:cNvPr id="55681" name="Line 241"/>
                  <p:cNvSpPr>
                    <a:spLocks noChangeShapeType="1"/>
                  </p:cNvSpPr>
                  <p:nvPr/>
                </p:nvSpPr>
                <p:spPr bwMode="auto">
                  <a:xfrm>
                    <a:off x="1647" y="1257"/>
                    <a:ext cx="15" cy="7"/>
                  </a:xfrm>
                  <a:prstGeom prst="line">
                    <a:avLst/>
                  </a:prstGeom>
                  <a:noFill/>
                  <a:ln w="9360">
                    <a:solidFill>
                      <a:srgbClr val="000000"/>
                    </a:solidFill>
                    <a:miter lim="800000"/>
                    <a:headEnd/>
                    <a:tailEnd/>
                  </a:ln>
                </p:spPr>
                <p:txBody>
                  <a:bodyPr/>
                  <a:lstStyle/>
                  <a:p>
                    <a:endParaRPr lang="en-GB"/>
                  </a:p>
                </p:txBody>
              </p:sp>
              <p:sp>
                <p:nvSpPr>
                  <p:cNvPr id="55682" name="Line 242"/>
                  <p:cNvSpPr>
                    <a:spLocks noChangeShapeType="1"/>
                  </p:cNvSpPr>
                  <p:nvPr/>
                </p:nvSpPr>
                <p:spPr bwMode="auto">
                  <a:xfrm flipH="1">
                    <a:off x="1641" y="1266"/>
                    <a:ext cx="27" cy="9"/>
                  </a:xfrm>
                  <a:prstGeom prst="line">
                    <a:avLst/>
                  </a:prstGeom>
                  <a:noFill/>
                  <a:ln w="9360">
                    <a:solidFill>
                      <a:srgbClr val="000000"/>
                    </a:solidFill>
                    <a:miter lim="800000"/>
                    <a:headEnd/>
                    <a:tailEnd/>
                  </a:ln>
                </p:spPr>
                <p:txBody>
                  <a:bodyPr/>
                  <a:lstStyle/>
                  <a:p>
                    <a:endParaRPr lang="en-GB"/>
                  </a:p>
                </p:txBody>
              </p:sp>
            </p:grpSp>
          </p:grpSp>
        </p:grpSp>
        <p:grpSp>
          <p:nvGrpSpPr>
            <p:cNvPr id="53691" name="Group 243"/>
            <p:cNvGrpSpPr>
              <a:grpSpLocks/>
            </p:cNvGrpSpPr>
            <p:nvPr/>
          </p:nvGrpSpPr>
          <p:grpSpPr bwMode="auto">
            <a:xfrm>
              <a:off x="1583" y="1283"/>
              <a:ext cx="100" cy="192"/>
              <a:chOff x="1583" y="1283"/>
              <a:chExt cx="100" cy="192"/>
            </a:xfrm>
          </p:grpSpPr>
          <p:sp>
            <p:nvSpPr>
              <p:cNvPr id="55622" name="Oval 244"/>
              <p:cNvSpPr>
                <a:spLocks noChangeArrowheads="1"/>
              </p:cNvSpPr>
              <p:nvPr/>
            </p:nvSpPr>
            <p:spPr bwMode="auto">
              <a:xfrm rot="10800000">
                <a:off x="1630" y="1447"/>
                <a:ext cx="54" cy="29"/>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5623" name="Line 245"/>
              <p:cNvSpPr>
                <a:spLocks noChangeShapeType="1"/>
              </p:cNvSpPr>
              <p:nvPr/>
            </p:nvSpPr>
            <p:spPr bwMode="auto">
              <a:xfrm flipV="1">
                <a:off x="1655" y="1415"/>
                <a:ext cx="0" cy="25"/>
              </a:xfrm>
              <a:prstGeom prst="line">
                <a:avLst/>
              </a:prstGeom>
              <a:noFill/>
              <a:ln w="9360">
                <a:solidFill>
                  <a:srgbClr val="000000"/>
                </a:solidFill>
                <a:miter lim="800000"/>
                <a:headEnd/>
                <a:tailEnd/>
              </a:ln>
            </p:spPr>
            <p:txBody>
              <a:bodyPr/>
              <a:lstStyle/>
              <a:p>
                <a:endParaRPr lang="en-GB"/>
              </a:p>
            </p:txBody>
          </p:sp>
          <p:sp>
            <p:nvSpPr>
              <p:cNvPr id="55624" name="Line 246"/>
              <p:cNvSpPr>
                <a:spLocks noChangeShapeType="1"/>
              </p:cNvSpPr>
              <p:nvPr/>
            </p:nvSpPr>
            <p:spPr bwMode="auto">
              <a:xfrm flipH="1">
                <a:off x="1589" y="1420"/>
                <a:ext cx="70" cy="0"/>
              </a:xfrm>
              <a:prstGeom prst="line">
                <a:avLst/>
              </a:prstGeom>
              <a:noFill/>
              <a:ln w="9360">
                <a:solidFill>
                  <a:srgbClr val="000000"/>
                </a:solidFill>
                <a:miter lim="800000"/>
                <a:headEnd/>
                <a:tailEnd/>
              </a:ln>
            </p:spPr>
            <p:txBody>
              <a:bodyPr/>
              <a:lstStyle/>
              <a:p>
                <a:endParaRPr lang="en-GB"/>
              </a:p>
            </p:txBody>
          </p:sp>
          <p:sp>
            <p:nvSpPr>
              <p:cNvPr id="55625" name="Line 247"/>
              <p:cNvSpPr>
                <a:spLocks noChangeShapeType="1"/>
              </p:cNvSpPr>
              <p:nvPr/>
            </p:nvSpPr>
            <p:spPr bwMode="auto">
              <a:xfrm flipV="1">
                <a:off x="1595" y="1407"/>
                <a:ext cx="0" cy="17"/>
              </a:xfrm>
              <a:prstGeom prst="line">
                <a:avLst/>
              </a:prstGeom>
              <a:noFill/>
              <a:ln w="9360">
                <a:solidFill>
                  <a:srgbClr val="000000"/>
                </a:solidFill>
                <a:miter lim="800000"/>
                <a:headEnd/>
                <a:tailEnd/>
              </a:ln>
            </p:spPr>
            <p:txBody>
              <a:bodyPr/>
              <a:lstStyle/>
              <a:p>
                <a:endParaRPr lang="en-GB"/>
              </a:p>
            </p:txBody>
          </p:sp>
          <p:sp>
            <p:nvSpPr>
              <p:cNvPr id="55626" name="Line 248"/>
              <p:cNvSpPr>
                <a:spLocks noChangeShapeType="1"/>
              </p:cNvSpPr>
              <p:nvPr/>
            </p:nvSpPr>
            <p:spPr bwMode="auto">
              <a:xfrm flipV="1">
                <a:off x="1625" y="1407"/>
                <a:ext cx="0" cy="17"/>
              </a:xfrm>
              <a:prstGeom prst="line">
                <a:avLst/>
              </a:prstGeom>
              <a:noFill/>
              <a:ln w="9360">
                <a:solidFill>
                  <a:srgbClr val="000000"/>
                </a:solidFill>
                <a:miter lim="800000"/>
                <a:headEnd/>
                <a:tailEnd/>
              </a:ln>
            </p:spPr>
            <p:txBody>
              <a:bodyPr/>
              <a:lstStyle/>
              <a:p>
                <a:endParaRPr lang="en-GB"/>
              </a:p>
            </p:txBody>
          </p:sp>
          <p:grpSp>
            <p:nvGrpSpPr>
              <p:cNvPr id="53692" name="Group 249"/>
              <p:cNvGrpSpPr>
                <a:grpSpLocks/>
              </p:cNvGrpSpPr>
              <p:nvPr/>
            </p:nvGrpSpPr>
            <p:grpSpPr bwMode="auto">
              <a:xfrm>
                <a:off x="1613" y="1283"/>
                <a:ext cx="25" cy="132"/>
                <a:chOff x="1613" y="1283"/>
                <a:chExt cx="25" cy="132"/>
              </a:xfrm>
            </p:grpSpPr>
            <p:sp>
              <p:nvSpPr>
                <p:cNvPr id="55648" name="Line 250"/>
                <p:cNvSpPr>
                  <a:spLocks noChangeShapeType="1"/>
                </p:cNvSpPr>
                <p:nvPr/>
              </p:nvSpPr>
              <p:spPr bwMode="auto">
                <a:xfrm flipV="1">
                  <a:off x="1625" y="1400"/>
                  <a:ext cx="9" cy="16"/>
                </a:xfrm>
                <a:prstGeom prst="line">
                  <a:avLst/>
                </a:prstGeom>
                <a:noFill/>
                <a:ln w="9360">
                  <a:solidFill>
                    <a:srgbClr val="000000"/>
                  </a:solidFill>
                  <a:miter lim="800000"/>
                  <a:headEnd/>
                  <a:tailEnd/>
                </a:ln>
              </p:spPr>
              <p:txBody>
                <a:bodyPr/>
                <a:lstStyle/>
                <a:p>
                  <a:endParaRPr lang="en-GB"/>
                </a:p>
              </p:txBody>
            </p:sp>
            <p:grpSp>
              <p:nvGrpSpPr>
                <p:cNvPr id="53693" name="Group 251"/>
                <p:cNvGrpSpPr>
                  <a:grpSpLocks/>
                </p:cNvGrpSpPr>
                <p:nvPr/>
              </p:nvGrpSpPr>
              <p:grpSpPr bwMode="auto">
                <a:xfrm>
                  <a:off x="1613" y="1383"/>
                  <a:ext cx="25" cy="25"/>
                  <a:chOff x="1613" y="1383"/>
                  <a:chExt cx="25" cy="25"/>
                </a:xfrm>
              </p:grpSpPr>
              <p:sp>
                <p:nvSpPr>
                  <p:cNvPr id="55665" name="Line 252"/>
                  <p:cNvSpPr>
                    <a:spLocks noChangeShapeType="1"/>
                  </p:cNvSpPr>
                  <p:nvPr/>
                </p:nvSpPr>
                <p:spPr bwMode="auto">
                  <a:xfrm flipH="1" flipV="1">
                    <a:off x="1612" y="1392"/>
                    <a:ext cx="27" cy="17"/>
                  </a:xfrm>
                  <a:prstGeom prst="line">
                    <a:avLst/>
                  </a:prstGeom>
                  <a:noFill/>
                  <a:ln w="9360">
                    <a:solidFill>
                      <a:srgbClr val="000000"/>
                    </a:solidFill>
                    <a:miter lim="800000"/>
                    <a:headEnd/>
                    <a:tailEnd/>
                  </a:ln>
                </p:spPr>
                <p:txBody>
                  <a:bodyPr/>
                  <a:lstStyle/>
                  <a:p>
                    <a:endParaRPr lang="en-GB"/>
                  </a:p>
                </p:txBody>
              </p:sp>
              <p:sp>
                <p:nvSpPr>
                  <p:cNvPr id="55666" name="Line 253"/>
                  <p:cNvSpPr>
                    <a:spLocks noChangeShapeType="1"/>
                  </p:cNvSpPr>
                  <p:nvPr/>
                </p:nvSpPr>
                <p:spPr bwMode="auto">
                  <a:xfrm flipV="1">
                    <a:off x="1619" y="1382"/>
                    <a:ext cx="16" cy="19"/>
                  </a:xfrm>
                  <a:prstGeom prst="line">
                    <a:avLst/>
                  </a:prstGeom>
                  <a:noFill/>
                  <a:ln w="9360">
                    <a:solidFill>
                      <a:srgbClr val="000000"/>
                    </a:solidFill>
                    <a:miter lim="800000"/>
                    <a:headEnd/>
                    <a:tailEnd/>
                  </a:ln>
                </p:spPr>
                <p:txBody>
                  <a:bodyPr/>
                  <a:lstStyle/>
                  <a:p>
                    <a:endParaRPr lang="en-GB"/>
                  </a:p>
                </p:txBody>
              </p:sp>
            </p:grpSp>
            <p:grpSp>
              <p:nvGrpSpPr>
                <p:cNvPr id="53694" name="Group 254"/>
                <p:cNvGrpSpPr>
                  <a:grpSpLocks/>
                </p:cNvGrpSpPr>
                <p:nvPr/>
              </p:nvGrpSpPr>
              <p:grpSpPr bwMode="auto">
                <a:xfrm>
                  <a:off x="1613" y="1362"/>
                  <a:ext cx="25" cy="25"/>
                  <a:chOff x="1613" y="1362"/>
                  <a:chExt cx="25" cy="25"/>
                </a:xfrm>
              </p:grpSpPr>
              <p:sp>
                <p:nvSpPr>
                  <p:cNvPr id="55663" name="Line 255"/>
                  <p:cNvSpPr>
                    <a:spLocks noChangeShapeType="1"/>
                  </p:cNvSpPr>
                  <p:nvPr/>
                </p:nvSpPr>
                <p:spPr bwMode="auto">
                  <a:xfrm flipH="1" flipV="1">
                    <a:off x="1612" y="1371"/>
                    <a:ext cx="27" cy="17"/>
                  </a:xfrm>
                  <a:prstGeom prst="line">
                    <a:avLst/>
                  </a:prstGeom>
                  <a:noFill/>
                  <a:ln w="9360">
                    <a:solidFill>
                      <a:srgbClr val="000000"/>
                    </a:solidFill>
                    <a:miter lim="800000"/>
                    <a:headEnd/>
                    <a:tailEnd/>
                  </a:ln>
                </p:spPr>
                <p:txBody>
                  <a:bodyPr/>
                  <a:lstStyle/>
                  <a:p>
                    <a:endParaRPr lang="en-GB"/>
                  </a:p>
                </p:txBody>
              </p:sp>
              <p:sp>
                <p:nvSpPr>
                  <p:cNvPr id="55664" name="Line 256"/>
                  <p:cNvSpPr>
                    <a:spLocks noChangeShapeType="1"/>
                  </p:cNvSpPr>
                  <p:nvPr/>
                </p:nvSpPr>
                <p:spPr bwMode="auto">
                  <a:xfrm flipV="1">
                    <a:off x="1619" y="1362"/>
                    <a:ext cx="16" cy="19"/>
                  </a:xfrm>
                  <a:prstGeom prst="line">
                    <a:avLst/>
                  </a:prstGeom>
                  <a:noFill/>
                  <a:ln w="9360">
                    <a:solidFill>
                      <a:srgbClr val="000000"/>
                    </a:solidFill>
                    <a:miter lim="800000"/>
                    <a:headEnd/>
                    <a:tailEnd/>
                  </a:ln>
                </p:spPr>
                <p:txBody>
                  <a:bodyPr/>
                  <a:lstStyle/>
                  <a:p>
                    <a:endParaRPr lang="en-GB"/>
                  </a:p>
                </p:txBody>
              </p:sp>
            </p:grpSp>
            <p:grpSp>
              <p:nvGrpSpPr>
                <p:cNvPr id="53695" name="Group 257"/>
                <p:cNvGrpSpPr>
                  <a:grpSpLocks/>
                </p:cNvGrpSpPr>
                <p:nvPr/>
              </p:nvGrpSpPr>
              <p:grpSpPr bwMode="auto">
                <a:xfrm>
                  <a:off x="1613" y="1343"/>
                  <a:ext cx="25" cy="25"/>
                  <a:chOff x="1613" y="1343"/>
                  <a:chExt cx="25" cy="25"/>
                </a:xfrm>
              </p:grpSpPr>
              <p:sp>
                <p:nvSpPr>
                  <p:cNvPr id="55661" name="Line 258"/>
                  <p:cNvSpPr>
                    <a:spLocks noChangeShapeType="1"/>
                  </p:cNvSpPr>
                  <p:nvPr/>
                </p:nvSpPr>
                <p:spPr bwMode="auto">
                  <a:xfrm flipH="1" flipV="1">
                    <a:off x="1612" y="1352"/>
                    <a:ext cx="27" cy="17"/>
                  </a:xfrm>
                  <a:prstGeom prst="line">
                    <a:avLst/>
                  </a:prstGeom>
                  <a:noFill/>
                  <a:ln w="9360">
                    <a:solidFill>
                      <a:srgbClr val="000000"/>
                    </a:solidFill>
                    <a:miter lim="800000"/>
                    <a:headEnd/>
                    <a:tailEnd/>
                  </a:ln>
                </p:spPr>
                <p:txBody>
                  <a:bodyPr/>
                  <a:lstStyle/>
                  <a:p>
                    <a:endParaRPr lang="en-GB"/>
                  </a:p>
                </p:txBody>
              </p:sp>
              <p:sp>
                <p:nvSpPr>
                  <p:cNvPr id="55662" name="Line 259"/>
                  <p:cNvSpPr>
                    <a:spLocks noChangeShapeType="1"/>
                  </p:cNvSpPr>
                  <p:nvPr/>
                </p:nvSpPr>
                <p:spPr bwMode="auto">
                  <a:xfrm flipV="1">
                    <a:off x="1619" y="1342"/>
                    <a:ext cx="16" cy="19"/>
                  </a:xfrm>
                  <a:prstGeom prst="line">
                    <a:avLst/>
                  </a:prstGeom>
                  <a:noFill/>
                  <a:ln w="9360">
                    <a:solidFill>
                      <a:srgbClr val="000000"/>
                    </a:solidFill>
                    <a:miter lim="800000"/>
                    <a:headEnd/>
                    <a:tailEnd/>
                  </a:ln>
                </p:spPr>
                <p:txBody>
                  <a:bodyPr/>
                  <a:lstStyle/>
                  <a:p>
                    <a:endParaRPr lang="en-GB"/>
                  </a:p>
                </p:txBody>
              </p:sp>
            </p:grpSp>
            <p:grpSp>
              <p:nvGrpSpPr>
                <p:cNvPr id="55811" name="Group 260"/>
                <p:cNvGrpSpPr>
                  <a:grpSpLocks/>
                </p:cNvGrpSpPr>
                <p:nvPr/>
              </p:nvGrpSpPr>
              <p:grpSpPr bwMode="auto">
                <a:xfrm>
                  <a:off x="1613" y="1323"/>
                  <a:ext cx="25" cy="25"/>
                  <a:chOff x="1613" y="1323"/>
                  <a:chExt cx="25" cy="25"/>
                </a:xfrm>
              </p:grpSpPr>
              <p:sp>
                <p:nvSpPr>
                  <p:cNvPr id="55659" name="Line 261"/>
                  <p:cNvSpPr>
                    <a:spLocks noChangeShapeType="1"/>
                  </p:cNvSpPr>
                  <p:nvPr/>
                </p:nvSpPr>
                <p:spPr bwMode="auto">
                  <a:xfrm flipH="1" flipV="1">
                    <a:off x="1612" y="1332"/>
                    <a:ext cx="27" cy="17"/>
                  </a:xfrm>
                  <a:prstGeom prst="line">
                    <a:avLst/>
                  </a:prstGeom>
                  <a:noFill/>
                  <a:ln w="9360">
                    <a:solidFill>
                      <a:srgbClr val="000000"/>
                    </a:solidFill>
                    <a:miter lim="800000"/>
                    <a:headEnd/>
                    <a:tailEnd/>
                  </a:ln>
                </p:spPr>
                <p:txBody>
                  <a:bodyPr/>
                  <a:lstStyle/>
                  <a:p>
                    <a:endParaRPr lang="en-GB"/>
                  </a:p>
                </p:txBody>
              </p:sp>
              <p:sp>
                <p:nvSpPr>
                  <p:cNvPr id="55660" name="Line 262"/>
                  <p:cNvSpPr>
                    <a:spLocks noChangeShapeType="1"/>
                  </p:cNvSpPr>
                  <p:nvPr/>
                </p:nvSpPr>
                <p:spPr bwMode="auto">
                  <a:xfrm flipV="1">
                    <a:off x="1619" y="1322"/>
                    <a:ext cx="16" cy="19"/>
                  </a:xfrm>
                  <a:prstGeom prst="line">
                    <a:avLst/>
                  </a:prstGeom>
                  <a:noFill/>
                  <a:ln w="9360">
                    <a:solidFill>
                      <a:srgbClr val="000000"/>
                    </a:solidFill>
                    <a:miter lim="800000"/>
                    <a:headEnd/>
                    <a:tailEnd/>
                  </a:ln>
                </p:spPr>
                <p:txBody>
                  <a:bodyPr/>
                  <a:lstStyle/>
                  <a:p>
                    <a:endParaRPr lang="en-GB"/>
                  </a:p>
                </p:txBody>
              </p:sp>
            </p:grpSp>
            <p:grpSp>
              <p:nvGrpSpPr>
                <p:cNvPr id="55812" name="Group 263"/>
                <p:cNvGrpSpPr>
                  <a:grpSpLocks/>
                </p:cNvGrpSpPr>
                <p:nvPr/>
              </p:nvGrpSpPr>
              <p:grpSpPr bwMode="auto">
                <a:xfrm>
                  <a:off x="1613" y="1303"/>
                  <a:ext cx="25" cy="25"/>
                  <a:chOff x="1613" y="1303"/>
                  <a:chExt cx="25" cy="25"/>
                </a:xfrm>
              </p:grpSpPr>
              <p:sp>
                <p:nvSpPr>
                  <p:cNvPr id="55657" name="Line 264"/>
                  <p:cNvSpPr>
                    <a:spLocks noChangeShapeType="1"/>
                  </p:cNvSpPr>
                  <p:nvPr/>
                </p:nvSpPr>
                <p:spPr bwMode="auto">
                  <a:xfrm flipH="1" flipV="1">
                    <a:off x="1612" y="1313"/>
                    <a:ext cx="27" cy="17"/>
                  </a:xfrm>
                  <a:prstGeom prst="line">
                    <a:avLst/>
                  </a:prstGeom>
                  <a:noFill/>
                  <a:ln w="9360">
                    <a:solidFill>
                      <a:srgbClr val="000000"/>
                    </a:solidFill>
                    <a:miter lim="800000"/>
                    <a:headEnd/>
                    <a:tailEnd/>
                  </a:ln>
                </p:spPr>
                <p:txBody>
                  <a:bodyPr/>
                  <a:lstStyle/>
                  <a:p>
                    <a:endParaRPr lang="en-GB"/>
                  </a:p>
                </p:txBody>
              </p:sp>
              <p:sp>
                <p:nvSpPr>
                  <p:cNvPr id="55658" name="Line 265"/>
                  <p:cNvSpPr>
                    <a:spLocks noChangeShapeType="1"/>
                  </p:cNvSpPr>
                  <p:nvPr/>
                </p:nvSpPr>
                <p:spPr bwMode="auto">
                  <a:xfrm flipV="1">
                    <a:off x="1619" y="1302"/>
                    <a:ext cx="16" cy="19"/>
                  </a:xfrm>
                  <a:prstGeom prst="line">
                    <a:avLst/>
                  </a:prstGeom>
                  <a:noFill/>
                  <a:ln w="9360">
                    <a:solidFill>
                      <a:srgbClr val="000000"/>
                    </a:solidFill>
                    <a:miter lim="800000"/>
                    <a:headEnd/>
                    <a:tailEnd/>
                  </a:ln>
                </p:spPr>
                <p:txBody>
                  <a:bodyPr/>
                  <a:lstStyle/>
                  <a:p>
                    <a:endParaRPr lang="en-GB"/>
                  </a:p>
                </p:txBody>
              </p:sp>
            </p:grpSp>
            <p:grpSp>
              <p:nvGrpSpPr>
                <p:cNvPr id="55814" name="Group 266"/>
                <p:cNvGrpSpPr>
                  <a:grpSpLocks/>
                </p:cNvGrpSpPr>
                <p:nvPr/>
              </p:nvGrpSpPr>
              <p:grpSpPr bwMode="auto">
                <a:xfrm>
                  <a:off x="1613" y="1283"/>
                  <a:ext cx="25" cy="25"/>
                  <a:chOff x="1613" y="1283"/>
                  <a:chExt cx="25" cy="25"/>
                </a:xfrm>
              </p:grpSpPr>
              <p:sp>
                <p:nvSpPr>
                  <p:cNvPr id="55655" name="Line 267"/>
                  <p:cNvSpPr>
                    <a:spLocks noChangeShapeType="1"/>
                  </p:cNvSpPr>
                  <p:nvPr/>
                </p:nvSpPr>
                <p:spPr bwMode="auto">
                  <a:xfrm flipH="1" flipV="1">
                    <a:off x="1612" y="1292"/>
                    <a:ext cx="27" cy="17"/>
                  </a:xfrm>
                  <a:prstGeom prst="line">
                    <a:avLst/>
                  </a:prstGeom>
                  <a:noFill/>
                  <a:ln w="9360">
                    <a:solidFill>
                      <a:srgbClr val="000000"/>
                    </a:solidFill>
                    <a:miter lim="800000"/>
                    <a:headEnd/>
                    <a:tailEnd/>
                  </a:ln>
                </p:spPr>
                <p:txBody>
                  <a:bodyPr/>
                  <a:lstStyle/>
                  <a:p>
                    <a:endParaRPr lang="en-GB"/>
                  </a:p>
                </p:txBody>
              </p:sp>
              <p:sp>
                <p:nvSpPr>
                  <p:cNvPr id="55656" name="Line 268"/>
                  <p:cNvSpPr>
                    <a:spLocks noChangeShapeType="1"/>
                  </p:cNvSpPr>
                  <p:nvPr/>
                </p:nvSpPr>
                <p:spPr bwMode="auto">
                  <a:xfrm flipV="1">
                    <a:off x="1619" y="1282"/>
                    <a:ext cx="16" cy="19"/>
                  </a:xfrm>
                  <a:prstGeom prst="line">
                    <a:avLst/>
                  </a:prstGeom>
                  <a:noFill/>
                  <a:ln w="9360">
                    <a:solidFill>
                      <a:srgbClr val="000000"/>
                    </a:solidFill>
                    <a:miter lim="800000"/>
                    <a:headEnd/>
                    <a:tailEnd/>
                  </a:ln>
                </p:spPr>
                <p:txBody>
                  <a:bodyPr/>
                  <a:lstStyle/>
                  <a:p>
                    <a:endParaRPr lang="en-GB"/>
                  </a:p>
                </p:txBody>
              </p:sp>
            </p:grpSp>
          </p:grpSp>
          <p:grpSp>
            <p:nvGrpSpPr>
              <p:cNvPr id="55815" name="Group 269"/>
              <p:cNvGrpSpPr>
                <a:grpSpLocks/>
              </p:cNvGrpSpPr>
              <p:nvPr/>
            </p:nvGrpSpPr>
            <p:grpSpPr bwMode="auto">
              <a:xfrm>
                <a:off x="1583" y="1283"/>
                <a:ext cx="25" cy="132"/>
                <a:chOff x="1583" y="1283"/>
                <a:chExt cx="25" cy="132"/>
              </a:xfrm>
            </p:grpSpPr>
            <p:sp>
              <p:nvSpPr>
                <p:cNvPr id="55629" name="Line 270"/>
                <p:cNvSpPr>
                  <a:spLocks noChangeShapeType="1"/>
                </p:cNvSpPr>
                <p:nvPr/>
              </p:nvSpPr>
              <p:spPr bwMode="auto">
                <a:xfrm flipV="1">
                  <a:off x="1595" y="1400"/>
                  <a:ext cx="9" cy="16"/>
                </a:xfrm>
                <a:prstGeom prst="line">
                  <a:avLst/>
                </a:prstGeom>
                <a:noFill/>
                <a:ln w="9360">
                  <a:solidFill>
                    <a:srgbClr val="000000"/>
                  </a:solidFill>
                  <a:miter lim="800000"/>
                  <a:headEnd/>
                  <a:tailEnd/>
                </a:ln>
              </p:spPr>
              <p:txBody>
                <a:bodyPr/>
                <a:lstStyle/>
                <a:p>
                  <a:endParaRPr lang="en-GB"/>
                </a:p>
              </p:txBody>
            </p:sp>
            <p:grpSp>
              <p:nvGrpSpPr>
                <p:cNvPr id="55816" name="Group 271"/>
                <p:cNvGrpSpPr>
                  <a:grpSpLocks/>
                </p:cNvGrpSpPr>
                <p:nvPr/>
              </p:nvGrpSpPr>
              <p:grpSpPr bwMode="auto">
                <a:xfrm>
                  <a:off x="1583" y="1383"/>
                  <a:ext cx="25" cy="25"/>
                  <a:chOff x="1583" y="1383"/>
                  <a:chExt cx="25" cy="25"/>
                </a:xfrm>
              </p:grpSpPr>
              <p:sp>
                <p:nvSpPr>
                  <p:cNvPr id="55646" name="Line 272"/>
                  <p:cNvSpPr>
                    <a:spLocks noChangeShapeType="1"/>
                  </p:cNvSpPr>
                  <p:nvPr/>
                </p:nvSpPr>
                <p:spPr bwMode="auto">
                  <a:xfrm flipH="1" flipV="1">
                    <a:off x="1582" y="1392"/>
                    <a:ext cx="27" cy="17"/>
                  </a:xfrm>
                  <a:prstGeom prst="line">
                    <a:avLst/>
                  </a:prstGeom>
                  <a:noFill/>
                  <a:ln w="9360">
                    <a:solidFill>
                      <a:srgbClr val="000000"/>
                    </a:solidFill>
                    <a:miter lim="800000"/>
                    <a:headEnd/>
                    <a:tailEnd/>
                  </a:ln>
                </p:spPr>
                <p:txBody>
                  <a:bodyPr/>
                  <a:lstStyle/>
                  <a:p>
                    <a:endParaRPr lang="en-GB"/>
                  </a:p>
                </p:txBody>
              </p:sp>
              <p:sp>
                <p:nvSpPr>
                  <p:cNvPr id="55647" name="Line 273"/>
                  <p:cNvSpPr>
                    <a:spLocks noChangeShapeType="1"/>
                  </p:cNvSpPr>
                  <p:nvPr/>
                </p:nvSpPr>
                <p:spPr bwMode="auto">
                  <a:xfrm flipV="1">
                    <a:off x="1588" y="1382"/>
                    <a:ext cx="16" cy="19"/>
                  </a:xfrm>
                  <a:prstGeom prst="line">
                    <a:avLst/>
                  </a:prstGeom>
                  <a:noFill/>
                  <a:ln w="9360">
                    <a:solidFill>
                      <a:srgbClr val="000000"/>
                    </a:solidFill>
                    <a:miter lim="800000"/>
                    <a:headEnd/>
                    <a:tailEnd/>
                  </a:ln>
                </p:spPr>
                <p:txBody>
                  <a:bodyPr/>
                  <a:lstStyle/>
                  <a:p>
                    <a:endParaRPr lang="en-GB"/>
                  </a:p>
                </p:txBody>
              </p:sp>
            </p:grpSp>
            <p:grpSp>
              <p:nvGrpSpPr>
                <p:cNvPr id="55817" name="Group 274"/>
                <p:cNvGrpSpPr>
                  <a:grpSpLocks/>
                </p:cNvGrpSpPr>
                <p:nvPr/>
              </p:nvGrpSpPr>
              <p:grpSpPr bwMode="auto">
                <a:xfrm>
                  <a:off x="1583" y="1362"/>
                  <a:ext cx="25" cy="25"/>
                  <a:chOff x="1583" y="1362"/>
                  <a:chExt cx="25" cy="25"/>
                </a:xfrm>
              </p:grpSpPr>
              <p:sp>
                <p:nvSpPr>
                  <p:cNvPr id="55644" name="Line 275"/>
                  <p:cNvSpPr>
                    <a:spLocks noChangeShapeType="1"/>
                  </p:cNvSpPr>
                  <p:nvPr/>
                </p:nvSpPr>
                <p:spPr bwMode="auto">
                  <a:xfrm flipH="1" flipV="1">
                    <a:off x="1582" y="1371"/>
                    <a:ext cx="27" cy="17"/>
                  </a:xfrm>
                  <a:prstGeom prst="line">
                    <a:avLst/>
                  </a:prstGeom>
                  <a:noFill/>
                  <a:ln w="9360">
                    <a:solidFill>
                      <a:srgbClr val="000000"/>
                    </a:solidFill>
                    <a:miter lim="800000"/>
                    <a:headEnd/>
                    <a:tailEnd/>
                  </a:ln>
                </p:spPr>
                <p:txBody>
                  <a:bodyPr/>
                  <a:lstStyle/>
                  <a:p>
                    <a:endParaRPr lang="en-GB"/>
                  </a:p>
                </p:txBody>
              </p:sp>
              <p:sp>
                <p:nvSpPr>
                  <p:cNvPr id="55645" name="Line 276"/>
                  <p:cNvSpPr>
                    <a:spLocks noChangeShapeType="1"/>
                  </p:cNvSpPr>
                  <p:nvPr/>
                </p:nvSpPr>
                <p:spPr bwMode="auto">
                  <a:xfrm flipV="1">
                    <a:off x="1588" y="1362"/>
                    <a:ext cx="16" cy="19"/>
                  </a:xfrm>
                  <a:prstGeom prst="line">
                    <a:avLst/>
                  </a:prstGeom>
                  <a:noFill/>
                  <a:ln w="9360">
                    <a:solidFill>
                      <a:srgbClr val="000000"/>
                    </a:solidFill>
                    <a:miter lim="800000"/>
                    <a:headEnd/>
                    <a:tailEnd/>
                  </a:ln>
                </p:spPr>
                <p:txBody>
                  <a:bodyPr/>
                  <a:lstStyle/>
                  <a:p>
                    <a:endParaRPr lang="en-GB"/>
                  </a:p>
                </p:txBody>
              </p:sp>
            </p:grpSp>
            <p:grpSp>
              <p:nvGrpSpPr>
                <p:cNvPr id="55818" name="Group 277"/>
                <p:cNvGrpSpPr>
                  <a:grpSpLocks/>
                </p:cNvGrpSpPr>
                <p:nvPr/>
              </p:nvGrpSpPr>
              <p:grpSpPr bwMode="auto">
                <a:xfrm>
                  <a:off x="1583" y="1343"/>
                  <a:ext cx="25" cy="25"/>
                  <a:chOff x="1583" y="1343"/>
                  <a:chExt cx="25" cy="25"/>
                </a:xfrm>
              </p:grpSpPr>
              <p:sp>
                <p:nvSpPr>
                  <p:cNvPr id="55642" name="Line 278"/>
                  <p:cNvSpPr>
                    <a:spLocks noChangeShapeType="1"/>
                  </p:cNvSpPr>
                  <p:nvPr/>
                </p:nvSpPr>
                <p:spPr bwMode="auto">
                  <a:xfrm flipH="1" flipV="1">
                    <a:off x="1582" y="1352"/>
                    <a:ext cx="27" cy="17"/>
                  </a:xfrm>
                  <a:prstGeom prst="line">
                    <a:avLst/>
                  </a:prstGeom>
                  <a:noFill/>
                  <a:ln w="9360">
                    <a:solidFill>
                      <a:srgbClr val="000000"/>
                    </a:solidFill>
                    <a:miter lim="800000"/>
                    <a:headEnd/>
                    <a:tailEnd/>
                  </a:ln>
                </p:spPr>
                <p:txBody>
                  <a:bodyPr/>
                  <a:lstStyle/>
                  <a:p>
                    <a:endParaRPr lang="en-GB"/>
                  </a:p>
                </p:txBody>
              </p:sp>
              <p:sp>
                <p:nvSpPr>
                  <p:cNvPr id="55643" name="Line 279"/>
                  <p:cNvSpPr>
                    <a:spLocks noChangeShapeType="1"/>
                  </p:cNvSpPr>
                  <p:nvPr/>
                </p:nvSpPr>
                <p:spPr bwMode="auto">
                  <a:xfrm flipV="1">
                    <a:off x="1588" y="1342"/>
                    <a:ext cx="16" cy="19"/>
                  </a:xfrm>
                  <a:prstGeom prst="line">
                    <a:avLst/>
                  </a:prstGeom>
                  <a:noFill/>
                  <a:ln w="9360">
                    <a:solidFill>
                      <a:srgbClr val="000000"/>
                    </a:solidFill>
                    <a:miter lim="800000"/>
                    <a:headEnd/>
                    <a:tailEnd/>
                  </a:ln>
                </p:spPr>
                <p:txBody>
                  <a:bodyPr/>
                  <a:lstStyle/>
                  <a:p>
                    <a:endParaRPr lang="en-GB"/>
                  </a:p>
                </p:txBody>
              </p:sp>
            </p:grpSp>
            <p:grpSp>
              <p:nvGrpSpPr>
                <p:cNvPr id="55819" name="Group 280"/>
                <p:cNvGrpSpPr>
                  <a:grpSpLocks/>
                </p:cNvGrpSpPr>
                <p:nvPr/>
              </p:nvGrpSpPr>
              <p:grpSpPr bwMode="auto">
                <a:xfrm>
                  <a:off x="1583" y="1323"/>
                  <a:ext cx="25" cy="25"/>
                  <a:chOff x="1583" y="1323"/>
                  <a:chExt cx="25" cy="25"/>
                </a:xfrm>
              </p:grpSpPr>
              <p:sp>
                <p:nvSpPr>
                  <p:cNvPr id="55640" name="Line 281"/>
                  <p:cNvSpPr>
                    <a:spLocks noChangeShapeType="1"/>
                  </p:cNvSpPr>
                  <p:nvPr/>
                </p:nvSpPr>
                <p:spPr bwMode="auto">
                  <a:xfrm flipH="1" flipV="1">
                    <a:off x="1582" y="1332"/>
                    <a:ext cx="27" cy="17"/>
                  </a:xfrm>
                  <a:prstGeom prst="line">
                    <a:avLst/>
                  </a:prstGeom>
                  <a:noFill/>
                  <a:ln w="9360">
                    <a:solidFill>
                      <a:srgbClr val="000000"/>
                    </a:solidFill>
                    <a:miter lim="800000"/>
                    <a:headEnd/>
                    <a:tailEnd/>
                  </a:ln>
                </p:spPr>
                <p:txBody>
                  <a:bodyPr/>
                  <a:lstStyle/>
                  <a:p>
                    <a:endParaRPr lang="en-GB"/>
                  </a:p>
                </p:txBody>
              </p:sp>
              <p:sp>
                <p:nvSpPr>
                  <p:cNvPr id="55641" name="Line 282"/>
                  <p:cNvSpPr>
                    <a:spLocks noChangeShapeType="1"/>
                  </p:cNvSpPr>
                  <p:nvPr/>
                </p:nvSpPr>
                <p:spPr bwMode="auto">
                  <a:xfrm flipV="1">
                    <a:off x="1588" y="1322"/>
                    <a:ext cx="16" cy="19"/>
                  </a:xfrm>
                  <a:prstGeom prst="line">
                    <a:avLst/>
                  </a:prstGeom>
                  <a:noFill/>
                  <a:ln w="9360">
                    <a:solidFill>
                      <a:srgbClr val="000000"/>
                    </a:solidFill>
                    <a:miter lim="800000"/>
                    <a:headEnd/>
                    <a:tailEnd/>
                  </a:ln>
                </p:spPr>
                <p:txBody>
                  <a:bodyPr/>
                  <a:lstStyle/>
                  <a:p>
                    <a:endParaRPr lang="en-GB"/>
                  </a:p>
                </p:txBody>
              </p:sp>
            </p:grpSp>
            <p:grpSp>
              <p:nvGrpSpPr>
                <p:cNvPr id="55833" name="Group 283"/>
                <p:cNvGrpSpPr>
                  <a:grpSpLocks/>
                </p:cNvGrpSpPr>
                <p:nvPr/>
              </p:nvGrpSpPr>
              <p:grpSpPr bwMode="auto">
                <a:xfrm>
                  <a:off x="1583" y="1303"/>
                  <a:ext cx="25" cy="25"/>
                  <a:chOff x="1583" y="1303"/>
                  <a:chExt cx="25" cy="25"/>
                </a:xfrm>
              </p:grpSpPr>
              <p:sp>
                <p:nvSpPr>
                  <p:cNvPr id="55638" name="Line 284"/>
                  <p:cNvSpPr>
                    <a:spLocks noChangeShapeType="1"/>
                  </p:cNvSpPr>
                  <p:nvPr/>
                </p:nvSpPr>
                <p:spPr bwMode="auto">
                  <a:xfrm flipH="1" flipV="1">
                    <a:off x="1582" y="1313"/>
                    <a:ext cx="27" cy="17"/>
                  </a:xfrm>
                  <a:prstGeom prst="line">
                    <a:avLst/>
                  </a:prstGeom>
                  <a:noFill/>
                  <a:ln w="9360">
                    <a:solidFill>
                      <a:srgbClr val="000000"/>
                    </a:solidFill>
                    <a:miter lim="800000"/>
                    <a:headEnd/>
                    <a:tailEnd/>
                  </a:ln>
                </p:spPr>
                <p:txBody>
                  <a:bodyPr/>
                  <a:lstStyle/>
                  <a:p>
                    <a:endParaRPr lang="en-GB"/>
                  </a:p>
                </p:txBody>
              </p:sp>
              <p:sp>
                <p:nvSpPr>
                  <p:cNvPr id="55639" name="Line 285"/>
                  <p:cNvSpPr>
                    <a:spLocks noChangeShapeType="1"/>
                  </p:cNvSpPr>
                  <p:nvPr/>
                </p:nvSpPr>
                <p:spPr bwMode="auto">
                  <a:xfrm flipV="1">
                    <a:off x="1588" y="1302"/>
                    <a:ext cx="16" cy="19"/>
                  </a:xfrm>
                  <a:prstGeom prst="line">
                    <a:avLst/>
                  </a:prstGeom>
                  <a:noFill/>
                  <a:ln w="9360">
                    <a:solidFill>
                      <a:srgbClr val="000000"/>
                    </a:solidFill>
                    <a:miter lim="800000"/>
                    <a:headEnd/>
                    <a:tailEnd/>
                  </a:ln>
                </p:spPr>
                <p:txBody>
                  <a:bodyPr/>
                  <a:lstStyle/>
                  <a:p>
                    <a:endParaRPr lang="en-GB"/>
                  </a:p>
                </p:txBody>
              </p:sp>
            </p:grpSp>
            <p:grpSp>
              <p:nvGrpSpPr>
                <p:cNvPr id="55834" name="Group 286"/>
                <p:cNvGrpSpPr>
                  <a:grpSpLocks/>
                </p:cNvGrpSpPr>
                <p:nvPr/>
              </p:nvGrpSpPr>
              <p:grpSpPr bwMode="auto">
                <a:xfrm>
                  <a:off x="1583" y="1283"/>
                  <a:ext cx="25" cy="25"/>
                  <a:chOff x="1583" y="1283"/>
                  <a:chExt cx="25" cy="25"/>
                </a:xfrm>
              </p:grpSpPr>
              <p:sp>
                <p:nvSpPr>
                  <p:cNvPr id="55636" name="Line 287"/>
                  <p:cNvSpPr>
                    <a:spLocks noChangeShapeType="1"/>
                  </p:cNvSpPr>
                  <p:nvPr/>
                </p:nvSpPr>
                <p:spPr bwMode="auto">
                  <a:xfrm flipH="1" flipV="1">
                    <a:off x="1582" y="1292"/>
                    <a:ext cx="27" cy="17"/>
                  </a:xfrm>
                  <a:prstGeom prst="line">
                    <a:avLst/>
                  </a:prstGeom>
                  <a:noFill/>
                  <a:ln w="9360">
                    <a:solidFill>
                      <a:srgbClr val="000000"/>
                    </a:solidFill>
                    <a:miter lim="800000"/>
                    <a:headEnd/>
                    <a:tailEnd/>
                  </a:ln>
                </p:spPr>
                <p:txBody>
                  <a:bodyPr/>
                  <a:lstStyle/>
                  <a:p>
                    <a:endParaRPr lang="en-GB"/>
                  </a:p>
                </p:txBody>
              </p:sp>
              <p:sp>
                <p:nvSpPr>
                  <p:cNvPr id="55637" name="Line 288"/>
                  <p:cNvSpPr>
                    <a:spLocks noChangeShapeType="1"/>
                  </p:cNvSpPr>
                  <p:nvPr/>
                </p:nvSpPr>
                <p:spPr bwMode="auto">
                  <a:xfrm flipV="1">
                    <a:off x="1588" y="1282"/>
                    <a:ext cx="16" cy="19"/>
                  </a:xfrm>
                  <a:prstGeom prst="line">
                    <a:avLst/>
                  </a:prstGeom>
                  <a:noFill/>
                  <a:ln w="9360">
                    <a:solidFill>
                      <a:srgbClr val="000000"/>
                    </a:solidFill>
                    <a:miter lim="800000"/>
                    <a:headEnd/>
                    <a:tailEnd/>
                  </a:ln>
                </p:spPr>
                <p:txBody>
                  <a:bodyPr/>
                  <a:lstStyle/>
                  <a:p>
                    <a:endParaRPr lang="en-GB"/>
                  </a:p>
                </p:txBody>
              </p:sp>
            </p:grpSp>
          </p:grpSp>
        </p:grpSp>
      </p:grpSp>
      <p:grpSp>
        <p:nvGrpSpPr>
          <p:cNvPr id="55835" name="Group 289"/>
          <p:cNvGrpSpPr>
            <a:grpSpLocks/>
          </p:cNvGrpSpPr>
          <p:nvPr/>
        </p:nvGrpSpPr>
        <p:grpSpPr bwMode="auto">
          <a:xfrm>
            <a:off x="1565275" y="1738313"/>
            <a:ext cx="180975" cy="603250"/>
            <a:chOff x="986" y="1095"/>
            <a:chExt cx="114" cy="380"/>
          </a:xfrm>
        </p:grpSpPr>
        <p:grpSp>
          <p:nvGrpSpPr>
            <p:cNvPr id="55836" name="Group 290"/>
            <p:cNvGrpSpPr>
              <a:grpSpLocks/>
            </p:cNvGrpSpPr>
            <p:nvPr/>
          </p:nvGrpSpPr>
          <p:grpSpPr bwMode="auto">
            <a:xfrm>
              <a:off x="986" y="1095"/>
              <a:ext cx="99" cy="180"/>
              <a:chOff x="986" y="1095"/>
              <a:chExt cx="99" cy="180"/>
            </a:xfrm>
          </p:grpSpPr>
          <p:sp>
            <p:nvSpPr>
              <p:cNvPr id="55575" name="Oval 291"/>
              <p:cNvSpPr>
                <a:spLocks noChangeArrowheads="1"/>
              </p:cNvSpPr>
              <p:nvPr/>
            </p:nvSpPr>
            <p:spPr bwMode="auto">
              <a:xfrm>
                <a:off x="986" y="1095"/>
                <a:ext cx="54" cy="29"/>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5576" name="Line 292"/>
              <p:cNvSpPr>
                <a:spLocks noChangeShapeType="1"/>
              </p:cNvSpPr>
              <p:nvPr/>
            </p:nvSpPr>
            <p:spPr bwMode="auto">
              <a:xfrm>
                <a:off x="1016" y="1126"/>
                <a:ext cx="0" cy="14"/>
              </a:xfrm>
              <a:prstGeom prst="line">
                <a:avLst/>
              </a:prstGeom>
              <a:noFill/>
              <a:ln w="9360">
                <a:solidFill>
                  <a:srgbClr val="000000"/>
                </a:solidFill>
                <a:miter lim="800000"/>
                <a:headEnd/>
                <a:tailEnd/>
              </a:ln>
            </p:spPr>
            <p:txBody>
              <a:bodyPr/>
              <a:lstStyle/>
              <a:p>
                <a:endParaRPr lang="en-GB"/>
              </a:p>
            </p:txBody>
          </p:sp>
          <p:sp>
            <p:nvSpPr>
              <p:cNvPr id="55577" name="Line 293"/>
              <p:cNvSpPr>
                <a:spLocks noChangeShapeType="1"/>
              </p:cNvSpPr>
              <p:nvPr/>
            </p:nvSpPr>
            <p:spPr bwMode="auto">
              <a:xfrm>
                <a:off x="1016" y="1142"/>
                <a:ext cx="58" cy="0"/>
              </a:xfrm>
              <a:prstGeom prst="line">
                <a:avLst/>
              </a:prstGeom>
              <a:noFill/>
              <a:ln w="9360">
                <a:solidFill>
                  <a:srgbClr val="000000"/>
                </a:solidFill>
                <a:miter lim="800000"/>
                <a:headEnd/>
                <a:tailEnd/>
              </a:ln>
            </p:spPr>
            <p:txBody>
              <a:bodyPr/>
              <a:lstStyle/>
              <a:p>
                <a:endParaRPr lang="en-GB"/>
              </a:p>
            </p:txBody>
          </p:sp>
          <p:sp>
            <p:nvSpPr>
              <p:cNvPr id="55578" name="Line 294"/>
              <p:cNvSpPr>
                <a:spLocks noChangeShapeType="1"/>
              </p:cNvSpPr>
              <p:nvPr/>
            </p:nvSpPr>
            <p:spPr bwMode="auto">
              <a:xfrm>
                <a:off x="1075" y="1142"/>
                <a:ext cx="0" cy="5"/>
              </a:xfrm>
              <a:prstGeom prst="line">
                <a:avLst/>
              </a:prstGeom>
              <a:noFill/>
              <a:ln w="9360">
                <a:solidFill>
                  <a:srgbClr val="000000"/>
                </a:solidFill>
                <a:miter lim="800000"/>
                <a:headEnd/>
                <a:tailEnd/>
              </a:ln>
            </p:spPr>
            <p:txBody>
              <a:bodyPr/>
              <a:lstStyle/>
              <a:p>
                <a:endParaRPr lang="en-GB"/>
              </a:p>
            </p:txBody>
          </p:sp>
          <p:sp>
            <p:nvSpPr>
              <p:cNvPr id="55579" name="Line 295"/>
              <p:cNvSpPr>
                <a:spLocks noChangeShapeType="1"/>
              </p:cNvSpPr>
              <p:nvPr/>
            </p:nvSpPr>
            <p:spPr bwMode="auto">
              <a:xfrm>
                <a:off x="1046" y="1142"/>
                <a:ext cx="0" cy="5"/>
              </a:xfrm>
              <a:prstGeom prst="line">
                <a:avLst/>
              </a:prstGeom>
              <a:noFill/>
              <a:ln w="9360">
                <a:solidFill>
                  <a:srgbClr val="000000"/>
                </a:solidFill>
                <a:miter lim="800000"/>
                <a:headEnd/>
                <a:tailEnd/>
              </a:ln>
            </p:spPr>
            <p:txBody>
              <a:bodyPr/>
              <a:lstStyle/>
              <a:p>
                <a:endParaRPr lang="en-GB"/>
              </a:p>
            </p:txBody>
          </p:sp>
          <p:grpSp>
            <p:nvGrpSpPr>
              <p:cNvPr id="55837" name="Group 296"/>
              <p:cNvGrpSpPr>
                <a:grpSpLocks/>
              </p:cNvGrpSpPr>
              <p:nvPr/>
            </p:nvGrpSpPr>
            <p:grpSpPr bwMode="auto">
              <a:xfrm>
                <a:off x="1030" y="1149"/>
                <a:ext cx="25" cy="126"/>
                <a:chOff x="1030" y="1149"/>
                <a:chExt cx="25" cy="126"/>
              </a:xfrm>
            </p:grpSpPr>
            <p:sp>
              <p:nvSpPr>
                <p:cNvPr id="55601" name="Line 297"/>
                <p:cNvSpPr>
                  <a:spLocks noChangeShapeType="1"/>
                </p:cNvSpPr>
                <p:nvPr/>
              </p:nvSpPr>
              <p:spPr bwMode="auto">
                <a:xfrm flipH="1">
                  <a:off x="1029" y="1149"/>
                  <a:ext cx="20" cy="5"/>
                </a:xfrm>
                <a:prstGeom prst="line">
                  <a:avLst/>
                </a:prstGeom>
                <a:noFill/>
                <a:ln w="9360">
                  <a:solidFill>
                    <a:srgbClr val="000000"/>
                  </a:solidFill>
                  <a:miter lim="800000"/>
                  <a:headEnd/>
                  <a:tailEnd/>
                </a:ln>
              </p:spPr>
              <p:txBody>
                <a:bodyPr/>
                <a:lstStyle/>
                <a:p>
                  <a:endParaRPr lang="en-GB"/>
                </a:p>
              </p:txBody>
            </p:sp>
            <p:grpSp>
              <p:nvGrpSpPr>
                <p:cNvPr id="55838" name="Group 298"/>
                <p:cNvGrpSpPr>
                  <a:grpSpLocks/>
                </p:cNvGrpSpPr>
                <p:nvPr/>
              </p:nvGrpSpPr>
              <p:grpSpPr bwMode="auto">
                <a:xfrm>
                  <a:off x="1030" y="1155"/>
                  <a:ext cx="24" cy="18"/>
                  <a:chOff x="1030" y="1155"/>
                  <a:chExt cx="24" cy="18"/>
                </a:xfrm>
              </p:grpSpPr>
              <p:sp>
                <p:nvSpPr>
                  <p:cNvPr id="55618" name="Line 299"/>
                  <p:cNvSpPr>
                    <a:spLocks noChangeShapeType="1"/>
                  </p:cNvSpPr>
                  <p:nvPr/>
                </p:nvSpPr>
                <p:spPr bwMode="auto">
                  <a:xfrm>
                    <a:off x="1035" y="1155"/>
                    <a:ext cx="15" cy="7"/>
                  </a:xfrm>
                  <a:prstGeom prst="line">
                    <a:avLst/>
                  </a:prstGeom>
                  <a:noFill/>
                  <a:ln w="9360">
                    <a:solidFill>
                      <a:srgbClr val="000000"/>
                    </a:solidFill>
                    <a:miter lim="800000"/>
                    <a:headEnd/>
                    <a:tailEnd/>
                  </a:ln>
                </p:spPr>
                <p:txBody>
                  <a:bodyPr/>
                  <a:lstStyle/>
                  <a:p>
                    <a:endParaRPr lang="en-GB"/>
                  </a:p>
                </p:txBody>
              </p:sp>
              <p:sp>
                <p:nvSpPr>
                  <p:cNvPr id="55619" name="Line 300"/>
                  <p:cNvSpPr>
                    <a:spLocks noChangeShapeType="1"/>
                  </p:cNvSpPr>
                  <p:nvPr/>
                </p:nvSpPr>
                <p:spPr bwMode="auto">
                  <a:xfrm flipH="1">
                    <a:off x="1030" y="1164"/>
                    <a:ext cx="26" cy="9"/>
                  </a:xfrm>
                  <a:prstGeom prst="line">
                    <a:avLst/>
                  </a:prstGeom>
                  <a:noFill/>
                  <a:ln w="9360">
                    <a:solidFill>
                      <a:srgbClr val="000000"/>
                    </a:solidFill>
                    <a:miter lim="800000"/>
                    <a:headEnd/>
                    <a:tailEnd/>
                  </a:ln>
                </p:spPr>
                <p:txBody>
                  <a:bodyPr/>
                  <a:lstStyle/>
                  <a:p>
                    <a:endParaRPr lang="en-GB"/>
                  </a:p>
                </p:txBody>
              </p:sp>
            </p:grpSp>
            <p:grpSp>
              <p:nvGrpSpPr>
                <p:cNvPr id="53709" name="Group 301"/>
                <p:cNvGrpSpPr>
                  <a:grpSpLocks/>
                </p:cNvGrpSpPr>
                <p:nvPr/>
              </p:nvGrpSpPr>
              <p:grpSpPr bwMode="auto">
                <a:xfrm>
                  <a:off x="1030" y="1176"/>
                  <a:ext cx="24" cy="18"/>
                  <a:chOff x="1030" y="1176"/>
                  <a:chExt cx="24" cy="18"/>
                </a:xfrm>
              </p:grpSpPr>
              <p:sp>
                <p:nvSpPr>
                  <p:cNvPr id="55616" name="Line 302"/>
                  <p:cNvSpPr>
                    <a:spLocks noChangeShapeType="1"/>
                  </p:cNvSpPr>
                  <p:nvPr/>
                </p:nvSpPr>
                <p:spPr bwMode="auto">
                  <a:xfrm>
                    <a:off x="1035" y="1176"/>
                    <a:ext cx="15" cy="7"/>
                  </a:xfrm>
                  <a:prstGeom prst="line">
                    <a:avLst/>
                  </a:prstGeom>
                  <a:noFill/>
                  <a:ln w="9360">
                    <a:solidFill>
                      <a:srgbClr val="000000"/>
                    </a:solidFill>
                    <a:miter lim="800000"/>
                    <a:headEnd/>
                    <a:tailEnd/>
                  </a:ln>
                </p:spPr>
                <p:txBody>
                  <a:bodyPr/>
                  <a:lstStyle/>
                  <a:p>
                    <a:endParaRPr lang="en-GB"/>
                  </a:p>
                </p:txBody>
              </p:sp>
              <p:sp>
                <p:nvSpPr>
                  <p:cNvPr id="55617" name="Line 303"/>
                  <p:cNvSpPr>
                    <a:spLocks noChangeShapeType="1"/>
                  </p:cNvSpPr>
                  <p:nvPr/>
                </p:nvSpPr>
                <p:spPr bwMode="auto">
                  <a:xfrm flipH="1">
                    <a:off x="1030" y="1185"/>
                    <a:ext cx="26" cy="9"/>
                  </a:xfrm>
                  <a:prstGeom prst="line">
                    <a:avLst/>
                  </a:prstGeom>
                  <a:noFill/>
                  <a:ln w="9360">
                    <a:solidFill>
                      <a:srgbClr val="000000"/>
                    </a:solidFill>
                    <a:miter lim="800000"/>
                    <a:headEnd/>
                    <a:tailEnd/>
                  </a:ln>
                </p:spPr>
                <p:txBody>
                  <a:bodyPr/>
                  <a:lstStyle/>
                  <a:p>
                    <a:endParaRPr lang="en-GB"/>
                  </a:p>
                </p:txBody>
              </p:sp>
            </p:grpSp>
            <p:grpSp>
              <p:nvGrpSpPr>
                <p:cNvPr id="53710" name="Group 304"/>
                <p:cNvGrpSpPr>
                  <a:grpSpLocks/>
                </p:cNvGrpSpPr>
                <p:nvPr/>
              </p:nvGrpSpPr>
              <p:grpSpPr bwMode="auto">
                <a:xfrm>
                  <a:off x="1030" y="1196"/>
                  <a:ext cx="24" cy="18"/>
                  <a:chOff x="1030" y="1196"/>
                  <a:chExt cx="24" cy="18"/>
                </a:xfrm>
              </p:grpSpPr>
              <p:sp>
                <p:nvSpPr>
                  <p:cNvPr id="55614" name="Line 305"/>
                  <p:cNvSpPr>
                    <a:spLocks noChangeShapeType="1"/>
                  </p:cNvSpPr>
                  <p:nvPr/>
                </p:nvSpPr>
                <p:spPr bwMode="auto">
                  <a:xfrm>
                    <a:off x="1035" y="1196"/>
                    <a:ext cx="15" cy="7"/>
                  </a:xfrm>
                  <a:prstGeom prst="line">
                    <a:avLst/>
                  </a:prstGeom>
                  <a:noFill/>
                  <a:ln w="9360">
                    <a:solidFill>
                      <a:srgbClr val="000000"/>
                    </a:solidFill>
                    <a:miter lim="800000"/>
                    <a:headEnd/>
                    <a:tailEnd/>
                  </a:ln>
                </p:spPr>
                <p:txBody>
                  <a:bodyPr/>
                  <a:lstStyle/>
                  <a:p>
                    <a:endParaRPr lang="en-GB"/>
                  </a:p>
                </p:txBody>
              </p:sp>
              <p:sp>
                <p:nvSpPr>
                  <p:cNvPr id="55615" name="Line 306"/>
                  <p:cNvSpPr>
                    <a:spLocks noChangeShapeType="1"/>
                  </p:cNvSpPr>
                  <p:nvPr/>
                </p:nvSpPr>
                <p:spPr bwMode="auto">
                  <a:xfrm flipH="1">
                    <a:off x="1030" y="1205"/>
                    <a:ext cx="26" cy="9"/>
                  </a:xfrm>
                  <a:prstGeom prst="line">
                    <a:avLst/>
                  </a:prstGeom>
                  <a:noFill/>
                  <a:ln w="9360">
                    <a:solidFill>
                      <a:srgbClr val="000000"/>
                    </a:solidFill>
                    <a:miter lim="800000"/>
                    <a:headEnd/>
                    <a:tailEnd/>
                  </a:ln>
                </p:spPr>
                <p:txBody>
                  <a:bodyPr/>
                  <a:lstStyle/>
                  <a:p>
                    <a:endParaRPr lang="en-GB"/>
                  </a:p>
                </p:txBody>
              </p:sp>
            </p:grpSp>
            <p:grpSp>
              <p:nvGrpSpPr>
                <p:cNvPr id="53711" name="Group 307"/>
                <p:cNvGrpSpPr>
                  <a:grpSpLocks/>
                </p:cNvGrpSpPr>
                <p:nvPr/>
              </p:nvGrpSpPr>
              <p:grpSpPr bwMode="auto">
                <a:xfrm>
                  <a:off x="1030" y="1216"/>
                  <a:ext cx="24" cy="18"/>
                  <a:chOff x="1030" y="1216"/>
                  <a:chExt cx="24" cy="18"/>
                </a:xfrm>
              </p:grpSpPr>
              <p:sp>
                <p:nvSpPr>
                  <p:cNvPr id="55612" name="Line 308"/>
                  <p:cNvSpPr>
                    <a:spLocks noChangeShapeType="1"/>
                  </p:cNvSpPr>
                  <p:nvPr/>
                </p:nvSpPr>
                <p:spPr bwMode="auto">
                  <a:xfrm>
                    <a:off x="1035" y="1216"/>
                    <a:ext cx="15" cy="7"/>
                  </a:xfrm>
                  <a:prstGeom prst="line">
                    <a:avLst/>
                  </a:prstGeom>
                  <a:noFill/>
                  <a:ln w="9360">
                    <a:solidFill>
                      <a:srgbClr val="000000"/>
                    </a:solidFill>
                    <a:miter lim="800000"/>
                    <a:headEnd/>
                    <a:tailEnd/>
                  </a:ln>
                </p:spPr>
                <p:txBody>
                  <a:bodyPr/>
                  <a:lstStyle/>
                  <a:p>
                    <a:endParaRPr lang="en-GB"/>
                  </a:p>
                </p:txBody>
              </p:sp>
              <p:sp>
                <p:nvSpPr>
                  <p:cNvPr id="55613" name="Line 309"/>
                  <p:cNvSpPr>
                    <a:spLocks noChangeShapeType="1"/>
                  </p:cNvSpPr>
                  <p:nvPr/>
                </p:nvSpPr>
                <p:spPr bwMode="auto">
                  <a:xfrm flipH="1">
                    <a:off x="1030" y="1225"/>
                    <a:ext cx="26" cy="9"/>
                  </a:xfrm>
                  <a:prstGeom prst="line">
                    <a:avLst/>
                  </a:prstGeom>
                  <a:noFill/>
                  <a:ln w="9360">
                    <a:solidFill>
                      <a:srgbClr val="000000"/>
                    </a:solidFill>
                    <a:miter lim="800000"/>
                    <a:headEnd/>
                    <a:tailEnd/>
                  </a:ln>
                </p:spPr>
                <p:txBody>
                  <a:bodyPr/>
                  <a:lstStyle/>
                  <a:p>
                    <a:endParaRPr lang="en-GB"/>
                  </a:p>
                </p:txBody>
              </p:sp>
            </p:grpSp>
            <p:grpSp>
              <p:nvGrpSpPr>
                <p:cNvPr id="53712" name="Group 310"/>
                <p:cNvGrpSpPr>
                  <a:grpSpLocks/>
                </p:cNvGrpSpPr>
                <p:nvPr/>
              </p:nvGrpSpPr>
              <p:grpSpPr bwMode="auto">
                <a:xfrm>
                  <a:off x="1030" y="1237"/>
                  <a:ext cx="24" cy="17"/>
                  <a:chOff x="1030" y="1237"/>
                  <a:chExt cx="24" cy="17"/>
                </a:xfrm>
              </p:grpSpPr>
              <p:sp>
                <p:nvSpPr>
                  <p:cNvPr id="55610" name="Line 311"/>
                  <p:cNvSpPr>
                    <a:spLocks noChangeShapeType="1"/>
                  </p:cNvSpPr>
                  <p:nvPr/>
                </p:nvSpPr>
                <p:spPr bwMode="auto">
                  <a:xfrm>
                    <a:off x="1035" y="1237"/>
                    <a:ext cx="15" cy="7"/>
                  </a:xfrm>
                  <a:prstGeom prst="line">
                    <a:avLst/>
                  </a:prstGeom>
                  <a:noFill/>
                  <a:ln w="9360">
                    <a:solidFill>
                      <a:srgbClr val="000000"/>
                    </a:solidFill>
                    <a:miter lim="800000"/>
                    <a:headEnd/>
                    <a:tailEnd/>
                  </a:ln>
                </p:spPr>
                <p:txBody>
                  <a:bodyPr/>
                  <a:lstStyle/>
                  <a:p>
                    <a:endParaRPr lang="en-GB"/>
                  </a:p>
                </p:txBody>
              </p:sp>
              <p:sp>
                <p:nvSpPr>
                  <p:cNvPr id="55611" name="Line 312"/>
                  <p:cNvSpPr>
                    <a:spLocks noChangeShapeType="1"/>
                  </p:cNvSpPr>
                  <p:nvPr/>
                </p:nvSpPr>
                <p:spPr bwMode="auto">
                  <a:xfrm flipH="1">
                    <a:off x="1030" y="1245"/>
                    <a:ext cx="26" cy="9"/>
                  </a:xfrm>
                  <a:prstGeom prst="line">
                    <a:avLst/>
                  </a:prstGeom>
                  <a:noFill/>
                  <a:ln w="9360">
                    <a:solidFill>
                      <a:srgbClr val="000000"/>
                    </a:solidFill>
                    <a:miter lim="800000"/>
                    <a:headEnd/>
                    <a:tailEnd/>
                  </a:ln>
                </p:spPr>
                <p:txBody>
                  <a:bodyPr/>
                  <a:lstStyle/>
                  <a:p>
                    <a:endParaRPr lang="en-GB"/>
                  </a:p>
                </p:txBody>
              </p:sp>
            </p:grpSp>
            <p:grpSp>
              <p:nvGrpSpPr>
                <p:cNvPr id="53713" name="Group 313"/>
                <p:cNvGrpSpPr>
                  <a:grpSpLocks/>
                </p:cNvGrpSpPr>
                <p:nvPr/>
              </p:nvGrpSpPr>
              <p:grpSpPr bwMode="auto">
                <a:xfrm>
                  <a:off x="1030" y="1257"/>
                  <a:ext cx="24" cy="18"/>
                  <a:chOff x="1030" y="1257"/>
                  <a:chExt cx="24" cy="18"/>
                </a:xfrm>
              </p:grpSpPr>
              <p:sp>
                <p:nvSpPr>
                  <p:cNvPr id="55608" name="Line 314"/>
                  <p:cNvSpPr>
                    <a:spLocks noChangeShapeType="1"/>
                  </p:cNvSpPr>
                  <p:nvPr/>
                </p:nvSpPr>
                <p:spPr bwMode="auto">
                  <a:xfrm>
                    <a:off x="1035" y="1257"/>
                    <a:ext cx="15" cy="7"/>
                  </a:xfrm>
                  <a:prstGeom prst="line">
                    <a:avLst/>
                  </a:prstGeom>
                  <a:noFill/>
                  <a:ln w="9360">
                    <a:solidFill>
                      <a:srgbClr val="000000"/>
                    </a:solidFill>
                    <a:miter lim="800000"/>
                    <a:headEnd/>
                    <a:tailEnd/>
                  </a:ln>
                </p:spPr>
                <p:txBody>
                  <a:bodyPr/>
                  <a:lstStyle/>
                  <a:p>
                    <a:endParaRPr lang="en-GB"/>
                  </a:p>
                </p:txBody>
              </p:sp>
              <p:sp>
                <p:nvSpPr>
                  <p:cNvPr id="55609" name="Line 315"/>
                  <p:cNvSpPr>
                    <a:spLocks noChangeShapeType="1"/>
                  </p:cNvSpPr>
                  <p:nvPr/>
                </p:nvSpPr>
                <p:spPr bwMode="auto">
                  <a:xfrm flipH="1">
                    <a:off x="1030" y="1266"/>
                    <a:ext cx="26" cy="9"/>
                  </a:xfrm>
                  <a:prstGeom prst="line">
                    <a:avLst/>
                  </a:prstGeom>
                  <a:noFill/>
                  <a:ln w="9360">
                    <a:solidFill>
                      <a:srgbClr val="000000"/>
                    </a:solidFill>
                    <a:miter lim="800000"/>
                    <a:headEnd/>
                    <a:tailEnd/>
                  </a:ln>
                </p:spPr>
                <p:txBody>
                  <a:bodyPr/>
                  <a:lstStyle/>
                  <a:p>
                    <a:endParaRPr lang="en-GB"/>
                  </a:p>
                </p:txBody>
              </p:sp>
            </p:grpSp>
          </p:grpSp>
          <p:grpSp>
            <p:nvGrpSpPr>
              <p:cNvPr id="53714" name="Group 316"/>
              <p:cNvGrpSpPr>
                <a:grpSpLocks/>
              </p:cNvGrpSpPr>
              <p:nvPr/>
            </p:nvGrpSpPr>
            <p:grpSpPr bwMode="auto">
              <a:xfrm>
                <a:off x="1060" y="1149"/>
                <a:ext cx="25" cy="126"/>
                <a:chOff x="1060" y="1149"/>
                <a:chExt cx="25" cy="126"/>
              </a:xfrm>
            </p:grpSpPr>
            <p:sp>
              <p:nvSpPr>
                <p:cNvPr id="55582" name="Line 317"/>
                <p:cNvSpPr>
                  <a:spLocks noChangeShapeType="1"/>
                </p:cNvSpPr>
                <p:nvPr/>
              </p:nvSpPr>
              <p:spPr bwMode="auto">
                <a:xfrm flipH="1">
                  <a:off x="1059" y="1149"/>
                  <a:ext cx="20" cy="5"/>
                </a:xfrm>
                <a:prstGeom prst="line">
                  <a:avLst/>
                </a:prstGeom>
                <a:noFill/>
                <a:ln w="9360">
                  <a:solidFill>
                    <a:srgbClr val="000000"/>
                  </a:solidFill>
                  <a:miter lim="800000"/>
                  <a:headEnd/>
                  <a:tailEnd/>
                </a:ln>
              </p:spPr>
              <p:txBody>
                <a:bodyPr/>
                <a:lstStyle/>
                <a:p>
                  <a:endParaRPr lang="en-GB"/>
                </a:p>
              </p:txBody>
            </p:sp>
            <p:grpSp>
              <p:nvGrpSpPr>
                <p:cNvPr id="55856" name="Group 318"/>
                <p:cNvGrpSpPr>
                  <a:grpSpLocks/>
                </p:cNvGrpSpPr>
                <p:nvPr/>
              </p:nvGrpSpPr>
              <p:grpSpPr bwMode="auto">
                <a:xfrm>
                  <a:off x="1060" y="1155"/>
                  <a:ext cx="24" cy="18"/>
                  <a:chOff x="1060" y="1155"/>
                  <a:chExt cx="24" cy="18"/>
                </a:xfrm>
              </p:grpSpPr>
              <p:sp>
                <p:nvSpPr>
                  <p:cNvPr id="55599" name="Line 319"/>
                  <p:cNvSpPr>
                    <a:spLocks noChangeShapeType="1"/>
                  </p:cNvSpPr>
                  <p:nvPr/>
                </p:nvSpPr>
                <p:spPr bwMode="auto">
                  <a:xfrm>
                    <a:off x="1065" y="1155"/>
                    <a:ext cx="15" cy="7"/>
                  </a:xfrm>
                  <a:prstGeom prst="line">
                    <a:avLst/>
                  </a:prstGeom>
                  <a:noFill/>
                  <a:ln w="9360">
                    <a:solidFill>
                      <a:srgbClr val="000000"/>
                    </a:solidFill>
                    <a:miter lim="800000"/>
                    <a:headEnd/>
                    <a:tailEnd/>
                  </a:ln>
                </p:spPr>
                <p:txBody>
                  <a:bodyPr/>
                  <a:lstStyle/>
                  <a:p>
                    <a:endParaRPr lang="en-GB"/>
                  </a:p>
                </p:txBody>
              </p:sp>
              <p:sp>
                <p:nvSpPr>
                  <p:cNvPr id="55600" name="Line 320"/>
                  <p:cNvSpPr>
                    <a:spLocks noChangeShapeType="1"/>
                  </p:cNvSpPr>
                  <p:nvPr/>
                </p:nvSpPr>
                <p:spPr bwMode="auto">
                  <a:xfrm flipH="1">
                    <a:off x="1060" y="1164"/>
                    <a:ext cx="26" cy="9"/>
                  </a:xfrm>
                  <a:prstGeom prst="line">
                    <a:avLst/>
                  </a:prstGeom>
                  <a:noFill/>
                  <a:ln w="9360">
                    <a:solidFill>
                      <a:srgbClr val="000000"/>
                    </a:solidFill>
                    <a:miter lim="800000"/>
                    <a:headEnd/>
                    <a:tailEnd/>
                  </a:ln>
                </p:spPr>
                <p:txBody>
                  <a:bodyPr/>
                  <a:lstStyle/>
                  <a:p>
                    <a:endParaRPr lang="en-GB"/>
                  </a:p>
                </p:txBody>
              </p:sp>
            </p:grpSp>
            <p:grpSp>
              <p:nvGrpSpPr>
                <p:cNvPr id="55857" name="Group 321"/>
                <p:cNvGrpSpPr>
                  <a:grpSpLocks/>
                </p:cNvGrpSpPr>
                <p:nvPr/>
              </p:nvGrpSpPr>
              <p:grpSpPr bwMode="auto">
                <a:xfrm>
                  <a:off x="1060" y="1176"/>
                  <a:ext cx="24" cy="18"/>
                  <a:chOff x="1060" y="1176"/>
                  <a:chExt cx="24" cy="18"/>
                </a:xfrm>
              </p:grpSpPr>
              <p:sp>
                <p:nvSpPr>
                  <p:cNvPr id="55597" name="Line 322"/>
                  <p:cNvSpPr>
                    <a:spLocks noChangeShapeType="1"/>
                  </p:cNvSpPr>
                  <p:nvPr/>
                </p:nvSpPr>
                <p:spPr bwMode="auto">
                  <a:xfrm>
                    <a:off x="1065" y="1176"/>
                    <a:ext cx="15" cy="7"/>
                  </a:xfrm>
                  <a:prstGeom prst="line">
                    <a:avLst/>
                  </a:prstGeom>
                  <a:noFill/>
                  <a:ln w="9360">
                    <a:solidFill>
                      <a:srgbClr val="000000"/>
                    </a:solidFill>
                    <a:miter lim="800000"/>
                    <a:headEnd/>
                    <a:tailEnd/>
                  </a:ln>
                </p:spPr>
                <p:txBody>
                  <a:bodyPr/>
                  <a:lstStyle/>
                  <a:p>
                    <a:endParaRPr lang="en-GB"/>
                  </a:p>
                </p:txBody>
              </p:sp>
              <p:sp>
                <p:nvSpPr>
                  <p:cNvPr id="55598" name="Line 323"/>
                  <p:cNvSpPr>
                    <a:spLocks noChangeShapeType="1"/>
                  </p:cNvSpPr>
                  <p:nvPr/>
                </p:nvSpPr>
                <p:spPr bwMode="auto">
                  <a:xfrm flipH="1">
                    <a:off x="1060" y="1185"/>
                    <a:ext cx="26" cy="9"/>
                  </a:xfrm>
                  <a:prstGeom prst="line">
                    <a:avLst/>
                  </a:prstGeom>
                  <a:noFill/>
                  <a:ln w="9360">
                    <a:solidFill>
                      <a:srgbClr val="000000"/>
                    </a:solidFill>
                    <a:miter lim="800000"/>
                    <a:headEnd/>
                    <a:tailEnd/>
                  </a:ln>
                </p:spPr>
                <p:txBody>
                  <a:bodyPr/>
                  <a:lstStyle/>
                  <a:p>
                    <a:endParaRPr lang="en-GB"/>
                  </a:p>
                </p:txBody>
              </p:sp>
            </p:grpSp>
            <p:grpSp>
              <p:nvGrpSpPr>
                <p:cNvPr id="55859" name="Group 324"/>
                <p:cNvGrpSpPr>
                  <a:grpSpLocks/>
                </p:cNvGrpSpPr>
                <p:nvPr/>
              </p:nvGrpSpPr>
              <p:grpSpPr bwMode="auto">
                <a:xfrm>
                  <a:off x="1060" y="1196"/>
                  <a:ext cx="24" cy="18"/>
                  <a:chOff x="1060" y="1196"/>
                  <a:chExt cx="24" cy="18"/>
                </a:xfrm>
              </p:grpSpPr>
              <p:sp>
                <p:nvSpPr>
                  <p:cNvPr id="55595" name="Line 325"/>
                  <p:cNvSpPr>
                    <a:spLocks noChangeShapeType="1"/>
                  </p:cNvSpPr>
                  <p:nvPr/>
                </p:nvSpPr>
                <p:spPr bwMode="auto">
                  <a:xfrm>
                    <a:off x="1065" y="1196"/>
                    <a:ext cx="15" cy="7"/>
                  </a:xfrm>
                  <a:prstGeom prst="line">
                    <a:avLst/>
                  </a:prstGeom>
                  <a:noFill/>
                  <a:ln w="9360">
                    <a:solidFill>
                      <a:srgbClr val="000000"/>
                    </a:solidFill>
                    <a:miter lim="800000"/>
                    <a:headEnd/>
                    <a:tailEnd/>
                  </a:ln>
                </p:spPr>
                <p:txBody>
                  <a:bodyPr/>
                  <a:lstStyle/>
                  <a:p>
                    <a:endParaRPr lang="en-GB"/>
                  </a:p>
                </p:txBody>
              </p:sp>
              <p:sp>
                <p:nvSpPr>
                  <p:cNvPr id="55596" name="Line 326"/>
                  <p:cNvSpPr>
                    <a:spLocks noChangeShapeType="1"/>
                  </p:cNvSpPr>
                  <p:nvPr/>
                </p:nvSpPr>
                <p:spPr bwMode="auto">
                  <a:xfrm flipH="1">
                    <a:off x="1060" y="1205"/>
                    <a:ext cx="26" cy="9"/>
                  </a:xfrm>
                  <a:prstGeom prst="line">
                    <a:avLst/>
                  </a:prstGeom>
                  <a:noFill/>
                  <a:ln w="9360">
                    <a:solidFill>
                      <a:srgbClr val="000000"/>
                    </a:solidFill>
                    <a:miter lim="800000"/>
                    <a:headEnd/>
                    <a:tailEnd/>
                  </a:ln>
                </p:spPr>
                <p:txBody>
                  <a:bodyPr/>
                  <a:lstStyle/>
                  <a:p>
                    <a:endParaRPr lang="en-GB"/>
                  </a:p>
                </p:txBody>
              </p:sp>
            </p:grpSp>
            <p:grpSp>
              <p:nvGrpSpPr>
                <p:cNvPr id="55860" name="Group 327"/>
                <p:cNvGrpSpPr>
                  <a:grpSpLocks/>
                </p:cNvGrpSpPr>
                <p:nvPr/>
              </p:nvGrpSpPr>
              <p:grpSpPr bwMode="auto">
                <a:xfrm>
                  <a:off x="1060" y="1216"/>
                  <a:ext cx="24" cy="18"/>
                  <a:chOff x="1060" y="1216"/>
                  <a:chExt cx="24" cy="18"/>
                </a:xfrm>
              </p:grpSpPr>
              <p:sp>
                <p:nvSpPr>
                  <p:cNvPr id="55593" name="Line 328"/>
                  <p:cNvSpPr>
                    <a:spLocks noChangeShapeType="1"/>
                  </p:cNvSpPr>
                  <p:nvPr/>
                </p:nvSpPr>
                <p:spPr bwMode="auto">
                  <a:xfrm>
                    <a:off x="1065" y="1216"/>
                    <a:ext cx="15" cy="7"/>
                  </a:xfrm>
                  <a:prstGeom prst="line">
                    <a:avLst/>
                  </a:prstGeom>
                  <a:noFill/>
                  <a:ln w="9360">
                    <a:solidFill>
                      <a:srgbClr val="000000"/>
                    </a:solidFill>
                    <a:miter lim="800000"/>
                    <a:headEnd/>
                    <a:tailEnd/>
                  </a:ln>
                </p:spPr>
                <p:txBody>
                  <a:bodyPr/>
                  <a:lstStyle/>
                  <a:p>
                    <a:endParaRPr lang="en-GB"/>
                  </a:p>
                </p:txBody>
              </p:sp>
              <p:sp>
                <p:nvSpPr>
                  <p:cNvPr id="55594" name="Line 329"/>
                  <p:cNvSpPr>
                    <a:spLocks noChangeShapeType="1"/>
                  </p:cNvSpPr>
                  <p:nvPr/>
                </p:nvSpPr>
                <p:spPr bwMode="auto">
                  <a:xfrm flipH="1">
                    <a:off x="1060" y="1225"/>
                    <a:ext cx="26" cy="9"/>
                  </a:xfrm>
                  <a:prstGeom prst="line">
                    <a:avLst/>
                  </a:prstGeom>
                  <a:noFill/>
                  <a:ln w="9360">
                    <a:solidFill>
                      <a:srgbClr val="000000"/>
                    </a:solidFill>
                    <a:miter lim="800000"/>
                    <a:headEnd/>
                    <a:tailEnd/>
                  </a:ln>
                </p:spPr>
                <p:txBody>
                  <a:bodyPr/>
                  <a:lstStyle/>
                  <a:p>
                    <a:endParaRPr lang="en-GB"/>
                  </a:p>
                </p:txBody>
              </p:sp>
            </p:grpSp>
            <p:grpSp>
              <p:nvGrpSpPr>
                <p:cNvPr id="55861" name="Group 330"/>
                <p:cNvGrpSpPr>
                  <a:grpSpLocks/>
                </p:cNvGrpSpPr>
                <p:nvPr/>
              </p:nvGrpSpPr>
              <p:grpSpPr bwMode="auto">
                <a:xfrm>
                  <a:off x="1060" y="1237"/>
                  <a:ext cx="24" cy="17"/>
                  <a:chOff x="1060" y="1237"/>
                  <a:chExt cx="24" cy="17"/>
                </a:xfrm>
              </p:grpSpPr>
              <p:sp>
                <p:nvSpPr>
                  <p:cNvPr id="55591" name="Line 331"/>
                  <p:cNvSpPr>
                    <a:spLocks noChangeShapeType="1"/>
                  </p:cNvSpPr>
                  <p:nvPr/>
                </p:nvSpPr>
                <p:spPr bwMode="auto">
                  <a:xfrm>
                    <a:off x="1065" y="1237"/>
                    <a:ext cx="15" cy="7"/>
                  </a:xfrm>
                  <a:prstGeom prst="line">
                    <a:avLst/>
                  </a:prstGeom>
                  <a:noFill/>
                  <a:ln w="9360">
                    <a:solidFill>
                      <a:srgbClr val="000000"/>
                    </a:solidFill>
                    <a:miter lim="800000"/>
                    <a:headEnd/>
                    <a:tailEnd/>
                  </a:ln>
                </p:spPr>
                <p:txBody>
                  <a:bodyPr/>
                  <a:lstStyle/>
                  <a:p>
                    <a:endParaRPr lang="en-GB"/>
                  </a:p>
                </p:txBody>
              </p:sp>
              <p:sp>
                <p:nvSpPr>
                  <p:cNvPr id="55592" name="Line 332"/>
                  <p:cNvSpPr>
                    <a:spLocks noChangeShapeType="1"/>
                  </p:cNvSpPr>
                  <p:nvPr/>
                </p:nvSpPr>
                <p:spPr bwMode="auto">
                  <a:xfrm flipH="1">
                    <a:off x="1060" y="1245"/>
                    <a:ext cx="26" cy="9"/>
                  </a:xfrm>
                  <a:prstGeom prst="line">
                    <a:avLst/>
                  </a:prstGeom>
                  <a:noFill/>
                  <a:ln w="9360">
                    <a:solidFill>
                      <a:srgbClr val="000000"/>
                    </a:solidFill>
                    <a:miter lim="800000"/>
                    <a:headEnd/>
                    <a:tailEnd/>
                  </a:ln>
                </p:spPr>
                <p:txBody>
                  <a:bodyPr/>
                  <a:lstStyle/>
                  <a:p>
                    <a:endParaRPr lang="en-GB"/>
                  </a:p>
                </p:txBody>
              </p:sp>
            </p:grpSp>
            <p:grpSp>
              <p:nvGrpSpPr>
                <p:cNvPr id="55862" name="Group 333"/>
                <p:cNvGrpSpPr>
                  <a:grpSpLocks/>
                </p:cNvGrpSpPr>
                <p:nvPr/>
              </p:nvGrpSpPr>
              <p:grpSpPr bwMode="auto">
                <a:xfrm>
                  <a:off x="1060" y="1257"/>
                  <a:ext cx="24" cy="18"/>
                  <a:chOff x="1060" y="1257"/>
                  <a:chExt cx="24" cy="18"/>
                </a:xfrm>
              </p:grpSpPr>
              <p:sp>
                <p:nvSpPr>
                  <p:cNvPr id="55589" name="Line 334"/>
                  <p:cNvSpPr>
                    <a:spLocks noChangeShapeType="1"/>
                  </p:cNvSpPr>
                  <p:nvPr/>
                </p:nvSpPr>
                <p:spPr bwMode="auto">
                  <a:xfrm>
                    <a:off x="1065" y="1257"/>
                    <a:ext cx="15" cy="7"/>
                  </a:xfrm>
                  <a:prstGeom prst="line">
                    <a:avLst/>
                  </a:prstGeom>
                  <a:noFill/>
                  <a:ln w="9360">
                    <a:solidFill>
                      <a:srgbClr val="000000"/>
                    </a:solidFill>
                    <a:miter lim="800000"/>
                    <a:headEnd/>
                    <a:tailEnd/>
                  </a:ln>
                </p:spPr>
                <p:txBody>
                  <a:bodyPr/>
                  <a:lstStyle/>
                  <a:p>
                    <a:endParaRPr lang="en-GB"/>
                  </a:p>
                </p:txBody>
              </p:sp>
              <p:sp>
                <p:nvSpPr>
                  <p:cNvPr id="55590" name="Line 335"/>
                  <p:cNvSpPr>
                    <a:spLocks noChangeShapeType="1"/>
                  </p:cNvSpPr>
                  <p:nvPr/>
                </p:nvSpPr>
                <p:spPr bwMode="auto">
                  <a:xfrm flipH="1">
                    <a:off x="1060" y="1266"/>
                    <a:ext cx="26" cy="9"/>
                  </a:xfrm>
                  <a:prstGeom prst="line">
                    <a:avLst/>
                  </a:prstGeom>
                  <a:noFill/>
                  <a:ln w="9360">
                    <a:solidFill>
                      <a:srgbClr val="000000"/>
                    </a:solidFill>
                    <a:miter lim="800000"/>
                    <a:headEnd/>
                    <a:tailEnd/>
                  </a:ln>
                </p:spPr>
                <p:txBody>
                  <a:bodyPr/>
                  <a:lstStyle/>
                  <a:p>
                    <a:endParaRPr lang="en-GB"/>
                  </a:p>
                </p:txBody>
              </p:sp>
            </p:grpSp>
          </p:grpSp>
        </p:grpSp>
        <p:grpSp>
          <p:nvGrpSpPr>
            <p:cNvPr id="55863" name="Group 336"/>
            <p:cNvGrpSpPr>
              <a:grpSpLocks/>
            </p:cNvGrpSpPr>
            <p:nvPr/>
          </p:nvGrpSpPr>
          <p:grpSpPr bwMode="auto">
            <a:xfrm>
              <a:off x="1001" y="1283"/>
              <a:ext cx="99" cy="192"/>
              <a:chOff x="1001" y="1283"/>
              <a:chExt cx="99" cy="192"/>
            </a:xfrm>
          </p:grpSpPr>
          <p:sp>
            <p:nvSpPr>
              <p:cNvPr id="55530" name="Oval 337"/>
              <p:cNvSpPr>
                <a:spLocks noChangeArrowheads="1"/>
              </p:cNvSpPr>
              <p:nvPr/>
            </p:nvSpPr>
            <p:spPr bwMode="auto">
              <a:xfrm rot="10800000">
                <a:off x="1047" y="1447"/>
                <a:ext cx="54" cy="29"/>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5531" name="Line 338"/>
              <p:cNvSpPr>
                <a:spLocks noChangeShapeType="1"/>
              </p:cNvSpPr>
              <p:nvPr/>
            </p:nvSpPr>
            <p:spPr bwMode="auto">
              <a:xfrm flipV="1">
                <a:off x="1072" y="1415"/>
                <a:ext cx="0" cy="25"/>
              </a:xfrm>
              <a:prstGeom prst="line">
                <a:avLst/>
              </a:prstGeom>
              <a:noFill/>
              <a:ln w="9360">
                <a:solidFill>
                  <a:srgbClr val="000000"/>
                </a:solidFill>
                <a:miter lim="800000"/>
                <a:headEnd/>
                <a:tailEnd/>
              </a:ln>
            </p:spPr>
            <p:txBody>
              <a:bodyPr/>
              <a:lstStyle/>
              <a:p>
                <a:endParaRPr lang="en-GB"/>
              </a:p>
            </p:txBody>
          </p:sp>
          <p:sp>
            <p:nvSpPr>
              <p:cNvPr id="55532" name="Line 339"/>
              <p:cNvSpPr>
                <a:spLocks noChangeShapeType="1"/>
              </p:cNvSpPr>
              <p:nvPr/>
            </p:nvSpPr>
            <p:spPr bwMode="auto">
              <a:xfrm flipH="1">
                <a:off x="1006" y="1420"/>
                <a:ext cx="70" cy="0"/>
              </a:xfrm>
              <a:prstGeom prst="line">
                <a:avLst/>
              </a:prstGeom>
              <a:noFill/>
              <a:ln w="9360">
                <a:solidFill>
                  <a:srgbClr val="000000"/>
                </a:solidFill>
                <a:miter lim="800000"/>
                <a:headEnd/>
                <a:tailEnd/>
              </a:ln>
            </p:spPr>
            <p:txBody>
              <a:bodyPr/>
              <a:lstStyle/>
              <a:p>
                <a:endParaRPr lang="en-GB"/>
              </a:p>
            </p:txBody>
          </p:sp>
          <p:sp>
            <p:nvSpPr>
              <p:cNvPr id="55533" name="Line 340"/>
              <p:cNvSpPr>
                <a:spLocks noChangeShapeType="1"/>
              </p:cNvSpPr>
              <p:nvPr/>
            </p:nvSpPr>
            <p:spPr bwMode="auto">
              <a:xfrm flipV="1">
                <a:off x="1013" y="1407"/>
                <a:ext cx="0" cy="17"/>
              </a:xfrm>
              <a:prstGeom prst="line">
                <a:avLst/>
              </a:prstGeom>
              <a:noFill/>
              <a:ln w="9360">
                <a:solidFill>
                  <a:srgbClr val="000000"/>
                </a:solidFill>
                <a:miter lim="800000"/>
                <a:headEnd/>
                <a:tailEnd/>
              </a:ln>
            </p:spPr>
            <p:txBody>
              <a:bodyPr/>
              <a:lstStyle/>
              <a:p>
                <a:endParaRPr lang="en-GB"/>
              </a:p>
            </p:txBody>
          </p:sp>
          <p:sp>
            <p:nvSpPr>
              <p:cNvPr id="55534" name="Line 341"/>
              <p:cNvSpPr>
                <a:spLocks noChangeShapeType="1"/>
              </p:cNvSpPr>
              <p:nvPr/>
            </p:nvSpPr>
            <p:spPr bwMode="auto">
              <a:xfrm flipV="1">
                <a:off x="1042" y="1407"/>
                <a:ext cx="0" cy="17"/>
              </a:xfrm>
              <a:prstGeom prst="line">
                <a:avLst/>
              </a:prstGeom>
              <a:noFill/>
              <a:ln w="9360">
                <a:solidFill>
                  <a:srgbClr val="000000"/>
                </a:solidFill>
                <a:miter lim="800000"/>
                <a:headEnd/>
                <a:tailEnd/>
              </a:ln>
            </p:spPr>
            <p:txBody>
              <a:bodyPr/>
              <a:lstStyle/>
              <a:p>
                <a:endParaRPr lang="en-GB"/>
              </a:p>
            </p:txBody>
          </p:sp>
          <p:grpSp>
            <p:nvGrpSpPr>
              <p:cNvPr id="55864" name="Group 342"/>
              <p:cNvGrpSpPr>
                <a:grpSpLocks/>
              </p:cNvGrpSpPr>
              <p:nvPr/>
            </p:nvGrpSpPr>
            <p:grpSpPr bwMode="auto">
              <a:xfrm>
                <a:off x="1031" y="1283"/>
                <a:ext cx="25" cy="132"/>
                <a:chOff x="1031" y="1283"/>
                <a:chExt cx="25" cy="132"/>
              </a:xfrm>
            </p:grpSpPr>
            <p:sp>
              <p:nvSpPr>
                <p:cNvPr id="55556" name="Line 343"/>
                <p:cNvSpPr>
                  <a:spLocks noChangeShapeType="1"/>
                </p:cNvSpPr>
                <p:nvPr/>
              </p:nvSpPr>
              <p:spPr bwMode="auto">
                <a:xfrm flipV="1">
                  <a:off x="1043" y="1400"/>
                  <a:ext cx="9" cy="16"/>
                </a:xfrm>
                <a:prstGeom prst="line">
                  <a:avLst/>
                </a:prstGeom>
                <a:noFill/>
                <a:ln w="9360">
                  <a:solidFill>
                    <a:srgbClr val="000000"/>
                  </a:solidFill>
                  <a:miter lim="800000"/>
                  <a:headEnd/>
                  <a:tailEnd/>
                </a:ln>
              </p:spPr>
              <p:txBody>
                <a:bodyPr/>
                <a:lstStyle/>
                <a:p>
                  <a:endParaRPr lang="en-GB"/>
                </a:p>
              </p:txBody>
            </p:sp>
            <p:grpSp>
              <p:nvGrpSpPr>
                <p:cNvPr id="53732" name="Group 344"/>
                <p:cNvGrpSpPr>
                  <a:grpSpLocks/>
                </p:cNvGrpSpPr>
                <p:nvPr/>
              </p:nvGrpSpPr>
              <p:grpSpPr bwMode="auto">
                <a:xfrm>
                  <a:off x="1031" y="1383"/>
                  <a:ext cx="25" cy="25"/>
                  <a:chOff x="1031" y="1383"/>
                  <a:chExt cx="25" cy="25"/>
                </a:xfrm>
              </p:grpSpPr>
              <p:sp>
                <p:nvSpPr>
                  <p:cNvPr id="55573" name="Line 345"/>
                  <p:cNvSpPr>
                    <a:spLocks noChangeShapeType="1"/>
                  </p:cNvSpPr>
                  <p:nvPr/>
                </p:nvSpPr>
                <p:spPr bwMode="auto">
                  <a:xfrm flipH="1" flipV="1">
                    <a:off x="1030" y="1392"/>
                    <a:ext cx="27" cy="17"/>
                  </a:xfrm>
                  <a:prstGeom prst="line">
                    <a:avLst/>
                  </a:prstGeom>
                  <a:noFill/>
                  <a:ln w="9360">
                    <a:solidFill>
                      <a:srgbClr val="000000"/>
                    </a:solidFill>
                    <a:miter lim="800000"/>
                    <a:headEnd/>
                    <a:tailEnd/>
                  </a:ln>
                </p:spPr>
                <p:txBody>
                  <a:bodyPr/>
                  <a:lstStyle/>
                  <a:p>
                    <a:endParaRPr lang="en-GB"/>
                  </a:p>
                </p:txBody>
              </p:sp>
              <p:sp>
                <p:nvSpPr>
                  <p:cNvPr id="55574" name="Line 346"/>
                  <p:cNvSpPr>
                    <a:spLocks noChangeShapeType="1"/>
                  </p:cNvSpPr>
                  <p:nvPr/>
                </p:nvSpPr>
                <p:spPr bwMode="auto">
                  <a:xfrm flipV="1">
                    <a:off x="1035" y="1382"/>
                    <a:ext cx="16" cy="19"/>
                  </a:xfrm>
                  <a:prstGeom prst="line">
                    <a:avLst/>
                  </a:prstGeom>
                  <a:noFill/>
                  <a:ln w="9360">
                    <a:solidFill>
                      <a:srgbClr val="000000"/>
                    </a:solidFill>
                    <a:miter lim="800000"/>
                    <a:headEnd/>
                    <a:tailEnd/>
                  </a:ln>
                </p:spPr>
                <p:txBody>
                  <a:bodyPr/>
                  <a:lstStyle/>
                  <a:p>
                    <a:endParaRPr lang="en-GB"/>
                  </a:p>
                </p:txBody>
              </p:sp>
            </p:grpSp>
            <p:grpSp>
              <p:nvGrpSpPr>
                <p:cNvPr id="53733" name="Group 347"/>
                <p:cNvGrpSpPr>
                  <a:grpSpLocks/>
                </p:cNvGrpSpPr>
                <p:nvPr/>
              </p:nvGrpSpPr>
              <p:grpSpPr bwMode="auto">
                <a:xfrm>
                  <a:off x="1031" y="1362"/>
                  <a:ext cx="25" cy="25"/>
                  <a:chOff x="1031" y="1362"/>
                  <a:chExt cx="25" cy="25"/>
                </a:xfrm>
              </p:grpSpPr>
              <p:sp>
                <p:nvSpPr>
                  <p:cNvPr id="55571" name="Line 348"/>
                  <p:cNvSpPr>
                    <a:spLocks noChangeShapeType="1"/>
                  </p:cNvSpPr>
                  <p:nvPr/>
                </p:nvSpPr>
                <p:spPr bwMode="auto">
                  <a:xfrm flipH="1" flipV="1">
                    <a:off x="1030" y="1371"/>
                    <a:ext cx="27" cy="17"/>
                  </a:xfrm>
                  <a:prstGeom prst="line">
                    <a:avLst/>
                  </a:prstGeom>
                  <a:noFill/>
                  <a:ln w="9360">
                    <a:solidFill>
                      <a:srgbClr val="000000"/>
                    </a:solidFill>
                    <a:miter lim="800000"/>
                    <a:headEnd/>
                    <a:tailEnd/>
                  </a:ln>
                </p:spPr>
                <p:txBody>
                  <a:bodyPr/>
                  <a:lstStyle/>
                  <a:p>
                    <a:endParaRPr lang="en-GB"/>
                  </a:p>
                </p:txBody>
              </p:sp>
              <p:sp>
                <p:nvSpPr>
                  <p:cNvPr id="55572" name="Line 349"/>
                  <p:cNvSpPr>
                    <a:spLocks noChangeShapeType="1"/>
                  </p:cNvSpPr>
                  <p:nvPr/>
                </p:nvSpPr>
                <p:spPr bwMode="auto">
                  <a:xfrm flipV="1">
                    <a:off x="1035" y="1362"/>
                    <a:ext cx="16" cy="19"/>
                  </a:xfrm>
                  <a:prstGeom prst="line">
                    <a:avLst/>
                  </a:prstGeom>
                  <a:noFill/>
                  <a:ln w="9360">
                    <a:solidFill>
                      <a:srgbClr val="000000"/>
                    </a:solidFill>
                    <a:miter lim="800000"/>
                    <a:headEnd/>
                    <a:tailEnd/>
                  </a:ln>
                </p:spPr>
                <p:txBody>
                  <a:bodyPr/>
                  <a:lstStyle/>
                  <a:p>
                    <a:endParaRPr lang="en-GB"/>
                  </a:p>
                </p:txBody>
              </p:sp>
            </p:grpSp>
            <p:grpSp>
              <p:nvGrpSpPr>
                <p:cNvPr id="53735" name="Group 350"/>
                <p:cNvGrpSpPr>
                  <a:grpSpLocks/>
                </p:cNvGrpSpPr>
                <p:nvPr/>
              </p:nvGrpSpPr>
              <p:grpSpPr bwMode="auto">
                <a:xfrm>
                  <a:off x="1031" y="1343"/>
                  <a:ext cx="25" cy="25"/>
                  <a:chOff x="1031" y="1343"/>
                  <a:chExt cx="25" cy="25"/>
                </a:xfrm>
              </p:grpSpPr>
              <p:sp>
                <p:nvSpPr>
                  <p:cNvPr id="55569" name="Line 351"/>
                  <p:cNvSpPr>
                    <a:spLocks noChangeShapeType="1"/>
                  </p:cNvSpPr>
                  <p:nvPr/>
                </p:nvSpPr>
                <p:spPr bwMode="auto">
                  <a:xfrm flipH="1" flipV="1">
                    <a:off x="1030" y="1352"/>
                    <a:ext cx="27" cy="17"/>
                  </a:xfrm>
                  <a:prstGeom prst="line">
                    <a:avLst/>
                  </a:prstGeom>
                  <a:noFill/>
                  <a:ln w="9360">
                    <a:solidFill>
                      <a:srgbClr val="000000"/>
                    </a:solidFill>
                    <a:miter lim="800000"/>
                    <a:headEnd/>
                    <a:tailEnd/>
                  </a:ln>
                </p:spPr>
                <p:txBody>
                  <a:bodyPr/>
                  <a:lstStyle/>
                  <a:p>
                    <a:endParaRPr lang="en-GB"/>
                  </a:p>
                </p:txBody>
              </p:sp>
              <p:sp>
                <p:nvSpPr>
                  <p:cNvPr id="55570" name="Line 352"/>
                  <p:cNvSpPr>
                    <a:spLocks noChangeShapeType="1"/>
                  </p:cNvSpPr>
                  <p:nvPr/>
                </p:nvSpPr>
                <p:spPr bwMode="auto">
                  <a:xfrm flipV="1">
                    <a:off x="1035" y="1342"/>
                    <a:ext cx="16" cy="19"/>
                  </a:xfrm>
                  <a:prstGeom prst="line">
                    <a:avLst/>
                  </a:prstGeom>
                  <a:noFill/>
                  <a:ln w="9360">
                    <a:solidFill>
                      <a:srgbClr val="000000"/>
                    </a:solidFill>
                    <a:miter lim="800000"/>
                    <a:headEnd/>
                    <a:tailEnd/>
                  </a:ln>
                </p:spPr>
                <p:txBody>
                  <a:bodyPr/>
                  <a:lstStyle/>
                  <a:p>
                    <a:endParaRPr lang="en-GB"/>
                  </a:p>
                </p:txBody>
              </p:sp>
            </p:grpSp>
            <p:grpSp>
              <p:nvGrpSpPr>
                <p:cNvPr id="53736" name="Group 353"/>
                <p:cNvGrpSpPr>
                  <a:grpSpLocks/>
                </p:cNvGrpSpPr>
                <p:nvPr/>
              </p:nvGrpSpPr>
              <p:grpSpPr bwMode="auto">
                <a:xfrm>
                  <a:off x="1031" y="1323"/>
                  <a:ext cx="25" cy="25"/>
                  <a:chOff x="1031" y="1323"/>
                  <a:chExt cx="25" cy="25"/>
                </a:xfrm>
              </p:grpSpPr>
              <p:sp>
                <p:nvSpPr>
                  <p:cNvPr id="55567" name="Line 354"/>
                  <p:cNvSpPr>
                    <a:spLocks noChangeShapeType="1"/>
                  </p:cNvSpPr>
                  <p:nvPr/>
                </p:nvSpPr>
                <p:spPr bwMode="auto">
                  <a:xfrm flipH="1" flipV="1">
                    <a:off x="1030" y="1332"/>
                    <a:ext cx="27" cy="17"/>
                  </a:xfrm>
                  <a:prstGeom prst="line">
                    <a:avLst/>
                  </a:prstGeom>
                  <a:noFill/>
                  <a:ln w="9360">
                    <a:solidFill>
                      <a:srgbClr val="000000"/>
                    </a:solidFill>
                    <a:miter lim="800000"/>
                    <a:headEnd/>
                    <a:tailEnd/>
                  </a:ln>
                </p:spPr>
                <p:txBody>
                  <a:bodyPr/>
                  <a:lstStyle/>
                  <a:p>
                    <a:endParaRPr lang="en-GB"/>
                  </a:p>
                </p:txBody>
              </p:sp>
              <p:sp>
                <p:nvSpPr>
                  <p:cNvPr id="55568" name="Line 355"/>
                  <p:cNvSpPr>
                    <a:spLocks noChangeShapeType="1"/>
                  </p:cNvSpPr>
                  <p:nvPr/>
                </p:nvSpPr>
                <p:spPr bwMode="auto">
                  <a:xfrm flipV="1">
                    <a:off x="1035" y="1322"/>
                    <a:ext cx="16" cy="19"/>
                  </a:xfrm>
                  <a:prstGeom prst="line">
                    <a:avLst/>
                  </a:prstGeom>
                  <a:noFill/>
                  <a:ln w="9360">
                    <a:solidFill>
                      <a:srgbClr val="000000"/>
                    </a:solidFill>
                    <a:miter lim="800000"/>
                    <a:headEnd/>
                    <a:tailEnd/>
                  </a:ln>
                </p:spPr>
                <p:txBody>
                  <a:bodyPr/>
                  <a:lstStyle/>
                  <a:p>
                    <a:endParaRPr lang="en-GB"/>
                  </a:p>
                </p:txBody>
              </p:sp>
            </p:grpSp>
            <p:grpSp>
              <p:nvGrpSpPr>
                <p:cNvPr id="53737" name="Group 356"/>
                <p:cNvGrpSpPr>
                  <a:grpSpLocks/>
                </p:cNvGrpSpPr>
                <p:nvPr/>
              </p:nvGrpSpPr>
              <p:grpSpPr bwMode="auto">
                <a:xfrm>
                  <a:off x="1031" y="1303"/>
                  <a:ext cx="25" cy="25"/>
                  <a:chOff x="1031" y="1303"/>
                  <a:chExt cx="25" cy="25"/>
                </a:xfrm>
              </p:grpSpPr>
              <p:sp>
                <p:nvSpPr>
                  <p:cNvPr id="55565" name="Line 357"/>
                  <p:cNvSpPr>
                    <a:spLocks noChangeShapeType="1"/>
                  </p:cNvSpPr>
                  <p:nvPr/>
                </p:nvSpPr>
                <p:spPr bwMode="auto">
                  <a:xfrm flipH="1" flipV="1">
                    <a:off x="1030" y="1313"/>
                    <a:ext cx="27" cy="17"/>
                  </a:xfrm>
                  <a:prstGeom prst="line">
                    <a:avLst/>
                  </a:prstGeom>
                  <a:noFill/>
                  <a:ln w="9360">
                    <a:solidFill>
                      <a:srgbClr val="000000"/>
                    </a:solidFill>
                    <a:miter lim="800000"/>
                    <a:headEnd/>
                    <a:tailEnd/>
                  </a:ln>
                </p:spPr>
                <p:txBody>
                  <a:bodyPr/>
                  <a:lstStyle/>
                  <a:p>
                    <a:endParaRPr lang="en-GB"/>
                  </a:p>
                </p:txBody>
              </p:sp>
              <p:sp>
                <p:nvSpPr>
                  <p:cNvPr id="55566" name="Line 358"/>
                  <p:cNvSpPr>
                    <a:spLocks noChangeShapeType="1"/>
                  </p:cNvSpPr>
                  <p:nvPr/>
                </p:nvSpPr>
                <p:spPr bwMode="auto">
                  <a:xfrm flipV="1">
                    <a:off x="1035" y="1302"/>
                    <a:ext cx="16" cy="19"/>
                  </a:xfrm>
                  <a:prstGeom prst="line">
                    <a:avLst/>
                  </a:prstGeom>
                  <a:noFill/>
                  <a:ln w="9360">
                    <a:solidFill>
                      <a:srgbClr val="000000"/>
                    </a:solidFill>
                    <a:miter lim="800000"/>
                    <a:headEnd/>
                    <a:tailEnd/>
                  </a:ln>
                </p:spPr>
                <p:txBody>
                  <a:bodyPr/>
                  <a:lstStyle/>
                  <a:p>
                    <a:endParaRPr lang="en-GB"/>
                  </a:p>
                </p:txBody>
              </p:sp>
            </p:grpSp>
            <p:grpSp>
              <p:nvGrpSpPr>
                <p:cNvPr id="53738" name="Group 359"/>
                <p:cNvGrpSpPr>
                  <a:grpSpLocks/>
                </p:cNvGrpSpPr>
                <p:nvPr/>
              </p:nvGrpSpPr>
              <p:grpSpPr bwMode="auto">
                <a:xfrm>
                  <a:off x="1031" y="1283"/>
                  <a:ext cx="25" cy="25"/>
                  <a:chOff x="1031" y="1283"/>
                  <a:chExt cx="25" cy="25"/>
                </a:xfrm>
              </p:grpSpPr>
              <p:sp>
                <p:nvSpPr>
                  <p:cNvPr id="55563" name="Line 360"/>
                  <p:cNvSpPr>
                    <a:spLocks noChangeShapeType="1"/>
                  </p:cNvSpPr>
                  <p:nvPr/>
                </p:nvSpPr>
                <p:spPr bwMode="auto">
                  <a:xfrm flipH="1" flipV="1">
                    <a:off x="1030" y="1292"/>
                    <a:ext cx="27" cy="17"/>
                  </a:xfrm>
                  <a:prstGeom prst="line">
                    <a:avLst/>
                  </a:prstGeom>
                  <a:noFill/>
                  <a:ln w="9360">
                    <a:solidFill>
                      <a:srgbClr val="000000"/>
                    </a:solidFill>
                    <a:miter lim="800000"/>
                    <a:headEnd/>
                    <a:tailEnd/>
                  </a:ln>
                </p:spPr>
                <p:txBody>
                  <a:bodyPr/>
                  <a:lstStyle/>
                  <a:p>
                    <a:endParaRPr lang="en-GB"/>
                  </a:p>
                </p:txBody>
              </p:sp>
              <p:sp>
                <p:nvSpPr>
                  <p:cNvPr id="55564" name="Line 361"/>
                  <p:cNvSpPr>
                    <a:spLocks noChangeShapeType="1"/>
                  </p:cNvSpPr>
                  <p:nvPr/>
                </p:nvSpPr>
                <p:spPr bwMode="auto">
                  <a:xfrm flipV="1">
                    <a:off x="1035" y="1282"/>
                    <a:ext cx="16" cy="19"/>
                  </a:xfrm>
                  <a:prstGeom prst="line">
                    <a:avLst/>
                  </a:prstGeom>
                  <a:noFill/>
                  <a:ln w="9360">
                    <a:solidFill>
                      <a:srgbClr val="000000"/>
                    </a:solidFill>
                    <a:miter lim="800000"/>
                    <a:headEnd/>
                    <a:tailEnd/>
                  </a:ln>
                </p:spPr>
                <p:txBody>
                  <a:bodyPr/>
                  <a:lstStyle/>
                  <a:p>
                    <a:endParaRPr lang="en-GB"/>
                  </a:p>
                </p:txBody>
              </p:sp>
            </p:grpSp>
          </p:grpSp>
          <p:grpSp>
            <p:nvGrpSpPr>
              <p:cNvPr id="53739" name="Group 362"/>
              <p:cNvGrpSpPr>
                <a:grpSpLocks/>
              </p:cNvGrpSpPr>
              <p:nvPr/>
            </p:nvGrpSpPr>
            <p:grpSpPr bwMode="auto">
              <a:xfrm>
                <a:off x="1001" y="1283"/>
                <a:ext cx="25" cy="132"/>
                <a:chOff x="1001" y="1283"/>
                <a:chExt cx="25" cy="132"/>
              </a:xfrm>
            </p:grpSpPr>
            <p:sp>
              <p:nvSpPr>
                <p:cNvPr id="55537" name="Line 363"/>
                <p:cNvSpPr>
                  <a:spLocks noChangeShapeType="1"/>
                </p:cNvSpPr>
                <p:nvPr/>
              </p:nvSpPr>
              <p:spPr bwMode="auto">
                <a:xfrm flipV="1">
                  <a:off x="1013" y="1400"/>
                  <a:ext cx="9" cy="16"/>
                </a:xfrm>
                <a:prstGeom prst="line">
                  <a:avLst/>
                </a:prstGeom>
                <a:noFill/>
                <a:ln w="9360">
                  <a:solidFill>
                    <a:srgbClr val="000000"/>
                  </a:solidFill>
                  <a:miter lim="800000"/>
                  <a:headEnd/>
                  <a:tailEnd/>
                </a:ln>
              </p:spPr>
              <p:txBody>
                <a:bodyPr/>
                <a:lstStyle/>
                <a:p>
                  <a:endParaRPr lang="en-GB"/>
                </a:p>
              </p:txBody>
            </p:sp>
            <p:grpSp>
              <p:nvGrpSpPr>
                <p:cNvPr id="53740" name="Group 364"/>
                <p:cNvGrpSpPr>
                  <a:grpSpLocks/>
                </p:cNvGrpSpPr>
                <p:nvPr/>
              </p:nvGrpSpPr>
              <p:grpSpPr bwMode="auto">
                <a:xfrm>
                  <a:off x="1001" y="1383"/>
                  <a:ext cx="25" cy="25"/>
                  <a:chOff x="1001" y="1383"/>
                  <a:chExt cx="25" cy="25"/>
                </a:xfrm>
              </p:grpSpPr>
              <p:sp>
                <p:nvSpPr>
                  <p:cNvPr id="55554" name="Line 365"/>
                  <p:cNvSpPr>
                    <a:spLocks noChangeShapeType="1"/>
                  </p:cNvSpPr>
                  <p:nvPr/>
                </p:nvSpPr>
                <p:spPr bwMode="auto">
                  <a:xfrm flipH="1" flipV="1">
                    <a:off x="1000" y="1392"/>
                    <a:ext cx="27" cy="17"/>
                  </a:xfrm>
                  <a:prstGeom prst="line">
                    <a:avLst/>
                  </a:prstGeom>
                  <a:noFill/>
                  <a:ln w="9360">
                    <a:solidFill>
                      <a:srgbClr val="000000"/>
                    </a:solidFill>
                    <a:miter lim="800000"/>
                    <a:headEnd/>
                    <a:tailEnd/>
                  </a:ln>
                </p:spPr>
                <p:txBody>
                  <a:bodyPr/>
                  <a:lstStyle/>
                  <a:p>
                    <a:endParaRPr lang="en-GB"/>
                  </a:p>
                </p:txBody>
              </p:sp>
              <p:sp>
                <p:nvSpPr>
                  <p:cNvPr id="55555" name="Line 366"/>
                  <p:cNvSpPr>
                    <a:spLocks noChangeShapeType="1"/>
                  </p:cNvSpPr>
                  <p:nvPr/>
                </p:nvSpPr>
                <p:spPr bwMode="auto">
                  <a:xfrm flipV="1">
                    <a:off x="1006" y="1382"/>
                    <a:ext cx="16" cy="19"/>
                  </a:xfrm>
                  <a:prstGeom prst="line">
                    <a:avLst/>
                  </a:prstGeom>
                  <a:noFill/>
                  <a:ln w="9360">
                    <a:solidFill>
                      <a:srgbClr val="000000"/>
                    </a:solidFill>
                    <a:miter lim="800000"/>
                    <a:headEnd/>
                    <a:tailEnd/>
                  </a:ln>
                </p:spPr>
                <p:txBody>
                  <a:bodyPr/>
                  <a:lstStyle/>
                  <a:p>
                    <a:endParaRPr lang="en-GB"/>
                  </a:p>
                </p:txBody>
              </p:sp>
            </p:grpSp>
            <p:grpSp>
              <p:nvGrpSpPr>
                <p:cNvPr id="53754" name="Group 367"/>
                <p:cNvGrpSpPr>
                  <a:grpSpLocks/>
                </p:cNvGrpSpPr>
                <p:nvPr/>
              </p:nvGrpSpPr>
              <p:grpSpPr bwMode="auto">
                <a:xfrm>
                  <a:off x="1001" y="1362"/>
                  <a:ext cx="25" cy="25"/>
                  <a:chOff x="1001" y="1362"/>
                  <a:chExt cx="25" cy="25"/>
                </a:xfrm>
              </p:grpSpPr>
              <p:sp>
                <p:nvSpPr>
                  <p:cNvPr id="55552" name="Line 368"/>
                  <p:cNvSpPr>
                    <a:spLocks noChangeShapeType="1"/>
                  </p:cNvSpPr>
                  <p:nvPr/>
                </p:nvSpPr>
                <p:spPr bwMode="auto">
                  <a:xfrm flipH="1" flipV="1">
                    <a:off x="1000" y="1371"/>
                    <a:ext cx="27" cy="17"/>
                  </a:xfrm>
                  <a:prstGeom prst="line">
                    <a:avLst/>
                  </a:prstGeom>
                  <a:noFill/>
                  <a:ln w="9360">
                    <a:solidFill>
                      <a:srgbClr val="000000"/>
                    </a:solidFill>
                    <a:miter lim="800000"/>
                    <a:headEnd/>
                    <a:tailEnd/>
                  </a:ln>
                </p:spPr>
                <p:txBody>
                  <a:bodyPr/>
                  <a:lstStyle/>
                  <a:p>
                    <a:endParaRPr lang="en-GB"/>
                  </a:p>
                </p:txBody>
              </p:sp>
              <p:sp>
                <p:nvSpPr>
                  <p:cNvPr id="55553" name="Line 369"/>
                  <p:cNvSpPr>
                    <a:spLocks noChangeShapeType="1"/>
                  </p:cNvSpPr>
                  <p:nvPr/>
                </p:nvSpPr>
                <p:spPr bwMode="auto">
                  <a:xfrm flipV="1">
                    <a:off x="1006" y="1362"/>
                    <a:ext cx="16" cy="19"/>
                  </a:xfrm>
                  <a:prstGeom prst="line">
                    <a:avLst/>
                  </a:prstGeom>
                  <a:noFill/>
                  <a:ln w="9360">
                    <a:solidFill>
                      <a:srgbClr val="000000"/>
                    </a:solidFill>
                    <a:miter lim="800000"/>
                    <a:headEnd/>
                    <a:tailEnd/>
                  </a:ln>
                </p:spPr>
                <p:txBody>
                  <a:bodyPr/>
                  <a:lstStyle/>
                  <a:p>
                    <a:endParaRPr lang="en-GB"/>
                  </a:p>
                </p:txBody>
              </p:sp>
            </p:grpSp>
            <p:grpSp>
              <p:nvGrpSpPr>
                <p:cNvPr id="53755" name="Group 370"/>
                <p:cNvGrpSpPr>
                  <a:grpSpLocks/>
                </p:cNvGrpSpPr>
                <p:nvPr/>
              </p:nvGrpSpPr>
              <p:grpSpPr bwMode="auto">
                <a:xfrm>
                  <a:off x="1001" y="1343"/>
                  <a:ext cx="25" cy="25"/>
                  <a:chOff x="1001" y="1343"/>
                  <a:chExt cx="25" cy="25"/>
                </a:xfrm>
              </p:grpSpPr>
              <p:sp>
                <p:nvSpPr>
                  <p:cNvPr id="55550" name="Line 371"/>
                  <p:cNvSpPr>
                    <a:spLocks noChangeShapeType="1"/>
                  </p:cNvSpPr>
                  <p:nvPr/>
                </p:nvSpPr>
                <p:spPr bwMode="auto">
                  <a:xfrm flipH="1" flipV="1">
                    <a:off x="1000" y="1352"/>
                    <a:ext cx="27" cy="17"/>
                  </a:xfrm>
                  <a:prstGeom prst="line">
                    <a:avLst/>
                  </a:prstGeom>
                  <a:noFill/>
                  <a:ln w="9360">
                    <a:solidFill>
                      <a:srgbClr val="000000"/>
                    </a:solidFill>
                    <a:miter lim="800000"/>
                    <a:headEnd/>
                    <a:tailEnd/>
                  </a:ln>
                </p:spPr>
                <p:txBody>
                  <a:bodyPr/>
                  <a:lstStyle/>
                  <a:p>
                    <a:endParaRPr lang="en-GB"/>
                  </a:p>
                </p:txBody>
              </p:sp>
              <p:sp>
                <p:nvSpPr>
                  <p:cNvPr id="55551" name="Line 372"/>
                  <p:cNvSpPr>
                    <a:spLocks noChangeShapeType="1"/>
                  </p:cNvSpPr>
                  <p:nvPr/>
                </p:nvSpPr>
                <p:spPr bwMode="auto">
                  <a:xfrm flipV="1">
                    <a:off x="1006" y="1342"/>
                    <a:ext cx="16" cy="19"/>
                  </a:xfrm>
                  <a:prstGeom prst="line">
                    <a:avLst/>
                  </a:prstGeom>
                  <a:noFill/>
                  <a:ln w="9360">
                    <a:solidFill>
                      <a:srgbClr val="000000"/>
                    </a:solidFill>
                    <a:miter lim="800000"/>
                    <a:headEnd/>
                    <a:tailEnd/>
                  </a:ln>
                </p:spPr>
                <p:txBody>
                  <a:bodyPr/>
                  <a:lstStyle/>
                  <a:p>
                    <a:endParaRPr lang="en-GB"/>
                  </a:p>
                </p:txBody>
              </p:sp>
            </p:grpSp>
            <p:grpSp>
              <p:nvGrpSpPr>
                <p:cNvPr id="53756" name="Group 373"/>
                <p:cNvGrpSpPr>
                  <a:grpSpLocks/>
                </p:cNvGrpSpPr>
                <p:nvPr/>
              </p:nvGrpSpPr>
              <p:grpSpPr bwMode="auto">
                <a:xfrm>
                  <a:off x="1001" y="1323"/>
                  <a:ext cx="25" cy="25"/>
                  <a:chOff x="1001" y="1323"/>
                  <a:chExt cx="25" cy="25"/>
                </a:xfrm>
              </p:grpSpPr>
              <p:sp>
                <p:nvSpPr>
                  <p:cNvPr id="55548" name="Line 374"/>
                  <p:cNvSpPr>
                    <a:spLocks noChangeShapeType="1"/>
                  </p:cNvSpPr>
                  <p:nvPr/>
                </p:nvSpPr>
                <p:spPr bwMode="auto">
                  <a:xfrm flipH="1" flipV="1">
                    <a:off x="1000" y="1332"/>
                    <a:ext cx="27" cy="17"/>
                  </a:xfrm>
                  <a:prstGeom prst="line">
                    <a:avLst/>
                  </a:prstGeom>
                  <a:noFill/>
                  <a:ln w="9360">
                    <a:solidFill>
                      <a:srgbClr val="000000"/>
                    </a:solidFill>
                    <a:miter lim="800000"/>
                    <a:headEnd/>
                    <a:tailEnd/>
                  </a:ln>
                </p:spPr>
                <p:txBody>
                  <a:bodyPr/>
                  <a:lstStyle/>
                  <a:p>
                    <a:endParaRPr lang="en-GB"/>
                  </a:p>
                </p:txBody>
              </p:sp>
              <p:sp>
                <p:nvSpPr>
                  <p:cNvPr id="55549" name="Line 375"/>
                  <p:cNvSpPr>
                    <a:spLocks noChangeShapeType="1"/>
                  </p:cNvSpPr>
                  <p:nvPr/>
                </p:nvSpPr>
                <p:spPr bwMode="auto">
                  <a:xfrm flipV="1">
                    <a:off x="1006" y="1322"/>
                    <a:ext cx="16" cy="19"/>
                  </a:xfrm>
                  <a:prstGeom prst="line">
                    <a:avLst/>
                  </a:prstGeom>
                  <a:noFill/>
                  <a:ln w="9360">
                    <a:solidFill>
                      <a:srgbClr val="000000"/>
                    </a:solidFill>
                    <a:miter lim="800000"/>
                    <a:headEnd/>
                    <a:tailEnd/>
                  </a:ln>
                </p:spPr>
                <p:txBody>
                  <a:bodyPr/>
                  <a:lstStyle/>
                  <a:p>
                    <a:endParaRPr lang="en-GB"/>
                  </a:p>
                </p:txBody>
              </p:sp>
            </p:grpSp>
            <p:grpSp>
              <p:nvGrpSpPr>
                <p:cNvPr id="53757" name="Group 376"/>
                <p:cNvGrpSpPr>
                  <a:grpSpLocks/>
                </p:cNvGrpSpPr>
                <p:nvPr/>
              </p:nvGrpSpPr>
              <p:grpSpPr bwMode="auto">
                <a:xfrm>
                  <a:off x="1001" y="1303"/>
                  <a:ext cx="25" cy="25"/>
                  <a:chOff x="1001" y="1303"/>
                  <a:chExt cx="25" cy="25"/>
                </a:xfrm>
              </p:grpSpPr>
              <p:sp>
                <p:nvSpPr>
                  <p:cNvPr id="55546" name="Line 377"/>
                  <p:cNvSpPr>
                    <a:spLocks noChangeShapeType="1"/>
                  </p:cNvSpPr>
                  <p:nvPr/>
                </p:nvSpPr>
                <p:spPr bwMode="auto">
                  <a:xfrm flipH="1" flipV="1">
                    <a:off x="1000" y="1313"/>
                    <a:ext cx="27" cy="17"/>
                  </a:xfrm>
                  <a:prstGeom prst="line">
                    <a:avLst/>
                  </a:prstGeom>
                  <a:noFill/>
                  <a:ln w="9360">
                    <a:solidFill>
                      <a:srgbClr val="000000"/>
                    </a:solidFill>
                    <a:miter lim="800000"/>
                    <a:headEnd/>
                    <a:tailEnd/>
                  </a:ln>
                </p:spPr>
                <p:txBody>
                  <a:bodyPr/>
                  <a:lstStyle/>
                  <a:p>
                    <a:endParaRPr lang="en-GB"/>
                  </a:p>
                </p:txBody>
              </p:sp>
              <p:sp>
                <p:nvSpPr>
                  <p:cNvPr id="55547" name="Line 378"/>
                  <p:cNvSpPr>
                    <a:spLocks noChangeShapeType="1"/>
                  </p:cNvSpPr>
                  <p:nvPr/>
                </p:nvSpPr>
                <p:spPr bwMode="auto">
                  <a:xfrm flipV="1">
                    <a:off x="1006" y="1302"/>
                    <a:ext cx="16" cy="19"/>
                  </a:xfrm>
                  <a:prstGeom prst="line">
                    <a:avLst/>
                  </a:prstGeom>
                  <a:noFill/>
                  <a:ln w="9360">
                    <a:solidFill>
                      <a:srgbClr val="000000"/>
                    </a:solidFill>
                    <a:miter lim="800000"/>
                    <a:headEnd/>
                    <a:tailEnd/>
                  </a:ln>
                </p:spPr>
                <p:txBody>
                  <a:bodyPr/>
                  <a:lstStyle/>
                  <a:p>
                    <a:endParaRPr lang="en-GB"/>
                  </a:p>
                </p:txBody>
              </p:sp>
            </p:grpSp>
            <p:grpSp>
              <p:nvGrpSpPr>
                <p:cNvPr id="53758" name="Group 379"/>
                <p:cNvGrpSpPr>
                  <a:grpSpLocks/>
                </p:cNvGrpSpPr>
                <p:nvPr/>
              </p:nvGrpSpPr>
              <p:grpSpPr bwMode="auto">
                <a:xfrm>
                  <a:off x="1001" y="1283"/>
                  <a:ext cx="25" cy="25"/>
                  <a:chOff x="1001" y="1283"/>
                  <a:chExt cx="25" cy="25"/>
                </a:xfrm>
              </p:grpSpPr>
              <p:sp>
                <p:nvSpPr>
                  <p:cNvPr id="55544" name="Line 380"/>
                  <p:cNvSpPr>
                    <a:spLocks noChangeShapeType="1"/>
                  </p:cNvSpPr>
                  <p:nvPr/>
                </p:nvSpPr>
                <p:spPr bwMode="auto">
                  <a:xfrm flipH="1" flipV="1">
                    <a:off x="1000" y="1292"/>
                    <a:ext cx="27" cy="17"/>
                  </a:xfrm>
                  <a:prstGeom prst="line">
                    <a:avLst/>
                  </a:prstGeom>
                  <a:noFill/>
                  <a:ln w="9360">
                    <a:solidFill>
                      <a:srgbClr val="000000"/>
                    </a:solidFill>
                    <a:miter lim="800000"/>
                    <a:headEnd/>
                    <a:tailEnd/>
                  </a:ln>
                </p:spPr>
                <p:txBody>
                  <a:bodyPr/>
                  <a:lstStyle/>
                  <a:p>
                    <a:endParaRPr lang="en-GB"/>
                  </a:p>
                </p:txBody>
              </p:sp>
              <p:sp>
                <p:nvSpPr>
                  <p:cNvPr id="55545" name="Line 381"/>
                  <p:cNvSpPr>
                    <a:spLocks noChangeShapeType="1"/>
                  </p:cNvSpPr>
                  <p:nvPr/>
                </p:nvSpPr>
                <p:spPr bwMode="auto">
                  <a:xfrm flipV="1">
                    <a:off x="1006" y="1282"/>
                    <a:ext cx="16" cy="19"/>
                  </a:xfrm>
                  <a:prstGeom prst="line">
                    <a:avLst/>
                  </a:prstGeom>
                  <a:noFill/>
                  <a:ln w="9360">
                    <a:solidFill>
                      <a:srgbClr val="000000"/>
                    </a:solidFill>
                    <a:miter lim="800000"/>
                    <a:headEnd/>
                    <a:tailEnd/>
                  </a:ln>
                </p:spPr>
                <p:txBody>
                  <a:bodyPr/>
                  <a:lstStyle/>
                  <a:p>
                    <a:endParaRPr lang="en-GB"/>
                  </a:p>
                </p:txBody>
              </p:sp>
            </p:grpSp>
          </p:grpSp>
        </p:grpSp>
      </p:grpSp>
      <p:grpSp>
        <p:nvGrpSpPr>
          <p:cNvPr id="53759" name="Group 382"/>
          <p:cNvGrpSpPr>
            <a:grpSpLocks/>
          </p:cNvGrpSpPr>
          <p:nvPr/>
        </p:nvGrpSpPr>
        <p:grpSpPr bwMode="auto">
          <a:xfrm>
            <a:off x="2120900" y="1738313"/>
            <a:ext cx="180975" cy="603250"/>
            <a:chOff x="1336" y="1095"/>
            <a:chExt cx="114" cy="380"/>
          </a:xfrm>
        </p:grpSpPr>
        <p:grpSp>
          <p:nvGrpSpPr>
            <p:cNvPr id="55878" name="Group 383"/>
            <p:cNvGrpSpPr>
              <a:grpSpLocks/>
            </p:cNvGrpSpPr>
            <p:nvPr/>
          </p:nvGrpSpPr>
          <p:grpSpPr bwMode="auto">
            <a:xfrm>
              <a:off x="1336" y="1095"/>
              <a:ext cx="99" cy="180"/>
              <a:chOff x="1336" y="1095"/>
              <a:chExt cx="99" cy="180"/>
            </a:xfrm>
          </p:grpSpPr>
          <p:sp>
            <p:nvSpPr>
              <p:cNvPr id="55483" name="Oval 384"/>
              <p:cNvSpPr>
                <a:spLocks noChangeArrowheads="1"/>
              </p:cNvSpPr>
              <p:nvPr/>
            </p:nvSpPr>
            <p:spPr bwMode="auto">
              <a:xfrm>
                <a:off x="1336" y="1095"/>
                <a:ext cx="54" cy="29"/>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5484" name="Line 385"/>
              <p:cNvSpPr>
                <a:spLocks noChangeShapeType="1"/>
              </p:cNvSpPr>
              <p:nvPr/>
            </p:nvSpPr>
            <p:spPr bwMode="auto">
              <a:xfrm>
                <a:off x="1366" y="1126"/>
                <a:ext cx="0" cy="14"/>
              </a:xfrm>
              <a:prstGeom prst="line">
                <a:avLst/>
              </a:prstGeom>
              <a:noFill/>
              <a:ln w="9360">
                <a:solidFill>
                  <a:srgbClr val="000000"/>
                </a:solidFill>
                <a:miter lim="800000"/>
                <a:headEnd/>
                <a:tailEnd/>
              </a:ln>
            </p:spPr>
            <p:txBody>
              <a:bodyPr/>
              <a:lstStyle/>
              <a:p>
                <a:endParaRPr lang="en-GB"/>
              </a:p>
            </p:txBody>
          </p:sp>
          <p:sp>
            <p:nvSpPr>
              <p:cNvPr id="55485" name="Line 386"/>
              <p:cNvSpPr>
                <a:spLocks noChangeShapeType="1"/>
              </p:cNvSpPr>
              <p:nvPr/>
            </p:nvSpPr>
            <p:spPr bwMode="auto">
              <a:xfrm>
                <a:off x="1366" y="1142"/>
                <a:ext cx="58" cy="0"/>
              </a:xfrm>
              <a:prstGeom prst="line">
                <a:avLst/>
              </a:prstGeom>
              <a:noFill/>
              <a:ln w="9360">
                <a:solidFill>
                  <a:srgbClr val="000000"/>
                </a:solidFill>
                <a:miter lim="800000"/>
                <a:headEnd/>
                <a:tailEnd/>
              </a:ln>
            </p:spPr>
            <p:txBody>
              <a:bodyPr/>
              <a:lstStyle/>
              <a:p>
                <a:endParaRPr lang="en-GB"/>
              </a:p>
            </p:txBody>
          </p:sp>
          <p:sp>
            <p:nvSpPr>
              <p:cNvPr id="55486" name="Line 387"/>
              <p:cNvSpPr>
                <a:spLocks noChangeShapeType="1"/>
              </p:cNvSpPr>
              <p:nvPr/>
            </p:nvSpPr>
            <p:spPr bwMode="auto">
              <a:xfrm>
                <a:off x="1425" y="1142"/>
                <a:ext cx="0" cy="5"/>
              </a:xfrm>
              <a:prstGeom prst="line">
                <a:avLst/>
              </a:prstGeom>
              <a:noFill/>
              <a:ln w="9360">
                <a:solidFill>
                  <a:srgbClr val="000000"/>
                </a:solidFill>
                <a:miter lim="800000"/>
                <a:headEnd/>
                <a:tailEnd/>
              </a:ln>
            </p:spPr>
            <p:txBody>
              <a:bodyPr/>
              <a:lstStyle/>
              <a:p>
                <a:endParaRPr lang="en-GB"/>
              </a:p>
            </p:txBody>
          </p:sp>
          <p:sp>
            <p:nvSpPr>
              <p:cNvPr id="55487" name="Line 388"/>
              <p:cNvSpPr>
                <a:spLocks noChangeShapeType="1"/>
              </p:cNvSpPr>
              <p:nvPr/>
            </p:nvSpPr>
            <p:spPr bwMode="auto">
              <a:xfrm>
                <a:off x="1396" y="1142"/>
                <a:ext cx="0" cy="5"/>
              </a:xfrm>
              <a:prstGeom prst="line">
                <a:avLst/>
              </a:prstGeom>
              <a:noFill/>
              <a:ln w="9360">
                <a:solidFill>
                  <a:srgbClr val="000000"/>
                </a:solidFill>
                <a:miter lim="800000"/>
                <a:headEnd/>
                <a:tailEnd/>
              </a:ln>
            </p:spPr>
            <p:txBody>
              <a:bodyPr/>
              <a:lstStyle/>
              <a:p>
                <a:endParaRPr lang="en-GB"/>
              </a:p>
            </p:txBody>
          </p:sp>
          <p:grpSp>
            <p:nvGrpSpPr>
              <p:cNvPr id="55879" name="Group 389"/>
              <p:cNvGrpSpPr>
                <a:grpSpLocks/>
              </p:cNvGrpSpPr>
              <p:nvPr/>
            </p:nvGrpSpPr>
            <p:grpSpPr bwMode="auto">
              <a:xfrm>
                <a:off x="1380" y="1149"/>
                <a:ext cx="25" cy="126"/>
                <a:chOff x="1380" y="1149"/>
                <a:chExt cx="25" cy="126"/>
              </a:xfrm>
            </p:grpSpPr>
            <p:sp>
              <p:nvSpPr>
                <p:cNvPr id="55509" name="Line 390"/>
                <p:cNvSpPr>
                  <a:spLocks noChangeShapeType="1"/>
                </p:cNvSpPr>
                <p:nvPr/>
              </p:nvSpPr>
              <p:spPr bwMode="auto">
                <a:xfrm flipH="1">
                  <a:off x="1379" y="1149"/>
                  <a:ext cx="20" cy="5"/>
                </a:xfrm>
                <a:prstGeom prst="line">
                  <a:avLst/>
                </a:prstGeom>
                <a:noFill/>
                <a:ln w="9360">
                  <a:solidFill>
                    <a:srgbClr val="000000"/>
                  </a:solidFill>
                  <a:miter lim="800000"/>
                  <a:headEnd/>
                  <a:tailEnd/>
                </a:ln>
              </p:spPr>
              <p:txBody>
                <a:bodyPr/>
                <a:lstStyle/>
                <a:p>
                  <a:endParaRPr lang="en-GB"/>
                </a:p>
              </p:txBody>
            </p:sp>
            <p:grpSp>
              <p:nvGrpSpPr>
                <p:cNvPr id="55880" name="Group 391"/>
                <p:cNvGrpSpPr>
                  <a:grpSpLocks/>
                </p:cNvGrpSpPr>
                <p:nvPr/>
              </p:nvGrpSpPr>
              <p:grpSpPr bwMode="auto">
                <a:xfrm>
                  <a:off x="1380" y="1155"/>
                  <a:ext cx="24" cy="18"/>
                  <a:chOff x="1380" y="1155"/>
                  <a:chExt cx="24" cy="18"/>
                </a:xfrm>
              </p:grpSpPr>
              <p:sp>
                <p:nvSpPr>
                  <p:cNvPr id="55526" name="Line 392"/>
                  <p:cNvSpPr>
                    <a:spLocks noChangeShapeType="1"/>
                  </p:cNvSpPr>
                  <p:nvPr/>
                </p:nvSpPr>
                <p:spPr bwMode="auto">
                  <a:xfrm>
                    <a:off x="1385" y="1155"/>
                    <a:ext cx="15" cy="7"/>
                  </a:xfrm>
                  <a:prstGeom prst="line">
                    <a:avLst/>
                  </a:prstGeom>
                  <a:noFill/>
                  <a:ln w="9360">
                    <a:solidFill>
                      <a:srgbClr val="000000"/>
                    </a:solidFill>
                    <a:miter lim="800000"/>
                    <a:headEnd/>
                    <a:tailEnd/>
                  </a:ln>
                </p:spPr>
                <p:txBody>
                  <a:bodyPr/>
                  <a:lstStyle/>
                  <a:p>
                    <a:endParaRPr lang="en-GB"/>
                  </a:p>
                </p:txBody>
              </p:sp>
              <p:sp>
                <p:nvSpPr>
                  <p:cNvPr id="55527" name="Line 393"/>
                  <p:cNvSpPr>
                    <a:spLocks noChangeShapeType="1"/>
                  </p:cNvSpPr>
                  <p:nvPr/>
                </p:nvSpPr>
                <p:spPr bwMode="auto">
                  <a:xfrm flipH="1">
                    <a:off x="1380" y="1164"/>
                    <a:ext cx="26" cy="9"/>
                  </a:xfrm>
                  <a:prstGeom prst="line">
                    <a:avLst/>
                  </a:prstGeom>
                  <a:noFill/>
                  <a:ln w="9360">
                    <a:solidFill>
                      <a:srgbClr val="000000"/>
                    </a:solidFill>
                    <a:miter lim="800000"/>
                    <a:headEnd/>
                    <a:tailEnd/>
                  </a:ln>
                </p:spPr>
                <p:txBody>
                  <a:bodyPr/>
                  <a:lstStyle/>
                  <a:p>
                    <a:endParaRPr lang="en-GB"/>
                  </a:p>
                </p:txBody>
              </p:sp>
            </p:grpSp>
            <p:grpSp>
              <p:nvGrpSpPr>
                <p:cNvPr id="55881" name="Group 394"/>
                <p:cNvGrpSpPr>
                  <a:grpSpLocks/>
                </p:cNvGrpSpPr>
                <p:nvPr/>
              </p:nvGrpSpPr>
              <p:grpSpPr bwMode="auto">
                <a:xfrm>
                  <a:off x="1380" y="1176"/>
                  <a:ext cx="24" cy="18"/>
                  <a:chOff x="1380" y="1176"/>
                  <a:chExt cx="24" cy="18"/>
                </a:xfrm>
              </p:grpSpPr>
              <p:sp>
                <p:nvSpPr>
                  <p:cNvPr id="55524" name="Line 395"/>
                  <p:cNvSpPr>
                    <a:spLocks noChangeShapeType="1"/>
                  </p:cNvSpPr>
                  <p:nvPr/>
                </p:nvSpPr>
                <p:spPr bwMode="auto">
                  <a:xfrm>
                    <a:off x="1385" y="1176"/>
                    <a:ext cx="15" cy="7"/>
                  </a:xfrm>
                  <a:prstGeom prst="line">
                    <a:avLst/>
                  </a:prstGeom>
                  <a:noFill/>
                  <a:ln w="9360">
                    <a:solidFill>
                      <a:srgbClr val="000000"/>
                    </a:solidFill>
                    <a:miter lim="800000"/>
                    <a:headEnd/>
                    <a:tailEnd/>
                  </a:ln>
                </p:spPr>
                <p:txBody>
                  <a:bodyPr/>
                  <a:lstStyle/>
                  <a:p>
                    <a:endParaRPr lang="en-GB"/>
                  </a:p>
                </p:txBody>
              </p:sp>
              <p:sp>
                <p:nvSpPr>
                  <p:cNvPr id="55525" name="Line 396"/>
                  <p:cNvSpPr>
                    <a:spLocks noChangeShapeType="1"/>
                  </p:cNvSpPr>
                  <p:nvPr/>
                </p:nvSpPr>
                <p:spPr bwMode="auto">
                  <a:xfrm flipH="1">
                    <a:off x="1380" y="1185"/>
                    <a:ext cx="26" cy="9"/>
                  </a:xfrm>
                  <a:prstGeom prst="line">
                    <a:avLst/>
                  </a:prstGeom>
                  <a:noFill/>
                  <a:ln w="9360">
                    <a:solidFill>
                      <a:srgbClr val="000000"/>
                    </a:solidFill>
                    <a:miter lim="800000"/>
                    <a:headEnd/>
                    <a:tailEnd/>
                  </a:ln>
                </p:spPr>
                <p:txBody>
                  <a:bodyPr/>
                  <a:lstStyle/>
                  <a:p>
                    <a:endParaRPr lang="en-GB"/>
                  </a:p>
                </p:txBody>
              </p:sp>
            </p:grpSp>
            <p:grpSp>
              <p:nvGrpSpPr>
                <p:cNvPr id="55882" name="Group 397"/>
                <p:cNvGrpSpPr>
                  <a:grpSpLocks/>
                </p:cNvGrpSpPr>
                <p:nvPr/>
              </p:nvGrpSpPr>
              <p:grpSpPr bwMode="auto">
                <a:xfrm>
                  <a:off x="1380" y="1196"/>
                  <a:ext cx="24" cy="18"/>
                  <a:chOff x="1380" y="1196"/>
                  <a:chExt cx="24" cy="18"/>
                </a:xfrm>
              </p:grpSpPr>
              <p:sp>
                <p:nvSpPr>
                  <p:cNvPr id="55522" name="Line 398"/>
                  <p:cNvSpPr>
                    <a:spLocks noChangeShapeType="1"/>
                  </p:cNvSpPr>
                  <p:nvPr/>
                </p:nvSpPr>
                <p:spPr bwMode="auto">
                  <a:xfrm>
                    <a:off x="1385" y="1196"/>
                    <a:ext cx="15" cy="7"/>
                  </a:xfrm>
                  <a:prstGeom prst="line">
                    <a:avLst/>
                  </a:prstGeom>
                  <a:noFill/>
                  <a:ln w="9360">
                    <a:solidFill>
                      <a:srgbClr val="000000"/>
                    </a:solidFill>
                    <a:miter lim="800000"/>
                    <a:headEnd/>
                    <a:tailEnd/>
                  </a:ln>
                </p:spPr>
                <p:txBody>
                  <a:bodyPr/>
                  <a:lstStyle/>
                  <a:p>
                    <a:endParaRPr lang="en-GB"/>
                  </a:p>
                </p:txBody>
              </p:sp>
              <p:sp>
                <p:nvSpPr>
                  <p:cNvPr id="55523" name="Line 399"/>
                  <p:cNvSpPr>
                    <a:spLocks noChangeShapeType="1"/>
                  </p:cNvSpPr>
                  <p:nvPr/>
                </p:nvSpPr>
                <p:spPr bwMode="auto">
                  <a:xfrm flipH="1">
                    <a:off x="1380" y="1205"/>
                    <a:ext cx="26" cy="9"/>
                  </a:xfrm>
                  <a:prstGeom prst="line">
                    <a:avLst/>
                  </a:prstGeom>
                  <a:noFill/>
                  <a:ln w="9360">
                    <a:solidFill>
                      <a:srgbClr val="000000"/>
                    </a:solidFill>
                    <a:miter lim="800000"/>
                    <a:headEnd/>
                    <a:tailEnd/>
                  </a:ln>
                </p:spPr>
                <p:txBody>
                  <a:bodyPr/>
                  <a:lstStyle/>
                  <a:p>
                    <a:endParaRPr lang="en-GB"/>
                  </a:p>
                </p:txBody>
              </p:sp>
            </p:grpSp>
            <p:grpSp>
              <p:nvGrpSpPr>
                <p:cNvPr id="55883" name="Group 400"/>
                <p:cNvGrpSpPr>
                  <a:grpSpLocks/>
                </p:cNvGrpSpPr>
                <p:nvPr/>
              </p:nvGrpSpPr>
              <p:grpSpPr bwMode="auto">
                <a:xfrm>
                  <a:off x="1380" y="1216"/>
                  <a:ext cx="24" cy="18"/>
                  <a:chOff x="1380" y="1216"/>
                  <a:chExt cx="24" cy="18"/>
                </a:xfrm>
              </p:grpSpPr>
              <p:sp>
                <p:nvSpPr>
                  <p:cNvPr id="55520" name="Line 401"/>
                  <p:cNvSpPr>
                    <a:spLocks noChangeShapeType="1"/>
                  </p:cNvSpPr>
                  <p:nvPr/>
                </p:nvSpPr>
                <p:spPr bwMode="auto">
                  <a:xfrm>
                    <a:off x="1385" y="1216"/>
                    <a:ext cx="15" cy="7"/>
                  </a:xfrm>
                  <a:prstGeom prst="line">
                    <a:avLst/>
                  </a:prstGeom>
                  <a:noFill/>
                  <a:ln w="9360">
                    <a:solidFill>
                      <a:srgbClr val="000000"/>
                    </a:solidFill>
                    <a:miter lim="800000"/>
                    <a:headEnd/>
                    <a:tailEnd/>
                  </a:ln>
                </p:spPr>
                <p:txBody>
                  <a:bodyPr/>
                  <a:lstStyle/>
                  <a:p>
                    <a:endParaRPr lang="en-GB"/>
                  </a:p>
                </p:txBody>
              </p:sp>
              <p:sp>
                <p:nvSpPr>
                  <p:cNvPr id="55521" name="Line 402"/>
                  <p:cNvSpPr>
                    <a:spLocks noChangeShapeType="1"/>
                  </p:cNvSpPr>
                  <p:nvPr/>
                </p:nvSpPr>
                <p:spPr bwMode="auto">
                  <a:xfrm flipH="1">
                    <a:off x="1380" y="1225"/>
                    <a:ext cx="26" cy="9"/>
                  </a:xfrm>
                  <a:prstGeom prst="line">
                    <a:avLst/>
                  </a:prstGeom>
                  <a:noFill/>
                  <a:ln w="9360">
                    <a:solidFill>
                      <a:srgbClr val="000000"/>
                    </a:solidFill>
                    <a:miter lim="800000"/>
                    <a:headEnd/>
                    <a:tailEnd/>
                  </a:ln>
                </p:spPr>
                <p:txBody>
                  <a:bodyPr/>
                  <a:lstStyle/>
                  <a:p>
                    <a:endParaRPr lang="en-GB"/>
                  </a:p>
                </p:txBody>
              </p:sp>
            </p:grpSp>
            <p:grpSp>
              <p:nvGrpSpPr>
                <p:cNvPr id="55896" name="Group 403"/>
                <p:cNvGrpSpPr>
                  <a:grpSpLocks/>
                </p:cNvGrpSpPr>
                <p:nvPr/>
              </p:nvGrpSpPr>
              <p:grpSpPr bwMode="auto">
                <a:xfrm>
                  <a:off x="1380" y="1237"/>
                  <a:ext cx="24" cy="17"/>
                  <a:chOff x="1380" y="1237"/>
                  <a:chExt cx="24" cy="17"/>
                </a:xfrm>
              </p:grpSpPr>
              <p:sp>
                <p:nvSpPr>
                  <p:cNvPr id="55518" name="Line 404"/>
                  <p:cNvSpPr>
                    <a:spLocks noChangeShapeType="1"/>
                  </p:cNvSpPr>
                  <p:nvPr/>
                </p:nvSpPr>
                <p:spPr bwMode="auto">
                  <a:xfrm>
                    <a:off x="1385" y="1237"/>
                    <a:ext cx="15" cy="7"/>
                  </a:xfrm>
                  <a:prstGeom prst="line">
                    <a:avLst/>
                  </a:prstGeom>
                  <a:noFill/>
                  <a:ln w="9360">
                    <a:solidFill>
                      <a:srgbClr val="000000"/>
                    </a:solidFill>
                    <a:miter lim="800000"/>
                    <a:headEnd/>
                    <a:tailEnd/>
                  </a:ln>
                </p:spPr>
                <p:txBody>
                  <a:bodyPr/>
                  <a:lstStyle/>
                  <a:p>
                    <a:endParaRPr lang="en-GB"/>
                  </a:p>
                </p:txBody>
              </p:sp>
              <p:sp>
                <p:nvSpPr>
                  <p:cNvPr id="55519" name="Line 405"/>
                  <p:cNvSpPr>
                    <a:spLocks noChangeShapeType="1"/>
                  </p:cNvSpPr>
                  <p:nvPr/>
                </p:nvSpPr>
                <p:spPr bwMode="auto">
                  <a:xfrm flipH="1">
                    <a:off x="1380" y="1245"/>
                    <a:ext cx="26" cy="9"/>
                  </a:xfrm>
                  <a:prstGeom prst="line">
                    <a:avLst/>
                  </a:prstGeom>
                  <a:noFill/>
                  <a:ln w="9360">
                    <a:solidFill>
                      <a:srgbClr val="000000"/>
                    </a:solidFill>
                    <a:miter lim="800000"/>
                    <a:headEnd/>
                    <a:tailEnd/>
                  </a:ln>
                </p:spPr>
                <p:txBody>
                  <a:bodyPr/>
                  <a:lstStyle/>
                  <a:p>
                    <a:endParaRPr lang="en-GB"/>
                  </a:p>
                </p:txBody>
              </p:sp>
            </p:grpSp>
            <p:grpSp>
              <p:nvGrpSpPr>
                <p:cNvPr id="55897" name="Group 406"/>
                <p:cNvGrpSpPr>
                  <a:grpSpLocks/>
                </p:cNvGrpSpPr>
                <p:nvPr/>
              </p:nvGrpSpPr>
              <p:grpSpPr bwMode="auto">
                <a:xfrm>
                  <a:off x="1380" y="1257"/>
                  <a:ext cx="24" cy="18"/>
                  <a:chOff x="1380" y="1257"/>
                  <a:chExt cx="24" cy="18"/>
                </a:xfrm>
              </p:grpSpPr>
              <p:sp>
                <p:nvSpPr>
                  <p:cNvPr id="55516" name="Line 407"/>
                  <p:cNvSpPr>
                    <a:spLocks noChangeShapeType="1"/>
                  </p:cNvSpPr>
                  <p:nvPr/>
                </p:nvSpPr>
                <p:spPr bwMode="auto">
                  <a:xfrm>
                    <a:off x="1385" y="1257"/>
                    <a:ext cx="15" cy="7"/>
                  </a:xfrm>
                  <a:prstGeom prst="line">
                    <a:avLst/>
                  </a:prstGeom>
                  <a:noFill/>
                  <a:ln w="9360">
                    <a:solidFill>
                      <a:srgbClr val="000000"/>
                    </a:solidFill>
                    <a:miter lim="800000"/>
                    <a:headEnd/>
                    <a:tailEnd/>
                  </a:ln>
                </p:spPr>
                <p:txBody>
                  <a:bodyPr/>
                  <a:lstStyle/>
                  <a:p>
                    <a:endParaRPr lang="en-GB"/>
                  </a:p>
                </p:txBody>
              </p:sp>
              <p:sp>
                <p:nvSpPr>
                  <p:cNvPr id="55517" name="Line 408"/>
                  <p:cNvSpPr>
                    <a:spLocks noChangeShapeType="1"/>
                  </p:cNvSpPr>
                  <p:nvPr/>
                </p:nvSpPr>
                <p:spPr bwMode="auto">
                  <a:xfrm flipH="1">
                    <a:off x="1380" y="1266"/>
                    <a:ext cx="26" cy="9"/>
                  </a:xfrm>
                  <a:prstGeom prst="line">
                    <a:avLst/>
                  </a:prstGeom>
                  <a:noFill/>
                  <a:ln w="9360">
                    <a:solidFill>
                      <a:srgbClr val="000000"/>
                    </a:solidFill>
                    <a:miter lim="800000"/>
                    <a:headEnd/>
                    <a:tailEnd/>
                  </a:ln>
                </p:spPr>
                <p:txBody>
                  <a:bodyPr/>
                  <a:lstStyle/>
                  <a:p>
                    <a:endParaRPr lang="en-GB"/>
                  </a:p>
                </p:txBody>
              </p:sp>
            </p:grpSp>
          </p:grpSp>
          <p:grpSp>
            <p:nvGrpSpPr>
              <p:cNvPr id="55898" name="Group 409"/>
              <p:cNvGrpSpPr>
                <a:grpSpLocks/>
              </p:cNvGrpSpPr>
              <p:nvPr/>
            </p:nvGrpSpPr>
            <p:grpSpPr bwMode="auto">
              <a:xfrm>
                <a:off x="1410" y="1149"/>
                <a:ext cx="24" cy="126"/>
                <a:chOff x="1410" y="1149"/>
                <a:chExt cx="24" cy="126"/>
              </a:xfrm>
            </p:grpSpPr>
            <p:sp>
              <p:nvSpPr>
                <p:cNvPr id="55490" name="Line 410"/>
                <p:cNvSpPr>
                  <a:spLocks noChangeShapeType="1"/>
                </p:cNvSpPr>
                <p:nvPr/>
              </p:nvSpPr>
              <p:spPr bwMode="auto">
                <a:xfrm flipH="1">
                  <a:off x="1409" y="1149"/>
                  <a:ext cx="20" cy="5"/>
                </a:xfrm>
                <a:prstGeom prst="line">
                  <a:avLst/>
                </a:prstGeom>
                <a:noFill/>
                <a:ln w="9360">
                  <a:solidFill>
                    <a:srgbClr val="000000"/>
                  </a:solidFill>
                  <a:miter lim="800000"/>
                  <a:headEnd/>
                  <a:tailEnd/>
                </a:ln>
              </p:spPr>
              <p:txBody>
                <a:bodyPr/>
                <a:lstStyle/>
                <a:p>
                  <a:endParaRPr lang="en-GB"/>
                </a:p>
              </p:txBody>
            </p:sp>
            <p:grpSp>
              <p:nvGrpSpPr>
                <p:cNvPr id="55899" name="Group 411"/>
                <p:cNvGrpSpPr>
                  <a:grpSpLocks/>
                </p:cNvGrpSpPr>
                <p:nvPr/>
              </p:nvGrpSpPr>
              <p:grpSpPr bwMode="auto">
                <a:xfrm>
                  <a:off x="1411" y="1155"/>
                  <a:ext cx="24" cy="18"/>
                  <a:chOff x="1411" y="1155"/>
                  <a:chExt cx="24" cy="18"/>
                </a:xfrm>
              </p:grpSpPr>
              <p:sp>
                <p:nvSpPr>
                  <p:cNvPr id="55507" name="Line 412"/>
                  <p:cNvSpPr>
                    <a:spLocks noChangeShapeType="1"/>
                  </p:cNvSpPr>
                  <p:nvPr/>
                </p:nvSpPr>
                <p:spPr bwMode="auto">
                  <a:xfrm>
                    <a:off x="1415" y="1155"/>
                    <a:ext cx="15" cy="7"/>
                  </a:xfrm>
                  <a:prstGeom prst="line">
                    <a:avLst/>
                  </a:prstGeom>
                  <a:noFill/>
                  <a:ln w="9360">
                    <a:solidFill>
                      <a:srgbClr val="000000"/>
                    </a:solidFill>
                    <a:miter lim="800000"/>
                    <a:headEnd/>
                    <a:tailEnd/>
                  </a:ln>
                </p:spPr>
                <p:txBody>
                  <a:bodyPr/>
                  <a:lstStyle/>
                  <a:p>
                    <a:endParaRPr lang="en-GB"/>
                  </a:p>
                </p:txBody>
              </p:sp>
              <p:sp>
                <p:nvSpPr>
                  <p:cNvPr id="55508" name="Line 413"/>
                  <p:cNvSpPr>
                    <a:spLocks noChangeShapeType="1"/>
                  </p:cNvSpPr>
                  <p:nvPr/>
                </p:nvSpPr>
                <p:spPr bwMode="auto">
                  <a:xfrm flipH="1">
                    <a:off x="1409" y="1164"/>
                    <a:ext cx="26" cy="9"/>
                  </a:xfrm>
                  <a:prstGeom prst="line">
                    <a:avLst/>
                  </a:prstGeom>
                  <a:noFill/>
                  <a:ln w="9360">
                    <a:solidFill>
                      <a:srgbClr val="000000"/>
                    </a:solidFill>
                    <a:miter lim="800000"/>
                    <a:headEnd/>
                    <a:tailEnd/>
                  </a:ln>
                </p:spPr>
                <p:txBody>
                  <a:bodyPr/>
                  <a:lstStyle/>
                  <a:p>
                    <a:endParaRPr lang="en-GB"/>
                  </a:p>
                </p:txBody>
              </p:sp>
            </p:grpSp>
            <p:grpSp>
              <p:nvGrpSpPr>
                <p:cNvPr id="55900" name="Group 414"/>
                <p:cNvGrpSpPr>
                  <a:grpSpLocks/>
                </p:cNvGrpSpPr>
                <p:nvPr/>
              </p:nvGrpSpPr>
              <p:grpSpPr bwMode="auto">
                <a:xfrm>
                  <a:off x="1411" y="1176"/>
                  <a:ext cx="24" cy="18"/>
                  <a:chOff x="1411" y="1176"/>
                  <a:chExt cx="24" cy="18"/>
                </a:xfrm>
              </p:grpSpPr>
              <p:sp>
                <p:nvSpPr>
                  <p:cNvPr id="55505" name="Line 415"/>
                  <p:cNvSpPr>
                    <a:spLocks noChangeShapeType="1"/>
                  </p:cNvSpPr>
                  <p:nvPr/>
                </p:nvSpPr>
                <p:spPr bwMode="auto">
                  <a:xfrm>
                    <a:off x="1415" y="1176"/>
                    <a:ext cx="15" cy="7"/>
                  </a:xfrm>
                  <a:prstGeom prst="line">
                    <a:avLst/>
                  </a:prstGeom>
                  <a:noFill/>
                  <a:ln w="9360">
                    <a:solidFill>
                      <a:srgbClr val="000000"/>
                    </a:solidFill>
                    <a:miter lim="800000"/>
                    <a:headEnd/>
                    <a:tailEnd/>
                  </a:ln>
                </p:spPr>
                <p:txBody>
                  <a:bodyPr/>
                  <a:lstStyle/>
                  <a:p>
                    <a:endParaRPr lang="en-GB"/>
                  </a:p>
                </p:txBody>
              </p:sp>
              <p:sp>
                <p:nvSpPr>
                  <p:cNvPr id="55506" name="Line 416"/>
                  <p:cNvSpPr>
                    <a:spLocks noChangeShapeType="1"/>
                  </p:cNvSpPr>
                  <p:nvPr/>
                </p:nvSpPr>
                <p:spPr bwMode="auto">
                  <a:xfrm flipH="1">
                    <a:off x="1409" y="1185"/>
                    <a:ext cx="26" cy="9"/>
                  </a:xfrm>
                  <a:prstGeom prst="line">
                    <a:avLst/>
                  </a:prstGeom>
                  <a:noFill/>
                  <a:ln w="9360">
                    <a:solidFill>
                      <a:srgbClr val="000000"/>
                    </a:solidFill>
                    <a:miter lim="800000"/>
                    <a:headEnd/>
                    <a:tailEnd/>
                  </a:ln>
                </p:spPr>
                <p:txBody>
                  <a:bodyPr/>
                  <a:lstStyle/>
                  <a:p>
                    <a:endParaRPr lang="en-GB"/>
                  </a:p>
                </p:txBody>
              </p:sp>
            </p:grpSp>
            <p:grpSp>
              <p:nvGrpSpPr>
                <p:cNvPr id="55901" name="Group 417"/>
                <p:cNvGrpSpPr>
                  <a:grpSpLocks/>
                </p:cNvGrpSpPr>
                <p:nvPr/>
              </p:nvGrpSpPr>
              <p:grpSpPr bwMode="auto">
                <a:xfrm>
                  <a:off x="1411" y="1196"/>
                  <a:ext cx="24" cy="18"/>
                  <a:chOff x="1411" y="1196"/>
                  <a:chExt cx="24" cy="18"/>
                </a:xfrm>
              </p:grpSpPr>
              <p:sp>
                <p:nvSpPr>
                  <p:cNvPr id="55503" name="Line 418"/>
                  <p:cNvSpPr>
                    <a:spLocks noChangeShapeType="1"/>
                  </p:cNvSpPr>
                  <p:nvPr/>
                </p:nvSpPr>
                <p:spPr bwMode="auto">
                  <a:xfrm>
                    <a:off x="1415" y="1196"/>
                    <a:ext cx="15" cy="7"/>
                  </a:xfrm>
                  <a:prstGeom prst="line">
                    <a:avLst/>
                  </a:prstGeom>
                  <a:noFill/>
                  <a:ln w="9360">
                    <a:solidFill>
                      <a:srgbClr val="000000"/>
                    </a:solidFill>
                    <a:miter lim="800000"/>
                    <a:headEnd/>
                    <a:tailEnd/>
                  </a:ln>
                </p:spPr>
                <p:txBody>
                  <a:bodyPr/>
                  <a:lstStyle/>
                  <a:p>
                    <a:endParaRPr lang="en-GB"/>
                  </a:p>
                </p:txBody>
              </p:sp>
              <p:sp>
                <p:nvSpPr>
                  <p:cNvPr id="55504" name="Line 419"/>
                  <p:cNvSpPr>
                    <a:spLocks noChangeShapeType="1"/>
                  </p:cNvSpPr>
                  <p:nvPr/>
                </p:nvSpPr>
                <p:spPr bwMode="auto">
                  <a:xfrm flipH="1">
                    <a:off x="1409" y="1205"/>
                    <a:ext cx="26" cy="9"/>
                  </a:xfrm>
                  <a:prstGeom prst="line">
                    <a:avLst/>
                  </a:prstGeom>
                  <a:noFill/>
                  <a:ln w="9360">
                    <a:solidFill>
                      <a:srgbClr val="000000"/>
                    </a:solidFill>
                    <a:miter lim="800000"/>
                    <a:headEnd/>
                    <a:tailEnd/>
                  </a:ln>
                </p:spPr>
                <p:txBody>
                  <a:bodyPr/>
                  <a:lstStyle/>
                  <a:p>
                    <a:endParaRPr lang="en-GB"/>
                  </a:p>
                </p:txBody>
              </p:sp>
            </p:grpSp>
            <p:grpSp>
              <p:nvGrpSpPr>
                <p:cNvPr id="55902" name="Group 420"/>
                <p:cNvGrpSpPr>
                  <a:grpSpLocks/>
                </p:cNvGrpSpPr>
                <p:nvPr/>
              </p:nvGrpSpPr>
              <p:grpSpPr bwMode="auto">
                <a:xfrm>
                  <a:off x="1411" y="1216"/>
                  <a:ext cx="24" cy="18"/>
                  <a:chOff x="1411" y="1216"/>
                  <a:chExt cx="24" cy="18"/>
                </a:xfrm>
              </p:grpSpPr>
              <p:sp>
                <p:nvSpPr>
                  <p:cNvPr id="55501" name="Line 421"/>
                  <p:cNvSpPr>
                    <a:spLocks noChangeShapeType="1"/>
                  </p:cNvSpPr>
                  <p:nvPr/>
                </p:nvSpPr>
                <p:spPr bwMode="auto">
                  <a:xfrm>
                    <a:off x="1415" y="1216"/>
                    <a:ext cx="15" cy="7"/>
                  </a:xfrm>
                  <a:prstGeom prst="line">
                    <a:avLst/>
                  </a:prstGeom>
                  <a:noFill/>
                  <a:ln w="9360">
                    <a:solidFill>
                      <a:srgbClr val="000000"/>
                    </a:solidFill>
                    <a:miter lim="800000"/>
                    <a:headEnd/>
                    <a:tailEnd/>
                  </a:ln>
                </p:spPr>
                <p:txBody>
                  <a:bodyPr/>
                  <a:lstStyle/>
                  <a:p>
                    <a:endParaRPr lang="en-GB"/>
                  </a:p>
                </p:txBody>
              </p:sp>
              <p:sp>
                <p:nvSpPr>
                  <p:cNvPr id="55502" name="Line 422"/>
                  <p:cNvSpPr>
                    <a:spLocks noChangeShapeType="1"/>
                  </p:cNvSpPr>
                  <p:nvPr/>
                </p:nvSpPr>
                <p:spPr bwMode="auto">
                  <a:xfrm flipH="1">
                    <a:off x="1409" y="1225"/>
                    <a:ext cx="26" cy="9"/>
                  </a:xfrm>
                  <a:prstGeom prst="line">
                    <a:avLst/>
                  </a:prstGeom>
                  <a:noFill/>
                  <a:ln w="9360">
                    <a:solidFill>
                      <a:srgbClr val="000000"/>
                    </a:solidFill>
                    <a:miter lim="800000"/>
                    <a:headEnd/>
                    <a:tailEnd/>
                  </a:ln>
                </p:spPr>
                <p:txBody>
                  <a:bodyPr/>
                  <a:lstStyle/>
                  <a:p>
                    <a:endParaRPr lang="en-GB"/>
                  </a:p>
                </p:txBody>
              </p:sp>
            </p:grpSp>
            <p:grpSp>
              <p:nvGrpSpPr>
                <p:cNvPr id="55903" name="Group 423"/>
                <p:cNvGrpSpPr>
                  <a:grpSpLocks/>
                </p:cNvGrpSpPr>
                <p:nvPr/>
              </p:nvGrpSpPr>
              <p:grpSpPr bwMode="auto">
                <a:xfrm>
                  <a:off x="1411" y="1237"/>
                  <a:ext cx="24" cy="17"/>
                  <a:chOff x="1411" y="1237"/>
                  <a:chExt cx="24" cy="17"/>
                </a:xfrm>
              </p:grpSpPr>
              <p:sp>
                <p:nvSpPr>
                  <p:cNvPr id="55499" name="Line 424"/>
                  <p:cNvSpPr>
                    <a:spLocks noChangeShapeType="1"/>
                  </p:cNvSpPr>
                  <p:nvPr/>
                </p:nvSpPr>
                <p:spPr bwMode="auto">
                  <a:xfrm>
                    <a:off x="1415" y="1237"/>
                    <a:ext cx="15" cy="7"/>
                  </a:xfrm>
                  <a:prstGeom prst="line">
                    <a:avLst/>
                  </a:prstGeom>
                  <a:noFill/>
                  <a:ln w="9360">
                    <a:solidFill>
                      <a:srgbClr val="000000"/>
                    </a:solidFill>
                    <a:miter lim="800000"/>
                    <a:headEnd/>
                    <a:tailEnd/>
                  </a:ln>
                </p:spPr>
                <p:txBody>
                  <a:bodyPr/>
                  <a:lstStyle/>
                  <a:p>
                    <a:endParaRPr lang="en-GB"/>
                  </a:p>
                </p:txBody>
              </p:sp>
              <p:sp>
                <p:nvSpPr>
                  <p:cNvPr id="55500" name="Line 425"/>
                  <p:cNvSpPr>
                    <a:spLocks noChangeShapeType="1"/>
                  </p:cNvSpPr>
                  <p:nvPr/>
                </p:nvSpPr>
                <p:spPr bwMode="auto">
                  <a:xfrm flipH="1">
                    <a:off x="1409" y="1245"/>
                    <a:ext cx="26" cy="9"/>
                  </a:xfrm>
                  <a:prstGeom prst="line">
                    <a:avLst/>
                  </a:prstGeom>
                  <a:noFill/>
                  <a:ln w="9360">
                    <a:solidFill>
                      <a:srgbClr val="000000"/>
                    </a:solidFill>
                    <a:miter lim="800000"/>
                    <a:headEnd/>
                    <a:tailEnd/>
                  </a:ln>
                </p:spPr>
                <p:txBody>
                  <a:bodyPr/>
                  <a:lstStyle/>
                  <a:p>
                    <a:endParaRPr lang="en-GB"/>
                  </a:p>
                </p:txBody>
              </p:sp>
            </p:grpSp>
            <p:grpSp>
              <p:nvGrpSpPr>
                <p:cNvPr id="53772" name="Group 426"/>
                <p:cNvGrpSpPr>
                  <a:grpSpLocks/>
                </p:cNvGrpSpPr>
                <p:nvPr/>
              </p:nvGrpSpPr>
              <p:grpSpPr bwMode="auto">
                <a:xfrm>
                  <a:off x="1411" y="1257"/>
                  <a:ext cx="24" cy="18"/>
                  <a:chOff x="1411" y="1257"/>
                  <a:chExt cx="24" cy="18"/>
                </a:xfrm>
              </p:grpSpPr>
              <p:sp>
                <p:nvSpPr>
                  <p:cNvPr id="55497" name="Line 427"/>
                  <p:cNvSpPr>
                    <a:spLocks noChangeShapeType="1"/>
                  </p:cNvSpPr>
                  <p:nvPr/>
                </p:nvSpPr>
                <p:spPr bwMode="auto">
                  <a:xfrm>
                    <a:off x="1415" y="1257"/>
                    <a:ext cx="15" cy="7"/>
                  </a:xfrm>
                  <a:prstGeom prst="line">
                    <a:avLst/>
                  </a:prstGeom>
                  <a:noFill/>
                  <a:ln w="9360">
                    <a:solidFill>
                      <a:srgbClr val="000000"/>
                    </a:solidFill>
                    <a:miter lim="800000"/>
                    <a:headEnd/>
                    <a:tailEnd/>
                  </a:ln>
                </p:spPr>
                <p:txBody>
                  <a:bodyPr/>
                  <a:lstStyle/>
                  <a:p>
                    <a:endParaRPr lang="en-GB"/>
                  </a:p>
                </p:txBody>
              </p:sp>
              <p:sp>
                <p:nvSpPr>
                  <p:cNvPr id="55498" name="Line 428"/>
                  <p:cNvSpPr>
                    <a:spLocks noChangeShapeType="1"/>
                  </p:cNvSpPr>
                  <p:nvPr/>
                </p:nvSpPr>
                <p:spPr bwMode="auto">
                  <a:xfrm flipH="1">
                    <a:off x="1409" y="1266"/>
                    <a:ext cx="26" cy="9"/>
                  </a:xfrm>
                  <a:prstGeom prst="line">
                    <a:avLst/>
                  </a:prstGeom>
                  <a:noFill/>
                  <a:ln w="9360">
                    <a:solidFill>
                      <a:srgbClr val="000000"/>
                    </a:solidFill>
                    <a:miter lim="800000"/>
                    <a:headEnd/>
                    <a:tailEnd/>
                  </a:ln>
                </p:spPr>
                <p:txBody>
                  <a:bodyPr/>
                  <a:lstStyle/>
                  <a:p>
                    <a:endParaRPr lang="en-GB"/>
                  </a:p>
                </p:txBody>
              </p:sp>
            </p:grpSp>
          </p:grpSp>
        </p:grpSp>
        <p:grpSp>
          <p:nvGrpSpPr>
            <p:cNvPr id="53773" name="Group 429"/>
            <p:cNvGrpSpPr>
              <a:grpSpLocks/>
            </p:cNvGrpSpPr>
            <p:nvPr/>
          </p:nvGrpSpPr>
          <p:grpSpPr bwMode="auto">
            <a:xfrm>
              <a:off x="1351" y="1283"/>
              <a:ext cx="99" cy="192"/>
              <a:chOff x="1351" y="1283"/>
              <a:chExt cx="99" cy="192"/>
            </a:xfrm>
          </p:grpSpPr>
          <p:sp>
            <p:nvSpPr>
              <p:cNvPr id="55438" name="Oval 430"/>
              <p:cNvSpPr>
                <a:spLocks noChangeArrowheads="1"/>
              </p:cNvSpPr>
              <p:nvPr/>
            </p:nvSpPr>
            <p:spPr bwMode="auto">
              <a:xfrm rot="10800000">
                <a:off x="1397" y="1447"/>
                <a:ext cx="54" cy="29"/>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5439" name="Line 431"/>
              <p:cNvSpPr>
                <a:spLocks noChangeShapeType="1"/>
              </p:cNvSpPr>
              <p:nvPr/>
            </p:nvSpPr>
            <p:spPr bwMode="auto">
              <a:xfrm flipV="1">
                <a:off x="1422" y="1415"/>
                <a:ext cx="0" cy="25"/>
              </a:xfrm>
              <a:prstGeom prst="line">
                <a:avLst/>
              </a:prstGeom>
              <a:noFill/>
              <a:ln w="9360">
                <a:solidFill>
                  <a:srgbClr val="000000"/>
                </a:solidFill>
                <a:miter lim="800000"/>
                <a:headEnd/>
                <a:tailEnd/>
              </a:ln>
            </p:spPr>
            <p:txBody>
              <a:bodyPr/>
              <a:lstStyle/>
              <a:p>
                <a:endParaRPr lang="en-GB"/>
              </a:p>
            </p:txBody>
          </p:sp>
          <p:sp>
            <p:nvSpPr>
              <p:cNvPr id="55440" name="Line 432"/>
              <p:cNvSpPr>
                <a:spLocks noChangeShapeType="1"/>
              </p:cNvSpPr>
              <p:nvPr/>
            </p:nvSpPr>
            <p:spPr bwMode="auto">
              <a:xfrm flipH="1">
                <a:off x="1356" y="1420"/>
                <a:ext cx="70" cy="0"/>
              </a:xfrm>
              <a:prstGeom prst="line">
                <a:avLst/>
              </a:prstGeom>
              <a:noFill/>
              <a:ln w="9360">
                <a:solidFill>
                  <a:srgbClr val="000000"/>
                </a:solidFill>
                <a:miter lim="800000"/>
                <a:headEnd/>
                <a:tailEnd/>
              </a:ln>
            </p:spPr>
            <p:txBody>
              <a:bodyPr/>
              <a:lstStyle/>
              <a:p>
                <a:endParaRPr lang="en-GB"/>
              </a:p>
            </p:txBody>
          </p:sp>
          <p:sp>
            <p:nvSpPr>
              <p:cNvPr id="55441" name="Line 433"/>
              <p:cNvSpPr>
                <a:spLocks noChangeShapeType="1"/>
              </p:cNvSpPr>
              <p:nvPr/>
            </p:nvSpPr>
            <p:spPr bwMode="auto">
              <a:xfrm flipV="1">
                <a:off x="1362" y="1407"/>
                <a:ext cx="0" cy="17"/>
              </a:xfrm>
              <a:prstGeom prst="line">
                <a:avLst/>
              </a:prstGeom>
              <a:noFill/>
              <a:ln w="9360">
                <a:solidFill>
                  <a:srgbClr val="000000"/>
                </a:solidFill>
                <a:miter lim="800000"/>
                <a:headEnd/>
                <a:tailEnd/>
              </a:ln>
            </p:spPr>
            <p:txBody>
              <a:bodyPr/>
              <a:lstStyle/>
              <a:p>
                <a:endParaRPr lang="en-GB"/>
              </a:p>
            </p:txBody>
          </p:sp>
          <p:sp>
            <p:nvSpPr>
              <p:cNvPr id="55442" name="Line 434"/>
              <p:cNvSpPr>
                <a:spLocks noChangeShapeType="1"/>
              </p:cNvSpPr>
              <p:nvPr/>
            </p:nvSpPr>
            <p:spPr bwMode="auto">
              <a:xfrm flipV="1">
                <a:off x="1392" y="1407"/>
                <a:ext cx="0" cy="17"/>
              </a:xfrm>
              <a:prstGeom prst="line">
                <a:avLst/>
              </a:prstGeom>
              <a:noFill/>
              <a:ln w="9360">
                <a:solidFill>
                  <a:srgbClr val="000000"/>
                </a:solidFill>
                <a:miter lim="800000"/>
                <a:headEnd/>
                <a:tailEnd/>
              </a:ln>
            </p:spPr>
            <p:txBody>
              <a:bodyPr/>
              <a:lstStyle/>
              <a:p>
                <a:endParaRPr lang="en-GB"/>
              </a:p>
            </p:txBody>
          </p:sp>
          <p:grpSp>
            <p:nvGrpSpPr>
              <p:cNvPr id="53779" name="Group 435"/>
              <p:cNvGrpSpPr>
                <a:grpSpLocks/>
              </p:cNvGrpSpPr>
              <p:nvPr/>
            </p:nvGrpSpPr>
            <p:grpSpPr bwMode="auto">
              <a:xfrm>
                <a:off x="1380" y="1283"/>
                <a:ext cx="25" cy="132"/>
                <a:chOff x="1380" y="1283"/>
                <a:chExt cx="25" cy="132"/>
              </a:xfrm>
            </p:grpSpPr>
            <p:sp>
              <p:nvSpPr>
                <p:cNvPr id="55464" name="Line 436"/>
                <p:cNvSpPr>
                  <a:spLocks noChangeShapeType="1"/>
                </p:cNvSpPr>
                <p:nvPr/>
              </p:nvSpPr>
              <p:spPr bwMode="auto">
                <a:xfrm flipV="1">
                  <a:off x="1393" y="1400"/>
                  <a:ext cx="9" cy="16"/>
                </a:xfrm>
                <a:prstGeom prst="line">
                  <a:avLst/>
                </a:prstGeom>
                <a:noFill/>
                <a:ln w="9360">
                  <a:solidFill>
                    <a:srgbClr val="000000"/>
                  </a:solidFill>
                  <a:miter lim="800000"/>
                  <a:headEnd/>
                  <a:tailEnd/>
                </a:ln>
              </p:spPr>
              <p:txBody>
                <a:bodyPr/>
                <a:lstStyle/>
                <a:p>
                  <a:endParaRPr lang="en-GB"/>
                </a:p>
              </p:txBody>
            </p:sp>
            <p:grpSp>
              <p:nvGrpSpPr>
                <p:cNvPr id="53780" name="Group 437"/>
                <p:cNvGrpSpPr>
                  <a:grpSpLocks/>
                </p:cNvGrpSpPr>
                <p:nvPr/>
              </p:nvGrpSpPr>
              <p:grpSpPr bwMode="auto">
                <a:xfrm>
                  <a:off x="1380" y="1383"/>
                  <a:ext cx="25" cy="25"/>
                  <a:chOff x="1380" y="1383"/>
                  <a:chExt cx="25" cy="25"/>
                </a:xfrm>
              </p:grpSpPr>
              <p:sp>
                <p:nvSpPr>
                  <p:cNvPr id="55481" name="Line 438"/>
                  <p:cNvSpPr>
                    <a:spLocks noChangeShapeType="1"/>
                  </p:cNvSpPr>
                  <p:nvPr/>
                </p:nvSpPr>
                <p:spPr bwMode="auto">
                  <a:xfrm flipH="1" flipV="1">
                    <a:off x="1379" y="1392"/>
                    <a:ext cx="27" cy="17"/>
                  </a:xfrm>
                  <a:prstGeom prst="line">
                    <a:avLst/>
                  </a:prstGeom>
                  <a:noFill/>
                  <a:ln w="9360">
                    <a:solidFill>
                      <a:srgbClr val="000000"/>
                    </a:solidFill>
                    <a:miter lim="800000"/>
                    <a:headEnd/>
                    <a:tailEnd/>
                  </a:ln>
                </p:spPr>
                <p:txBody>
                  <a:bodyPr/>
                  <a:lstStyle/>
                  <a:p>
                    <a:endParaRPr lang="en-GB"/>
                  </a:p>
                </p:txBody>
              </p:sp>
              <p:sp>
                <p:nvSpPr>
                  <p:cNvPr id="55482" name="Line 439"/>
                  <p:cNvSpPr>
                    <a:spLocks noChangeShapeType="1"/>
                  </p:cNvSpPr>
                  <p:nvPr/>
                </p:nvSpPr>
                <p:spPr bwMode="auto">
                  <a:xfrm flipV="1">
                    <a:off x="1385" y="1382"/>
                    <a:ext cx="16" cy="19"/>
                  </a:xfrm>
                  <a:prstGeom prst="line">
                    <a:avLst/>
                  </a:prstGeom>
                  <a:noFill/>
                  <a:ln w="9360">
                    <a:solidFill>
                      <a:srgbClr val="000000"/>
                    </a:solidFill>
                    <a:miter lim="800000"/>
                    <a:headEnd/>
                    <a:tailEnd/>
                  </a:ln>
                </p:spPr>
                <p:txBody>
                  <a:bodyPr/>
                  <a:lstStyle/>
                  <a:p>
                    <a:endParaRPr lang="en-GB"/>
                  </a:p>
                </p:txBody>
              </p:sp>
            </p:grpSp>
            <p:grpSp>
              <p:nvGrpSpPr>
                <p:cNvPr id="53782" name="Group 440"/>
                <p:cNvGrpSpPr>
                  <a:grpSpLocks/>
                </p:cNvGrpSpPr>
                <p:nvPr/>
              </p:nvGrpSpPr>
              <p:grpSpPr bwMode="auto">
                <a:xfrm>
                  <a:off x="1380" y="1362"/>
                  <a:ext cx="25" cy="25"/>
                  <a:chOff x="1380" y="1362"/>
                  <a:chExt cx="25" cy="25"/>
                </a:xfrm>
              </p:grpSpPr>
              <p:sp>
                <p:nvSpPr>
                  <p:cNvPr id="55479" name="Line 441"/>
                  <p:cNvSpPr>
                    <a:spLocks noChangeShapeType="1"/>
                  </p:cNvSpPr>
                  <p:nvPr/>
                </p:nvSpPr>
                <p:spPr bwMode="auto">
                  <a:xfrm flipH="1" flipV="1">
                    <a:off x="1379" y="1371"/>
                    <a:ext cx="27" cy="17"/>
                  </a:xfrm>
                  <a:prstGeom prst="line">
                    <a:avLst/>
                  </a:prstGeom>
                  <a:noFill/>
                  <a:ln w="9360">
                    <a:solidFill>
                      <a:srgbClr val="000000"/>
                    </a:solidFill>
                    <a:miter lim="800000"/>
                    <a:headEnd/>
                    <a:tailEnd/>
                  </a:ln>
                </p:spPr>
                <p:txBody>
                  <a:bodyPr/>
                  <a:lstStyle/>
                  <a:p>
                    <a:endParaRPr lang="en-GB"/>
                  </a:p>
                </p:txBody>
              </p:sp>
              <p:sp>
                <p:nvSpPr>
                  <p:cNvPr id="55480" name="Line 442"/>
                  <p:cNvSpPr>
                    <a:spLocks noChangeShapeType="1"/>
                  </p:cNvSpPr>
                  <p:nvPr/>
                </p:nvSpPr>
                <p:spPr bwMode="auto">
                  <a:xfrm flipV="1">
                    <a:off x="1385" y="1362"/>
                    <a:ext cx="16" cy="19"/>
                  </a:xfrm>
                  <a:prstGeom prst="line">
                    <a:avLst/>
                  </a:prstGeom>
                  <a:noFill/>
                  <a:ln w="9360">
                    <a:solidFill>
                      <a:srgbClr val="000000"/>
                    </a:solidFill>
                    <a:miter lim="800000"/>
                    <a:headEnd/>
                    <a:tailEnd/>
                  </a:ln>
                </p:spPr>
                <p:txBody>
                  <a:bodyPr/>
                  <a:lstStyle/>
                  <a:p>
                    <a:endParaRPr lang="en-GB"/>
                  </a:p>
                </p:txBody>
              </p:sp>
            </p:grpSp>
            <p:grpSp>
              <p:nvGrpSpPr>
                <p:cNvPr id="53783" name="Group 443"/>
                <p:cNvGrpSpPr>
                  <a:grpSpLocks/>
                </p:cNvGrpSpPr>
                <p:nvPr/>
              </p:nvGrpSpPr>
              <p:grpSpPr bwMode="auto">
                <a:xfrm>
                  <a:off x="1380" y="1343"/>
                  <a:ext cx="25" cy="25"/>
                  <a:chOff x="1380" y="1343"/>
                  <a:chExt cx="25" cy="25"/>
                </a:xfrm>
              </p:grpSpPr>
              <p:sp>
                <p:nvSpPr>
                  <p:cNvPr id="55477" name="Line 444"/>
                  <p:cNvSpPr>
                    <a:spLocks noChangeShapeType="1"/>
                  </p:cNvSpPr>
                  <p:nvPr/>
                </p:nvSpPr>
                <p:spPr bwMode="auto">
                  <a:xfrm flipH="1" flipV="1">
                    <a:off x="1379" y="1352"/>
                    <a:ext cx="27" cy="17"/>
                  </a:xfrm>
                  <a:prstGeom prst="line">
                    <a:avLst/>
                  </a:prstGeom>
                  <a:noFill/>
                  <a:ln w="9360">
                    <a:solidFill>
                      <a:srgbClr val="000000"/>
                    </a:solidFill>
                    <a:miter lim="800000"/>
                    <a:headEnd/>
                    <a:tailEnd/>
                  </a:ln>
                </p:spPr>
                <p:txBody>
                  <a:bodyPr/>
                  <a:lstStyle/>
                  <a:p>
                    <a:endParaRPr lang="en-GB"/>
                  </a:p>
                </p:txBody>
              </p:sp>
              <p:sp>
                <p:nvSpPr>
                  <p:cNvPr id="55478" name="Line 445"/>
                  <p:cNvSpPr>
                    <a:spLocks noChangeShapeType="1"/>
                  </p:cNvSpPr>
                  <p:nvPr/>
                </p:nvSpPr>
                <p:spPr bwMode="auto">
                  <a:xfrm flipV="1">
                    <a:off x="1385" y="1342"/>
                    <a:ext cx="16" cy="19"/>
                  </a:xfrm>
                  <a:prstGeom prst="line">
                    <a:avLst/>
                  </a:prstGeom>
                  <a:noFill/>
                  <a:ln w="9360">
                    <a:solidFill>
                      <a:srgbClr val="000000"/>
                    </a:solidFill>
                    <a:miter lim="800000"/>
                    <a:headEnd/>
                    <a:tailEnd/>
                  </a:ln>
                </p:spPr>
                <p:txBody>
                  <a:bodyPr/>
                  <a:lstStyle/>
                  <a:p>
                    <a:endParaRPr lang="en-GB"/>
                  </a:p>
                </p:txBody>
              </p:sp>
            </p:grpSp>
            <p:grpSp>
              <p:nvGrpSpPr>
                <p:cNvPr id="53784" name="Group 446"/>
                <p:cNvGrpSpPr>
                  <a:grpSpLocks/>
                </p:cNvGrpSpPr>
                <p:nvPr/>
              </p:nvGrpSpPr>
              <p:grpSpPr bwMode="auto">
                <a:xfrm>
                  <a:off x="1380" y="1323"/>
                  <a:ext cx="25" cy="25"/>
                  <a:chOff x="1380" y="1323"/>
                  <a:chExt cx="25" cy="25"/>
                </a:xfrm>
              </p:grpSpPr>
              <p:sp>
                <p:nvSpPr>
                  <p:cNvPr id="55475" name="Line 447"/>
                  <p:cNvSpPr>
                    <a:spLocks noChangeShapeType="1"/>
                  </p:cNvSpPr>
                  <p:nvPr/>
                </p:nvSpPr>
                <p:spPr bwMode="auto">
                  <a:xfrm flipH="1" flipV="1">
                    <a:off x="1379" y="1332"/>
                    <a:ext cx="27" cy="17"/>
                  </a:xfrm>
                  <a:prstGeom prst="line">
                    <a:avLst/>
                  </a:prstGeom>
                  <a:noFill/>
                  <a:ln w="9360">
                    <a:solidFill>
                      <a:srgbClr val="000000"/>
                    </a:solidFill>
                    <a:miter lim="800000"/>
                    <a:headEnd/>
                    <a:tailEnd/>
                  </a:ln>
                </p:spPr>
                <p:txBody>
                  <a:bodyPr/>
                  <a:lstStyle/>
                  <a:p>
                    <a:endParaRPr lang="en-GB"/>
                  </a:p>
                </p:txBody>
              </p:sp>
              <p:sp>
                <p:nvSpPr>
                  <p:cNvPr id="55476" name="Line 448"/>
                  <p:cNvSpPr>
                    <a:spLocks noChangeShapeType="1"/>
                  </p:cNvSpPr>
                  <p:nvPr/>
                </p:nvSpPr>
                <p:spPr bwMode="auto">
                  <a:xfrm flipV="1">
                    <a:off x="1385" y="1322"/>
                    <a:ext cx="16" cy="19"/>
                  </a:xfrm>
                  <a:prstGeom prst="line">
                    <a:avLst/>
                  </a:prstGeom>
                  <a:noFill/>
                  <a:ln w="9360">
                    <a:solidFill>
                      <a:srgbClr val="000000"/>
                    </a:solidFill>
                    <a:miter lim="800000"/>
                    <a:headEnd/>
                    <a:tailEnd/>
                  </a:ln>
                </p:spPr>
                <p:txBody>
                  <a:bodyPr/>
                  <a:lstStyle/>
                  <a:p>
                    <a:endParaRPr lang="en-GB"/>
                  </a:p>
                </p:txBody>
              </p:sp>
            </p:grpSp>
            <p:grpSp>
              <p:nvGrpSpPr>
                <p:cNvPr id="53785" name="Group 449"/>
                <p:cNvGrpSpPr>
                  <a:grpSpLocks/>
                </p:cNvGrpSpPr>
                <p:nvPr/>
              </p:nvGrpSpPr>
              <p:grpSpPr bwMode="auto">
                <a:xfrm>
                  <a:off x="1380" y="1303"/>
                  <a:ext cx="25" cy="25"/>
                  <a:chOff x="1380" y="1303"/>
                  <a:chExt cx="25" cy="25"/>
                </a:xfrm>
              </p:grpSpPr>
              <p:sp>
                <p:nvSpPr>
                  <p:cNvPr id="55473" name="Line 450"/>
                  <p:cNvSpPr>
                    <a:spLocks noChangeShapeType="1"/>
                  </p:cNvSpPr>
                  <p:nvPr/>
                </p:nvSpPr>
                <p:spPr bwMode="auto">
                  <a:xfrm flipH="1" flipV="1">
                    <a:off x="1379" y="1313"/>
                    <a:ext cx="27" cy="17"/>
                  </a:xfrm>
                  <a:prstGeom prst="line">
                    <a:avLst/>
                  </a:prstGeom>
                  <a:noFill/>
                  <a:ln w="9360">
                    <a:solidFill>
                      <a:srgbClr val="000000"/>
                    </a:solidFill>
                    <a:miter lim="800000"/>
                    <a:headEnd/>
                    <a:tailEnd/>
                  </a:ln>
                </p:spPr>
                <p:txBody>
                  <a:bodyPr/>
                  <a:lstStyle/>
                  <a:p>
                    <a:endParaRPr lang="en-GB"/>
                  </a:p>
                </p:txBody>
              </p:sp>
              <p:sp>
                <p:nvSpPr>
                  <p:cNvPr id="55474" name="Line 451"/>
                  <p:cNvSpPr>
                    <a:spLocks noChangeShapeType="1"/>
                  </p:cNvSpPr>
                  <p:nvPr/>
                </p:nvSpPr>
                <p:spPr bwMode="auto">
                  <a:xfrm flipV="1">
                    <a:off x="1385" y="1302"/>
                    <a:ext cx="16" cy="19"/>
                  </a:xfrm>
                  <a:prstGeom prst="line">
                    <a:avLst/>
                  </a:prstGeom>
                  <a:noFill/>
                  <a:ln w="9360">
                    <a:solidFill>
                      <a:srgbClr val="000000"/>
                    </a:solidFill>
                    <a:miter lim="800000"/>
                    <a:headEnd/>
                    <a:tailEnd/>
                  </a:ln>
                </p:spPr>
                <p:txBody>
                  <a:bodyPr/>
                  <a:lstStyle/>
                  <a:p>
                    <a:endParaRPr lang="en-GB"/>
                  </a:p>
                </p:txBody>
              </p:sp>
            </p:grpSp>
            <p:grpSp>
              <p:nvGrpSpPr>
                <p:cNvPr id="53786" name="Group 452"/>
                <p:cNvGrpSpPr>
                  <a:grpSpLocks/>
                </p:cNvGrpSpPr>
                <p:nvPr/>
              </p:nvGrpSpPr>
              <p:grpSpPr bwMode="auto">
                <a:xfrm>
                  <a:off x="1380" y="1283"/>
                  <a:ext cx="25" cy="25"/>
                  <a:chOff x="1380" y="1283"/>
                  <a:chExt cx="25" cy="25"/>
                </a:xfrm>
              </p:grpSpPr>
              <p:sp>
                <p:nvSpPr>
                  <p:cNvPr id="55471" name="Line 453"/>
                  <p:cNvSpPr>
                    <a:spLocks noChangeShapeType="1"/>
                  </p:cNvSpPr>
                  <p:nvPr/>
                </p:nvSpPr>
                <p:spPr bwMode="auto">
                  <a:xfrm flipH="1" flipV="1">
                    <a:off x="1379" y="1292"/>
                    <a:ext cx="27" cy="17"/>
                  </a:xfrm>
                  <a:prstGeom prst="line">
                    <a:avLst/>
                  </a:prstGeom>
                  <a:noFill/>
                  <a:ln w="9360">
                    <a:solidFill>
                      <a:srgbClr val="000000"/>
                    </a:solidFill>
                    <a:miter lim="800000"/>
                    <a:headEnd/>
                    <a:tailEnd/>
                  </a:ln>
                </p:spPr>
                <p:txBody>
                  <a:bodyPr/>
                  <a:lstStyle/>
                  <a:p>
                    <a:endParaRPr lang="en-GB"/>
                  </a:p>
                </p:txBody>
              </p:sp>
              <p:sp>
                <p:nvSpPr>
                  <p:cNvPr id="55472" name="Line 454"/>
                  <p:cNvSpPr>
                    <a:spLocks noChangeShapeType="1"/>
                  </p:cNvSpPr>
                  <p:nvPr/>
                </p:nvSpPr>
                <p:spPr bwMode="auto">
                  <a:xfrm flipV="1">
                    <a:off x="1385" y="1282"/>
                    <a:ext cx="16" cy="19"/>
                  </a:xfrm>
                  <a:prstGeom prst="line">
                    <a:avLst/>
                  </a:prstGeom>
                  <a:noFill/>
                  <a:ln w="9360">
                    <a:solidFill>
                      <a:srgbClr val="000000"/>
                    </a:solidFill>
                    <a:miter lim="800000"/>
                    <a:headEnd/>
                    <a:tailEnd/>
                  </a:ln>
                </p:spPr>
                <p:txBody>
                  <a:bodyPr/>
                  <a:lstStyle/>
                  <a:p>
                    <a:endParaRPr lang="en-GB"/>
                  </a:p>
                </p:txBody>
              </p:sp>
            </p:grpSp>
          </p:grpSp>
          <p:grpSp>
            <p:nvGrpSpPr>
              <p:cNvPr id="53787" name="Group 455"/>
              <p:cNvGrpSpPr>
                <a:grpSpLocks/>
              </p:cNvGrpSpPr>
              <p:nvPr/>
            </p:nvGrpSpPr>
            <p:grpSpPr bwMode="auto">
              <a:xfrm>
                <a:off x="1351" y="1283"/>
                <a:ext cx="25" cy="132"/>
                <a:chOff x="1351" y="1283"/>
                <a:chExt cx="25" cy="132"/>
              </a:xfrm>
            </p:grpSpPr>
            <p:sp>
              <p:nvSpPr>
                <p:cNvPr id="55445" name="Line 456"/>
                <p:cNvSpPr>
                  <a:spLocks noChangeShapeType="1"/>
                </p:cNvSpPr>
                <p:nvPr/>
              </p:nvSpPr>
              <p:spPr bwMode="auto">
                <a:xfrm flipV="1">
                  <a:off x="1363" y="1400"/>
                  <a:ext cx="9" cy="16"/>
                </a:xfrm>
                <a:prstGeom prst="line">
                  <a:avLst/>
                </a:prstGeom>
                <a:noFill/>
                <a:ln w="9360">
                  <a:solidFill>
                    <a:srgbClr val="000000"/>
                  </a:solidFill>
                  <a:miter lim="800000"/>
                  <a:headEnd/>
                  <a:tailEnd/>
                </a:ln>
              </p:spPr>
              <p:txBody>
                <a:bodyPr/>
                <a:lstStyle/>
                <a:p>
                  <a:endParaRPr lang="en-GB"/>
                </a:p>
              </p:txBody>
            </p:sp>
            <p:grpSp>
              <p:nvGrpSpPr>
                <p:cNvPr id="53801" name="Group 457"/>
                <p:cNvGrpSpPr>
                  <a:grpSpLocks/>
                </p:cNvGrpSpPr>
                <p:nvPr/>
              </p:nvGrpSpPr>
              <p:grpSpPr bwMode="auto">
                <a:xfrm>
                  <a:off x="1351" y="1383"/>
                  <a:ext cx="25" cy="25"/>
                  <a:chOff x="1351" y="1383"/>
                  <a:chExt cx="25" cy="25"/>
                </a:xfrm>
              </p:grpSpPr>
              <p:sp>
                <p:nvSpPr>
                  <p:cNvPr id="55462" name="Line 458"/>
                  <p:cNvSpPr>
                    <a:spLocks noChangeShapeType="1"/>
                  </p:cNvSpPr>
                  <p:nvPr/>
                </p:nvSpPr>
                <p:spPr bwMode="auto">
                  <a:xfrm flipH="1" flipV="1">
                    <a:off x="1350" y="1392"/>
                    <a:ext cx="27" cy="17"/>
                  </a:xfrm>
                  <a:prstGeom prst="line">
                    <a:avLst/>
                  </a:prstGeom>
                  <a:noFill/>
                  <a:ln w="9360">
                    <a:solidFill>
                      <a:srgbClr val="000000"/>
                    </a:solidFill>
                    <a:miter lim="800000"/>
                    <a:headEnd/>
                    <a:tailEnd/>
                  </a:ln>
                </p:spPr>
                <p:txBody>
                  <a:bodyPr/>
                  <a:lstStyle/>
                  <a:p>
                    <a:endParaRPr lang="en-GB"/>
                  </a:p>
                </p:txBody>
              </p:sp>
              <p:sp>
                <p:nvSpPr>
                  <p:cNvPr id="55463" name="Line 459"/>
                  <p:cNvSpPr>
                    <a:spLocks noChangeShapeType="1"/>
                  </p:cNvSpPr>
                  <p:nvPr/>
                </p:nvSpPr>
                <p:spPr bwMode="auto">
                  <a:xfrm flipV="1">
                    <a:off x="1356" y="1382"/>
                    <a:ext cx="16" cy="19"/>
                  </a:xfrm>
                  <a:prstGeom prst="line">
                    <a:avLst/>
                  </a:prstGeom>
                  <a:noFill/>
                  <a:ln w="9360">
                    <a:solidFill>
                      <a:srgbClr val="000000"/>
                    </a:solidFill>
                    <a:miter lim="800000"/>
                    <a:headEnd/>
                    <a:tailEnd/>
                  </a:ln>
                </p:spPr>
                <p:txBody>
                  <a:bodyPr/>
                  <a:lstStyle/>
                  <a:p>
                    <a:endParaRPr lang="en-GB"/>
                  </a:p>
                </p:txBody>
              </p:sp>
            </p:grpSp>
            <p:grpSp>
              <p:nvGrpSpPr>
                <p:cNvPr id="53802" name="Group 460"/>
                <p:cNvGrpSpPr>
                  <a:grpSpLocks/>
                </p:cNvGrpSpPr>
                <p:nvPr/>
              </p:nvGrpSpPr>
              <p:grpSpPr bwMode="auto">
                <a:xfrm>
                  <a:off x="1351" y="1362"/>
                  <a:ext cx="25" cy="25"/>
                  <a:chOff x="1351" y="1362"/>
                  <a:chExt cx="25" cy="25"/>
                </a:xfrm>
              </p:grpSpPr>
              <p:sp>
                <p:nvSpPr>
                  <p:cNvPr id="55460" name="Line 461"/>
                  <p:cNvSpPr>
                    <a:spLocks noChangeShapeType="1"/>
                  </p:cNvSpPr>
                  <p:nvPr/>
                </p:nvSpPr>
                <p:spPr bwMode="auto">
                  <a:xfrm flipH="1" flipV="1">
                    <a:off x="1350" y="1371"/>
                    <a:ext cx="27" cy="17"/>
                  </a:xfrm>
                  <a:prstGeom prst="line">
                    <a:avLst/>
                  </a:prstGeom>
                  <a:noFill/>
                  <a:ln w="9360">
                    <a:solidFill>
                      <a:srgbClr val="000000"/>
                    </a:solidFill>
                    <a:miter lim="800000"/>
                    <a:headEnd/>
                    <a:tailEnd/>
                  </a:ln>
                </p:spPr>
                <p:txBody>
                  <a:bodyPr/>
                  <a:lstStyle/>
                  <a:p>
                    <a:endParaRPr lang="en-GB"/>
                  </a:p>
                </p:txBody>
              </p:sp>
              <p:sp>
                <p:nvSpPr>
                  <p:cNvPr id="55461" name="Line 462"/>
                  <p:cNvSpPr>
                    <a:spLocks noChangeShapeType="1"/>
                  </p:cNvSpPr>
                  <p:nvPr/>
                </p:nvSpPr>
                <p:spPr bwMode="auto">
                  <a:xfrm flipV="1">
                    <a:off x="1356" y="1362"/>
                    <a:ext cx="16" cy="19"/>
                  </a:xfrm>
                  <a:prstGeom prst="line">
                    <a:avLst/>
                  </a:prstGeom>
                  <a:noFill/>
                  <a:ln w="9360">
                    <a:solidFill>
                      <a:srgbClr val="000000"/>
                    </a:solidFill>
                    <a:miter lim="800000"/>
                    <a:headEnd/>
                    <a:tailEnd/>
                  </a:ln>
                </p:spPr>
                <p:txBody>
                  <a:bodyPr/>
                  <a:lstStyle/>
                  <a:p>
                    <a:endParaRPr lang="en-GB"/>
                  </a:p>
                </p:txBody>
              </p:sp>
            </p:grpSp>
            <p:grpSp>
              <p:nvGrpSpPr>
                <p:cNvPr id="53803" name="Group 463"/>
                <p:cNvGrpSpPr>
                  <a:grpSpLocks/>
                </p:cNvGrpSpPr>
                <p:nvPr/>
              </p:nvGrpSpPr>
              <p:grpSpPr bwMode="auto">
                <a:xfrm>
                  <a:off x="1351" y="1343"/>
                  <a:ext cx="25" cy="25"/>
                  <a:chOff x="1351" y="1343"/>
                  <a:chExt cx="25" cy="25"/>
                </a:xfrm>
              </p:grpSpPr>
              <p:sp>
                <p:nvSpPr>
                  <p:cNvPr id="55458" name="Line 464"/>
                  <p:cNvSpPr>
                    <a:spLocks noChangeShapeType="1"/>
                  </p:cNvSpPr>
                  <p:nvPr/>
                </p:nvSpPr>
                <p:spPr bwMode="auto">
                  <a:xfrm flipH="1" flipV="1">
                    <a:off x="1350" y="1352"/>
                    <a:ext cx="27" cy="17"/>
                  </a:xfrm>
                  <a:prstGeom prst="line">
                    <a:avLst/>
                  </a:prstGeom>
                  <a:noFill/>
                  <a:ln w="9360">
                    <a:solidFill>
                      <a:srgbClr val="000000"/>
                    </a:solidFill>
                    <a:miter lim="800000"/>
                    <a:headEnd/>
                    <a:tailEnd/>
                  </a:ln>
                </p:spPr>
                <p:txBody>
                  <a:bodyPr/>
                  <a:lstStyle/>
                  <a:p>
                    <a:endParaRPr lang="en-GB"/>
                  </a:p>
                </p:txBody>
              </p:sp>
              <p:sp>
                <p:nvSpPr>
                  <p:cNvPr id="55459" name="Line 465"/>
                  <p:cNvSpPr>
                    <a:spLocks noChangeShapeType="1"/>
                  </p:cNvSpPr>
                  <p:nvPr/>
                </p:nvSpPr>
                <p:spPr bwMode="auto">
                  <a:xfrm flipV="1">
                    <a:off x="1356" y="1342"/>
                    <a:ext cx="16" cy="19"/>
                  </a:xfrm>
                  <a:prstGeom prst="line">
                    <a:avLst/>
                  </a:prstGeom>
                  <a:noFill/>
                  <a:ln w="9360">
                    <a:solidFill>
                      <a:srgbClr val="000000"/>
                    </a:solidFill>
                    <a:miter lim="800000"/>
                    <a:headEnd/>
                    <a:tailEnd/>
                  </a:ln>
                </p:spPr>
                <p:txBody>
                  <a:bodyPr/>
                  <a:lstStyle/>
                  <a:p>
                    <a:endParaRPr lang="en-GB"/>
                  </a:p>
                </p:txBody>
              </p:sp>
            </p:grpSp>
            <p:grpSp>
              <p:nvGrpSpPr>
                <p:cNvPr id="53804" name="Group 466"/>
                <p:cNvGrpSpPr>
                  <a:grpSpLocks/>
                </p:cNvGrpSpPr>
                <p:nvPr/>
              </p:nvGrpSpPr>
              <p:grpSpPr bwMode="auto">
                <a:xfrm>
                  <a:off x="1351" y="1323"/>
                  <a:ext cx="25" cy="25"/>
                  <a:chOff x="1351" y="1323"/>
                  <a:chExt cx="25" cy="25"/>
                </a:xfrm>
              </p:grpSpPr>
              <p:sp>
                <p:nvSpPr>
                  <p:cNvPr id="55456" name="Line 467"/>
                  <p:cNvSpPr>
                    <a:spLocks noChangeShapeType="1"/>
                  </p:cNvSpPr>
                  <p:nvPr/>
                </p:nvSpPr>
                <p:spPr bwMode="auto">
                  <a:xfrm flipH="1" flipV="1">
                    <a:off x="1350" y="1332"/>
                    <a:ext cx="27" cy="17"/>
                  </a:xfrm>
                  <a:prstGeom prst="line">
                    <a:avLst/>
                  </a:prstGeom>
                  <a:noFill/>
                  <a:ln w="9360">
                    <a:solidFill>
                      <a:srgbClr val="000000"/>
                    </a:solidFill>
                    <a:miter lim="800000"/>
                    <a:headEnd/>
                    <a:tailEnd/>
                  </a:ln>
                </p:spPr>
                <p:txBody>
                  <a:bodyPr/>
                  <a:lstStyle/>
                  <a:p>
                    <a:endParaRPr lang="en-GB"/>
                  </a:p>
                </p:txBody>
              </p:sp>
              <p:sp>
                <p:nvSpPr>
                  <p:cNvPr id="55457" name="Line 468"/>
                  <p:cNvSpPr>
                    <a:spLocks noChangeShapeType="1"/>
                  </p:cNvSpPr>
                  <p:nvPr/>
                </p:nvSpPr>
                <p:spPr bwMode="auto">
                  <a:xfrm flipV="1">
                    <a:off x="1356" y="1322"/>
                    <a:ext cx="16" cy="19"/>
                  </a:xfrm>
                  <a:prstGeom prst="line">
                    <a:avLst/>
                  </a:prstGeom>
                  <a:noFill/>
                  <a:ln w="9360">
                    <a:solidFill>
                      <a:srgbClr val="000000"/>
                    </a:solidFill>
                    <a:miter lim="800000"/>
                    <a:headEnd/>
                    <a:tailEnd/>
                  </a:ln>
                </p:spPr>
                <p:txBody>
                  <a:bodyPr/>
                  <a:lstStyle/>
                  <a:p>
                    <a:endParaRPr lang="en-GB"/>
                  </a:p>
                </p:txBody>
              </p:sp>
            </p:grpSp>
            <p:grpSp>
              <p:nvGrpSpPr>
                <p:cNvPr id="53805" name="Group 469"/>
                <p:cNvGrpSpPr>
                  <a:grpSpLocks/>
                </p:cNvGrpSpPr>
                <p:nvPr/>
              </p:nvGrpSpPr>
              <p:grpSpPr bwMode="auto">
                <a:xfrm>
                  <a:off x="1351" y="1303"/>
                  <a:ext cx="25" cy="25"/>
                  <a:chOff x="1351" y="1303"/>
                  <a:chExt cx="25" cy="25"/>
                </a:xfrm>
              </p:grpSpPr>
              <p:sp>
                <p:nvSpPr>
                  <p:cNvPr id="55454" name="Line 470"/>
                  <p:cNvSpPr>
                    <a:spLocks noChangeShapeType="1"/>
                  </p:cNvSpPr>
                  <p:nvPr/>
                </p:nvSpPr>
                <p:spPr bwMode="auto">
                  <a:xfrm flipH="1" flipV="1">
                    <a:off x="1350" y="1313"/>
                    <a:ext cx="27" cy="17"/>
                  </a:xfrm>
                  <a:prstGeom prst="line">
                    <a:avLst/>
                  </a:prstGeom>
                  <a:noFill/>
                  <a:ln w="9360">
                    <a:solidFill>
                      <a:srgbClr val="000000"/>
                    </a:solidFill>
                    <a:miter lim="800000"/>
                    <a:headEnd/>
                    <a:tailEnd/>
                  </a:ln>
                </p:spPr>
                <p:txBody>
                  <a:bodyPr/>
                  <a:lstStyle/>
                  <a:p>
                    <a:endParaRPr lang="en-GB"/>
                  </a:p>
                </p:txBody>
              </p:sp>
              <p:sp>
                <p:nvSpPr>
                  <p:cNvPr id="55455" name="Line 471"/>
                  <p:cNvSpPr>
                    <a:spLocks noChangeShapeType="1"/>
                  </p:cNvSpPr>
                  <p:nvPr/>
                </p:nvSpPr>
                <p:spPr bwMode="auto">
                  <a:xfrm flipV="1">
                    <a:off x="1356" y="1302"/>
                    <a:ext cx="16" cy="19"/>
                  </a:xfrm>
                  <a:prstGeom prst="line">
                    <a:avLst/>
                  </a:prstGeom>
                  <a:noFill/>
                  <a:ln w="9360">
                    <a:solidFill>
                      <a:srgbClr val="000000"/>
                    </a:solidFill>
                    <a:miter lim="800000"/>
                    <a:headEnd/>
                    <a:tailEnd/>
                  </a:ln>
                </p:spPr>
                <p:txBody>
                  <a:bodyPr/>
                  <a:lstStyle/>
                  <a:p>
                    <a:endParaRPr lang="en-GB"/>
                  </a:p>
                </p:txBody>
              </p:sp>
            </p:grpSp>
            <p:grpSp>
              <p:nvGrpSpPr>
                <p:cNvPr id="53806" name="Group 472"/>
                <p:cNvGrpSpPr>
                  <a:grpSpLocks/>
                </p:cNvGrpSpPr>
                <p:nvPr/>
              </p:nvGrpSpPr>
              <p:grpSpPr bwMode="auto">
                <a:xfrm>
                  <a:off x="1351" y="1283"/>
                  <a:ext cx="25" cy="25"/>
                  <a:chOff x="1351" y="1283"/>
                  <a:chExt cx="25" cy="25"/>
                </a:xfrm>
              </p:grpSpPr>
              <p:sp>
                <p:nvSpPr>
                  <p:cNvPr id="55452" name="Line 473"/>
                  <p:cNvSpPr>
                    <a:spLocks noChangeShapeType="1"/>
                  </p:cNvSpPr>
                  <p:nvPr/>
                </p:nvSpPr>
                <p:spPr bwMode="auto">
                  <a:xfrm flipH="1" flipV="1">
                    <a:off x="1350" y="1292"/>
                    <a:ext cx="27" cy="17"/>
                  </a:xfrm>
                  <a:prstGeom prst="line">
                    <a:avLst/>
                  </a:prstGeom>
                  <a:noFill/>
                  <a:ln w="9360">
                    <a:solidFill>
                      <a:srgbClr val="000000"/>
                    </a:solidFill>
                    <a:miter lim="800000"/>
                    <a:headEnd/>
                    <a:tailEnd/>
                  </a:ln>
                </p:spPr>
                <p:txBody>
                  <a:bodyPr/>
                  <a:lstStyle/>
                  <a:p>
                    <a:endParaRPr lang="en-GB"/>
                  </a:p>
                </p:txBody>
              </p:sp>
              <p:sp>
                <p:nvSpPr>
                  <p:cNvPr id="55453" name="Line 474"/>
                  <p:cNvSpPr>
                    <a:spLocks noChangeShapeType="1"/>
                  </p:cNvSpPr>
                  <p:nvPr/>
                </p:nvSpPr>
                <p:spPr bwMode="auto">
                  <a:xfrm flipV="1">
                    <a:off x="1356" y="1282"/>
                    <a:ext cx="16" cy="19"/>
                  </a:xfrm>
                  <a:prstGeom prst="line">
                    <a:avLst/>
                  </a:prstGeom>
                  <a:noFill/>
                  <a:ln w="9360">
                    <a:solidFill>
                      <a:srgbClr val="000000"/>
                    </a:solidFill>
                    <a:miter lim="800000"/>
                    <a:headEnd/>
                    <a:tailEnd/>
                  </a:ln>
                </p:spPr>
                <p:txBody>
                  <a:bodyPr/>
                  <a:lstStyle/>
                  <a:p>
                    <a:endParaRPr lang="en-GB"/>
                  </a:p>
                </p:txBody>
              </p:sp>
            </p:grpSp>
          </p:grpSp>
        </p:grpSp>
      </p:grpSp>
      <p:grpSp>
        <p:nvGrpSpPr>
          <p:cNvPr id="53824" name="Group 475"/>
          <p:cNvGrpSpPr>
            <a:grpSpLocks/>
          </p:cNvGrpSpPr>
          <p:nvPr/>
        </p:nvGrpSpPr>
        <p:grpSpPr bwMode="auto">
          <a:xfrm>
            <a:off x="1935163" y="1738313"/>
            <a:ext cx="182562" cy="603250"/>
            <a:chOff x="1219" y="1095"/>
            <a:chExt cx="115" cy="380"/>
          </a:xfrm>
        </p:grpSpPr>
        <p:grpSp>
          <p:nvGrpSpPr>
            <p:cNvPr id="53825" name="Group 476"/>
            <p:cNvGrpSpPr>
              <a:grpSpLocks/>
            </p:cNvGrpSpPr>
            <p:nvPr/>
          </p:nvGrpSpPr>
          <p:grpSpPr bwMode="auto">
            <a:xfrm>
              <a:off x="1219" y="1095"/>
              <a:ext cx="99" cy="180"/>
              <a:chOff x="1219" y="1095"/>
              <a:chExt cx="99" cy="180"/>
            </a:xfrm>
          </p:grpSpPr>
          <p:sp>
            <p:nvSpPr>
              <p:cNvPr id="55391" name="Oval 477"/>
              <p:cNvSpPr>
                <a:spLocks noChangeArrowheads="1"/>
              </p:cNvSpPr>
              <p:nvPr/>
            </p:nvSpPr>
            <p:spPr bwMode="auto">
              <a:xfrm>
                <a:off x="1219" y="1095"/>
                <a:ext cx="54" cy="29"/>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5392" name="Line 478"/>
              <p:cNvSpPr>
                <a:spLocks noChangeShapeType="1"/>
              </p:cNvSpPr>
              <p:nvPr/>
            </p:nvSpPr>
            <p:spPr bwMode="auto">
              <a:xfrm>
                <a:off x="1249" y="1126"/>
                <a:ext cx="0" cy="14"/>
              </a:xfrm>
              <a:prstGeom prst="line">
                <a:avLst/>
              </a:prstGeom>
              <a:noFill/>
              <a:ln w="9360">
                <a:solidFill>
                  <a:srgbClr val="000000"/>
                </a:solidFill>
                <a:miter lim="800000"/>
                <a:headEnd/>
                <a:tailEnd/>
              </a:ln>
            </p:spPr>
            <p:txBody>
              <a:bodyPr/>
              <a:lstStyle/>
              <a:p>
                <a:endParaRPr lang="en-GB"/>
              </a:p>
            </p:txBody>
          </p:sp>
          <p:sp>
            <p:nvSpPr>
              <p:cNvPr id="55393" name="Line 479"/>
              <p:cNvSpPr>
                <a:spLocks noChangeShapeType="1"/>
              </p:cNvSpPr>
              <p:nvPr/>
            </p:nvSpPr>
            <p:spPr bwMode="auto">
              <a:xfrm>
                <a:off x="1249" y="1142"/>
                <a:ext cx="58" cy="0"/>
              </a:xfrm>
              <a:prstGeom prst="line">
                <a:avLst/>
              </a:prstGeom>
              <a:noFill/>
              <a:ln w="9360">
                <a:solidFill>
                  <a:srgbClr val="000000"/>
                </a:solidFill>
                <a:miter lim="800000"/>
                <a:headEnd/>
                <a:tailEnd/>
              </a:ln>
            </p:spPr>
            <p:txBody>
              <a:bodyPr/>
              <a:lstStyle/>
              <a:p>
                <a:endParaRPr lang="en-GB"/>
              </a:p>
            </p:txBody>
          </p:sp>
          <p:sp>
            <p:nvSpPr>
              <p:cNvPr id="55394" name="Line 480"/>
              <p:cNvSpPr>
                <a:spLocks noChangeShapeType="1"/>
              </p:cNvSpPr>
              <p:nvPr/>
            </p:nvSpPr>
            <p:spPr bwMode="auto">
              <a:xfrm>
                <a:off x="1309" y="1142"/>
                <a:ext cx="0" cy="5"/>
              </a:xfrm>
              <a:prstGeom prst="line">
                <a:avLst/>
              </a:prstGeom>
              <a:noFill/>
              <a:ln w="9360">
                <a:solidFill>
                  <a:srgbClr val="000000"/>
                </a:solidFill>
                <a:miter lim="800000"/>
                <a:headEnd/>
                <a:tailEnd/>
              </a:ln>
            </p:spPr>
            <p:txBody>
              <a:bodyPr/>
              <a:lstStyle/>
              <a:p>
                <a:endParaRPr lang="en-GB"/>
              </a:p>
            </p:txBody>
          </p:sp>
          <p:sp>
            <p:nvSpPr>
              <p:cNvPr id="55395" name="Line 481"/>
              <p:cNvSpPr>
                <a:spLocks noChangeShapeType="1"/>
              </p:cNvSpPr>
              <p:nvPr/>
            </p:nvSpPr>
            <p:spPr bwMode="auto">
              <a:xfrm>
                <a:off x="1279" y="1142"/>
                <a:ext cx="0" cy="5"/>
              </a:xfrm>
              <a:prstGeom prst="line">
                <a:avLst/>
              </a:prstGeom>
              <a:noFill/>
              <a:ln w="9360">
                <a:solidFill>
                  <a:srgbClr val="000000"/>
                </a:solidFill>
                <a:miter lim="800000"/>
                <a:headEnd/>
                <a:tailEnd/>
              </a:ln>
            </p:spPr>
            <p:txBody>
              <a:bodyPr/>
              <a:lstStyle/>
              <a:p>
                <a:endParaRPr lang="en-GB"/>
              </a:p>
            </p:txBody>
          </p:sp>
          <p:grpSp>
            <p:nvGrpSpPr>
              <p:cNvPr id="53827" name="Group 482"/>
              <p:cNvGrpSpPr>
                <a:grpSpLocks/>
              </p:cNvGrpSpPr>
              <p:nvPr/>
            </p:nvGrpSpPr>
            <p:grpSpPr bwMode="auto">
              <a:xfrm>
                <a:off x="1263" y="1149"/>
                <a:ext cx="25" cy="126"/>
                <a:chOff x="1263" y="1149"/>
                <a:chExt cx="25" cy="126"/>
              </a:xfrm>
            </p:grpSpPr>
            <p:sp>
              <p:nvSpPr>
                <p:cNvPr id="55417" name="Line 483"/>
                <p:cNvSpPr>
                  <a:spLocks noChangeShapeType="1"/>
                </p:cNvSpPr>
                <p:nvPr/>
              </p:nvSpPr>
              <p:spPr bwMode="auto">
                <a:xfrm flipH="1">
                  <a:off x="1262" y="1149"/>
                  <a:ext cx="21" cy="5"/>
                </a:xfrm>
                <a:prstGeom prst="line">
                  <a:avLst/>
                </a:prstGeom>
                <a:noFill/>
                <a:ln w="9360">
                  <a:solidFill>
                    <a:srgbClr val="000000"/>
                  </a:solidFill>
                  <a:miter lim="800000"/>
                  <a:headEnd/>
                  <a:tailEnd/>
                </a:ln>
              </p:spPr>
              <p:txBody>
                <a:bodyPr/>
                <a:lstStyle/>
                <a:p>
                  <a:endParaRPr lang="en-GB"/>
                </a:p>
              </p:txBody>
            </p:sp>
            <p:grpSp>
              <p:nvGrpSpPr>
                <p:cNvPr id="53828" name="Group 484"/>
                <p:cNvGrpSpPr>
                  <a:grpSpLocks/>
                </p:cNvGrpSpPr>
                <p:nvPr/>
              </p:nvGrpSpPr>
              <p:grpSpPr bwMode="auto">
                <a:xfrm>
                  <a:off x="1263" y="1155"/>
                  <a:ext cx="25" cy="18"/>
                  <a:chOff x="1263" y="1155"/>
                  <a:chExt cx="25" cy="18"/>
                </a:xfrm>
              </p:grpSpPr>
              <p:sp>
                <p:nvSpPr>
                  <p:cNvPr id="55434" name="Line 485"/>
                  <p:cNvSpPr>
                    <a:spLocks noChangeShapeType="1"/>
                  </p:cNvSpPr>
                  <p:nvPr/>
                </p:nvSpPr>
                <p:spPr bwMode="auto">
                  <a:xfrm>
                    <a:off x="1269" y="1155"/>
                    <a:ext cx="16" cy="7"/>
                  </a:xfrm>
                  <a:prstGeom prst="line">
                    <a:avLst/>
                  </a:prstGeom>
                  <a:noFill/>
                  <a:ln w="9360">
                    <a:solidFill>
                      <a:srgbClr val="000000"/>
                    </a:solidFill>
                    <a:miter lim="800000"/>
                    <a:headEnd/>
                    <a:tailEnd/>
                  </a:ln>
                </p:spPr>
                <p:txBody>
                  <a:bodyPr/>
                  <a:lstStyle/>
                  <a:p>
                    <a:endParaRPr lang="en-GB"/>
                  </a:p>
                </p:txBody>
              </p:sp>
              <p:sp>
                <p:nvSpPr>
                  <p:cNvPr id="55435" name="Line 486"/>
                  <p:cNvSpPr>
                    <a:spLocks noChangeShapeType="1"/>
                  </p:cNvSpPr>
                  <p:nvPr/>
                </p:nvSpPr>
                <p:spPr bwMode="auto">
                  <a:xfrm flipH="1">
                    <a:off x="1262" y="1164"/>
                    <a:ext cx="27" cy="9"/>
                  </a:xfrm>
                  <a:prstGeom prst="line">
                    <a:avLst/>
                  </a:prstGeom>
                  <a:noFill/>
                  <a:ln w="9360">
                    <a:solidFill>
                      <a:srgbClr val="000000"/>
                    </a:solidFill>
                    <a:miter lim="800000"/>
                    <a:headEnd/>
                    <a:tailEnd/>
                  </a:ln>
                </p:spPr>
                <p:txBody>
                  <a:bodyPr/>
                  <a:lstStyle/>
                  <a:p>
                    <a:endParaRPr lang="en-GB"/>
                  </a:p>
                </p:txBody>
              </p:sp>
            </p:grpSp>
            <p:grpSp>
              <p:nvGrpSpPr>
                <p:cNvPr id="53829" name="Group 487"/>
                <p:cNvGrpSpPr>
                  <a:grpSpLocks/>
                </p:cNvGrpSpPr>
                <p:nvPr/>
              </p:nvGrpSpPr>
              <p:grpSpPr bwMode="auto">
                <a:xfrm>
                  <a:off x="1263" y="1176"/>
                  <a:ext cx="25" cy="18"/>
                  <a:chOff x="1263" y="1176"/>
                  <a:chExt cx="25" cy="18"/>
                </a:xfrm>
              </p:grpSpPr>
              <p:sp>
                <p:nvSpPr>
                  <p:cNvPr id="55432" name="Line 488"/>
                  <p:cNvSpPr>
                    <a:spLocks noChangeShapeType="1"/>
                  </p:cNvSpPr>
                  <p:nvPr/>
                </p:nvSpPr>
                <p:spPr bwMode="auto">
                  <a:xfrm>
                    <a:off x="1269" y="1176"/>
                    <a:ext cx="16" cy="7"/>
                  </a:xfrm>
                  <a:prstGeom prst="line">
                    <a:avLst/>
                  </a:prstGeom>
                  <a:noFill/>
                  <a:ln w="9360">
                    <a:solidFill>
                      <a:srgbClr val="000000"/>
                    </a:solidFill>
                    <a:miter lim="800000"/>
                    <a:headEnd/>
                    <a:tailEnd/>
                  </a:ln>
                </p:spPr>
                <p:txBody>
                  <a:bodyPr/>
                  <a:lstStyle/>
                  <a:p>
                    <a:endParaRPr lang="en-GB"/>
                  </a:p>
                </p:txBody>
              </p:sp>
              <p:sp>
                <p:nvSpPr>
                  <p:cNvPr id="55433" name="Line 489"/>
                  <p:cNvSpPr>
                    <a:spLocks noChangeShapeType="1"/>
                  </p:cNvSpPr>
                  <p:nvPr/>
                </p:nvSpPr>
                <p:spPr bwMode="auto">
                  <a:xfrm flipH="1">
                    <a:off x="1262" y="1185"/>
                    <a:ext cx="27" cy="9"/>
                  </a:xfrm>
                  <a:prstGeom prst="line">
                    <a:avLst/>
                  </a:prstGeom>
                  <a:noFill/>
                  <a:ln w="9360">
                    <a:solidFill>
                      <a:srgbClr val="000000"/>
                    </a:solidFill>
                    <a:miter lim="800000"/>
                    <a:headEnd/>
                    <a:tailEnd/>
                  </a:ln>
                </p:spPr>
                <p:txBody>
                  <a:bodyPr/>
                  <a:lstStyle/>
                  <a:p>
                    <a:endParaRPr lang="en-GB"/>
                  </a:p>
                </p:txBody>
              </p:sp>
            </p:grpSp>
            <p:grpSp>
              <p:nvGrpSpPr>
                <p:cNvPr id="53830" name="Group 490"/>
                <p:cNvGrpSpPr>
                  <a:grpSpLocks/>
                </p:cNvGrpSpPr>
                <p:nvPr/>
              </p:nvGrpSpPr>
              <p:grpSpPr bwMode="auto">
                <a:xfrm>
                  <a:off x="1263" y="1196"/>
                  <a:ext cx="25" cy="18"/>
                  <a:chOff x="1263" y="1196"/>
                  <a:chExt cx="25" cy="18"/>
                </a:xfrm>
              </p:grpSpPr>
              <p:sp>
                <p:nvSpPr>
                  <p:cNvPr id="55430" name="Line 491"/>
                  <p:cNvSpPr>
                    <a:spLocks noChangeShapeType="1"/>
                  </p:cNvSpPr>
                  <p:nvPr/>
                </p:nvSpPr>
                <p:spPr bwMode="auto">
                  <a:xfrm>
                    <a:off x="1269" y="1196"/>
                    <a:ext cx="16" cy="7"/>
                  </a:xfrm>
                  <a:prstGeom prst="line">
                    <a:avLst/>
                  </a:prstGeom>
                  <a:noFill/>
                  <a:ln w="9360">
                    <a:solidFill>
                      <a:srgbClr val="000000"/>
                    </a:solidFill>
                    <a:miter lim="800000"/>
                    <a:headEnd/>
                    <a:tailEnd/>
                  </a:ln>
                </p:spPr>
                <p:txBody>
                  <a:bodyPr/>
                  <a:lstStyle/>
                  <a:p>
                    <a:endParaRPr lang="en-GB"/>
                  </a:p>
                </p:txBody>
              </p:sp>
              <p:sp>
                <p:nvSpPr>
                  <p:cNvPr id="55431" name="Line 492"/>
                  <p:cNvSpPr>
                    <a:spLocks noChangeShapeType="1"/>
                  </p:cNvSpPr>
                  <p:nvPr/>
                </p:nvSpPr>
                <p:spPr bwMode="auto">
                  <a:xfrm flipH="1">
                    <a:off x="1262" y="1205"/>
                    <a:ext cx="27" cy="9"/>
                  </a:xfrm>
                  <a:prstGeom prst="line">
                    <a:avLst/>
                  </a:prstGeom>
                  <a:noFill/>
                  <a:ln w="9360">
                    <a:solidFill>
                      <a:srgbClr val="000000"/>
                    </a:solidFill>
                    <a:miter lim="800000"/>
                    <a:headEnd/>
                    <a:tailEnd/>
                  </a:ln>
                </p:spPr>
                <p:txBody>
                  <a:bodyPr/>
                  <a:lstStyle/>
                  <a:p>
                    <a:endParaRPr lang="en-GB"/>
                  </a:p>
                </p:txBody>
              </p:sp>
            </p:grpSp>
            <p:grpSp>
              <p:nvGrpSpPr>
                <p:cNvPr id="53831" name="Group 493"/>
                <p:cNvGrpSpPr>
                  <a:grpSpLocks/>
                </p:cNvGrpSpPr>
                <p:nvPr/>
              </p:nvGrpSpPr>
              <p:grpSpPr bwMode="auto">
                <a:xfrm>
                  <a:off x="1263" y="1216"/>
                  <a:ext cx="25" cy="18"/>
                  <a:chOff x="1263" y="1216"/>
                  <a:chExt cx="25" cy="18"/>
                </a:xfrm>
              </p:grpSpPr>
              <p:sp>
                <p:nvSpPr>
                  <p:cNvPr id="55428" name="Line 494"/>
                  <p:cNvSpPr>
                    <a:spLocks noChangeShapeType="1"/>
                  </p:cNvSpPr>
                  <p:nvPr/>
                </p:nvSpPr>
                <p:spPr bwMode="auto">
                  <a:xfrm>
                    <a:off x="1269" y="1216"/>
                    <a:ext cx="16" cy="7"/>
                  </a:xfrm>
                  <a:prstGeom prst="line">
                    <a:avLst/>
                  </a:prstGeom>
                  <a:noFill/>
                  <a:ln w="9360">
                    <a:solidFill>
                      <a:srgbClr val="000000"/>
                    </a:solidFill>
                    <a:miter lim="800000"/>
                    <a:headEnd/>
                    <a:tailEnd/>
                  </a:ln>
                </p:spPr>
                <p:txBody>
                  <a:bodyPr/>
                  <a:lstStyle/>
                  <a:p>
                    <a:endParaRPr lang="en-GB"/>
                  </a:p>
                </p:txBody>
              </p:sp>
              <p:sp>
                <p:nvSpPr>
                  <p:cNvPr id="55429" name="Line 495"/>
                  <p:cNvSpPr>
                    <a:spLocks noChangeShapeType="1"/>
                  </p:cNvSpPr>
                  <p:nvPr/>
                </p:nvSpPr>
                <p:spPr bwMode="auto">
                  <a:xfrm flipH="1">
                    <a:off x="1262" y="1225"/>
                    <a:ext cx="27" cy="9"/>
                  </a:xfrm>
                  <a:prstGeom prst="line">
                    <a:avLst/>
                  </a:prstGeom>
                  <a:noFill/>
                  <a:ln w="9360">
                    <a:solidFill>
                      <a:srgbClr val="000000"/>
                    </a:solidFill>
                    <a:miter lim="800000"/>
                    <a:headEnd/>
                    <a:tailEnd/>
                  </a:ln>
                </p:spPr>
                <p:txBody>
                  <a:bodyPr/>
                  <a:lstStyle/>
                  <a:p>
                    <a:endParaRPr lang="en-GB"/>
                  </a:p>
                </p:txBody>
              </p:sp>
            </p:grpSp>
            <p:grpSp>
              <p:nvGrpSpPr>
                <p:cNvPr id="53832" name="Group 496"/>
                <p:cNvGrpSpPr>
                  <a:grpSpLocks/>
                </p:cNvGrpSpPr>
                <p:nvPr/>
              </p:nvGrpSpPr>
              <p:grpSpPr bwMode="auto">
                <a:xfrm>
                  <a:off x="1263" y="1237"/>
                  <a:ext cx="25" cy="17"/>
                  <a:chOff x="1263" y="1237"/>
                  <a:chExt cx="25" cy="17"/>
                </a:xfrm>
              </p:grpSpPr>
              <p:sp>
                <p:nvSpPr>
                  <p:cNvPr id="55426" name="Line 497"/>
                  <p:cNvSpPr>
                    <a:spLocks noChangeShapeType="1"/>
                  </p:cNvSpPr>
                  <p:nvPr/>
                </p:nvSpPr>
                <p:spPr bwMode="auto">
                  <a:xfrm>
                    <a:off x="1269" y="1237"/>
                    <a:ext cx="16" cy="7"/>
                  </a:xfrm>
                  <a:prstGeom prst="line">
                    <a:avLst/>
                  </a:prstGeom>
                  <a:noFill/>
                  <a:ln w="9360">
                    <a:solidFill>
                      <a:srgbClr val="000000"/>
                    </a:solidFill>
                    <a:miter lim="800000"/>
                    <a:headEnd/>
                    <a:tailEnd/>
                  </a:ln>
                </p:spPr>
                <p:txBody>
                  <a:bodyPr/>
                  <a:lstStyle/>
                  <a:p>
                    <a:endParaRPr lang="en-GB"/>
                  </a:p>
                </p:txBody>
              </p:sp>
              <p:sp>
                <p:nvSpPr>
                  <p:cNvPr id="55427" name="Line 498"/>
                  <p:cNvSpPr>
                    <a:spLocks noChangeShapeType="1"/>
                  </p:cNvSpPr>
                  <p:nvPr/>
                </p:nvSpPr>
                <p:spPr bwMode="auto">
                  <a:xfrm flipH="1">
                    <a:off x="1262" y="1245"/>
                    <a:ext cx="27" cy="9"/>
                  </a:xfrm>
                  <a:prstGeom prst="line">
                    <a:avLst/>
                  </a:prstGeom>
                  <a:noFill/>
                  <a:ln w="9360">
                    <a:solidFill>
                      <a:srgbClr val="000000"/>
                    </a:solidFill>
                    <a:miter lim="800000"/>
                    <a:headEnd/>
                    <a:tailEnd/>
                  </a:ln>
                </p:spPr>
                <p:txBody>
                  <a:bodyPr/>
                  <a:lstStyle/>
                  <a:p>
                    <a:endParaRPr lang="en-GB"/>
                  </a:p>
                </p:txBody>
              </p:sp>
            </p:grpSp>
            <p:grpSp>
              <p:nvGrpSpPr>
                <p:cNvPr id="53846" name="Group 499"/>
                <p:cNvGrpSpPr>
                  <a:grpSpLocks/>
                </p:cNvGrpSpPr>
                <p:nvPr/>
              </p:nvGrpSpPr>
              <p:grpSpPr bwMode="auto">
                <a:xfrm>
                  <a:off x="1263" y="1257"/>
                  <a:ext cx="25" cy="18"/>
                  <a:chOff x="1263" y="1257"/>
                  <a:chExt cx="25" cy="18"/>
                </a:xfrm>
              </p:grpSpPr>
              <p:sp>
                <p:nvSpPr>
                  <p:cNvPr id="55424" name="Line 500"/>
                  <p:cNvSpPr>
                    <a:spLocks noChangeShapeType="1"/>
                  </p:cNvSpPr>
                  <p:nvPr/>
                </p:nvSpPr>
                <p:spPr bwMode="auto">
                  <a:xfrm>
                    <a:off x="1269" y="1257"/>
                    <a:ext cx="16" cy="7"/>
                  </a:xfrm>
                  <a:prstGeom prst="line">
                    <a:avLst/>
                  </a:prstGeom>
                  <a:noFill/>
                  <a:ln w="9360">
                    <a:solidFill>
                      <a:srgbClr val="000000"/>
                    </a:solidFill>
                    <a:miter lim="800000"/>
                    <a:headEnd/>
                    <a:tailEnd/>
                  </a:ln>
                </p:spPr>
                <p:txBody>
                  <a:bodyPr/>
                  <a:lstStyle/>
                  <a:p>
                    <a:endParaRPr lang="en-GB"/>
                  </a:p>
                </p:txBody>
              </p:sp>
              <p:sp>
                <p:nvSpPr>
                  <p:cNvPr id="55425" name="Line 501"/>
                  <p:cNvSpPr>
                    <a:spLocks noChangeShapeType="1"/>
                  </p:cNvSpPr>
                  <p:nvPr/>
                </p:nvSpPr>
                <p:spPr bwMode="auto">
                  <a:xfrm flipH="1">
                    <a:off x="1262" y="1266"/>
                    <a:ext cx="27" cy="9"/>
                  </a:xfrm>
                  <a:prstGeom prst="line">
                    <a:avLst/>
                  </a:prstGeom>
                  <a:noFill/>
                  <a:ln w="9360">
                    <a:solidFill>
                      <a:srgbClr val="000000"/>
                    </a:solidFill>
                    <a:miter lim="800000"/>
                    <a:headEnd/>
                    <a:tailEnd/>
                  </a:ln>
                </p:spPr>
                <p:txBody>
                  <a:bodyPr/>
                  <a:lstStyle/>
                  <a:p>
                    <a:endParaRPr lang="en-GB"/>
                  </a:p>
                </p:txBody>
              </p:sp>
            </p:grpSp>
          </p:grpSp>
          <p:grpSp>
            <p:nvGrpSpPr>
              <p:cNvPr id="53847" name="Group 502"/>
              <p:cNvGrpSpPr>
                <a:grpSpLocks/>
              </p:cNvGrpSpPr>
              <p:nvPr/>
            </p:nvGrpSpPr>
            <p:grpSpPr bwMode="auto">
              <a:xfrm>
                <a:off x="1293" y="1149"/>
                <a:ext cx="25" cy="126"/>
                <a:chOff x="1293" y="1149"/>
                <a:chExt cx="25" cy="126"/>
              </a:xfrm>
            </p:grpSpPr>
            <p:sp>
              <p:nvSpPr>
                <p:cNvPr id="55398" name="Line 503"/>
                <p:cNvSpPr>
                  <a:spLocks noChangeShapeType="1"/>
                </p:cNvSpPr>
                <p:nvPr/>
              </p:nvSpPr>
              <p:spPr bwMode="auto">
                <a:xfrm flipH="1">
                  <a:off x="1292" y="1149"/>
                  <a:ext cx="21" cy="5"/>
                </a:xfrm>
                <a:prstGeom prst="line">
                  <a:avLst/>
                </a:prstGeom>
                <a:noFill/>
                <a:ln w="9360">
                  <a:solidFill>
                    <a:srgbClr val="000000"/>
                  </a:solidFill>
                  <a:miter lim="800000"/>
                  <a:headEnd/>
                  <a:tailEnd/>
                </a:ln>
              </p:spPr>
              <p:txBody>
                <a:bodyPr/>
                <a:lstStyle/>
                <a:p>
                  <a:endParaRPr lang="en-GB"/>
                </a:p>
              </p:txBody>
            </p:sp>
            <p:grpSp>
              <p:nvGrpSpPr>
                <p:cNvPr id="53848" name="Group 504"/>
                <p:cNvGrpSpPr>
                  <a:grpSpLocks/>
                </p:cNvGrpSpPr>
                <p:nvPr/>
              </p:nvGrpSpPr>
              <p:grpSpPr bwMode="auto">
                <a:xfrm>
                  <a:off x="1293" y="1155"/>
                  <a:ext cx="25" cy="18"/>
                  <a:chOff x="1293" y="1155"/>
                  <a:chExt cx="25" cy="18"/>
                </a:xfrm>
              </p:grpSpPr>
              <p:sp>
                <p:nvSpPr>
                  <p:cNvPr id="55415" name="Line 505"/>
                  <p:cNvSpPr>
                    <a:spLocks noChangeShapeType="1"/>
                  </p:cNvSpPr>
                  <p:nvPr/>
                </p:nvSpPr>
                <p:spPr bwMode="auto">
                  <a:xfrm>
                    <a:off x="1298" y="1155"/>
                    <a:ext cx="15" cy="7"/>
                  </a:xfrm>
                  <a:prstGeom prst="line">
                    <a:avLst/>
                  </a:prstGeom>
                  <a:noFill/>
                  <a:ln w="9360">
                    <a:solidFill>
                      <a:srgbClr val="000000"/>
                    </a:solidFill>
                    <a:miter lim="800000"/>
                    <a:headEnd/>
                    <a:tailEnd/>
                  </a:ln>
                </p:spPr>
                <p:txBody>
                  <a:bodyPr/>
                  <a:lstStyle/>
                  <a:p>
                    <a:endParaRPr lang="en-GB"/>
                  </a:p>
                </p:txBody>
              </p:sp>
              <p:sp>
                <p:nvSpPr>
                  <p:cNvPr id="55416" name="Line 506"/>
                  <p:cNvSpPr>
                    <a:spLocks noChangeShapeType="1"/>
                  </p:cNvSpPr>
                  <p:nvPr/>
                </p:nvSpPr>
                <p:spPr bwMode="auto">
                  <a:xfrm flipH="1">
                    <a:off x="1292" y="1164"/>
                    <a:ext cx="27" cy="9"/>
                  </a:xfrm>
                  <a:prstGeom prst="line">
                    <a:avLst/>
                  </a:prstGeom>
                  <a:noFill/>
                  <a:ln w="9360">
                    <a:solidFill>
                      <a:srgbClr val="000000"/>
                    </a:solidFill>
                    <a:miter lim="800000"/>
                    <a:headEnd/>
                    <a:tailEnd/>
                  </a:ln>
                </p:spPr>
                <p:txBody>
                  <a:bodyPr/>
                  <a:lstStyle/>
                  <a:p>
                    <a:endParaRPr lang="en-GB"/>
                  </a:p>
                </p:txBody>
              </p:sp>
            </p:grpSp>
            <p:grpSp>
              <p:nvGrpSpPr>
                <p:cNvPr id="53849" name="Group 507"/>
                <p:cNvGrpSpPr>
                  <a:grpSpLocks/>
                </p:cNvGrpSpPr>
                <p:nvPr/>
              </p:nvGrpSpPr>
              <p:grpSpPr bwMode="auto">
                <a:xfrm>
                  <a:off x="1293" y="1176"/>
                  <a:ext cx="25" cy="18"/>
                  <a:chOff x="1293" y="1176"/>
                  <a:chExt cx="25" cy="18"/>
                </a:xfrm>
              </p:grpSpPr>
              <p:sp>
                <p:nvSpPr>
                  <p:cNvPr id="55413" name="Line 508"/>
                  <p:cNvSpPr>
                    <a:spLocks noChangeShapeType="1"/>
                  </p:cNvSpPr>
                  <p:nvPr/>
                </p:nvSpPr>
                <p:spPr bwMode="auto">
                  <a:xfrm>
                    <a:off x="1298" y="1176"/>
                    <a:ext cx="15" cy="7"/>
                  </a:xfrm>
                  <a:prstGeom prst="line">
                    <a:avLst/>
                  </a:prstGeom>
                  <a:noFill/>
                  <a:ln w="9360">
                    <a:solidFill>
                      <a:srgbClr val="000000"/>
                    </a:solidFill>
                    <a:miter lim="800000"/>
                    <a:headEnd/>
                    <a:tailEnd/>
                  </a:ln>
                </p:spPr>
                <p:txBody>
                  <a:bodyPr/>
                  <a:lstStyle/>
                  <a:p>
                    <a:endParaRPr lang="en-GB"/>
                  </a:p>
                </p:txBody>
              </p:sp>
              <p:sp>
                <p:nvSpPr>
                  <p:cNvPr id="55414" name="Line 509"/>
                  <p:cNvSpPr>
                    <a:spLocks noChangeShapeType="1"/>
                  </p:cNvSpPr>
                  <p:nvPr/>
                </p:nvSpPr>
                <p:spPr bwMode="auto">
                  <a:xfrm flipH="1">
                    <a:off x="1292" y="1185"/>
                    <a:ext cx="27" cy="9"/>
                  </a:xfrm>
                  <a:prstGeom prst="line">
                    <a:avLst/>
                  </a:prstGeom>
                  <a:noFill/>
                  <a:ln w="9360">
                    <a:solidFill>
                      <a:srgbClr val="000000"/>
                    </a:solidFill>
                    <a:miter lim="800000"/>
                    <a:headEnd/>
                    <a:tailEnd/>
                  </a:ln>
                </p:spPr>
                <p:txBody>
                  <a:bodyPr/>
                  <a:lstStyle/>
                  <a:p>
                    <a:endParaRPr lang="en-GB"/>
                  </a:p>
                </p:txBody>
              </p:sp>
            </p:grpSp>
            <p:grpSp>
              <p:nvGrpSpPr>
                <p:cNvPr id="53850" name="Group 510"/>
                <p:cNvGrpSpPr>
                  <a:grpSpLocks/>
                </p:cNvGrpSpPr>
                <p:nvPr/>
              </p:nvGrpSpPr>
              <p:grpSpPr bwMode="auto">
                <a:xfrm>
                  <a:off x="1293" y="1196"/>
                  <a:ext cx="25" cy="18"/>
                  <a:chOff x="1293" y="1196"/>
                  <a:chExt cx="25" cy="18"/>
                </a:xfrm>
              </p:grpSpPr>
              <p:sp>
                <p:nvSpPr>
                  <p:cNvPr id="55411" name="Line 511"/>
                  <p:cNvSpPr>
                    <a:spLocks noChangeShapeType="1"/>
                  </p:cNvSpPr>
                  <p:nvPr/>
                </p:nvSpPr>
                <p:spPr bwMode="auto">
                  <a:xfrm>
                    <a:off x="1298" y="1196"/>
                    <a:ext cx="15" cy="7"/>
                  </a:xfrm>
                  <a:prstGeom prst="line">
                    <a:avLst/>
                  </a:prstGeom>
                  <a:noFill/>
                  <a:ln w="9360">
                    <a:solidFill>
                      <a:srgbClr val="000000"/>
                    </a:solidFill>
                    <a:miter lim="800000"/>
                    <a:headEnd/>
                    <a:tailEnd/>
                  </a:ln>
                </p:spPr>
                <p:txBody>
                  <a:bodyPr/>
                  <a:lstStyle/>
                  <a:p>
                    <a:endParaRPr lang="en-GB"/>
                  </a:p>
                </p:txBody>
              </p:sp>
              <p:sp>
                <p:nvSpPr>
                  <p:cNvPr id="55412" name="Line 512"/>
                  <p:cNvSpPr>
                    <a:spLocks noChangeShapeType="1"/>
                  </p:cNvSpPr>
                  <p:nvPr/>
                </p:nvSpPr>
                <p:spPr bwMode="auto">
                  <a:xfrm flipH="1">
                    <a:off x="1292" y="1205"/>
                    <a:ext cx="27" cy="9"/>
                  </a:xfrm>
                  <a:prstGeom prst="line">
                    <a:avLst/>
                  </a:prstGeom>
                  <a:noFill/>
                  <a:ln w="9360">
                    <a:solidFill>
                      <a:srgbClr val="000000"/>
                    </a:solidFill>
                    <a:miter lim="800000"/>
                    <a:headEnd/>
                    <a:tailEnd/>
                  </a:ln>
                </p:spPr>
                <p:txBody>
                  <a:bodyPr/>
                  <a:lstStyle/>
                  <a:p>
                    <a:endParaRPr lang="en-GB"/>
                  </a:p>
                </p:txBody>
              </p:sp>
            </p:grpSp>
            <p:grpSp>
              <p:nvGrpSpPr>
                <p:cNvPr id="53851" name="Group 513"/>
                <p:cNvGrpSpPr>
                  <a:grpSpLocks/>
                </p:cNvGrpSpPr>
                <p:nvPr/>
              </p:nvGrpSpPr>
              <p:grpSpPr bwMode="auto">
                <a:xfrm>
                  <a:off x="1293" y="1216"/>
                  <a:ext cx="25" cy="18"/>
                  <a:chOff x="1293" y="1216"/>
                  <a:chExt cx="25" cy="18"/>
                </a:xfrm>
              </p:grpSpPr>
              <p:sp>
                <p:nvSpPr>
                  <p:cNvPr id="55409" name="Line 514"/>
                  <p:cNvSpPr>
                    <a:spLocks noChangeShapeType="1"/>
                  </p:cNvSpPr>
                  <p:nvPr/>
                </p:nvSpPr>
                <p:spPr bwMode="auto">
                  <a:xfrm>
                    <a:off x="1298" y="1216"/>
                    <a:ext cx="15" cy="7"/>
                  </a:xfrm>
                  <a:prstGeom prst="line">
                    <a:avLst/>
                  </a:prstGeom>
                  <a:noFill/>
                  <a:ln w="9360">
                    <a:solidFill>
                      <a:srgbClr val="000000"/>
                    </a:solidFill>
                    <a:miter lim="800000"/>
                    <a:headEnd/>
                    <a:tailEnd/>
                  </a:ln>
                </p:spPr>
                <p:txBody>
                  <a:bodyPr/>
                  <a:lstStyle/>
                  <a:p>
                    <a:endParaRPr lang="en-GB"/>
                  </a:p>
                </p:txBody>
              </p:sp>
              <p:sp>
                <p:nvSpPr>
                  <p:cNvPr id="55410" name="Line 515"/>
                  <p:cNvSpPr>
                    <a:spLocks noChangeShapeType="1"/>
                  </p:cNvSpPr>
                  <p:nvPr/>
                </p:nvSpPr>
                <p:spPr bwMode="auto">
                  <a:xfrm flipH="1">
                    <a:off x="1292" y="1225"/>
                    <a:ext cx="27" cy="9"/>
                  </a:xfrm>
                  <a:prstGeom prst="line">
                    <a:avLst/>
                  </a:prstGeom>
                  <a:noFill/>
                  <a:ln w="9360">
                    <a:solidFill>
                      <a:srgbClr val="000000"/>
                    </a:solidFill>
                    <a:miter lim="800000"/>
                    <a:headEnd/>
                    <a:tailEnd/>
                  </a:ln>
                </p:spPr>
                <p:txBody>
                  <a:bodyPr/>
                  <a:lstStyle/>
                  <a:p>
                    <a:endParaRPr lang="en-GB"/>
                  </a:p>
                </p:txBody>
              </p:sp>
            </p:grpSp>
            <p:grpSp>
              <p:nvGrpSpPr>
                <p:cNvPr id="53864" name="Group 516"/>
                <p:cNvGrpSpPr>
                  <a:grpSpLocks/>
                </p:cNvGrpSpPr>
                <p:nvPr/>
              </p:nvGrpSpPr>
              <p:grpSpPr bwMode="auto">
                <a:xfrm>
                  <a:off x="1293" y="1237"/>
                  <a:ext cx="25" cy="17"/>
                  <a:chOff x="1293" y="1237"/>
                  <a:chExt cx="25" cy="17"/>
                </a:xfrm>
              </p:grpSpPr>
              <p:sp>
                <p:nvSpPr>
                  <p:cNvPr id="55407" name="Line 517"/>
                  <p:cNvSpPr>
                    <a:spLocks noChangeShapeType="1"/>
                  </p:cNvSpPr>
                  <p:nvPr/>
                </p:nvSpPr>
                <p:spPr bwMode="auto">
                  <a:xfrm>
                    <a:off x="1298" y="1237"/>
                    <a:ext cx="15" cy="7"/>
                  </a:xfrm>
                  <a:prstGeom prst="line">
                    <a:avLst/>
                  </a:prstGeom>
                  <a:noFill/>
                  <a:ln w="9360">
                    <a:solidFill>
                      <a:srgbClr val="000000"/>
                    </a:solidFill>
                    <a:miter lim="800000"/>
                    <a:headEnd/>
                    <a:tailEnd/>
                  </a:ln>
                </p:spPr>
                <p:txBody>
                  <a:bodyPr/>
                  <a:lstStyle/>
                  <a:p>
                    <a:endParaRPr lang="en-GB"/>
                  </a:p>
                </p:txBody>
              </p:sp>
              <p:sp>
                <p:nvSpPr>
                  <p:cNvPr id="55408" name="Line 518"/>
                  <p:cNvSpPr>
                    <a:spLocks noChangeShapeType="1"/>
                  </p:cNvSpPr>
                  <p:nvPr/>
                </p:nvSpPr>
                <p:spPr bwMode="auto">
                  <a:xfrm flipH="1">
                    <a:off x="1292" y="1245"/>
                    <a:ext cx="27" cy="9"/>
                  </a:xfrm>
                  <a:prstGeom prst="line">
                    <a:avLst/>
                  </a:prstGeom>
                  <a:noFill/>
                  <a:ln w="9360">
                    <a:solidFill>
                      <a:srgbClr val="000000"/>
                    </a:solidFill>
                    <a:miter lim="800000"/>
                    <a:headEnd/>
                    <a:tailEnd/>
                  </a:ln>
                </p:spPr>
                <p:txBody>
                  <a:bodyPr/>
                  <a:lstStyle/>
                  <a:p>
                    <a:endParaRPr lang="en-GB"/>
                  </a:p>
                </p:txBody>
              </p:sp>
            </p:grpSp>
            <p:grpSp>
              <p:nvGrpSpPr>
                <p:cNvPr id="53865" name="Group 519"/>
                <p:cNvGrpSpPr>
                  <a:grpSpLocks/>
                </p:cNvGrpSpPr>
                <p:nvPr/>
              </p:nvGrpSpPr>
              <p:grpSpPr bwMode="auto">
                <a:xfrm>
                  <a:off x="1293" y="1257"/>
                  <a:ext cx="25" cy="18"/>
                  <a:chOff x="1293" y="1257"/>
                  <a:chExt cx="25" cy="18"/>
                </a:xfrm>
              </p:grpSpPr>
              <p:sp>
                <p:nvSpPr>
                  <p:cNvPr id="55405" name="Line 520"/>
                  <p:cNvSpPr>
                    <a:spLocks noChangeShapeType="1"/>
                  </p:cNvSpPr>
                  <p:nvPr/>
                </p:nvSpPr>
                <p:spPr bwMode="auto">
                  <a:xfrm>
                    <a:off x="1298" y="1257"/>
                    <a:ext cx="15" cy="7"/>
                  </a:xfrm>
                  <a:prstGeom prst="line">
                    <a:avLst/>
                  </a:prstGeom>
                  <a:noFill/>
                  <a:ln w="9360">
                    <a:solidFill>
                      <a:srgbClr val="000000"/>
                    </a:solidFill>
                    <a:miter lim="800000"/>
                    <a:headEnd/>
                    <a:tailEnd/>
                  </a:ln>
                </p:spPr>
                <p:txBody>
                  <a:bodyPr/>
                  <a:lstStyle/>
                  <a:p>
                    <a:endParaRPr lang="en-GB"/>
                  </a:p>
                </p:txBody>
              </p:sp>
              <p:sp>
                <p:nvSpPr>
                  <p:cNvPr id="55406" name="Line 521"/>
                  <p:cNvSpPr>
                    <a:spLocks noChangeShapeType="1"/>
                  </p:cNvSpPr>
                  <p:nvPr/>
                </p:nvSpPr>
                <p:spPr bwMode="auto">
                  <a:xfrm flipH="1">
                    <a:off x="1292" y="1266"/>
                    <a:ext cx="27" cy="9"/>
                  </a:xfrm>
                  <a:prstGeom prst="line">
                    <a:avLst/>
                  </a:prstGeom>
                  <a:noFill/>
                  <a:ln w="9360">
                    <a:solidFill>
                      <a:srgbClr val="000000"/>
                    </a:solidFill>
                    <a:miter lim="800000"/>
                    <a:headEnd/>
                    <a:tailEnd/>
                  </a:ln>
                </p:spPr>
                <p:txBody>
                  <a:bodyPr/>
                  <a:lstStyle/>
                  <a:p>
                    <a:endParaRPr lang="en-GB"/>
                  </a:p>
                </p:txBody>
              </p:sp>
            </p:grpSp>
          </p:grpSp>
        </p:grpSp>
        <p:grpSp>
          <p:nvGrpSpPr>
            <p:cNvPr id="53871" name="Group 522"/>
            <p:cNvGrpSpPr>
              <a:grpSpLocks/>
            </p:cNvGrpSpPr>
            <p:nvPr/>
          </p:nvGrpSpPr>
          <p:grpSpPr bwMode="auto">
            <a:xfrm>
              <a:off x="1234" y="1283"/>
              <a:ext cx="100" cy="192"/>
              <a:chOff x="1234" y="1283"/>
              <a:chExt cx="100" cy="192"/>
            </a:xfrm>
          </p:grpSpPr>
          <p:sp>
            <p:nvSpPr>
              <p:cNvPr id="55346" name="Oval 523"/>
              <p:cNvSpPr>
                <a:spLocks noChangeArrowheads="1"/>
              </p:cNvSpPr>
              <p:nvPr/>
            </p:nvSpPr>
            <p:spPr bwMode="auto">
              <a:xfrm rot="10800000">
                <a:off x="1281" y="1447"/>
                <a:ext cx="54" cy="29"/>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5347" name="Line 524"/>
              <p:cNvSpPr>
                <a:spLocks noChangeShapeType="1"/>
              </p:cNvSpPr>
              <p:nvPr/>
            </p:nvSpPr>
            <p:spPr bwMode="auto">
              <a:xfrm flipV="1">
                <a:off x="1306" y="1415"/>
                <a:ext cx="0" cy="25"/>
              </a:xfrm>
              <a:prstGeom prst="line">
                <a:avLst/>
              </a:prstGeom>
              <a:noFill/>
              <a:ln w="9360">
                <a:solidFill>
                  <a:srgbClr val="000000"/>
                </a:solidFill>
                <a:miter lim="800000"/>
                <a:headEnd/>
                <a:tailEnd/>
              </a:ln>
            </p:spPr>
            <p:txBody>
              <a:bodyPr/>
              <a:lstStyle/>
              <a:p>
                <a:endParaRPr lang="en-GB"/>
              </a:p>
            </p:txBody>
          </p:sp>
          <p:sp>
            <p:nvSpPr>
              <p:cNvPr id="55348" name="Line 525"/>
              <p:cNvSpPr>
                <a:spLocks noChangeShapeType="1"/>
              </p:cNvSpPr>
              <p:nvPr/>
            </p:nvSpPr>
            <p:spPr bwMode="auto">
              <a:xfrm flipH="1">
                <a:off x="1240" y="1420"/>
                <a:ext cx="70" cy="0"/>
              </a:xfrm>
              <a:prstGeom prst="line">
                <a:avLst/>
              </a:prstGeom>
              <a:noFill/>
              <a:ln w="9360">
                <a:solidFill>
                  <a:srgbClr val="000000"/>
                </a:solidFill>
                <a:miter lim="800000"/>
                <a:headEnd/>
                <a:tailEnd/>
              </a:ln>
            </p:spPr>
            <p:txBody>
              <a:bodyPr/>
              <a:lstStyle/>
              <a:p>
                <a:endParaRPr lang="en-GB"/>
              </a:p>
            </p:txBody>
          </p:sp>
          <p:sp>
            <p:nvSpPr>
              <p:cNvPr id="55349" name="Line 526"/>
              <p:cNvSpPr>
                <a:spLocks noChangeShapeType="1"/>
              </p:cNvSpPr>
              <p:nvPr/>
            </p:nvSpPr>
            <p:spPr bwMode="auto">
              <a:xfrm flipV="1">
                <a:off x="1246" y="1407"/>
                <a:ext cx="0" cy="17"/>
              </a:xfrm>
              <a:prstGeom prst="line">
                <a:avLst/>
              </a:prstGeom>
              <a:noFill/>
              <a:ln w="9360">
                <a:solidFill>
                  <a:srgbClr val="000000"/>
                </a:solidFill>
                <a:miter lim="800000"/>
                <a:headEnd/>
                <a:tailEnd/>
              </a:ln>
            </p:spPr>
            <p:txBody>
              <a:bodyPr/>
              <a:lstStyle/>
              <a:p>
                <a:endParaRPr lang="en-GB"/>
              </a:p>
            </p:txBody>
          </p:sp>
          <p:sp>
            <p:nvSpPr>
              <p:cNvPr id="55350" name="Line 527"/>
              <p:cNvSpPr>
                <a:spLocks noChangeShapeType="1"/>
              </p:cNvSpPr>
              <p:nvPr/>
            </p:nvSpPr>
            <p:spPr bwMode="auto">
              <a:xfrm flipV="1">
                <a:off x="1276" y="1407"/>
                <a:ext cx="0" cy="17"/>
              </a:xfrm>
              <a:prstGeom prst="line">
                <a:avLst/>
              </a:prstGeom>
              <a:noFill/>
              <a:ln w="9360">
                <a:solidFill>
                  <a:srgbClr val="000000"/>
                </a:solidFill>
                <a:miter lim="800000"/>
                <a:headEnd/>
                <a:tailEnd/>
              </a:ln>
            </p:spPr>
            <p:txBody>
              <a:bodyPr/>
              <a:lstStyle/>
              <a:p>
                <a:endParaRPr lang="en-GB"/>
              </a:p>
            </p:txBody>
          </p:sp>
          <p:grpSp>
            <p:nvGrpSpPr>
              <p:cNvPr id="53872" name="Group 528"/>
              <p:cNvGrpSpPr>
                <a:grpSpLocks/>
              </p:cNvGrpSpPr>
              <p:nvPr/>
            </p:nvGrpSpPr>
            <p:grpSpPr bwMode="auto">
              <a:xfrm>
                <a:off x="1264" y="1283"/>
                <a:ext cx="25" cy="132"/>
                <a:chOff x="1264" y="1283"/>
                <a:chExt cx="25" cy="132"/>
              </a:xfrm>
            </p:grpSpPr>
            <p:sp>
              <p:nvSpPr>
                <p:cNvPr id="55372" name="Line 529"/>
                <p:cNvSpPr>
                  <a:spLocks noChangeShapeType="1"/>
                </p:cNvSpPr>
                <p:nvPr/>
              </p:nvSpPr>
              <p:spPr bwMode="auto">
                <a:xfrm flipV="1">
                  <a:off x="1276" y="1400"/>
                  <a:ext cx="9" cy="16"/>
                </a:xfrm>
                <a:prstGeom prst="line">
                  <a:avLst/>
                </a:prstGeom>
                <a:noFill/>
                <a:ln w="9360">
                  <a:solidFill>
                    <a:srgbClr val="000000"/>
                  </a:solidFill>
                  <a:miter lim="800000"/>
                  <a:headEnd/>
                  <a:tailEnd/>
                </a:ln>
              </p:spPr>
              <p:txBody>
                <a:bodyPr/>
                <a:lstStyle/>
                <a:p>
                  <a:endParaRPr lang="en-GB"/>
                </a:p>
              </p:txBody>
            </p:sp>
            <p:grpSp>
              <p:nvGrpSpPr>
                <p:cNvPr id="53874" name="Group 530"/>
                <p:cNvGrpSpPr>
                  <a:grpSpLocks/>
                </p:cNvGrpSpPr>
                <p:nvPr/>
              </p:nvGrpSpPr>
              <p:grpSpPr bwMode="auto">
                <a:xfrm>
                  <a:off x="1264" y="1383"/>
                  <a:ext cx="25" cy="25"/>
                  <a:chOff x="1264" y="1383"/>
                  <a:chExt cx="25" cy="25"/>
                </a:xfrm>
              </p:grpSpPr>
              <p:sp>
                <p:nvSpPr>
                  <p:cNvPr id="55389" name="Line 531"/>
                  <p:cNvSpPr>
                    <a:spLocks noChangeShapeType="1"/>
                  </p:cNvSpPr>
                  <p:nvPr/>
                </p:nvSpPr>
                <p:spPr bwMode="auto">
                  <a:xfrm flipH="1" flipV="1">
                    <a:off x="1263" y="1392"/>
                    <a:ext cx="27" cy="17"/>
                  </a:xfrm>
                  <a:prstGeom prst="line">
                    <a:avLst/>
                  </a:prstGeom>
                  <a:noFill/>
                  <a:ln w="9360">
                    <a:solidFill>
                      <a:srgbClr val="000000"/>
                    </a:solidFill>
                    <a:miter lim="800000"/>
                    <a:headEnd/>
                    <a:tailEnd/>
                  </a:ln>
                </p:spPr>
                <p:txBody>
                  <a:bodyPr/>
                  <a:lstStyle/>
                  <a:p>
                    <a:endParaRPr lang="en-GB"/>
                  </a:p>
                </p:txBody>
              </p:sp>
              <p:sp>
                <p:nvSpPr>
                  <p:cNvPr id="55390" name="Line 532"/>
                  <p:cNvSpPr>
                    <a:spLocks noChangeShapeType="1"/>
                  </p:cNvSpPr>
                  <p:nvPr/>
                </p:nvSpPr>
                <p:spPr bwMode="auto">
                  <a:xfrm flipV="1">
                    <a:off x="1270" y="1382"/>
                    <a:ext cx="16" cy="19"/>
                  </a:xfrm>
                  <a:prstGeom prst="line">
                    <a:avLst/>
                  </a:prstGeom>
                  <a:noFill/>
                  <a:ln w="9360">
                    <a:solidFill>
                      <a:srgbClr val="000000"/>
                    </a:solidFill>
                    <a:miter lim="800000"/>
                    <a:headEnd/>
                    <a:tailEnd/>
                  </a:ln>
                </p:spPr>
                <p:txBody>
                  <a:bodyPr/>
                  <a:lstStyle/>
                  <a:p>
                    <a:endParaRPr lang="en-GB"/>
                  </a:p>
                </p:txBody>
              </p:sp>
            </p:grpSp>
            <p:grpSp>
              <p:nvGrpSpPr>
                <p:cNvPr id="53875" name="Group 533"/>
                <p:cNvGrpSpPr>
                  <a:grpSpLocks/>
                </p:cNvGrpSpPr>
                <p:nvPr/>
              </p:nvGrpSpPr>
              <p:grpSpPr bwMode="auto">
                <a:xfrm>
                  <a:off x="1264" y="1362"/>
                  <a:ext cx="25" cy="25"/>
                  <a:chOff x="1264" y="1362"/>
                  <a:chExt cx="25" cy="25"/>
                </a:xfrm>
              </p:grpSpPr>
              <p:sp>
                <p:nvSpPr>
                  <p:cNvPr id="55387" name="Line 534"/>
                  <p:cNvSpPr>
                    <a:spLocks noChangeShapeType="1"/>
                  </p:cNvSpPr>
                  <p:nvPr/>
                </p:nvSpPr>
                <p:spPr bwMode="auto">
                  <a:xfrm flipH="1" flipV="1">
                    <a:off x="1263" y="1371"/>
                    <a:ext cx="27" cy="17"/>
                  </a:xfrm>
                  <a:prstGeom prst="line">
                    <a:avLst/>
                  </a:prstGeom>
                  <a:noFill/>
                  <a:ln w="9360">
                    <a:solidFill>
                      <a:srgbClr val="000000"/>
                    </a:solidFill>
                    <a:miter lim="800000"/>
                    <a:headEnd/>
                    <a:tailEnd/>
                  </a:ln>
                </p:spPr>
                <p:txBody>
                  <a:bodyPr/>
                  <a:lstStyle/>
                  <a:p>
                    <a:endParaRPr lang="en-GB"/>
                  </a:p>
                </p:txBody>
              </p:sp>
              <p:sp>
                <p:nvSpPr>
                  <p:cNvPr id="55388" name="Line 535"/>
                  <p:cNvSpPr>
                    <a:spLocks noChangeShapeType="1"/>
                  </p:cNvSpPr>
                  <p:nvPr/>
                </p:nvSpPr>
                <p:spPr bwMode="auto">
                  <a:xfrm flipV="1">
                    <a:off x="1270" y="1362"/>
                    <a:ext cx="16" cy="19"/>
                  </a:xfrm>
                  <a:prstGeom prst="line">
                    <a:avLst/>
                  </a:prstGeom>
                  <a:noFill/>
                  <a:ln w="9360">
                    <a:solidFill>
                      <a:srgbClr val="000000"/>
                    </a:solidFill>
                    <a:miter lim="800000"/>
                    <a:headEnd/>
                    <a:tailEnd/>
                  </a:ln>
                </p:spPr>
                <p:txBody>
                  <a:bodyPr/>
                  <a:lstStyle/>
                  <a:p>
                    <a:endParaRPr lang="en-GB"/>
                  </a:p>
                </p:txBody>
              </p:sp>
            </p:grpSp>
            <p:grpSp>
              <p:nvGrpSpPr>
                <p:cNvPr id="53876" name="Group 536"/>
                <p:cNvGrpSpPr>
                  <a:grpSpLocks/>
                </p:cNvGrpSpPr>
                <p:nvPr/>
              </p:nvGrpSpPr>
              <p:grpSpPr bwMode="auto">
                <a:xfrm>
                  <a:off x="1264" y="1343"/>
                  <a:ext cx="25" cy="25"/>
                  <a:chOff x="1264" y="1343"/>
                  <a:chExt cx="25" cy="25"/>
                </a:xfrm>
              </p:grpSpPr>
              <p:sp>
                <p:nvSpPr>
                  <p:cNvPr id="55385" name="Line 537"/>
                  <p:cNvSpPr>
                    <a:spLocks noChangeShapeType="1"/>
                  </p:cNvSpPr>
                  <p:nvPr/>
                </p:nvSpPr>
                <p:spPr bwMode="auto">
                  <a:xfrm flipH="1" flipV="1">
                    <a:off x="1263" y="1352"/>
                    <a:ext cx="27" cy="17"/>
                  </a:xfrm>
                  <a:prstGeom prst="line">
                    <a:avLst/>
                  </a:prstGeom>
                  <a:noFill/>
                  <a:ln w="9360">
                    <a:solidFill>
                      <a:srgbClr val="000000"/>
                    </a:solidFill>
                    <a:miter lim="800000"/>
                    <a:headEnd/>
                    <a:tailEnd/>
                  </a:ln>
                </p:spPr>
                <p:txBody>
                  <a:bodyPr/>
                  <a:lstStyle/>
                  <a:p>
                    <a:endParaRPr lang="en-GB"/>
                  </a:p>
                </p:txBody>
              </p:sp>
              <p:sp>
                <p:nvSpPr>
                  <p:cNvPr id="55386" name="Line 538"/>
                  <p:cNvSpPr>
                    <a:spLocks noChangeShapeType="1"/>
                  </p:cNvSpPr>
                  <p:nvPr/>
                </p:nvSpPr>
                <p:spPr bwMode="auto">
                  <a:xfrm flipV="1">
                    <a:off x="1270" y="1342"/>
                    <a:ext cx="16" cy="19"/>
                  </a:xfrm>
                  <a:prstGeom prst="line">
                    <a:avLst/>
                  </a:prstGeom>
                  <a:noFill/>
                  <a:ln w="9360">
                    <a:solidFill>
                      <a:srgbClr val="000000"/>
                    </a:solidFill>
                    <a:miter lim="800000"/>
                    <a:headEnd/>
                    <a:tailEnd/>
                  </a:ln>
                </p:spPr>
                <p:txBody>
                  <a:bodyPr/>
                  <a:lstStyle/>
                  <a:p>
                    <a:endParaRPr lang="en-GB"/>
                  </a:p>
                </p:txBody>
              </p:sp>
            </p:grpSp>
            <p:grpSp>
              <p:nvGrpSpPr>
                <p:cNvPr id="53877" name="Group 539"/>
                <p:cNvGrpSpPr>
                  <a:grpSpLocks/>
                </p:cNvGrpSpPr>
                <p:nvPr/>
              </p:nvGrpSpPr>
              <p:grpSpPr bwMode="auto">
                <a:xfrm>
                  <a:off x="1264" y="1323"/>
                  <a:ext cx="25" cy="25"/>
                  <a:chOff x="1264" y="1323"/>
                  <a:chExt cx="25" cy="25"/>
                </a:xfrm>
              </p:grpSpPr>
              <p:sp>
                <p:nvSpPr>
                  <p:cNvPr id="55383" name="Line 540"/>
                  <p:cNvSpPr>
                    <a:spLocks noChangeShapeType="1"/>
                  </p:cNvSpPr>
                  <p:nvPr/>
                </p:nvSpPr>
                <p:spPr bwMode="auto">
                  <a:xfrm flipH="1" flipV="1">
                    <a:off x="1263" y="1332"/>
                    <a:ext cx="27" cy="17"/>
                  </a:xfrm>
                  <a:prstGeom prst="line">
                    <a:avLst/>
                  </a:prstGeom>
                  <a:noFill/>
                  <a:ln w="9360">
                    <a:solidFill>
                      <a:srgbClr val="000000"/>
                    </a:solidFill>
                    <a:miter lim="800000"/>
                    <a:headEnd/>
                    <a:tailEnd/>
                  </a:ln>
                </p:spPr>
                <p:txBody>
                  <a:bodyPr/>
                  <a:lstStyle/>
                  <a:p>
                    <a:endParaRPr lang="en-GB"/>
                  </a:p>
                </p:txBody>
              </p:sp>
              <p:sp>
                <p:nvSpPr>
                  <p:cNvPr id="55384" name="Line 541"/>
                  <p:cNvSpPr>
                    <a:spLocks noChangeShapeType="1"/>
                  </p:cNvSpPr>
                  <p:nvPr/>
                </p:nvSpPr>
                <p:spPr bwMode="auto">
                  <a:xfrm flipV="1">
                    <a:off x="1270" y="1322"/>
                    <a:ext cx="16" cy="19"/>
                  </a:xfrm>
                  <a:prstGeom prst="line">
                    <a:avLst/>
                  </a:prstGeom>
                  <a:noFill/>
                  <a:ln w="9360">
                    <a:solidFill>
                      <a:srgbClr val="000000"/>
                    </a:solidFill>
                    <a:miter lim="800000"/>
                    <a:headEnd/>
                    <a:tailEnd/>
                  </a:ln>
                </p:spPr>
                <p:txBody>
                  <a:bodyPr/>
                  <a:lstStyle/>
                  <a:p>
                    <a:endParaRPr lang="en-GB"/>
                  </a:p>
                </p:txBody>
              </p:sp>
            </p:grpSp>
            <p:grpSp>
              <p:nvGrpSpPr>
                <p:cNvPr id="53878" name="Group 542"/>
                <p:cNvGrpSpPr>
                  <a:grpSpLocks/>
                </p:cNvGrpSpPr>
                <p:nvPr/>
              </p:nvGrpSpPr>
              <p:grpSpPr bwMode="auto">
                <a:xfrm>
                  <a:off x="1264" y="1303"/>
                  <a:ext cx="25" cy="25"/>
                  <a:chOff x="1264" y="1303"/>
                  <a:chExt cx="25" cy="25"/>
                </a:xfrm>
              </p:grpSpPr>
              <p:sp>
                <p:nvSpPr>
                  <p:cNvPr id="55381" name="Line 543"/>
                  <p:cNvSpPr>
                    <a:spLocks noChangeShapeType="1"/>
                  </p:cNvSpPr>
                  <p:nvPr/>
                </p:nvSpPr>
                <p:spPr bwMode="auto">
                  <a:xfrm flipH="1" flipV="1">
                    <a:off x="1263" y="1313"/>
                    <a:ext cx="27" cy="17"/>
                  </a:xfrm>
                  <a:prstGeom prst="line">
                    <a:avLst/>
                  </a:prstGeom>
                  <a:noFill/>
                  <a:ln w="9360">
                    <a:solidFill>
                      <a:srgbClr val="000000"/>
                    </a:solidFill>
                    <a:miter lim="800000"/>
                    <a:headEnd/>
                    <a:tailEnd/>
                  </a:ln>
                </p:spPr>
                <p:txBody>
                  <a:bodyPr/>
                  <a:lstStyle/>
                  <a:p>
                    <a:endParaRPr lang="en-GB"/>
                  </a:p>
                </p:txBody>
              </p:sp>
              <p:sp>
                <p:nvSpPr>
                  <p:cNvPr id="55382" name="Line 544"/>
                  <p:cNvSpPr>
                    <a:spLocks noChangeShapeType="1"/>
                  </p:cNvSpPr>
                  <p:nvPr/>
                </p:nvSpPr>
                <p:spPr bwMode="auto">
                  <a:xfrm flipV="1">
                    <a:off x="1270" y="1302"/>
                    <a:ext cx="16" cy="19"/>
                  </a:xfrm>
                  <a:prstGeom prst="line">
                    <a:avLst/>
                  </a:prstGeom>
                  <a:noFill/>
                  <a:ln w="9360">
                    <a:solidFill>
                      <a:srgbClr val="000000"/>
                    </a:solidFill>
                    <a:miter lim="800000"/>
                    <a:headEnd/>
                    <a:tailEnd/>
                  </a:ln>
                </p:spPr>
                <p:txBody>
                  <a:bodyPr/>
                  <a:lstStyle/>
                  <a:p>
                    <a:endParaRPr lang="en-GB"/>
                  </a:p>
                </p:txBody>
              </p:sp>
            </p:grpSp>
            <p:grpSp>
              <p:nvGrpSpPr>
                <p:cNvPr id="53879" name="Group 545"/>
                <p:cNvGrpSpPr>
                  <a:grpSpLocks/>
                </p:cNvGrpSpPr>
                <p:nvPr/>
              </p:nvGrpSpPr>
              <p:grpSpPr bwMode="auto">
                <a:xfrm>
                  <a:off x="1264" y="1283"/>
                  <a:ext cx="25" cy="25"/>
                  <a:chOff x="1264" y="1283"/>
                  <a:chExt cx="25" cy="25"/>
                </a:xfrm>
              </p:grpSpPr>
              <p:sp>
                <p:nvSpPr>
                  <p:cNvPr id="55379" name="Line 546"/>
                  <p:cNvSpPr>
                    <a:spLocks noChangeShapeType="1"/>
                  </p:cNvSpPr>
                  <p:nvPr/>
                </p:nvSpPr>
                <p:spPr bwMode="auto">
                  <a:xfrm flipH="1" flipV="1">
                    <a:off x="1263" y="1292"/>
                    <a:ext cx="27" cy="17"/>
                  </a:xfrm>
                  <a:prstGeom prst="line">
                    <a:avLst/>
                  </a:prstGeom>
                  <a:noFill/>
                  <a:ln w="9360">
                    <a:solidFill>
                      <a:srgbClr val="000000"/>
                    </a:solidFill>
                    <a:miter lim="800000"/>
                    <a:headEnd/>
                    <a:tailEnd/>
                  </a:ln>
                </p:spPr>
                <p:txBody>
                  <a:bodyPr/>
                  <a:lstStyle/>
                  <a:p>
                    <a:endParaRPr lang="en-GB"/>
                  </a:p>
                </p:txBody>
              </p:sp>
              <p:sp>
                <p:nvSpPr>
                  <p:cNvPr id="55380" name="Line 547"/>
                  <p:cNvSpPr>
                    <a:spLocks noChangeShapeType="1"/>
                  </p:cNvSpPr>
                  <p:nvPr/>
                </p:nvSpPr>
                <p:spPr bwMode="auto">
                  <a:xfrm flipV="1">
                    <a:off x="1270" y="1282"/>
                    <a:ext cx="16" cy="19"/>
                  </a:xfrm>
                  <a:prstGeom prst="line">
                    <a:avLst/>
                  </a:prstGeom>
                  <a:noFill/>
                  <a:ln w="9360">
                    <a:solidFill>
                      <a:srgbClr val="000000"/>
                    </a:solidFill>
                    <a:miter lim="800000"/>
                    <a:headEnd/>
                    <a:tailEnd/>
                  </a:ln>
                </p:spPr>
                <p:txBody>
                  <a:bodyPr/>
                  <a:lstStyle/>
                  <a:p>
                    <a:endParaRPr lang="en-GB"/>
                  </a:p>
                </p:txBody>
              </p:sp>
            </p:grpSp>
          </p:grpSp>
          <p:grpSp>
            <p:nvGrpSpPr>
              <p:cNvPr id="53893" name="Group 548"/>
              <p:cNvGrpSpPr>
                <a:grpSpLocks/>
              </p:cNvGrpSpPr>
              <p:nvPr/>
            </p:nvGrpSpPr>
            <p:grpSpPr bwMode="auto">
              <a:xfrm>
                <a:off x="1234" y="1283"/>
                <a:ext cx="25" cy="132"/>
                <a:chOff x="1234" y="1283"/>
                <a:chExt cx="25" cy="132"/>
              </a:xfrm>
            </p:grpSpPr>
            <p:sp>
              <p:nvSpPr>
                <p:cNvPr id="55353" name="Line 549"/>
                <p:cNvSpPr>
                  <a:spLocks noChangeShapeType="1"/>
                </p:cNvSpPr>
                <p:nvPr/>
              </p:nvSpPr>
              <p:spPr bwMode="auto">
                <a:xfrm flipV="1">
                  <a:off x="1246" y="1400"/>
                  <a:ext cx="9" cy="16"/>
                </a:xfrm>
                <a:prstGeom prst="line">
                  <a:avLst/>
                </a:prstGeom>
                <a:noFill/>
                <a:ln w="9360">
                  <a:solidFill>
                    <a:srgbClr val="000000"/>
                  </a:solidFill>
                  <a:miter lim="800000"/>
                  <a:headEnd/>
                  <a:tailEnd/>
                </a:ln>
              </p:spPr>
              <p:txBody>
                <a:bodyPr/>
                <a:lstStyle/>
                <a:p>
                  <a:endParaRPr lang="en-GB"/>
                </a:p>
              </p:txBody>
            </p:sp>
            <p:grpSp>
              <p:nvGrpSpPr>
                <p:cNvPr id="53894" name="Group 550"/>
                <p:cNvGrpSpPr>
                  <a:grpSpLocks/>
                </p:cNvGrpSpPr>
                <p:nvPr/>
              </p:nvGrpSpPr>
              <p:grpSpPr bwMode="auto">
                <a:xfrm>
                  <a:off x="1234" y="1383"/>
                  <a:ext cx="25" cy="25"/>
                  <a:chOff x="1234" y="1383"/>
                  <a:chExt cx="25" cy="25"/>
                </a:xfrm>
              </p:grpSpPr>
              <p:sp>
                <p:nvSpPr>
                  <p:cNvPr id="55370" name="Line 551"/>
                  <p:cNvSpPr>
                    <a:spLocks noChangeShapeType="1"/>
                  </p:cNvSpPr>
                  <p:nvPr/>
                </p:nvSpPr>
                <p:spPr bwMode="auto">
                  <a:xfrm flipH="1" flipV="1">
                    <a:off x="1233" y="1392"/>
                    <a:ext cx="27" cy="17"/>
                  </a:xfrm>
                  <a:prstGeom prst="line">
                    <a:avLst/>
                  </a:prstGeom>
                  <a:noFill/>
                  <a:ln w="9360">
                    <a:solidFill>
                      <a:srgbClr val="000000"/>
                    </a:solidFill>
                    <a:miter lim="800000"/>
                    <a:headEnd/>
                    <a:tailEnd/>
                  </a:ln>
                </p:spPr>
                <p:txBody>
                  <a:bodyPr/>
                  <a:lstStyle/>
                  <a:p>
                    <a:endParaRPr lang="en-GB"/>
                  </a:p>
                </p:txBody>
              </p:sp>
              <p:sp>
                <p:nvSpPr>
                  <p:cNvPr id="55371" name="Line 552"/>
                  <p:cNvSpPr>
                    <a:spLocks noChangeShapeType="1"/>
                  </p:cNvSpPr>
                  <p:nvPr/>
                </p:nvSpPr>
                <p:spPr bwMode="auto">
                  <a:xfrm flipV="1">
                    <a:off x="1239" y="1382"/>
                    <a:ext cx="16" cy="19"/>
                  </a:xfrm>
                  <a:prstGeom prst="line">
                    <a:avLst/>
                  </a:prstGeom>
                  <a:noFill/>
                  <a:ln w="9360">
                    <a:solidFill>
                      <a:srgbClr val="000000"/>
                    </a:solidFill>
                    <a:miter lim="800000"/>
                    <a:headEnd/>
                    <a:tailEnd/>
                  </a:ln>
                </p:spPr>
                <p:txBody>
                  <a:bodyPr/>
                  <a:lstStyle/>
                  <a:p>
                    <a:endParaRPr lang="en-GB"/>
                  </a:p>
                </p:txBody>
              </p:sp>
            </p:grpSp>
            <p:grpSp>
              <p:nvGrpSpPr>
                <p:cNvPr id="53895" name="Group 553"/>
                <p:cNvGrpSpPr>
                  <a:grpSpLocks/>
                </p:cNvGrpSpPr>
                <p:nvPr/>
              </p:nvGrpSpPr>
              <p:grpSpPr bwMode="auto">
                <a:xfrm>
                  <a:off x="1234" y="1362"/>
                  <a:ext cx="25" cy="25"/>
                  <a:chOff x="1234" y="1362"/>
                  <a:chExt cx="25" cy="25"/>
                </a:xfrm>
              </p:grpSpPr>
              <p:sp>
                <p:nvSpPr>
                  <p:cNvPr id="55368" name="Line 554"/>
                  <p:cNvSpPr>
                    <a:spLocks noChangeShapeType="1"/>
                  </p:cNvSpPr>
                  <p:nvPr/>
                </p:nvSpPr>
                <p:spPr bwMode="auto">
                  <a:xfrm flipH="1" flipV="1">
                    <a:off x="1233" y="1371"/>
                    <a:ext cx="27" cy="17"/>
                  </a:xfrm>
                  <a:prstGeom prst="line">
                    <a:avLst/>
                  </a:prstGeom>
                  <a:noFill/>
                  <a:ln w="9360">
                    <a:solidFill>
                      <a:srgbClr val="000000"/>
                    </a:solidFill>
                    <a:miter lim="800000"/>
                    <a:headEnd/>
                    <a:tailEnd/>
                  </a:ln>
                </p:spPr>
                <p:txBody>
                  <a:bodyPr/>
                  <a:lstStyle/>
                  <a:p>
                    <a:endParaRPr lang="en-GB"/>
                  </a:p>
                </p:txBody>
              </p:sp>
              <p:sp>
                <p:nvSpPr>
                  <p:cNvPr id="55369" name="Line 555"/>
                  <p:cNvSpPr>
                    <a:spLocks noChangeShapeType="1"/>
                  </p:cNvSpPr>
                  <p:nvPr/>
                </p:nvSpPr>
                <p:spPr bwMode="auto">
                  <a:xfrm flipV="1">
                    <a:off x="1239" y="1362"/>
                    <a:ext cx="16" cy="19"/>
                  </a:xfrm>
                  <a:prstGeom prst="line">
                    <a:avLst/>
                  </a:prstGeom>
                  <a:noFill/>
                  <a:ln w="9360">
                    <a:solidFill>
                      <a:srgbClr val="000000"/>
                    </a:solidFill>
                    <a:miter lim="800000"/>
                    <a:headEnd/>
                    <a:tailEnd/>
                  </a:ln>
                </p:spPr>
                <p:txBody>
                  <a:bodyPr/>
                  <a:lstStyle/>
                  <a:p>
                    <a:endParaRPr lang="en-GB"/>
                  </a:p>
                </p:txBody>
              </p:sp>
            </p:grpSp>
            <p:grpSp>
              <p:nvGrpSpPr>
                <p:cNvPr id="53896" name="Group 556"/>
                <p:cNvGrpSpPr>
                  <a:grpSpLocks/>
                </p:cNvGrpSpPr>
                <p:nvPr/>
              </p:nvGrpSpPr>
              <p:grpSpPr bwMode="auto">
                <a:xfrm>
                  <a:off x="1234" y="1343"/>
                  <a:ext cx="25" cy="25"/>
                  <a:chOff x="1234" y="1343"/>
                  <a:chExt cx="25" cy="25"/>
                </a:xfrm>
              </p:grpSpPr>
              <p:sp>
                <p:nvSpPr>
                  <p:cNvPr id="55366" name="Line 557"/>
                  <p:cNvSpPr>
                    <a:spLocks noChangeShapeType="1"/>
                  </p:cNvSpPr>
                  <p:nvPr/>
                </p:nvSpPr>
                <p:spPr bwMode="auto">
                  <a:xfrm flipH="1" flipV="1">
                    <a:off x="1233" y="1352"/>
                    <a:ext cx="27" cy="17"/>
                  </a:xfrm>
                  <a:prstGeom prst="line">
                    <a:avLst/>
                  </a:prstGeom>
                  <a:noFill/>
                  <a:ln w="9360">
                    <a:solidFill>
                      <a:srgbClr val="000000"/>
                    </a:solidFill>
                    <a:miter lim="800000"/>
                    <a:headEnd/>
                    <a:tailEnd/>
                  </a:ln>
                </p:spPr>
                <p:txBody>
                  <a:bodyPr/>
                  <a:lstStyle/>
                  <a:p>
                    <a:endParaRPr lang="en-GB"/>
                  </a:p>
                </p:txBody>
              </p:sp>
              <p:sp>
                <p:nvSpPr>
                  <p:cNvPr id="55367" name="Line 558"/>
                  <p:cNvSpPr>
                    <a:spLocks noChangeShapeType="1"/>
                  </p:cNvSpPr>
                  <p:nvPr/>
                </p:nvSpPr>
                <p:spPr bwMode="auto">
                  <a:xfrm flipV="1">
                    <a:off x="1239" y="1342"/>
                    <a:ext cx="16" cy="19"/>
                  </a:xfrm>
                  <a:prstGeom prst="line">
                    <a:avLst/>
                  </a:prstGeom>
                  <a:noFill/>
                  <a:ln w="9360">
                    <a:solidFill>
                      <a:srgbClr val="000000"/>
                    </a:solidFill>
                    <a:miter lim="800000"/>
                    <a:headEnd/>
                    <a:tailEnd/>
                  </a:ln>
                </p:spPr>
                <p:txBody>
                  <a:bodyPr/>
                  <a:lstStyle/>
                  <a:p>
                    <a:endParaRPr lang="en-GB"/>
                  </a:p>
                </p:txBody>
              </p:sp>
            </p:grpSp>
            <p:grpSp>
              <p:nvGrpSpPr>
                <p:cNvPr id="53897" name="Group 559"/>
                <p:cNvGrpSpPr>
                  <a:grpSpLocks/>
                </p:cNvGrpSpPr>
                <p:nvPr/>
              </p:nvGrpSpPr>
              <p:grpSpPr bwMode="auto">
                <a:xfrm>
                  <a:off x="1234" y="1323"/>
                  <a:ext cx="25" cy="25"/>
                  <a:chOff x="1234" y="1323"/>
                  <a:chExt cx="25" cy="25"/>
                </a:xfrm>
              </p:grpSpPr>
              <p:sp>
                <p:nvSpPr>
                  <p:cNvPr id="55364" name="Line 560"/>
                  <p:cNvSpPr>
                    <a:spLocks noChangeShapeType="1"/>
                  </p:cNvSpPr>
                  <p:nvPr/>
                </p:nvSpPr>
                <p:spPr bwMode="auto">
                  <a:xfrm flipH="1" flipV="1">
                    <a:off x="1233" y="1332"/>
                    <a:ext cx="27" cy="17"/>
                  </a:xfrm>
                  <a:prstGeom prst="line">
                    <a:avLst/>
                  </a:prstGeom>
                  <a:noFill/>
                  <a:ln w="9360">
                    <a:solidFill>
                      <a:srgbClr val="000000"/>
                    </a:solidFill>
                    <a:miter lim="800000"/>
                    <a:headEnd/>
                    <a:tailEnd/>
                  </a:ln>
                </p:spPr>
                <p:txBody>
                  <a:bodyPr/>
                  <a:lstStyle/>
                  <a:p>
                    <a:endParaRPr lang="en-GB"/>
                  </a:p>
                </p:txBody>
              </p:sp>
              <p:sp>
                <p:nvSpPr>
                  <p:cNvPr id="55365" name="Line 561"/>
                  <p:cNvSpPr>
                    <a:spLocks noChangeShapeType="1"/>
                  </p:cNvSpPr>
                  <p:nvPr/>
                </p:nvSpPr>
                <p:spPr bwMode="auto">
                  <a:xfrm flipV="1">
                    <a:off x="1239" y="1322"/>
                    <a:ext cx="16" cy="19"/>
                  </a:xfrm>
                  <a:prstGeom prst="line">
                    <a:avLst/>
                  </a:prstGeom>
                  <a:noFill/>
                  <a:ln w="9360">
                    <a:solidFill>
                      <a:srgbClr val="000000"/>
                    </a:solidFill>
                    <a:miter lim="800000"/>
                    <a:headEnd/>
                    <a:tailEnd/>
                  </a:ln>
                </p:spPr>
                <p:txBody>
                  <a:bodyPr/>
                  <a:lstStyle/>
                  <a:p>
                    <a:endParaRPr lang="en-GB"/>
                  </a:p>
                </p:txBody>
              </p:sp>
            </p:grpSp>
            <p:grpSp>
              <p:nvGrpSpPr>
                <p:cNvPr id="53898" name="Group 562"/>
                <p:cNvGrpSpPr>
                  <a:grpSpLocks/>
                </p:cNvGrpSpPr>
                <p:nvPr/>
              </p:nvGrpSpPr>
              <p:grpSpPr bwMode="auto">
                <a:xfrm>
                  <a:off x="1234" y="1303"/>
                  <a:ext cx="25" cy="25"/>
                  <a:chOff x="1234" y="1303"/>
                  <a:chExt cx="25" cy="25"/>
                </a:xfrm>
              </p:grpSpPr>
              <p:sp>
                <p:nvSpPr>
                  <p:cNvPr id="55362" name="Line 563"/>
                  <p:cNvSpPr>
                    <a:spLocks noChangeShapeType="1"/>
                  </p:cNvSpPr>
                  <p:nvPr/>
                </p:nvSpPr>
                <p:spPr bwMode="auto">
                  <a:xfrm flipH="1" flipV="1">
                    <a:off x="1233" y="1313"/>
                    <a:ext cx="27" cy="17"/>
                  </a:xfrm>
                  <a:prstGeom prst="line">
                    <a:avLst/>
                  </a:prstGeom>
                  <a:noFill/>
                  <a:ln w="9360">
                    <a:solidFill>
                      <a:srgbClr val="000000"/>
                    </a:solidFill>
                    <a:miter lim="800000"/>
                    <a:headEnd/>
                    <a:tailEnd/>
                  </a:ln>
                </p:spPr>
                <p:txBody>
                  <a:bodyPr/>
                  <a:lstStyle/>
                  <a:p>
                    <a:endParaRPr lang="en-GB"/>
                  </a:p>
                </p:txBody>
              </p:sp>
              <p:sp>
                <p:nvSpPr>
                  <p:cNvPr id="55363" name="Line 564"/>
                  <p:cNvSpPr>
                    <a:spLocks noChangeShapeType="1"/>
                  </p:cNvSpPr>
                  <p:nvPr/>
                </p:nvSpPr>
                <p:spPr bwMode="auto">
                  <a:xfrm flipV="1">
                    <a:off x="1239" y="1302"/>
                    <a:ext cx="16" cy="19"/>
                  </a:xfrm>
                  <a:prstGeom prst="line">
                    <a:avLst/>
                  </a:prstGeom>
                  <a:noFill/>
                  <a:ln w="9360">
                    <a:solidFill>
                      <a:srgbClr val="000000"/>
                    </a:solidFill>
                    <a:miter lim="800000"/>
                    <a:headEnd/>
                    <a:tailEnd/>
                  </a:ln>
                </p:spPr>
                <p:txBody>
                  <a:bodyPr/>
                  <a:lstStyle/>
                  <a:p>
                    <a:endParaRPr lang="en-GB"/>
                  </a:p>
                </p:txBody>
              </p:sp>
            </p:grpSp>
            <p:grpSp>
              <p:nvGrpSpPr>
                <p:cNvPr id="53916" name="Group 565"/>
                <p:cNvGrpSpPr>
                  <a:grpSpLocks/>
                </p:cNvGrpSpPr>
                <p:nvPr/>
              </p:nvGrpSpPr>
              <p:grpSpPr bwMode="auto">
                <a:xfrm>
                  <a:off x="1234" y="1283"/>
                  <a:ext cx="25" cy="25"/>
                  <a:chOff x="1234" y="1283"/>
                  <a:chExt cx="25" cy="25"/>
                </a:xfrm>
              </p:grpSpPr>
              <p:sp>
                <p:nvSpPr>
                  <p:cNvPr id="55360" name="Line 566"/>
                  <p:cNvSpPr>
                    <a:spLocks noChangeShapeType="1"/>
                  </p:cNvSpPr>
                  <p:nvPr/>
                </p:nvSpPr>
                <p:spPr bwMode="auto">
                  <a:xfrm flipH="1" flipV="1">
                    <a:off x="1233" y="1292"/>
                    <a:ext cx="27" cy="17"/>
                  </a:xfrm>
                  <a:prstGeom prst="line">
                    <a:avLst/>
                  </a:prstGeom>
                  <a:noFill/>
                  <a:ln w="9360">
                    <a:solidFill>
                      <a:srgbClr val="000000"/>
                    </a:solidFill>
                    <a:miter lim="800000"/>
                    <a:headEnd/>
                    <a:tailEnd/>
                  </a:ln>
                </p:spPr>
                <p:txBody>
                  <a:bodyPr/>
                  <a:lstStyle/>
                  <a:p>
                    <a:endParaRPr lang="en-GB"/>
                  </a:p>
                </p:txBody>
              </p:sp>
              <p:sp>
                <p:nvSpPr>
                  <p:cNvPr id="55361" name="Line 567"/>
                  <p:cNvSpPr>
                    <a:spLocks noChangeShapeType="1"/>
                  </p:cNvSpPr>
                  <p:nvPr/>
                </p:nvSpPr>
                <p:spPr bwMode="auto">
                  <a:xfrm flipV="1">
                    <a:off x="1239" y="1282"/>
                    <a:ext cx="16" cy="19"/>
                  </a:xfrm>
                  <a:prstGeom prst="line">
                    <a:avLst/>
                  </a:prstGeom>
                  <a:noFill/>
                  <a:ln w="9360">
                    <a:solidFill>
                      <a:srgbClr val="000000"/>
                    </a:solidFill>
                    <a:miter lim="800000"/>
                    <a:headEnd/>
                    <a:tailEnd/>
                  </a:ln>
                </p:spPr>
                <p:txBody>
                  <a:bodyPr/>
                  <a:lstStyle/>
                  <a:p>
                    <a:endParaRPr lang="en-GB"/>
                  </a:p>
                </p:txBody>
              </p:sp>
            </p:grpSp>
          </p:grpSp>
        </p:grpSp>
      </p:grpSp>
      <p:grpSp>
        <p:nvGrpSpPr>
          <p:cNvPr id="53917" name="Group 568"/>
          <p:cNvGrpSpPr>
            <a:grpSpLocks/>
          </p:cNvGrpSpPr>
          <p:nvPr/>
        </p:nvGrpSpPr>
        <p:grpSpPr bwMode="auto">
          <a:xfrm>
            <a:off x="1749425" y="1738313"/>
            <a:ext cx="182563" cy="603250"/>
            <a:chOff x="1102" y="1095"/>
            <a:chExt cx="115" cy="380"/>
          </a:xfrm>
        </p:grpSpPr>
        <p:grpSp>
          <p:nvGrpSpPr>
            <p:cNvPr id="53919" name="Group 569"/>
            <p:cNvGrpSpPr>
              <a:grpSpLocks/>
            </p:cNvGrpSpPr>
            <p:nvPr/>
          </p:nvGrpSpPr>
          <p:grpSpPr bwMode="auto">
            <a:xfrm>
              <a:off x="1102" y="1095"/>
              <a:ext cx="99" cy="180"/>
              <a:chOff x="1102" y="1095"/>
              <a:chExt cx="99" cy="180"/>
            </a:xfrm>
          </p:grpSpPr>
          <p:sp>
            <p:nvSpPr>
              <p:cNvPr id="55299" name="Oval 570"/>
              <p:cNvSpPr>
                <a:spLocks noChangeArrowheads="1"/>
              </p:cNvSpPr>
              <p:nvPr/>
            </p:nvSpPr>
            <p:spPr bwMode="auto">
              <a:xfrm>
                <a:off x="1102" y="1095"/>
                <a:ext cx="54" cy="29"/>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5300" name="Line 571"/>
              <p:cNvSpPr>
                <a:spLocks noChangeShapeType="1"/>
              </p:cNvSpPr>
              <p:nvPr/>
            </p:nvSpPr>
            <p:spPr bwMode="auto">
              <a:xfrm>
                <a:off x="1132" y="1126"/>
                <a:ext cx="0" cy="14"/>
              </a:xfrm>
              <a:prstGeom prst="line">
                <a:avLst/>
              </a:prstGeom>
              <a:noFill/>
              <a:ln w="9360">
                <a:solidFill>
                  <a:srgbClr val="000000"/>
                </a:solidFill>
                <a:miter lim="800000"/>
                <a:headEnd/>
                <a:tailEnd/>
              </a:ln>
            </p:spPr>
            <p:txBody>
              <a:bodyPr/>
              <a:lstStyle/>
              <a:p>
                <a:endParaRPr lang="en-GB"/>
              </a:p>
            </p:txBody>
          </p:sp>
          <p:sp>
            <p:nvSpPr>
              <p:cNvPr id="55301" name="Line 572"/>
              <p:cNvSpPr>
                <a:spLocks noChangeShapeType="1"/>
              </p:cNvSpPr>
              <p:nvPr/>
            </p:nvSpPr>
            <p:spPr bwMode="auto">
              <a:xfrm>
                <a:off x="1132" y="1142"/>
                <a:ext cx="58" cy="0"/>
              </a:xfrm>
              <a:prstGeom prst="line">
                <a:avLst/>
              </a:prstGeom>
              <a:noFill/>
              <a:ln w="9360">
                <a:solidFill>
                  <a:srgbClr val="000000"/>
                </a:solidFill>
                <a:miter lim="800000"/>
                <a:headEnd/>
                <a:tailEnd/>
              </a:ln>
            </p:spPr>
            <p:txBody>
              <a:bodyPr/>
              <a:lstStyle/>
              <a:p>
                <a:endParaRPr lang="en-GB"/>
              </a:p>
            </p:txBody>
          </p:sp>
          <p:sp>
            <p:nvSpPr>
              <p:cNvPr id="55302" name="Line 573"/>
              <p:cNvSpPr>
                <a:spLocks noChangeShapeType="1"/>
              </p:cNvSpPr>
              <p:nvPr/>
            </p:nvSpPr>
            <p:spPr bwMode="auto">
              <a:xfrm>
                <a:off x="1192" y="1142"/>
                <a:ext cx="0" cy="5"/>
              </a:xfrm>
              <a:prstGeom prst="line">
                <a:avLst/>
              </a:prstGeom>
              <a:noFill/>
              <a:ln w="9360">
                <a:solidFill>
                  <a:srgbClr val="000000"/>
                </a:solidFill>
                <a:miter lim="800000"/>
                <a:headEnd/>
                <a:tailEnd/>
              </a:ln>
            </p:spPr>
            <p:txBody>
              <a:bodyPr/>
              <a:lstStyle/>
              <a:p>
                <a:endParaRPr lang="en-GB"/>
              </a:p>
            </p:txBody>
          </p:sp>
          <p:sp>
            <p:nvSpPr>
              <p:cNvPr id="55303" name="Line 574"/>
              <p:cNvSpPr>
                <a:spLocks noChangeShapeType="1"/>
              </p:cNvSpPr>
              <p:nvPr/>
            </p:nvSpPr>
            <p:spPr bwMode="auto">
              <a:xfrm>
                <a:off x="1162" y="1142"/>
                <a:ext cx="0" cy="5"/>
              </a:xfrm>
              <a:prstGeom prst="line">
                <a:avLst/>
              </a:prstGeom>
              <a:noFill/>
              <a:ln w="9360">
                <a:solidFill>
                  <a:srgbClr val="000000"/>
                </a:solidFill>
                <a:miter lim="800000"/>
                <a:headEnd/>
                <a:tailEnd/>
              </a:ln>
            </p:spPr>
            <p:txBody>
              <a:bodyPr/>
              <a:lstStyle/>
              <a:p>
                <a:endParaRPr lang="en-GB"/>
              </a:p>
            </p:txBody>
          </p:sp>
          <p:grpSp>
            <p:nvGrpSpPr>
              <p:cNvPr id="53920" name="Group 575"/>
              <p:cNvGrpSpPr>
                <a:grpSpLocks/>
              </p:cNvGrpSpPr>
              <p:nvPr/>
            </p:nvGrpSpPr>
            <p:grpSpPr bwMode="auto">
              <a:xfrm>
                <a:off x="1146" y="1149"/>
                <a:ext cx="25" cy="126"/>
                <a:chOff x="1146" y="1149"/>
                <a:chExt cx="25" cy="126"/>
              </a:xfrm>
            </p:grpSpPr>
            <p:sp>
              <p:nvSpPr>
                <p:cNvPr id="55325" name="Line 576"/>
                <p:cNvSpPr>
                  <a:spLocks noChangeShapeType="1"/>
                </p:cNvSpPr>
                <p:nvPr/>
              </p:nvSpPr>
              <p:spPr bwMode="auto">
                <a:xfrm flipH="1">
                  <a:off x="1145" y="1149"/>
                  <a:ext cx="21" cy="5"/>
                </a:xfrm>
                <a:prstGeom prst="line">
                  <a:avLst/>
                </a:prstGeom>
                <a:noFill/>
                <a:ln w="9360">
                  <a:solidFill>
                    <a:srgbClr val="000000"/>
                  </a:solidFill>
                  <a:miter lim="800000"/>
                  <a:headEnd/>
                  <a:tailEnd/>
                </a:ln>
              </p:spPr>
              <p:txBody>
                <a:bodyPr/>
                <a:lstStyle/>
                <a:p>
                  <a:endParaRPr lang="en-GB"/>
                </a:p>
              </p:txBody>
            </p:sp>
            <p:grpSp>
              <p:nvGrpSpPr>
                <p:cNvPr id="53921" name="Group 577"/>
                <p:cNvGrpSpPr>
                  <a:grpSpLocks/>
                </p:cNvGrpSpPr>
                <p:nvPr/>
              </p:nvGrpSpPr>
              <p:grpSpPr bwMode="auto">
                <a:xfrm>
                  <a:off x="1146" y="1155"/>
                  <a:ext cx="25" cy="18"/>
                  <a:chOff x="1146" y="1155"/>
                  <a:chExt cx="25" cy="18"/>
                </a:xfrm>
              </p:grpSpPr>
              <p:sp>
                <p:nvSpPr>
                  <p:cNvPr id="55342" name="Line 578"/>
                  <p:cNvSpPr>
                    <a:spLocks noChangeShapeType="1"/>
                  </p:cNvSpPr>
                  <p:nvPr/>
                </p:nvSpPr>
                <p:spPr bwMode="auto">
                  <a:xfrm>
                    <a:off x="1152" y="1155"/>
                    <a:ext cx="15" cy="7"/>
                  </a:xfrm>
                  <a:prstGeom prst="line">
                    <a:avLst/>
                  </a:prstGeom>
                  <a:noFill/>
                  <a:ln w="9360">
                    <a:solidFill>
                      <a:srgbClr val="000000"/>
                    </a:solidFill>
                    <a:miter lim="800000"/>
                    <a:headEnd/>
                    <a:tailEnd/>
                  </a:ln>
                </p:spPr>
                <p:txBody>
                  <a:bodyPr/>
                  <a:lstStyle/>
                  <a:p>
                    <a:endParaRPr lang="en-GB"/>
                  </a:p>
                </p:txBody>
              </p:sp>
              <p:sp>
                <p:nvSpPr>
                  <p:cNvPr id="55343" name="Line 579"/>
                  <p:cNvSpPr>
                    <a:spLocks noChangeShapeType="1"/>
                  </p:cNvSpPr>
                  <p:nvPr/>
                </p:nvSpPr>
                <p:spPr bwMode="auto">
                  <a:xfrm flipH="1">
                    <a:off x="1145" y="1164"/>
                    <a:ext cx="27" cy="9"/>
                  </a:xfrm>
                  <a:prstGeom prst="line">
                    <a:avLst/>
                  </a:prstGeom>
                  <a:noFill/>
                  <a:ln w="9360">
                    <a:solidFill>
                      <a:srgbClr val="000000"/>
                    </a:solidFill>
                    <a:miter lim="800000"/>
                    <a:headEnd/>
                    <a:tailEnd/>
                  </a:ln>
                </p:spPr>
                <p:txBody>
                  <a:bodyPr/>
                  <a:lstStyle/>
                  <a:p>
                    <a:endParaRPr lang="en-GB"/>
                  </a:p>
                </p:txBody>
              </p:sp>
            </p:grpSp>
            <p:grpSp>
              <p:nvGrpSpPr>
                <p:cNvPr id="53922" name="Group 580"/>
                <p:cNvGrpSpPr>
                  <a:grpSpLocks/>
                </p:cNvGrpSpPr>
                <p:nvPr/>
              </p:nvGrpSpPr>
              <p:grpSpPr bwMode="auto">
                <a:xfrm>
                  <a:off x="1146" y="1176"/>
                  <a:ext cx="25" cy="18"/>
                  <a:chOff x="1146" y="1176"/>
                  <a:chExt cx="25" cy="18"/>
                </a:xfrm>
              </p:grpSpPr>
              <p:sp>
                <p:nvSpPr>
                  <p:cNvPr id="55340" name="Line 581"/>
                  <p:cNvSpPr>
                    <a:spLocks noChangeShapeType="1"/>
                  </p:cNvSpPr>
                  <p:nvPr/>
                </p:nvSpPr>
                <p:spPr bwMode="auto">
                  <a:xfrm>
                    <a:off x="1152" y="1176"/>
                    <a:ext cx="15" cy="7"/>
                  </a:xfrm>
                  <a:prstGeom prst="line">
                    <a:avLst/>
                  </a:prstGeom>
                  <a:noFill/>
                  <a:ln w="9360">
                    <a:solidFill>
                      <a:srgbClr val="000000"/>
                    </a:solidFill>
                    <a:miter lim="800000"/>
                    <a:headEnd/>
                    <a:tailEnd/>
                  </a:ln>
                </p:spPr>
                <p:txBody>
                  <a:bodyPr/>
                  <a:lstStyle/>
                  <a:p>
                    <a:endParaRPr lang="en-GB"/>
                  </a:p>
                </p:txBody>
              </p:sp>
              <p:sp>
                <p:nvSpPr>
                  <p:cNvPr id="55341" name="Line 582"/>
                  <p:cNvSpPr>
                    <a:spLocks noChangeShapeType="1"/>
                  </p:cNvSpPr>
                  <p:nvPr/>
                </p:nvSpPr>
                <p:spPr bwMode="auto">
                  <a:xfrm flipH="1">
                    <a:off x="1145" y="1185"/>
                    <a:ext cx="27" cy="9"/>
                  </a:xfrm>
                  <a:prstGeom prst="line">
                    <a:avLst/>
                  </a:prstGeom>
                  <a:noFill/>
                  <a:ln w="9360">
                    <a:solidFill>
                      <a:srgbClr val="000000"/>
                    </a:solidFill>
                    <a:miter lim="800000"/>
                    <a:headEnd/>
                    <a:tailEnd/>
                  </a:ln>
                </p:spPr>
                <p:txBody>
                  <a:bodyPr/>
                  <a:lstStyle/>
                  <a:p>
                    <a:endParaRPr lang="en-GB"/>
                  </a:p>
                </p:txBody>
              </p:sp>
            </p:grpSp>
            <p:grpSp>
              <p:nvGrpSpPr>
                <p:cNvPr id="53923" name="Group 583"/>
                <p:cNvGrpSpPr>
                  <a:grpSpLocks/>
                </p:cNvGrpSpPr>
                <p:nvPr/>
              </p:nvGrpSpPr>
              <p:grpSpPr bwMode="auto">
                <a:xfrm>
                  <a:off x="1146" y="1196"/>
                  <a:ext cx="25" cy="18"/>
                  <a:chOff x="1146" y="1196"/>
                  <a:chExt cx="25" cy="18"/>
                </a:xfrm>
              </p:grpSpPr>
              <p:sp>
                <p:nvSpPr>
                  <p:cNvPr id="55338" name="Line 584"/>
                  <p:cNvSpPr>
                    <a:spLocks noChangeShapeType="1"/>
                  </p:cNvSpPr>
                  <p:nvPr/>
                </p:nvSpPr>
                <p:spPr bwMode="auto">
                  <a:xfrm>
                    <a:off x="1152" y="1196"/>
                    <a:ext cx="15" cy="7"/>
                  </a:xfrm>
                  <a:prstGeom prst="line">
                    <a:avLst/>
                  </a:prstGeom>
                  <a:noFill/>
                  <a:ln w="9360">
                    <a:solidFill>
                      <a:srgbClr val="000000"/>
                    </a:solidFill>
                    <a:miter lim="800000"/>
                    <a:headEnd/>
                    <a:tailEnd/>
                  </a:ln>
                </p:spPr>
                <p:txBody>
                  <a:bodyPr/>
                  <a:lstStyle/>
                  <a:p>
                    <a:endParaRPr lang="en-GB"/>
                  </a:p>
                </p:txBody>
              </p:sp>
              <p:sp>
                <p:nvSpPr>
                  <p:cNvPr id="55339" name="Line 585"/>
                  <p:cNvSpPr>
                    <a:spLocks noChangeShapeType="1"/>
                  </p:cNvSpPr>
                  <p:nvPr/>
                </p:nvSpPr>
                <p:spPr bwMode="auto">
                  <a:xfrm flipH="1">
                    <a:off x="1145" y="1205"/>
                    <a:ext cx="27" cy="9"/>
                  </a:xfrm>
                  <a:prstGeom prst="line">
                    <a:avLst/>
                  </a:prstGeom>
                  <a:noFill/>
                  <a:ln w="9360">
                    <a:solidFill>
                      <a:srgbClr val="000000"/>
                    </a:solidFill>
                    <a:miter lim="800000"/>
                    <a:headEnd/>
                    <a:tailEnd/>
                  </a:ln>
                </p:spPr>
                <p:txBody>
                  <a:bodyPr/>
                  <a:lstStyle/>
                  <a:p>
                    <a:endParaRPr lang="en-GB"/>
                  </a:p>
                </p:txBody>
              </p:sp>
            </p:grpSp>
            <p:grpSp>
              <p:nvGrpSpPr>
                <p:cNvPr id="53924" name="Group 586"/>
                <p:cNvGrpSpPr>
                  <a:grpSpLocks/>
                </p:cNvGrpSpPr>
                <p:nvPr/>
              </p:nvGrpSpPr>
              <p:grpSpPr bwMode="auto">
                <a:xfrm>
                  <a:off x="1146" y="1216"/>
                  <a:ext cx="25" cy="18"/>
                  <a:chOff x="1146" y="1216"/>
                  <a:chExt cx="25" cy="18"/>
                </a:xfrm>
              </p:grpSpPr>
              <p:sp>
                <p:nvSpPr>
                  <p:cNvPr id="55336" name="Line 587"/>
                  <p:cNvSpPr>
                    <a:spLocks noChangeShapeType="1"/>
                  </p:cNvSpPr>
                  <p:nvPr/>
                </p:nvSpPr>
                <p:spPr bwMode="auto">
                  <a:xfrm>
                    <a:off x="1152" y="1216"/>
                    <a:ext cx="15" cy="7"/>
                  </a:xfrm>
                  <a:prstGeom prst="line">
                    <a:avLst/>
                  </a:prstGeom>
                  <a:noFill/>
                  <a:ln w="9360">
                    <a:solidFill>
                      <a:srgbClr val="000000"/>
                    </a:solidFill>
                    <a:miter lim="800000"/>
                    <a:headEnd/>
                    <a:tailEnd/>
                  </a:ln>
                </p:spPr>
                <p:txBody>
                  <a:bodyPr/>
                  <a:lstStyle/>
                  <a:p>
                    <a:endParaRPr lang="en-GB"/>
                  </a:p>
                </p:txBody>
              </p:sp>
              <p:sp>
                <p:nvSpPr>
                  <p:cNvPr id="55337" name="Line 588"/>
                  <p:cNvSpPr>
                    <a:spLocks noChangeShapeType="1"/>
                  </p:cNvSpPr>
                  <p:nvPr/>
                </p:nvSpPr>
                <p:spPr bwMode="auto">
                  <a:xfrm flipH="1">
                    <a:off x="1145" y="1225"/>
                    <a:ext cx="27" cy="9"/>
                  </a:xfrm>
                  <a:prstGeom prst="line">
                    <a:avLst/>
                  </a:prstGeom>
                  <a:noFill/>
                  <a:ln w="9360">
                    <a:solidFill>
                      <a:srgbClr val="000000"/>
                    </a:solidFill>
                    <a:miter lim="800000"/>
                    <a:headEnd/>
                    <a:tailEnd/>
                  </a:ln>
                </p:spPr>
                <p:txBody>
                  <a:bodyPr/>
                  <a:lstStyle/>
                  <a:p>
                    <a:endParaRPr lang="en-GB"/>
                  </a:p>
                </p:txBody>
              </p:sp>
            </p:grpSp>
            <p:grpSp>
              <p:nvGrpSpPr>
                <p:cNvPr id="53938" name="Group 589"/>
                <p:cNvGrpSpPr>
                  <a:grpSpLocks/>
                </p:cNvGrpSpPr>
                <p:nvPr/>
              </p:nvGrpSpPr>
              <p:grpSpPr bwMode="auto">
                <a:xfrm>
                  <a:off x="1146" y="1237"/>
                  <a:ext cx="25" cy="17"/>
                  <a:chOff x="1146" y="1237"/>
                  <a:chExt cx="25" cy="17"/>
                </a:xfrm>
              </p:grpSpPr>
              <p:sp>
                <p:nvSpPr>
                  <p:cNvPr id="55334" name="Line 590"/>
                  <p:cNvSpPr>
                    <a:spLocks noChangeShapeType="1"/>
                  </p:cNvSpPr>
                  <p:nvPr/>
                </p:nvSpPr>
                <p:spPr bwMode="auto">
                  <a:xfrm>
                    <a:off x="1152" y="1237"/>
                    <a:ext cx="15" cy="7"/>
                  </a:xfrm>
                  <a:prstGeom prst="line">
                    <a:avLst/>
                  </a:prstGeom>
                  <a:noFill/>
                  <a:ln w="9360">
                    <a:solidFill>
                      <a:srgbClr val="000000"/>
                    </a:solidFill>
                    <a:miter lim="800000"/>
                    <a:headEnd/>
                    <a:tailEnd/>
                  </a:ln>
                </p:spPr>
                <p:txBody>
                  <a:bodyPr/>
                  <a:lstStyle/>
                  <a:p>
                    <a:endParaRPr lang="en-GB"/>
                  </a:p>
                </p:txBody>
              </p:sp>
              <p:sp>
                <p:nvSpPr>
                  <p:cNvPr id="55335" name="Line 591"/>
                  <p:cNvSpPr>
                    <a:spLocks noChangeShapeType="1"/>
                  </p:cNvSpPr>
                  <p:nvPr/>
                </p:nvSpPr>
                <p:spPr bwMode="auto">
                  <a:xfrm flipH="1">
                    <a:off x="1145" y="1245"/>
                    <a:ext cx="27" cy="9"/>
                  </a:xfrm>
                  <a:prstGeom prst="line">
                    <a:avLst/>
                  </a:prstGeom>
                  <a:noFill/>
                  <a:ln w="9360">
                    <a:solidFill>
                      <a:srgbClr val="000000"/>
                    </a:solidFill>
                    <a:miter lim="800000"/>
                    <a:headEnd/>
                    <a:tailEnd/>
                  </a:ln>
                </p:spPr>
                <p:txBody>
                  <a:bodyPr/>
                  <a:lstStyle/>
                  <a:p>
                    <a:endParaRPr lang="en-GB"/>
                  </a:p>
                </p:txBody>
              </p:sp>
            </p:grpSp>
            <p:grpSp>
              <p:nvGrpSpPr>
                <p:cNvPr id="53939" name="Group 592"/>
                <p:cNvGrpSpPr>
                  <a:grpSpLocks/>
                </p:cNvGrpSpPr>
                <p:nvPr/>
              </p:nvGrpSpPr>
              <p:grpSpPr bwMode="auto">
                <a:xfrm>
                  <a:off x="1146" y="1257"/>
                  <a:ext cx="25" cy="18"/>
                  <a:chOff x="1146" y="1257"/>
                  <a:chExt cx="25" cy="18"/>
                </a:xfrm>
              </p:grpSpPr>
              <p:sp>
                <p:nvSpPr>
                  <p:cNvPr id="55332" name="Line 593"/>
                  <p:cNvSpPr>
                    <a:spLocks noChangeShapeType="1"/>
                  </p:cNvSpPr>
                  <p:nvPr/>
                </p:nvSpPr>
                <p:spPr bwMode="auto">
                  <a:xfrm>
                    <a:off x="1152" y="1257"/>
                    <a:ext cx="15" cy="7"/>
                  </a:xfrm>
                  <a:prstGeom prst="line">
                    <a:avLst/>
                  </a:prstGeom>
                  <a:noFill/>
                  <a:ln w="9360">
                    <a:solidFill>
                      <a:srgbClr val="000000"/>
                    </a:solidFill>
                    <a:miter lim="800000"/>
                    <a:headEnd/>
                    <a:tailEnd/>
                  </a:ln>
                </p:spPr>
                <p:txBody>
                  <a:bodyPr/>
                  <a:lstStyle/>
                  <a:p>
                    <a:endParaRPr lang="en-GB"/>
                  </a:p>
                </p:txBody>
              </p:sp>
              <p:sp>
                <p:nvSpPr>
                  <p:cNvPr id="55333" name="Line 594"/>
                  <p:cNvSpPr>
                    <a:spLocks noChangeShapeType="1"/>
                  </p:cNvSpPr>
                  <p:nvPr/>
                </p:nvSpPr>
                <p:spPr bwMode="auto">
                  <a:xfrm flipH="1">
                    <a:off x="1145" y="1266"/>
                    <a:ext cx="27" cy="9"/>
                  </a:xfrm>
                  <a:prstGeom prst="line">
                    <a:avLst/>
                  </a:prstGeom>
                  <a:noFill/>
                  <a:ln w="9360">
                    <a:solidFill>
                      <a:srgbClr val="000000"/>
                    </a:solidFill>
                    <a:miter lim="800000"/>
                    <a:headEnd/>
                    <a:tailEnd/>
                  </a:ln>
                </p:spPr>
                <p:txBody>
                  <a:bodyPr/>
                  <a:lstStyle/>
                  <a:p>
                    <a:endParaRPr lang="en-GB"/>
                  </a:p>
                </p:txBody>
              </p:sp>
            </p:grpSp>
          </p:grpSp>
          <p:grpSp>
            <p:nvGrpSpPr>
              <p:cNvPr id="53940" name="Group 595"/>
              <p:cNvGrpSpPr>
                <a:grpSpLocks/>
              </p:cNvGrpSpPr>
              <p:nvPr/>
            </p:nvGrpSpPr>
            <p:grpSpPr bwMode="auto">
              <a:xfrm>
                <a:off x="1176" y="1149"/>
                <a:ext cx="25" cy="126"/>
                <a:chOff x="1176" y="1149"/>
                <a:chExt cx="25" cy="126"/>
              </a:xfrm>
            </p:grpSpPr>
            <p:sp>
              <p:nvSpPr>
                <p:cNvPr id="55306" name="Line 596"/>
                <p:cNvSpPr>
                  <a:spLocks noChangeShapeType="1"/>
                </p:cNvSpPr>
                <p:nvPr/>
              </p:nvSpPr>
              <p:spPr bwMode="auto">
                <a:xfrm flipH="1">
                  <a:off x="1175" y="1149"/>
                  <a:ext cx="21" cy="5"/>
                </a:xfrm>
                <a:prstGeom prst="line">
                  <a:avLst/>
                </a:prstGeom>
                <a:noFill/>
                <a:ln w="9360">
                  <a:solidFill>
                    <a:srgbClr val="000000"/>
                  </a:solidFill>
                  <a:miter lim="800000"/>
                  <a:headEnd/>
                  <a:tailEnd/>
                </a:ln>
              </p:spPr>
              <p:txBody>
                <a:bodyPr/>
                <a:lstStyle/>
                <a:p>
                  <a:endParaRPr lang="en-GB"/>
                </a:p>
              </p:txBody>
            </p:sp>
            <p:grpSp>
              <p:nvGrpSpPr>
                <p:cNvPr id="53941" name="Group 597"/>
                <p:cNvGrpSpPr>
                  <a:grpSpLocks/>
                </p:cNvGrpSpPr>
                <p:nvPr/>
              </p:nvGrpSpPr>
              <p:grpSpPr bwMode="auto">
                <a:xfrm>
                  <a:off x="1176" y="1155"/>
                  <a:ext cx="25" cy="18"/>
                  <a:chOff x="1176" y="1155"/>
                  <a:chExt cx="25" cy="18"/>
                </a:xfrm>
              </p:grpSpPr>
              <p:sp>
                <p:nvSpPr>
                  <p:cNvPr id="55323" name="Line 598"/>
                  <p:cNvSpPr>
                    <a:spLocks noChangeShapeType="1"/>
                  </p:cNvSpPr>
                  <p:nvPr/>
                </p:nvSpPr>
                <p:spPr bwMode="auto">
                  <a:xfrm>
                    <a:off x="1181" y="1155"/>
                    <a:ext cx="15" cy="7"/>
                  </a:xfrm>
                  <a:prstGeom prst="line">
                    <a:avLst/>
                  </a:prstGeom>
                  <a:noFill/>
                  <a:ln w="9360">
                    <a:solidFill>
                      <a:srgbClr val="000000"/>
                    </a:solidFill>
                    <a:miter lim="800000"/>
                    <a:headEnd/>
                    <a:tailEnd/>
                  </a:ln>
                </p:spPr>
                <p:txBody>
                  <a:bodyPr/>
                  <a:lstStyle/>
                  <a:p>
                    <a:endParaRPr lang="en-GB"/>
                  </a:p>
                </p:txBody>
              </p:sp>
              <p:sp>
                <p:nvSpPr>
                  <p:cNvPr id="55324" name="Line 599"/>
                  <p:cNvSpPr>
                    <a:spLocks noChangeShapeType="1"/>
                  </p:cNvSpPr>
                  <p:nvPr/>
                </p:nvSpPr>
                <p:spPr bwMode="auto">
                  <a:xfrm flipH="1">
                    <a:off x="1175" y="1164"/>
                    <a:ext cx="27" cy="9"/>
                  </a:xfrm>
                  <a:prstGeom prst="line">
                    <a:avLst/>
                  </a:prstGeom>
                  <a:noFill/>
                  <a:ln w="9360">
                    <a:solidFill>
                      <a:srgbClr val="000000"/>
                    </a:solidFill>
                    <a:miter lim="800000"/>
                    <a:headEnd/>
                    <a:tailEnd/>
                  </a:ln>
                </p:spPr>
                <p:txBody>
                  <a:bodyPr/>
                  <a:lstStyle/>
                  <a:p>
                    <a:endParaRPr lang="en-GB"/>
                  </a:p>
                </p:txBody>
              </p:sp>
            </p:grpSp>
            <p:grpSp>
              <p:nvGrpSpPr>
                <p:cNvPr id="53942" name="Group 600"/>
                <p:cNvGrpSpPr>
                  <a:grpSpLocks/>
                </p:cNvGrpSpPr>
                <p:nvPr/>
              </p:nvGrpSpPr>
              <p:grpSpPr bwMode="auto">
                <a:xfrm>
                  <a:off x="1176" y="1176"/>
                  <a:ext cx="25" cy="18"/>
                  <a:chOff x="1176" y="1176"/>
                  <a:chExt cx="25" cy="18"/>
                </a:xfrm>
              </p:grpSpPr>
              <p:sp>
                <p:nvSpPr>
                  <p:cNvPr id="55321" name="Line 601"/>
                  <p:cNvSpPr>
                    <a:spLocks noChangeShapeType="1"/>
                  </p:cNvSpPr>
                  <p:nvPr/>
                </p:nvSpPr>
                <p:spPr bwMode="auto">
                  <a:xfrm>
                    <a:off x="1181" y="1176"/>
                    <a:ext cx="15" cy="7"/>
                  </a:xfrm>
                  <a:prstGeom prst="line">
                    <a:avLst/>
                  </a:prstGeom>
                  <a:noFill/>
                  <a:ln w="9360">
                    <a:solidFill>
                      <a:srgbClr val="000000"/>
                    </a:solidFill>
                    <a:miter lim="800000"/>
                    <a:headEnd/>
                    <a:tailEnd/>
                  </a:ln>
                </p:spPr>
                <p:txBody>
                  <a:bodyPr/>
                  <a:lstStyle/>
                  <a:p>
                    <a:endParaRPr lang="en-GB"/>
                  </a:p>
                </p:txBody>
              </p:sp>
              <p:sp>
                <p:nvSpPr>
                  <p:cNvPr id="55322" name="Line 602"/>
                  <p:cNvSpPr>
                    <a:spLocks noChangeShapeType="1"/>
                  </p:cNvSpPr>
                  <p:nvPr/>
                </p:nvSpPr>
                <p:spPr bwMode="auto">
                  <a:xfrm flipH="1">
                    <a:off x="1175" y="1185"/>
                    <a:ext cx="27" cy="9"/>
                  </a:xfrm>
                  <a:prstGeom prst="line">
                    <a:avLst/>
                  </a:prstGeom>
                  <a:noFill/>
                  <a:ln w="9360">
                    <a:solidFill>
                      <a:srgbClr val="000000"/>
                    </a:solidFill>
                    <a:miter lim="800000"/>
                    <a:headEnd/>
                    <a:tailEnd/>
                  </a:ln>
                </p:spPr>
                <p:txBody>
                  <a:bodyPr/>
                  <a:lstStyle/>
                  <a:p>
                    <a:endParaRPr lang="en-GB"/>
                  </a:p>
                </p:txBody>
              </p:sp>
            </p:grpSp>
            <p:grpSp>
              <p:nvGrpSpPr>
                <p:cNvPr id="53943" name="Group 603"/>
                <p:cNvGrpSpPr>
                  <a:grpSpLocks/>
                </p:cNvGrpSpPr>
                <p:nvPr/>
              </p:nvGrpSpPr>
              <p:grpSpPr bwMode="auto">
                <a:xfrm>
                  <a:off x="1176" y="1196"/>
                  <a:ext cx="25" cy="18"/>
                  <a:chOff x="1176" y="1196"/>
                  <a:chExt cx="25" cy="18"/>
                </a:xfrm>
              </p:grpSpPr>
              <p:sp>
                <p:nvSpPr>
                  <p:cNvPr id="55319" name="Line 604"/>
                  <p:cNvSpPr>
                    <a:spLocks noChangeShapeType="1"/>
                  </p:cNvSpPr>
                  <p:nvPr/>
                </p:nvSpPr>
                <p:spPr bwMode="auto">
                  <a:xfrm>
                    <a:off x="1181" y="1196"/>
                    <a:ext cx="15" cy="7"/>
                  </a:xfrm>
                  <a:prstGeom prst="line">
                    <a:avLst/>
                  </a:prstGeom>
                  <a:noFill/>
                  <a:ln w="9360">
                    <a:solidFill>
                      <a:srgbClr val="000000"/>
                    </a:solidFill>
                    <a:miter lim="800000"/>
                    <a:headEnd/>
                    <a:tailEnd/>
                  </a:ln>
                </p:spPr>
                <p:txBody>
                  <a:bodyPr/>
                  <a:lstStyle/>
                  <a:p>
                    <a:endParaRPr lang="en-GB"/>
                  </a:p>
                </p:txBody>
              </p:sp>
              <p:sp>
                <p:nvSpPr>
                  <p:cNvPr id="55320" name="Line 605"/>
                  <p:cNvSpPr>
                    <a:spLocks noChangeShapeType="1"/>
                  </p:cNvSpPr>
                  <p:nvPr/>
                </p:nvSpPr>
                <p:spPr bwMode="auto">
                  <a:xfrm flipH="1">
                    <a:off x="1175" y="1205"/>
                    <a:ext cx="27" cy="9"/>
                  </a:xfrm>
                  <a:prstGeom prst="line">
                    <a:avLst/>
                  </a:prstGeom>
                  <a:noFill/>
                  <a:ln w="9360">
                    <a:solidFill>
                      <a:srgbClr val="000000"/>
                    </a:solidFill>
                    <a:miter lim="800000"/>
                    <a:headEnd/>
                    <a:tailEnd/>
                  </a:ln>
                </p:spPr>
                <p:txBody>
                  <a:bodyPr/>
                  <a:lstStyle/>
                  <a:p>
                    <a:endParaRPr lang="en-GB"/>
                  </a:p>
                </p:txBody>
              </p:sp>
            </p:grpSp>
            <p:grpSp>
              <p:nvGrpSpPr>
                <p:cNvPr id="53956" name="Group 606"/>
                <p:cNvGrpSpPr>
                  <a:grpSpLocks/>
                </p:cNvGrpSpPr>
                <p:nvPr/>
              </p:nvGrpSpPr>
              <p:grpSpPr bwMode="auto">
                <a:xfrm>
                  <a:off x="1176" y="1216"/>
                  <a:ext cx="25" cy="18"/>
                  <a:chOff x="1176" y="1216"/>
                  <a:chExt cx="25" cy="18"/>
                </a:xfrm>
              </p:grpSpPr>
              <p:sp>
                <p:nvSpPr>
                  <p:cNvPr id="55317" name="Line 607"/>
                  <p:cNvSpPr>
                    <a:spLocks noChangeShapeType="1"/>
                  </p:cNvSpPr>
                  <p:nvPr/>
                </p:nvSpPr>
                <p:spPr bwMode="auto">
                  <a:xfrm>
                    <a:off x="1181" y="1216"/>
                    <a:ext cx="15" cy="7"/>
                  </a:xfrm>
                  <a:prstGeom prst="line">
                    <a:avLst/>
                  </a:prstGeom>
                  <a:noFill/>
                  <a:ln w="9360">
                    <a:solidFill>
                      <a:srgbClr val="000000"/>
                    </a:solidFill>
                    <a:miter lim="800000"/>
                    <a:headEnd/>
                    <a:tailEnd/>
                  </a:ln>
                </p:spPr>
                <p:txBody>
                  <a:bodyPr/>
                  <a:lstStyle/>
                  <a:p>
                    <a:endParaRPr lang="en-GB"/>
                  </a:p>
                </p:txBody>
              </p:sp>
              <p:sp>
                <p:nvSpPr>
                  <p:cNvPr id="55318" name="Line 608"/>
                  <p:cNvSpPr>
                    <a:spLocks noChangeShapeType="1"/>
                  </p:cNvSpPr>
                  <p:nvPr/>
                </p:nvSpPr>
                <p:spPr bwMode="auto">
                  <a:xfrm flipH="1">
                    <a:off x="1175" y="1225"/>
                    <a:ext cx="27" cy="9"/>
                  </a:xfrm>
                  <a:prstGeom prst="line">
                    <a:avLst/>
                  </a:prstGeom>
                  <a:noFill/>
                  <a:ln w="9360">
                    <a:solidFill>
                      <a:srgbClr val="000000"/>
                    </a:solidFill>
                    <a:miter lim="800000"/>
                    <a:headEnd/>
                    <a:tailEnd/>
                  </a:ln>
                </p:spPr>
                <p:txBody>
                  <a:bodyPr/>
                  <a:lstStyle/>
                  <a:p>
                    <a:endParaRPr lang="en-GB"/>
                  </a:p>
                </p:txBody>
              </p:sp>
            </p:grpSp>
            <p:grpSp>
              <p:nvGrpSpPr>
                <p:cNvPr id="53957" name="Group 609"/>
                <p:cNvGrpSpPr>
                  <a:grpSpLocks/>
                </p:cNvGrpSpPr>
                <p:nvPr/>
              </p:nvGrpSpPr>
              <p:grpSpPr bwMode="auto">
                <a:xfrm>
                  <a:off x="1176" y="1237"/>
                  <a:ext cx="25" cy="17"/>
                  <a:chOff x="1176" y="1237"/>
                  <a:chExt cx="25" cy="17"/>
                </a:xfrm>
              </p:grpSpPr>
              <p:sp>
                <p:nvSpPr>
                  <p:cNvPr id="55315" name="Line 610"/>
                  <p:cNvSpPr>
                    <a:spLocks noChangeShapeType="1"/>
                  </p:cNvSpPr>
                  <p:nvPr/>
                </p:nvSpPr>
                <p:spPr bwMode="auto">
                  <a:xfrm>
                    <a:off x="1181" y="1237"/>
                    <a:ext cx="15" cy="7"/>
                  </a:xfrm>
                  <a:prstGeom prst="line">
                    <a:avLst/>
                  </a:prstGeom>
                  <a:noFill/>
                  <a:ln w="9360">
                    <a:solidFill>
                      <a:srgbClr val="000000"/>
                    </a:solidFill>
                    <a:miter lim="800000"/>
                    <a:headEnd/>
                    <a:tailEnd/>
                  </a:ln>
                </p:spPr>
                <p:txBody>
                  <a:bodyPr/>
                  <a:lstStyle/>
                  <a:p>
                    <a:endParaRPr lang="en-GB"/>
                  </a:p>
                </p:txBody>
              </p:sp>
              <p:sp>
                <p:nvSpPr>
                  <p:cNvPr id="55316" name="Line 611"/>
                  <p:cNvSpPr>
                    <a:spLocks noChangeShapeType="1"/>
                  </p:cNvSpPr>
                  <p:nvPr/>
                </p:nvSpPr>
                <p:spPr bwMode="auto">
                  <a:xfrm flipH="1">
                    <a:off x="1175" y="1245"/>
                    <a:ext cx="27" cy="9"/>
                  </a:xfrm>
                  <a:prstGeom prst="line">
                    <a:avLst/>
                  </a:prstGeom>
                  <a:noFill/>
                  <a:ln w="9360">
                    <a:solidFill>
                      <a:srgbClr val="000000"/>
                    </a:solidFill>
                    <a:miter lim="800000"/>
                    <a:headEnd/>
                    <a:tailEnd/>
                  </a:ln>
                </p:spPr>
                <p:txBody>
                  <a:bodyPr/>
                  <a:lstStyle/>
                  <a:p>
                    <a:endParaRPr lang="en-GB"/>
                  </a:p>
                </p:txBody>
              </p:sp>
            </p:grpSp>
            <p:grpSp>
              <p:nvGrpSpPr>
                <p:cNvPr id="53963" name="Group 612"/>
                <p:cNvGrpSpPr>
                  <a:grpSpLocks/>
                </p:cNvGrpSpPr>
                <p:nvPr/>
              </p:nvGrpSpPr>
              <p:grpSpPr bwMode="auto">
                <a:xfrm>
                  <a:off x="1176" y="1257"/>
                  <a:ext cx="25" cy="18"/>
                  <a:chOff x="1176" y="1257"/>
                  <a:chExt cx="25" cy="18"/>
                </a:xfrm>
              </p:grpSpPr>
              <p:sp>
                <p:nvSpPr>
                  <p:cNvPr id="55313" name="Line 613"/>
                  <p:cNvSpPr>
                    <a:spLocks noChangeShapeType="1"/>
                  </p:cNvSpPr>
                  <p:nvPr/>
                </p:nvSpPr>
                <p:spPr bwMode="auto">
                  <a:xfrm>
                    <a:off x="1181" y="1257"/>
                    <a:ext cx="15" cy="7"/>
                  </a:xfrm>
                  <a:prstGeom prst="line">
                    <a:avLst/>
                  </a:prstGeom>
                  <a:noFill/>
                  <a:ln w="9360">
                    <a:solidFill>
                      <a:srgbClr val="000000"/>
                    </a:solidFill>
                    <a:miter lim="800000"/>
                    <a:headEnd/>
                    <a:tailEnd/>
                  </a:ln>
                </p:spPr>
                <p:txBody>
                  <a:bodyPr/>
                  <a:lstStyle/>
                  <a:p>
                    <a:endParaRPr lang="en-GB"/>
                  </a:p>
                </p:txBody>
              </p:sp>
              <p:sp>
                <p:nvSpPr>
                  <p:cNvPr id="55314" name="Line 614"/>
                  <p:cNvSpPr>
                    <a:spLocks noChangeShapeType="1"/>
                  </p:cNvSpPr>
                  <p:nvPr/>
                </p:nvSpPr>
                <p:spPr bwMode="auto">
                  <a:xfrm flipH="1">
                    <a:off x="1175" y="1266"/>
                    <a:ext cx="27" cy="9"/>
                  </a:xfrm>
                  <a:prstGeom prst="line">
                    <a:avLst/>
                  </a:prstGeom>
                  <a:noFill/>
                  <a:ln w="9360">
                    <a:solidFill>
                      <a:srgbClr val="000000"/>
                    </a:solidFill>
                    <a:miter lim="800000"/>
                    <a:headEnd/>
                    <a:tailEnd/>
                  </a:ln>
                </p:spPr>
                <p:txBody>
                  <a:bodyPr/>
                  <a:lstStyle/>
                  <a:p>
                    <a:endParaRPr lang="en-GB"/>
                  </a:p>
                </p:txBody>
              </p:sp>
            </p:grpSp>
          </p:grpSp>
        </p:grpSp>
        <p:grpSp>
          <p:nvGrpSpPr>
            <p:cNvPr id="53964" name="Group 615"/>
            <p:cNvGrpSpPr>
              <a:grpSpLocks/>
            </p:cNvGrpSpPr>
            <p:nvPr/>
          </p:nvGrpSpPr>
          <p:grpSpPr bwMode="auto">
            <a:xfrm>
              <a:off x="1117" y="1283"/>
              <a:ext cx="100" cy="192"/>
              <a:chOff x="1117" y="1283"/>
              <a:chExt cx="100" cy="192"/>
            </a:xfrm>
          </p:grpSpPr>
          <p:sp>
            <p:nvSpPr>
              <p:cNvPr id="55254" name="Oval 616"/>
              <p:cNvSpPr>
                <a:spLocks noChangeArrowheads="1"/>
              </p:cNvSpPr>
              <p:nvPr/>
            </p:nvSpPr>
            <p:spPr bwMode="auto">
              <a:xfrm rot="10800000">
                <a:off x="1164" y="1447"/>
                <a:ext cx="54" cy="29"/>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5255" name="Line 617"/>
              <p:cNvSpPr>
                <a:spLocks noChangeShapeType="1"/>
              </p:cNvSpPr>
              <p:nvPr/>
            </p:nvSpPr>
            <p:spPr bwMode="auto">
              <a:xfrm flipV="1">
                <a:off x="1189" y="1415"/>
                <a:ext cx="0" cy="25"/>
              </a:xfrm>
              <a:prstGeom prst="line">
                <a:avLst/>
              </a:prstGeom>
              <a:noFill/>
              <a:ln w="9360">
                <a:solidFill>
                  <a:srgbClr val="000000"/>
                </a:solidFill>
                <a:miter lim="800000"/>
                <a:headEnd/>
                <a:tailEnd/>
              </a:ln>
            </p:spPr>
            <p:txBody>
              <a:bodyPr/>
              <a:lstStyle/>
              <a:p>
                <a:endParaRPr lang="en-GB"/>
              </a:p>
            </p:txBody>
          </p:sp>
          <p:sp>
            <p:nvSpPr>
              <p:cNvPr id="55256" name="Line 618"/>
              <p:cNvSpPr>
                <a:spLocks noChangeShapeType="1"/>
              </p:cNvSpPr>
              <p:nvPr/>
            </p:nvSpPr>
            <p:spPr bwMode="auto">
              <a:xfrm flipH="1">
                <a:off x="1123" y="1420"/>
                <a:ext cx="70" cy="0"/>
              </a:xfrm>
              <a:prstGeom prst="line">
                <a:avLst/>
              </a:prstGeom>
              <a:noFill/>
              <a:ln w="9360">
                <a:solidFill>
                  <a:srgbClr val="000000"/>
                </a:solidFill>
                <a:miter lim="800000"/>
                <a:headEnd/>
                <a:tailEnd/>
              </a:ln>
            </p:spPr>
            <p:txBody>
              <a:bodyPr/>
              <a:lstStyle/>
              <a:p>
                <a:endParaRPr lang="en-GB"/>
              </a:p>
            </p:txBody>
          </p:sp>
          <p:sp>
            <p:nvSpPr>
              <p:cNvPr id="55257" name="Line 619"/>
              <p:cNvSpPr>
                <a:spLocks noChangeShapeType="1"/>
              </p:cNvSpPr>
              <p:nvPr/>
            </p:nvSpPr>
            <p:spPr bwMode="auto">
              <a:xfrm flipV="1">
                <a:off x="1129" y="1407"/>
                <a:ext cx="0" cy="17"/>
              </a:xfrm>
              <a:prstGeom prst="line">
                <a:avLst/>
              </a:prstGeom>
              <a:noFill/>
              <a:ln w="9360">
                <a:solidFill>
                  <a:srgbClr val="000000"/>
                </a:solidFill>
                <a:miter lim="800000"/>
                <a:headEnd/>
                <a:tailEnd/>
              </a:ln>
            </p:spPr>
            <p:txBody>
              <a:bodyPr/>
              <a:lstStyle/>
              <a:p>
                <a:endParaRPr lang="en-GB"/>
              </a:p>
            </p:txBody>
          </p:sp>
          <p:sp>
            <p:nvSpPr>
              <p:cNvPr id="55258" name="Line 620"/>
              <p:cNvSpPr>
                <a:spLocks noChangeShapeType="1"/>
              </p:cNvSpPr>
              <p:nvPr/>
            </p:nvSpPr>
            <p:spPr bwMode="auto">
              <a:xfrm flipV="1">
                <a:off x="1159" y="1407"/>
                <a:ext cx="0" cy="17"/>
              </a:xfrm>
              <a:prstGeom prst="line">
                <a:avLst/>
              </a:prstGeom>
              <a:noFill/>
              <a:ln w="9360">
                <a:solidFill>
                  <a:srgbClr val="000000"/>
                </a:solidFill>
                <a:miter lim="800000"/>
                <a:headEnd/>
                <a:tailEnd/>
              </a:ln>
            </p:spPr>
            <p:txBody>
              <a:bodyPr/>
              <a:lstStyle/>
              <a:p>
                <a:endParaRPr lang="en-GB"/>
              </a:p>
            </p:txBody>
          </p:sp>
          <p:grpSp>
            <p:nvGrpSpPr>
              <p:cNvPr id="53966" name="Group 621"/>
              <p:cNvGrpSpPr>
                <a:grpSpLocks/>
              </p:cNvGrpSpPr>
              <p:nvPr/>
            </p:nvGrpSpPr>
            <p:grpSpPr bwMode="auto">
              <a:xfrm>
                <a:off x="1147" y="1283"/>
                <a:ext cx="25" cy="132"/>
                <a:chOff x="1147" y="1283"/>
                <a:chExt cx="25" cy="132"/>
              </a:xfrm>
            </p:grpSpPr>
            <p:sp>
              <p:nvSpPr>
                <p:cNvPr id="55280" name="Line 622"/>
                <p:cNvSpPr>
                  <a:spLocks noChangeShapeType="1"/>
                </p:cNvSpPr>
                <p:nvPr/>
              </p:nvSpPr>
              <p:spPr bwMode="auto">
                <a:xfrm flipV="1">
                  <a:off x="1159" y="1400"/>
                  <a:ext cx="9" cy="16"/>
                </a:xfrm>
                <a:prstGeom prst="line">
                  <a:avLst/>
                </a:prstGeom>
                <a:noFill/>
                <a:ln w="9360">
                  <a:solidFill>
                    <a:srgbClr val="000000"/>
                  </a:solidFill>
                  <a:miter lim="800000"/>
                  <a:headEnd/>
                  <a:tailEnd/>
                </a:ln>
              </p:spPr>
              <p:txBody>
                <a:bodyPr/>
                <a:lstStyle/>
                <a:p>
                  <a:endParaRPr lang="en-GB"/>
                </a:p>
              </p:txBody>
            </p:sp>
            <p:grpSp>
              <p:nvGrpSpPr>
                <p:cNvPr id="53967" name="Group 623"/>
                <p:cNvGrpSpPr>
                  <a:grpSpLocks/>
                </p:cNvGrpSpPr>
                <p:nvPr/>
              </p:nvGrpSpPr>
              <p:grpSpPr bwMode="auto">
                <a:xfrm>
                  <a:off x="1147" y="1383"/>
                  <a:ext cx="25" cy="25"/>
                  <a:chOff x="1147" y="1383"/>
                  <a:chExt cx="25" cy="25"/>
                </a:xfrm>
              </p:grpSpPr>
              <p:sp>
                <p:nvSpPr>
                  <p:cNvPr id="55297" name="Line 624"/>
                  <p:cNvSpPr>
                    <a:spLocks noChangeShapeType="1"/>
                  </p:cNvSpPr>
                  <p:nvPr/>
                </p:nvSpPr>
                <p:spPr bwMode="auto">
                  <a:xfrm flipH="1" flipV="1">
                    <a:off x="1146" y="1392"/>
                    <a:ext cx="27" cy="17"/>
                  </a:xfrm>
                  <a:prstGeom prst="line">
                    <a:avLst/>
                  </a:prstGeom>
                  <a:noFill/>
                  <a:ln w="9360">
                    <a:solidFill>
                      <a:srgbClr val="000000"/>
                    </a:solidFill>
                    <a:miter lim="800000"/>
                    <a:headEnd/>
                    <a:tailEnd/>
                  </a:ln>
                </p:spPr>
                <p:txBody>
                  <a:bodyPr/>
                  <a:lstStyle/>
                  <a:p>
                    <a:endParaRPr lang="en-GB"/>
                  </a:p>
                </p:txBody>
              </p:sp>
              <p:sp>
                <p:nvSpPr>
                  <p:cNvPr id="55298" name="Line 625"/>
                  <p:cNvSpPr>
                    <a:spLocks noChangeShapeType="1"/>
                  </p:cNvSpPr>
                  <p:nvPr/>
                </p:nvSpPr>
                <p:spPr bwMode="auto">
                  <a:xfrm flipV="1">
                    <a:off x="1152" y="1382"/>
                    <a:ext cx="16" cy="19"/>
                  </a:xfrm>
                  <a:prstGeom prst="line">
                    <a:avLst/>
                  </a:prstGeom>
                  <a:noFill/>
                  <a:ln w="9360">
                    <a:solidFill>
                      <a:srgbClr val="000000"/>
                    </a:solidFill>
                    <a:miter lim="800000"/>
                    <a:headEnd/>
                    <a:tailEnd/>
                  </a:ln>
                </p:spPr>
                <p:txBody>
                  <a:bodyPr/>
                  <a:lstStyle/>
                  <a:p>
                    <a:endParaRPr lang="en-GB"/>
                  </a:p>
                </p:txBody>
              </p:sp>
            </p:grpSp>
            <p:grpSp>
              <p:nvGrpSpPr>
                <p:cNvPr id="53968" name="Group 626"/>
                <p:cNvGrpSpPr>
                  <a:grpSpLocks/>
                </p:cNvGrpSpPr>
                <p:nvPr/>
              </p:nvGrpSpPr>
              <p:grpSpPr bwMode="auto">
                <a:xfrm>
                  <a:off x="1147" y="1362"/>
                  <a:ext cx="25" cy="25"/>
                  <a:chOff x="1147" y="1362"/>
                  <a:chExt cx="25" cy="25"/>
                </a:xfrm>
              </p:grpSpPr>
              <p:sp>
                <p:nvSpPr>
                  <p:cNvPr id="55295" name="Line 627"/>
                  <p:cNvSpPr>
                    <a:spLocks noChangeShapeType="1"/>
                  </p:cNvSpPr>
                  <p:nvPr/>
                </p:nvSpPr>
                <p:spPr bwMode="auto">
                  <a:xfrm flipH="1" flipV="1">
                    <a:off x="1146" y="1371"/>
                    <a:ext cx="27" cy="17"/>
                  </a:xfrm>
                  <a:prstGeom prst="line">
                    <a:avLst/>
                  </a:prstGeom>
                  <a:noFill/>
                  <a:ln w="9360">
                    <a:solidFill>
                      <a:srgbClr val="000000"/>
                    </a:solidFill>
                    <a:miter lim="800000"/>
                    <a:headEnd/>
                    <a:tailEnd/>
                  </a:ln>
                </p:spPr>
                <p:txBody>
                  <a:bodyPr/>
                  <a:lstStyle/>
                  <a:p>
                    <a:endParaRPr lang="en-GB"/>
                  </a:p>
                </p:txBody>
              </p:sp>
              <p:sp>
                <p:nvSpPr>
                  <p:cNvPr id="55296" name="Line 628"/>
                  <p:cNvSpPr>
                    <a:spLocks noChangeShapeType="1"/>
                  </p:cNvSpPr>
                  <p:nvPr/>
                </p:nvSpPr>
                <p:spPr bwMode="auto">
                  <a:xfrm flipV="1">
                    <a:off x="1152" y="1362"/>
                    <a:ext cx="16" cy="19"/>
                  </a:xfrm>
                  <a:prstGeom prst="line">
                    <a:avLst/>
                  </a:prstGeom>
                  <a:noFill/>
                  <a:ln w="9360">
                    <a:solidFill>
                      <a:srgbClr val="000000"/>
                    </a:solidFill>
                    <a:miter lim="800000"/>
                    <a:headEnd/>
                    <a:tailEnd/>
                  </a:ln>
                </p:spPr>
                <p:txBody>
                  <a:bodyPr/>
                  <a:lstStyle/>
                  <a:p>
                    <a:endParaRPr lang="en-GB"/>
                  </a:p>
                </p:txBody>
              </p:sp>
            </p:grpSp>
            <p:grpSp>
              <p:nvGrpSpPr>
                <p:cNvPr id="53969" name="Group 629"/>
                <p:cNvGrpSpPr>
                  <a:grpSpLocks/>
                </p:cNvGrpSpPr>
                <p:nvPr/>
              </p:nvGrpSpPr>
              <p:grpSpPr bwMode="auto">
                <a:xfrm>
                  <a:off x="1147" y="1343"/>
                  <a:ext cx="25" cy="25"/>
                  <a:chOff x="1147" y="1343"/>
                  <a:chExt cx="25" cy="25"/>
                </a:xfrm>
              </p:grpSpPr>
              <p:sp>
                <p:nvSpPr>
                  <p:cNvPr id="55293" name="Line 630"/>
                  <p:cNvSpPr>
                    <a:spLocks noChangeShapeType="1"/>
                  </p:cNvSpPr>
                  <p:nvPr/>
                </p:nvSpPr>
                <p:spPr bwMode="auto">
                  <a:xfrm flipH="1" flipV="1">
                    <a:off x="1146" y="1352"/>
                    <a:ext cx="27" cy="17"/>
                  </a:xfrm>
                  <a:prstGeom prst="line">
                    <a:avLst/>
                  </a:prstGeom>
                  <a:noFill/>
                  <a:ln w="9360">
                    <a:solidFill>
                      <a:srgbClr val="000000"/>
                    </a:solidFill>
                    <a:miter lim="800000"/>
                    <a:headEnd/>
                    <a:tailEnd/>
                  </a:ln>
                </p:spPr>
                <p:txBody>
                  <a:bodyPr/>
                  <a:lstStyle/>
                  <a:p>
                    <a:endParaRPr lang="en-GB"/>
                  </a:p>
                </p:txBody>
              </p:sp>
              <p:sp>
                <p:nvSpPr>
                  <p:cNvPr id="55294" name="Line 631"/>
                  <p:cNvSpPr>
                    <a:spLocks noChangeShapeType="1"/>
                  </p:cNvSpPr>
                  <p:nvPr/>
                </p:nvSpPr>
                <p:spPr bwMode="auto">
                  <a:xfrm flipV="1">
                    <a:off x="1152" y="1342"/>
                    <a:ext cx="16" cy="19"/>
                  </a:xfrm>
                  <a:prstGeom prst="line">
                    <a:avLst/>
                  </a:prstGeom>
                  <a:noFill/>
                  <a:ln w="9360">
                    <a:solidFill>
                      <a:srgbClr val="000000"/>
                    </a:solidFill>
                    <a:miter lim="800000"/>
                    <a:headEnd/>
                    <a:tailEnd/>
                  </a:ln>
                </p:spPr>
                <p:txBody>
                  <a:bodyPr/>
                  <a:lstStyle/>
                  <a:p>
                    <a:endParaRPr lang="en-GB"/>
                  </a:p>
                </p:txBody>
              </p:sp>
            </p:grpSp>
            <p:grpSp>
              <p:nvGrpSpPr>
                <p:cNvPr id="53970" name="Group 632"/>
                <p:cNvGrpSpPr>
                  <a:grpSpLocks/>
                </p:cNvGrpSpPr>
                <p:nvPr/>
              </p:nvGrpSpPr>
              <p:grpSpPr bwMode="auto">
                <a:xfrm>
                  <a:off x="1147" y="1323"/>
                  <a:ext cx="25" cy="25"/>
                  <a:chOff x="1147" y="1323"/>
                  <a:chExt cx="25" cy="25"/>
                </a:xfrm>
              </p:grpSpPr>
              <p:sp>
                <p:nvSpPr>
                  <p:cNvPr id="55291" name="Line 633"/>
                  <p:cNvSpPr>
                    <a:spLocks noChangeShapeType="1"/>
                  </p:cNvSpPr>
                  <p:nvPr/>
                </p:nvSpPr>
                <p:spPr bwMode="auto">
                  <a:xfrm flipH="1" flipV="1">
                    <a:off x="1146" y="1332"/>
                    <a:ext cx="27" cy="17"/>
                  </a:xfrm>
                  <a:prstGeom prst="line">
                    <a:avLst/>
                  </a:prstGeom>
                  <a:noFill/>
                  <a:ln w="9360">
                    <a:solidFill>
                      <a:srgbClr val="000000"/>
                    </a:solidFill>
                    <a:miter lim="800000"/>
                    <a:headEnd/>
                    <a:tailEnd/>
                  </a:ln>
                </p:spPr>
                <p:txBody>
                  <a:bodyPr/>
                  <a:lstStyle/>
                  <a:p>
                    <a:endParaRPr lang="en-GB"/>
                  </a:p>
                </p:txBody>
              </p:sp>
              <p:sp>
                <p:nvSpPr>
                  <p:cNvPr id="55292" name="Line 634"/>
                  <p:cNvSpPr>
                    <a:spLocks noChangeShapeType="1"/>
                  </p:cNvSpPr>
                  <p:nvPr/>
                </p:nvSpPr>
                <p:spPr bwMode="auto">
                  <a:xfrm flipV="1">
                    <a:off x="1152" y="1322"/>
                    <a:ext cx="16" cy="19"/>
                  </a:xfrm>
                  <a:prstGeom prst="line">
                    <a:avLst/>
                  </a:prstGeom>
                  <a:noFill/>
                  <a:ln w="9360">
                    <a:solidFill>
                      <a:srgbClr val="000000"/>
                    </a:solidFill>
                    <a:miter lim="800000"/>
                    <a:headEnd/>
                    <a:tailEnd/>
                  </a:ln>
                </p:spPr>
                <p:txBody>
                  <a:bodyPr/>
                  <a:lstStyle/>
                  <a:p>
                    <a:endParaRPr lang="en-GB"/>
                  </a:p>
                </p:txBody>
              </p:sp>
            </p:grpSp>
            <p:grpSp>
              <p:nvGrpSpPr>
                <p:cNvPr id="53971" name="Group 635"/>
                <p:cNvGrpSpPr>
                  <a:grpSpLocks/>
                </p:cNvGrpSpPr>
                <p:nvPr/>
              </p:nvGrpSpPr>
              <p:grpSpPr bwMode="auto">
                <a:xfrm>
                  <a:off x="1147" y="1303"/>
                  <a:ext cx="25" cy="25"/>
                  <a:chOff x="1147" y="1303"/>
                  <a:chExt cx="25" cy="25"/>
                </a:xfrm>
              </p:grpSpPr>
              <p:sp>
                <p:nvSpPr>
                  <p:cNvPr id="55289" name="Line 636"/>
                  <p:cNvSpPr>
                    <a:spLocks noChangeShapeType="1"/>
                  </p:cNvSpPr>
                  <p:nvPr/>
                </p:nvSpPr>
                <p:spPr bwMode="auto">
                  <a:xfrm flipH="1" flipV="1">
                    <a:off x="1146" y="1313"/>
                    <a:ext cx="27" cy="17"/>
                  </a:xfrm>
                  <a:prstGeom prst="line">
                    <a:avLst/>
                  </a:prstGeom>
                  <a:noFill/>
                  <a:ln w="9360">
                    <a:solidFill>
                      <a:srgbClr val="000000"/>
                    </a:solidFill>
                    <a:miter lim="800000"/>
                    <a:headEnd/>
                    <a:tailEnd/>
                  </a:ln>
                </p:spPr>
                <p:txBody>
                  <a:bodyPr/>
                  <a:lstStyle/>
                  <a:p>
                    <a:endParaRPr lang="en-GB"/>
                  </a:p>
                </p:txBody>
              </p:sp>
              <p:sp>
                <p:nvSpPr>
                  <p:cNvPr id="55290" name="Line 637"/>
                  <p:cNvSpPr>
                    <a:spLocks noChangeShapeType="1"/>
                  </p:cNvSpPr>
                  <p:nvPr/>
                </p:nvSpPr>
                <p:spPr bwMode="auto">
                  <a:xfrm flipV="1">
                    <a:off x="1152" y="1302"/>
                    <a:ext cx="16" cy="19"/>
                  </a:xfrm>
                  <a:prstGeom prst="line">
                    <a:avLst/>
                  </a:prstGeom>
                  <a:noFill/>
                  <a:ln w="9360">
                    <a:solidFill>
                      <a:srgbClr val="000000"/>
                    </a:solidFill>
                    <a:miter lim="800000"/>
                    <a:headEnd/>
                    <a:tailEnd/>
                  </a:ln>
                </p:spPr>
                <p:txBody>
                  <a:bodyPr/>
                  <a:lstStyle/>
                  <a:p>
                    <a:endParaRPr lang="en-GB"/>
                  </a:p>
                </p:txBody>
              </p:sp>
            </p:grpSp>
            <p:grpSp>
              <p:nvGrpSpPr>
                <p:cNvPr id="53985" name="Group 638"/>
                <p:cNvGrpSpPr>
                  <a:grpSpLocks/>
                </p:cNvGrpSpPr>
                <p:nvPr/>
              </p:nvGrpSpPr>
              <p:grpSpPr bwMode="auto">
                <a:xfrm>
                  <a:off x="1147" y="1283"/>
                  <a:ext cx="25" cy="25"/>
                  <a:chOff x="1147" y="1283"/>
                  <a:chExt cx="25" cy="25"/>
                </a:xfrm>
              </p:grpSpPr>
              <p:sp>
                <p:nvSpPr>
                  <p:cNvPr id="55287" name="Line 639"/>
                  <p:cNvSpPr>
                    <a:spLocks noChangeShapeType="1"/>
                  </p:cNvSpPr>
                  <p:nvPr/>
                </p:nvSpPr>
                <p:spPr bwMode="auto">
                  <a:xfrm flipH="1" flipV="1">
                    <a:off x="1146" y="1292"/>
                    <a:ext cx="27" cy="17"/>
                  </a:xfrm>
                  <a:prstGeom prst="line">
                    <a:avLst/>
                  </a:prstGeom>
                  <a:noFill/>
                  <a:ln w="9360">
                    <a:solidFill>
                      <a:srgbClr val="000000"/>
                    </a:solidFill>
                    <a:miter lim="800000"/>
                    <a:headEnd/>
                    <a:tailEnd/>
                  </a:ln>
                </p:spPr>
                <p:txBody>
                  <a:bodyPr/>
                  <a:lstStyle/>
                  <a:p>
                    <a:endParaRPr lang="en-GB"/>
                  </a:p>
                </p:txBody>
              </p:sp>
              <p:sp>
                <p:nvSpPr>
                  <p:cNvPr id="55288" name="Line 640"/>
                  <p:cNvSpPr>
                    <a:spLocks noChangeShapeType="1"/>
                  </p:cNvSpPr>
                  <p:nvPr/>
                </p:nvSpPr>
                <p:spPr bwMode="auto">
                  <a:xfrm flipV="1">
                    <a:off x="1152" y="1282"/>
                    <a:ext cx="16" cy="19"/>
                  </a:xfrm>
                  <a:prstGeom prst="line">
                    <a:avLst/>
                  </a:prstGeom>
                  <a:noFill/>
                  <a:ln w="9360">
                    <a:solidFill>
                      <a:srgbClr val="000000"/>
                    </a:solidFill>
                    <a:miter lim="800000"/>
                    <a:headEnd/>
                    <a:tailEnd/>
                  </a:ln>
                </p:spPr>
                <p:txBody>
                  <a:bodyPr/>
                  <a:lstStyle/>
                  <a:p>
                    <a:endParaRPr lang="en-GB"/>
                  </a:p>
                </p:txBody>
              </p:sp>
            </p:grpSp>
          </p:grpSp>
          <p:grpSp>
            <p:nvGrpSpPr>
              <p:cNvPr id="53986" name="Group 641"/>
              <p:cNvGrpSpPr>
                <a:grpSpLocks/>
              </p:cNvGrpSpPr>
              <p:nvPr/>
            </p:nvGrpSpPr>
            <p:grpSpPr bwMode="auto">
              <a:xfrm>
                <a:off x="1117" y="1283"/>
                <a:ext cx="25" cy="132"/>
                <a:chOff x="1117" y="1283"/>
                <a:chExt cx="25" cy="132"/>
              </a:xfrm>
            </p:grpSpPr>
            <p:sp>
              <p:nvSpPr>
                <p:cNvPr id="55261" name="Line 642"/>
                <p:cNvSpPr>
                  <a:spLocks noChangeShapeType="1"/>
                </p:cNvSpPr>
                <p:nvPr/>
              </p:nvSpPr>
              <p:spPr bwMode="auto">
                <a:xfrm flipV="1">
                  <a:off x="1129" y="1400"/>
                  <a:ext cx="9" cy="16"/>
                </a:xfrm>
                <a:prstGeom prst="line">
                  <a:avLst/>
                </a:prstGeom>
                <a:noFill/>
                <a:ln w="9360">
                  <a:solidFill>
                    <a:srgbClr val="000000"/>
                  </a:solidFill>
                  <a:miter lim="800000"/>
                  <a:headEnd/>
                  <a:tailEnd/>
                </a:ln>
              </p:spPr>
              <p:txBody>
                <a:bodyPr/>
                <a:lstStyle/>
                <a:p>
                  <a:endParaRPr lang="en-GB"/>
                </a:p>
              </p:txBody>
            </p:sp>
            <p:grpSp>
              <p:nvGrpSpPr>
                <p:cNvPr id="53987" name="Group 643"/>
                <p:cNvGrpSpPr>
                  <a:grpSpLocks/>
                </p:cNvGrpSpPr>
                <p:nvPr/>
              </p:nvGrpSpPr>
              <p:grpSpPr bwMode="auto">
                <a:xfrm>
                  <a:off x="1117" y="1383"/>
                  <a:ext cx="25" cy="25"/>
                  <a:chOff x="1117" y="1383"/>
                  <a:chExt cx="25" cy="25"/>
                </a:xfrm>
              </p:grpSpPr>
              <p:sp>
                <p:nvSpPr>
                  <p:cNvPr id="55278" name="Line 644"/>
                  <p:cNvSpPr>
                    <a:spLocks noChangeShapeType="1"/>
                  </p:cNvSpPr>
                  <p:nvPr/>
                </p:nvSpPr>
                <p:spPr bwMode="auto">
                  <a:xfrm flipH="1" flipV="1">
                    <a:off x="1116" y="1392"/>
                    <a:ext cx="27" cy="17"/>
                  </a:xfrm>
                  <a:prstGeom prst="line">
                    <a:avLst/>
                  </a:prstGeom>
                  <a:noFill/>
                  <a:ln w="9360">
                    <a:solidFill>
                      <a:srgbClr val="000000"/>
                    </a:solidFill>
                    <a:miter lim="800000"/>
                    <a:headEnd/>
                    <a:tailEnd/>
                  </a:ln>
                </p:spPr>
                <p:txBody>
                  <a:bodyPr/>
                  <a:lstStyle/>
                  <a:p>
                    <a:endParaRPr lang="en-GB"/>
                  </a:p>
                </p:txBody>
              </p:sp>
              <p:sp>
                <p:nvSpPr>
                  <p:cNvPr id="55279" name="Line 645"/>
                  <p:cNvSpPr>
                    <a:spLocks noChangeShapeType="1"/>
                  </p:cNvSpPr>
                  <p:nvPr/>
                </p:nvSpPr>
                <p:spPr bwMode="auto">
                  <a:xfrm flipV="1">
                    <a:off x="1122" y="1382"/>
                    <a:ext cx="16" cy="19"/>
                  </a:xfrm>
                  <a:prstGeom prst="line">
                    <a:avLst/>
                  </a:prstGeom>
                  <a:noFill/>
                  <a:ln w="9360">
                    <a:solidFill>
                      <a:srgbClr val="000000"/>
                    </a:solidFill>
                    <a:miter lim="800000"/>
                    <a:headEnd/>
                    <a:tailEnd/>
                  </a:ln>
                </p:spPr>
                <p:txBody>
                  <a:bodyPr/>
                  <a:lstStyle/>
                  <a:p>
                    <a:endParaRPr lang="en-GB"/>
                  </a:p>
                </p:txBody>
              </p:sp>
            </p:grpSp>
            <p:grpSp>
              <p:nvGrpSpPr>
                <p:cNvPr id="53988" name="Group 646"/>
                <p:cNvGrpSpPr>
                  <a:grpSpLocks/>
                </p:cNvGrpSpPr>
                <p:nvPr/>
              </p:nvGrpSpPr>
              <p:grpSpPr bwMode="auto">
                <a:xfrm>
                  <a:off x="1117" y="1362"/>
                  <a:ext cx="25" cy="25"/>
                  <a:chOff x="1117" y="1362"/>
                  <a:chExt cx="25" cy="25"/>
                </a:xfrm>
              </p:grpSpPr>
              <p:sp>
                <p:nvSpPr>
                  <p:cNvPr id="55276" name="Line 647"/>
                  <p:cNvSpPr>
                    <a:spLocks noChangeShapeType="1"/>
                  </p:cNvSpPr>
                  <p:nvPr/>
                </p:nvSpPr>
                <p:spPr bwMode="auto">
                  <a:xfrm flipH="1" flipV="1">
                    <a:off x="1116" y="1371"/>
                    <a:ext cx="27" cy="17"/>
                  </a:xfrm>
                  <a:prstGeom prst="line">
                    <a:avLst/>
                  </a:prstGeom>
                  <a:noFill/>
                  <a:ln w="9360">
                    <a:solidFill>
                      <a:srgbClr val="000000"/>
                    </a:solidFill>
                    <a:miter lim="800000"/>
                    <a:headEnd/>
                    <a:tailEnd/>
                  </a:ln>
                </p:spPr>
                <p:txBody>
                  <a:bodyPr/>
                  <a:lstStyle/>
                  <a:p>
                    <a:endParaRPr lang="en-GB"/>
                  </a:p>
                </p:txBody>
              </p:sp>
              <p:sp>
                <p:nvSpPr>
                  <p:cNvPr id="55277" name="Line 648"/>
                  <p:cNvSpPr>
                    <a:spLocks noChangeShapeType="1"/>
                  </p:cNvSpPr>
                  <p:nvPr/>
                </p:nvSpPr>
                <p:spPr bwMode="auto">
                  <a:xfrm flipV="1">
                    <a:off x="1122" y="1362"/>
                    <a:ext cx="16" cy="19"/>
                  </a:xfrm>
                  <a:prstGeom prst="line">
                    <a:avLst/>
                  </a:prstGeom>
                  <a:noFill/>
                  <a:ln w="9360">
                    <a:solidFill>
                      <a:srgbClr val="000000"/>
                    </a:solidFill>
                    <a:miter lim="800000"/>
                    <a:headEnd/>
                    <a:tailEnd/>
                  </a:ln>
                </p:spPr>
                <p:txBody>
                  <a:bodyPr/>
                  <a:lstStyle/>
                  <a:p>
                    <a:endParaRPr lang="en-GB"/>
                  </a:p>
                </p:txBody>
              </p:sp>
            </p:grpSp>
            <p:grpSp>
              <p:nvGrpSpPr>
                <p:cNvPr id="53989" name="Group 649"/>
                <p:cNvGrpSpPr>
                  <a:grpSpLocks/>
                </p:cNvGrpSpPr>
                <p:nvPr/>
              </p:nvGrpSpPr>
              <p:grpSpPr bwMode="auto">
                <a:xfrm>
                  <a:off x="1117" y="1343"/>
                  <a:ext cx="25" cy="25"/>
                  <a:chOff x="1117" y="1343"/>
                  <a:chExt cx="25" cy="25"/>
                </a:xfrm>
              </p:grpSpPr>
              <p:sp>
                <p:nvSpPr>
                  <p:cNvPr id="55274" name="Line 650"/>
                  <p:cNvSpPr>
                    <a:spLocks noChangeShapeType="1"/>
                  </p:cNvSpPr>
                  <p:nvPr/>
                </p:nvSpPr>
                <p:spPr bwMode="auto">
                  <a:xfrm flipH="1" flipV="1">
                    <a:off x="1116" y="1352"/>
                    <a:ext cx="27" cy="17"/>
                  </a:xfrm>
                  <a:prstGeom prst="line">
                    <a:avLst/>
                  </a:prstGeom>
                  <a:noFill/>
                  <a:ln w="9360">
                    <a:solidFill>
                      <a:srgbClr val="000000"/>
                    </a:solidFill>
                    <a:miter lim="800000"/>
                    <a:headEnd/>
                    <a:tailEnd/>
                  </a:ln>
                </p:spPr>
                <p:txBody>
                  <a:bodyPr/>
                  <a:lstStyle/>
                  <a:p>
                    <a:endParaRPr lang="en-GB"/>
                  </a:p>
                </p:txBody>
              </p:sp>
              <p:sp>
                <p:nvSpPr>
                  <p:cNvPr id="55275" name="Line 651"/>
                  <p:cNvSpPr>
                    <a:spLocks noChangeShapeType="1"/>
                  </p:cNvSpPr>
                  <p:nvPr/>
                </p:nvSpPr>
                <p:spPr bwMode="auto">
                  <a:xfrm flipV="1">
                    <a:off x="1122" y="1342"/>
                    <a:ext cx="16" cy="19"/>
                  </a:xfrm>
                  <a:prstGeom prst="line">
                    <a:avLst/>
                  </a:prstGeom>
                  <a:noFill/>
                  <a:ln w="9360">
                    <a:solidFill>
                      <a:srgbClr val="000000"/>
                    </a:solidFill>
                    <a:miter lim="800000"/>
                    <a:headEnd/>
                    <a:tailEnd/>
                  </a:ln>
                </p:spPr>
                <p:txBody>
                  <a:bodyPr/>
                  <a:lstStyle/>
                  <a:p>
                    <a:endParaRPr lang="en-GB"/>
                  </a:p>
                </p:txBody>
              </p:sp>
            </p:grpSp>
            <p:grpSp>
              <p:nvGrpSpPr>
                <p:cNvPr id="53990" name="Group 652"/>
                <p:cNvGrpSpPr>
                  <a:grpSpLocks/>
                </p:cNvGrpSpPr>
                <p:nvPr/>
              </p:nvGrpSpPr>
              <p:grpSpPr bwMode="auto">
                <a:xfrm>
                  <a:off x="1117" y="1323"/>
                  <a:ext cx="25" cy="25"/>
                  <a:chOff x="1117" y="1323"/>
                  <a:chExt cx="25" cy="25"/>
                </a:xfrm>
              </p:grpSpPr>
              <p:sp>
                <p:nvSpPr>
                  <p:cNvPr id="55272" name="Line 653"/>
                  <p:cNvSpPr>
                    <a:spLocks noChangeShapeType="1"/>
                  </p:cNvSpPr>
                  <p:nvPr/>
                </p:nvSpPr>
                <p:spPr bwMode="auto">
                  <a:xfrm flipH="1" flipV="1">
                    <a:off x="1116" y="1332"/>
                    <a:ext cx="27" cy="17"/>
                  </a:xfrm>
                  <a:prstGeom prst="line">
                    <a:avLst/>
                  </a:prstGeom>
                  <a:noFill/>
                  <a:ln w="9360">
                    <a:solidFill>
                      <a:srgbClr val="000000"/>
                    </a:solidFill>
                    <a:miter lim="800000"/>
                    <a:headEnd/>
                    <a:tailEnd/>
                  </a:ln>
                </p:spPr>
                <p:txBody>
                  <a:bodyPr/>
                  <a:lstStyle/>
                  <a:p>
                    <a:endParaRPr lang="en-GB"/>
                  </a:p>
                </p:txBody>
              </p:sp>
              <p:sp>
                <p:nvSpPr>
                  <p:cNvPr id="55273" name="Line 654"/>
                  <p:cNvSpPr>
                    <a:spLocks noChangeShapeType="1"/>
                  </p:cNvSpPr>
                  <p:nvPr/>
                </p:nvSpPr>
                <p:spPr bwMode="auto">
                  <a:xfrm flipV="1">
                    <a:off x="1122" y="1322"/>
                    <a:ext cx="16" cy="19"/>
                  </a:xfrm>
                  <a:prstGeom prst="line">
                    <a:avLst/>
                  </a:prstGeom>
                  <a:noFill/>
                  <a:ln w="9360">
                    <a:solidFill>
                      <a:srgbClr val="000000"/>
                    </a:solidFill>
                    <a:miter lim="800000"/>
                    <a:headEnd/>
                    <a:tailEnd/>
                  </a:ln>
                </p:spPr>
                <p:txBody>
                  <a:bodyPr/>
                  <a:lstStyle/>
                  <a:p>
                    <a:endParaRPr lang="en-GB"/>
                  </a:p>
                </p:txBody>
              </p:sp>
            </p:grpSp>
            <p:grpSp>
              <p:nvGrpSpPr>
                <p:cNvPr id="54008" name="Group 655"/>
                <p:cNvGrpSpPr>
                  <a:grpSpLocks/>
                </p:cNvGrpSpPr>
                <p:nvPr/>
              </p:nvGrpSpPr>
              <p:grpSpPr bwMode="auto">
                <a:xfrm>
                  <a:off x="1117" y="1303"/>
                  <a:ext cx="25" cy="25"/>
                  <a:chOff x="1117" y="1303"/>
                  <a:chExt cx="25" cy="25"/>
                </a:xfrm>
              </p:grpSpPr>
              <p:sp>
                <p:nvSpPr>
                  <p:cNvPr id="55270" name="Line 656"/>
                  <p:cNvSpPr>
                    <a:spLocks noChangeShapeType="1"/>
                  </p:cNvSpPr>
                  <p:nvPr/>
                </p:nvSpPr>
                <p:spPr bwMode="auto">
                  <a:xfrm flipH="1" flipV="1">
                    <a:off x="1116" y="1313"/>
                    <a:ext cx="27" cy="17"/>
                  </a:xfrm>
                  <a:prstGeom prst="line">
                    <a:avLst/>
                  </a:prstGeom>
                  <a:noFill/>
                  <a:ln w="9360">
                    <a:solidFill>
                      <a:srgbClr val="000000"/>
                    </a:solidFill>
                    <a:miter lim="800000"/>
                    <a:headEnd/>
                    <a:tailEnd/>
                  </a:ln>
                </p:spPr>
                <p:txBody>
                  <a:bodyPr/>
                  <a:lstStyle/>
                  <a:p>
                    <a:endParaRPr lang="en-GB"/>
                  </a:p>
                </p:txBody>
              </p:sp>
              <p:sp>
                <p:nvSpPr>
                  <p:cNvPr id="55271" name="Line 657"/>
                  <p:cNvSpPr>
                    <a:spLocks noChangeShapeType="1"/>
                  </p:cNvSpPr>
                  <p:nvPr/>
                </p:nvSpPr>
                <p:spPr bwMode="auto">
                  <a:xfrm flipV="1">
                    <a:off x="1122" y="1302"/>
                    <a:ext cx="16" cy="19"/>
                  </a:xfrm>
                  <a:prstGeom prst="line">
                    <a:avLst/>
                  </a:prstGeom>
                  <a:noFill/>
                  <a:ln w="9360">
                    <a:solidFill>
                      <a:srgbClr val="000000"/>
                    </a:solidFill>
                    <a:miter lim="800000"/>
                    <a:headEnd/>
                    <a:tailEnd/>
                  </a:ln>
                </p:spPr>
                <p:txBody>
                  <a:bodyPr/>
                  <a:lstStyle/>
                  <a:p>
                    <a:endParaRPr lang="en-GB"/>
                  </a:p>
                </p:txBody>
              </p:sp>
            </p:grpSp>
            <p:grpSp>
              <p:nvGrpSpPr>
                <p:cNvPr id="54009" name="Group 658"/>
                <p:cNvGrpSpPr>
                  <a:grpSpLocks/>
                </p:cNvGrpSpPr>
                <p:nvPr/>
              </p:nvGrpSpPr>
              <p:grpSpPr bwMode="auto">
                <a:xfrm>
                  <a:off x="1117" y="1283"/>
                  <a:ext cx="25" cy="25"/>
                  <a:chOff x="1117" y="1283"/>
                  <a:chExt cx="25" cy="25"/>
                </a:xfrm>
              </p:grpSpPr>
              <p:sp>
                <p:nvSpPr>
                  <p:cNvPr id="55268" name="Line 659"/>
                  <p:cNvSpPr>
                    <a:spLocks noChangeShapeType="1"/>
                  </p:cNvSpPr>
                  <p:nvPr/>
                </p:nvSpPr>
                <p:spPr bwMode="auto">
                  <a:xfrm flipH="1" flipV="1">
                    <a:off x="1116" y="1292"/>
                    <a:ext cx="27" cy="17"/>
                  </a:xfrm>
                  <a:prstGeom prst="line">
                    <a:avLst/>
                  </a:prstGeom>
                  <a:noFill/>
                  <a:ln w="9360">
                    <a:solidFill>
                      <a:srgbClr val="000000"/>
                    </a:solidFill>
                    <a:miter lim="800000"/>
                    <a:headEnd/>
                    <a:tailEnd/>
                  </a:ln>
                </p:spPr>
                <p:txBody>
                  <a:bodyPr/>
                  <a:lstStyle/>
                  <a:p>
                    <a:endParaRPr lang="en-GB"/>
                  </a:p>
                </p:txBody>
              </p:sp>
              <p:sp>
                <p:nvSpPr>
                  <p:cNvPr id="55269" name="Line 660"/>
                  <p:cNvSpPr>
                    <a:spLocks noChangeShapeType="1"/>
                  </p:cNvSpPr>
                  <p:nvPr/>
                </p:nvSpPr>
                <p:spPr bwMode="auto">
                  <a:xfrm flipV="1">
                    <a:off x="1122" y="1282"/>
                    <a:ext cx="16" cy="19"/>
                  </a:xfrm>
                  <a:prstGeom prst="line">
                    <a:avLst/>
                  </a:prstGeom>
                  <a:noFill/>
                  <a:ln w="9360">
                    <a:solidFill>
                      <a:srgbClr val="000000"/>
                    </a:solidFill>
                    <a:miter lim="800000"/>
                    <a:headEnd/>
                    <a:tailEnd/>
                  </a:ln>
                </p:spPr>
                <p:txBody>
                  <a:bodyPr/>
                  <a:lstStyle/>
                  <a:p>
                    <a:endParaRPr lang="en-GB"/>
                  </a:p>
                </p:txBody>
              </p:sp>
            </p:grpSp>
          </p:grpSp>
        </p:grpSp>
      </p:grpSp>
      <p:grpSp>
        <p:nvGrpSpPr>
          <p:cNvPr id="54011" name="Group 661"/>
          <p:cNvGrpSpPr>
            <a:grpSpLocks/>
          </p:cNvGrpSpPr>
          <p:nvPr/>
        </p:nvGrpSpPr>
        <p:grpSpPr bwMode="auto">
          <a:xfrm>
            <a:off x="1379538" y="1738313"/>
            <a:ext cx="182562" cy="603250"/>
            <a:chOff x="869" y="1095"/>
            <a:chExt cx="115" cy="380"/>
          </a:xfrm>
        </p:grpSpPr>
        <p:grpSp>
          <p:nvGrpSpPr>
            <p:cNvPr id="54012" name="Group 662"/>
            <p:cNvGrpSpPr>
              <a:grpSpLocks/>
            </p:cNvGrpSpPr>
            <p:nvPr/>
          </p:nvGrpSpPr>
          <p:grpSpPr bwMode="auto">
            <a:xfrm>
              <a:off x="869" y="1095"/>
              <a:ext cx="99" cy="180"/>
              <a:chOff x="869" y="1095"/>
              <a:chExt cx="99" cy="180"/>
            </a:xfrm>
          </p:grpSpPr>
          <p:sp>
            <p:nvSpPr>
              <p:cNvPr id="55207" name="Oval 663"/>
              <p:cNvSpPr>
                <a:spLocks noChangeArrowheads="1"/>
              </p:cNvSpPr>
              <p:nvPr/>
            </p:nvSpPr>
            <p:spPr bwMode="auto">
              <a:xfrm>
                <a:off x="869" y="1095"/>
                <a:ext cx="54" cy="29"/>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5208" name="Line 664"/>
              <p:cNvSpPr>
                <a:spLocks noChangeShapeType="1"/>
              </p:cNvSpPr>
              <p:nvPr/>
            </p:nvSpPr>
            <p:spPr bwMode="auto">
              <a:xfrm>
                <a:off x="899" y="1126"/>
                <a:ext cx="0" cy="14"/>
              </a:xfrm>
              <a:prstGeom prst="line">
                <a:avLst/>
              </a:prstGeom>
              <a:noFill/>
              <a:ln w="9360">
                <a:solidFill>
                  <a:srgbClr val="000000"/>
                </a:solidFill>
                <a:miter lim="800000"/>
                <a:headEnd/>
                <a:tailEnd/>
              </a:ln>
            </p:spPr>
            <p:txBody>
              <a:bodyPr/>
              <a:lstStyle/>
              <a:p>
                <a:endParaRPr lang="en-GB"/>
              </a:p>
            </p:txBody>
          </p:sp>
          <p:sp>
            <p:nvSpPr>
              <p:cNvPr id="55209" name="Line 665"/>
              <p:cNvSpPr>
                <a:spLocks noChangeShapeType="1"/>
              </p:cNvSpPr>
              <p:nvPr/>
            </p:nvSpPr>
            <p:spPr bwMode="auto">
              <a:xfrm>
                <a:off x="899" y="1142"/>
                <a:ext cx="58" cy="0"/>
              </a:xfrm>
              <a:prstGeom prst="line">
                <a:avLst/>
              </a:prstGeom>
              <a:noFill/>
              <a:ln w="9360">
                <a:solidFill>
                  <a:srgbClr val="000000"/>
                </a:solidFill>
                <a:miter lim="800000"/>
                <a:headEnd/>
                <a:tailEnd/>
              </a:ln>
            </p:spPr>
            <p:txBody>
              <a:bodyPr/>
              <a:lstStyle/>
              <a:p>
                <a:endParaRPr lang="en-GB"/>
              </a:p>
            </p:txBody>
          </p:sp>
          <p:sp>
            <p:nvSpPr>
              <p:cNvPr id="55210" name="Line 666"/>
              <p:cNvSpPr>
                <a:spLocks noChangeShapeType="1"/>
              </p:cNvSpPr>
              <p:nvPr/>
            </p:nvSpPr>
            <p:spPr bwMode="auto">
              <a:xfrm>
                <a:off x="959" y="1142"/>
                <a:ext cx="0" cy="5"/>
              </a:xfrm>
              <a:prstGeom prst="line">
                <a:avLst/>
              </a:prstGeom>
              <a:noFill/>
              <a:ln w="9360">
                <a:solidFill>
                  <a:srgbClr val="000000"/>
                </a:solidFill>
                <a:miter lim="800000"/>
                <a:headEnd/>
                <a:tailEnd/>
              </a:ln>
            </p:spPr>
            <p:txBody>
              <a:bodyPr/>
              <a:lstStyle/>
              <a:p>
                <a:endParaRPr lang="en-GB"/>
              </a:p>
            </p:txBody>
          </p:sp>
          <p:sp>
            <p:nvSpPr>
              <p:cNvPr id="55211" name="Line 667"/>
              <p:cNvSpPr>
                <a:spLocks noChangeShapeType="1"/>
              </p:cNvSpPr>
              <p:nvPr/>
            </p:nvSpPr>
            <p:spPr bwMode="auto">
              <a:xfrm>
                <a:off x="929" y="1142"/>
                <a:ext cx="0" cy="5"/>
              </a:xfrm>
              <a:prstGeom prst="line">
                <a:avLst/>
              </a:prstGeom>
              <a:noFill/>
              <a:ln w="9360">
                <a:solidFill>
                  <a:srgbClr val="000000"/>
                </a:solidFill>
                <a:miter lim="800000"/>
                <a:headEnd/>
                <a:tailEnd/>
              </a:ln>
            </p:spPr>
            <p:txBody>
              <a:bodyPr/>
              <a:lstStyle/>
              <a:p>
                <a:endParaRPr lang="en-GB"/>
              </a:p>
            </p:txBody>
          </p:sp>
          <p:grpSp>
            <p:nvGrpSpPr>
              <p:cNvPr id="54013" name="Group 668"/>
              <p:cNvGrpSpPr>
                <a:grpSpLocks/>
              </p:cNvGrpSpPr>
              <p:nvPr/>
            </p:nvGrpSpPr>
            <p:grpSpPr bwMode="auto">
              <a:xfrm>
                <a:off x="913" y="1149"/>
                <a:ext cx="25" cy="126"/>
                <a:chOff x="913" y="1149"/>
                <a:chExt cx="25" cy="126"/>
              </a:xfrm>
            </p:grpSpPr>
            <p:sp>
              <p:nvSpPr>
                <p:cNvPr id="55233" name="Line 669"/>
                <p:cNvSpPr>
                  <a:spLocks noChangeShapeType="1"/>
                </p:cNvSpPr>
                <p:nvPr/>
              </p:nvSpPr>
              <p:spPr bwMode="auto">
                <a:xfrm flipH="1">
                  <a:off x="912" y="1149"/>
                  <a:ext cx="21" cy="5"/>
                </a:xfrm>
                <a:prstGeom prst="line">
                  <a:avLst/>
                </a:prstGeom>
                <a:noFill/>
                <a:ln w="9360">
                  <a:solidFill>
                    <a:srgbClr val="000000"/>
                  </a:solidFill>
                  <a:miter lim="800000"/>
                  <a:headEnd/>
                  <a:tailEnd/>
                </a:ln>
              </p:spPr>
              <p:txBody>
                <a:bodyPr/>
                <a:lstStyle/>
                <a:p>
                  <a:endParaRPr lang="en-GB"/>
                </a:p>
              </p:txBody>
            </p:sp>
            <p:grpSp>
              <p:nvGrpSpPr>
                <p:cNvPr id="54014" name="Group 670"/>
                <p:cNvGrpSpPr>
                  <a:grpSpLocks/>
                </p:cNvGrpSpPr>
                <p:nvPr/>
              </p:nvGrpSpPr>
              <p:grpSpPr bwMode="auto">
                <a:xfrm>
                  <a:off x="913" y="1155"/>
                  <a:ext cx="25" cy="18"/>
                  <a:chOff x="913" y="1155"/>
                  <a:chExt cx="25" cy="18"/>
                </a:xfrm>
              </p:grpSpPr>
              <p:sp>
                <p:nvSpPr>
                  <p:cNvPr id="55250" name="Line 671"/>
                  <p:cNvSpPr>
                    <a:spLocks noChangeShapeType="1"/>
                  </p:cNvSpPr>
                  <p:nvPr/>
                </p:nvSpPr>
                <p:spPr bwMode="auto">
                  <a:xfrm>
                    <a:off x="918" y="1155"/>
                    <a:ext cx="16" cy="7"/>
                  </a:xfrm>
                  <a:prstGeom prst="line">
                    <a:avLst/>
                  </a:prstGeom>
                  <a:noFill/>
                  <a:ln w="9360">
                    <a:solidFill>
                      <a:srgbClr val="000000"/>
                    </a:solidFill>
                    <a:miter lim="800000"/>
                    <a:headEnd/>
                    <a:tailEnd/>
                  </a:ln>
                </p:spPr>
                <p:txBody>
                  <a:bodyPr/>
                  <a:lstStyle/>
                  <a:p>
                    <a:endParaRPr lang="en-GB"/>
                  </a:p>
                </p:txBody>
              </p:sp>
              <p:sp>
                <p:nvSpPr>
                  <p:cNvPr id="55251" name="Line 672"/>
                  <p:cNvSpPr>
                    <a:spLocks noChangeShapeType="1"/>
                  </p:cNvSpPr>
                  <p:nvPr/>
                </p:nvSpPr>
                <p:spPr bwMode="auto">
                  <a:xfrm flipH="1">
                    <a:off x="912" y="1164"/>
                    <a:ext cx="27" cy="9"/>
                  </a:xfrm>
                  <a:prstGeom prst="line">
                    <a:avLst/>
                  </a:prstGeom>
                  <a:noFill/>
                  <a:ln w="9360">
                    <a:solidFill>
                      <a:srgbClr val="000000"/>
                    </a:solidFill>
                    <a:miter lim="800000"/>
                    <a:headEnd/>
                    <a:tailEnd/>
                  </a:ln>
                </p:spPr>
                <p:txBody>
                  <a:bodyPr/>
                  <a:lstStyle/>
                  <a:p>
                    <a:endParaRPr lang="en-GB"/>
                  </a:p>
                </p:txBody>
              </p:sp>
            </p:grpSp>
            <p:grpSp>
              <p:nvGrpSpPr>
                <p:cNvPr id="54015" name="Group 673"/>
                <p:cNvGrpSpPr>
                  <a:grpSpLocks/>
                </p:cNvGrpSpPr>
                <p:nvPr/>
              </p:nvGrpSpPr>
              <p:grpSpPr bwMode="auto">
                <a:xfrm>
                  <a:off x="913" y="1176"/>
                  <a:ext cx="25" cy="18"/>
                  <a:chOff x="913" y="1176"/>
                  <a:chExt cx="25" cy="18"/>
                </a:xfrm>
              </p:grpSpPr>
              <p:sp>
                <p:nvSpPr>
                  <p:cNvPr id="55248" name="Line 674"/>
                  <p:cNvSpPr>
                    <a:spLocks noChangeShapeType="1"/>
                  </p:cNvSpPr>
                  <p:nvPr/>
                </p:nvSpPr>
                <p:spPr bwMode="auto">
                  <a:xfrm>
                    <a:off x="918" y="1176"/>
                    <a:ext cx="16" cy="7"/>
                  </a:xfrm>
                  <a:prstGeom prst="line">
                    <a:avLst/>
                  </a:prstGeom>
                  <a:noFill/>
                  <a:ln w="9360">
                    <a:solidFill>
                      <a:srgbClr val="000000"/>
                    </a:solidFill>
                    <a:miter lim="800000"/>
                    <a:headEnd/>
                    <a:tailEnd/>
                  </a:ln>
                </p:spPr>
                <p:txBody>
                  <a:bodyPr/>
                  <a:lstStyle/>
                  <a:p>
                    <a:endParaRPr lang="en-GB"/>
                  </a:p>
                </p:txBody>
              </p:sp>
              <p:sp>
                <p:nvSpPr>
                  <p:cNvPr id="55249" name="Line 675"/>
                  <p:cNvSpPr>
                    <a:spLocks noChangeShapeType="1"/>
                  </p:cNvSpPr>
                  <p:nvPr/>
                </p:nvSpPr>
                <p:spPr bwMode="auto">
                  <a:xfrm flipH="1">
                    <a:off x="912" y="1185"/>
                    <a:ext cx="27" cy="9"/>
                  </a:xfrm>
                  <a:prstGeom prst="line">
                    <a:avLst/>
                  </a:prstGeom>
                  <a:noFill/>
                  <a:ln w="9360">
                    <a:solidFill>
                      <a:srgbClr val="000000"/>
                    </a:solidFill>
                    <a:miter lim="800000"/>
                    <a:headEnd/>
                    <a:tailEnd/>
                  </a:ln>
                </p:spPr>
                <p:txBody>
                  <a:bodyPr/>
                  <a:lstStyle/>
                  <a:p>
                    <a:endParaRPr lang="en-GB"/>
                  </a:p>
                </p:txBody>
              </p:sp>
            </p:grpSp>
            <p:grpSp>
              <p:nvGrpSpPr>
                <p:cNvPr id="54016" name="Group 676"/>
                <p:cNvGrpSpPr>
                  <a:grpSpLocks/>
                </p:cNvGrpSpPr>
                <p:nvPr/>
              </p:nvGrpSpPr>
              <p:grpSpPr bwMode="auto">
                <a:xfrm>
                  <a:off x="913" y="1196"/>
                  <a:ext cx="25" cy="18"/>
                  <a:chOff x="913" y="1196"/>
                  <a:chExt cx="25" cy="18"/>
                </a:xfrm>
              </p:grpSpPr>
              <p:sp>
                <p:nvSpPr>
                  <p:cNvPr id="55246" name="Line 677"/>
                  <p:cNvSpPr>
                    <a:spLocks noChangeShapeType="1"/>
                  </p:cNvSpPr>
                  <p:nvPr/>
                </p:nvSpPr>
                <p:spPr bwMode="auto">
                  <a:xfrm>
                    <a:off x="918" y="1196"/>
                    <a:ext cx="16" cy="7"/>
                  </a:xfrm>
                  <a:prstGeom prst="line">
                    <a:avLst/>
                  </a:prstGeom>
                  <a:noFill/>
                  <a:ln w="9360">
                    <a:solidFill>
                      <a:srgbClr val="000000"/>
                    </a:solidFill>
                    <a:miter lim="800000"/>
                    <a:headEnd/>
                    <a:tailEnd/>
                  </a:ln>
                </p:spPr>
                <p:txBody>
                  <a:bodyPr/>
                  <a:lstStyle/>
                  <a:p>
                    <a:endParaRPr lang="en-GB"/>
                  </a:p>
                </p:txBody>
              </p:sp>
              <p:sp>
                <p:nvSpPr>
                  <p:cNvPr id="55247" name="Line 678"/>
                  <p:cNvSpPr>
                    <a:spLocks noChangeShapeType="1"/>
                  </p:cNvSpPr>
                  <p:nvPr/>
                </p:nvSpPr>
                <p:spPr bwMode="auto">
                  <a:xfrm flipH="1">
                    <a:off x="912" y="1205"/>
                    <a:ext cx="27" cy="9"/>
                  </a:xfrm>
                  <a:prstGeom prst="line">
                    <a:avLst/>
                  </a:prstGeom>
                  <a:noFill/>
                  <a:ln w="9360">
                    <a:solidFill>
                      <a:srgbClr val="000000"/>
                    </a:solidFill>
                    <a:miter lim="800000"/>
                    <a:headEnd/>
                    <a:tailEnd/>
                  </a:ln>
                </p:spPr>
                <p:txBody>
                  <a:bodyPr/>
                  <a:lstStyle/>
                  <a:p>
                    <a:endParaRPr lang="en-GB"/>
                  </a:p>
                </p:txBody>
              </p:sp>
            </p:grpSp>
            <p:grpSp>
              <p:nvGrpSpPr>
                <p:cNvPr id="54030" name="Group 679"/>
                <p:cNvGrpSpPr>
                  <a:grpSpLocks/>
                </p:cNvGrpSpPr>
                <p:nvPr/>
              </p:nvGrpSpPr>
              <p:grpSpPr bwMode="auto">
                <a:xfrm>
                  <a:off x="913" y="1216"/>
                  <a:ext cx="25" cy="18"/>
                  <a:chOff x="913" y="1216"/>
                  <a:chExt cx="25" cy="18"/>
                </a:xfrm>
              </p:grpSpPr>
              <p:sp>
                <p:nvSpPr>
                  <p:cNvPr id="55244" name="Line 680"/>
                  <p:cNvSpPr>
                    <a:spLocks noChangeShapeType="1"/>
                  </p:cNvSpPr>
                  <p:nvPr/>
                </p:nvSpPr>
                <p:spPr bwMode="auto">
                  <a:xfrm>
                    <a:off x="918" y="1216"/>
                    <a:ext cx="16" cy="7"/>
                  </a:xfrm>
                  <a:prstGeom prst="line">
                    <a:avLst/>
                  </a:prstGeom>
                  <a:noFill/>
                  <a:ln w="9360">
                    <a:solidFill>
                      <a:srgbClr val="000000"/>
                    </a:solidFill>
                    <a:miter lim="800000"/>
                    <a:headEnd/>
                    <a:tailEnd/>
                  </a:ln>
                </p:spPr>
                <p:txBody>
                  <a:bodyPr/>
                  <a:lstStyle/>
                  <a:p>
                    <a:endParaRPr lang="en-GB"/>
                  </a:p>
                </p:txBody>
              </p:sp>
              <p:sp>
                <p:nvSpPr>
                  <p:cNvPr id="55245" name="Line 681"/>
                  <p:cNvSpPr>
                    <a:spLocks noChangeShapeType="1"/>
                  </p:cNvSpPr>
                  <p:nvPr/>
                </p:nvSpPr>
                <p:spPr bwMode="auto">
                  <a:xfrm flipH="1">
                    <a:off x="912" y="1225"/>
                    <a:ext cx="27" cy="9"/>
                  </a:xfrm>
                  <a:prstGeom prst="line">
                    <a:avLst/>
                  </a:prstGeom>
                  <a:noFill/>
                  <a:ln w="9360">
                    <a:solidFill>
                      <a:srgbClr val="000000"/>
                    </a:solidFill>
                    <a:miter lim="800000"/>
                    <a:headEnd/>
                    <a:tailEnd/>
                  </a:ln>
                </p:spPr>
                <p:txBody>
                  <a:bodyPr/>
                  <a:lstStyle/>
                  <a:p>
                    <a:endParaRPr lang="en-GB"/>
                  </a:p>
                </p:txBody>
              </p:sp>
            </p:grpSp>
            <p:grpSp>
              <p:nvGrpSpPr>
                <p:cNvPr id="54031" name="Group 682"/>
                <p:cNvGrpSpPr>
                  <a:grpSpLocks/>
                </p:cNvGrpSpPr>
                <p:nvPr/>
              </p:nvGrpSpPr>
              <p:grpSpPr bwMode="auto">
                <a:xfrm>
                  <a:off x="913" y="1237"/>
                  <a:ext cx="25" cy="17"/>
                  <a:chOff x="913" y="1237"/>
                  <a:chExt cx="25" cy="17"/>
                </a:xfrm>
              </p:grpSpPr>
              <p:sp>
                <p:nvSpPr>
                  <p:cNvPr id="55242" name="Line 683"/>
                  <p:cNvSpPr>
                    <a:spLocks noChangeShapeType="1"/>
                  </p:cNvSpPr>
                  <p:nvPr/>
                </p:nvSpPr>
                <p:spPr bwMode="auto">
                  <a:xfrm>
                    <a:off x="918" y="1237"/>
                    <a:ext cx="16" cy="7"/>
                  </a:xfrm>
                  <a:prstGeom prst="line">
                    <a:avLst/>
                  </a:prstGeom>
                  <a:noFill/>
                  <a:ln w="9360">
                    <a:solidFill>
                      <a:srgbClr val="000000"/>
                    </a:solidFill>
                    <a:miter lim="800000"/>
                    <a:headEnd/>
                    <a:tailEnd/>
                  </a:ln>
                </p:spPr>
                <p:txBody>
                  <a:bodyPr/>
                  <a:lstStyle/>
                  <a:p>
                    <a:endParaRPr lang="en-GB"/>
                  </a:p>
                </p:txBody>
              </p:sp>
              <p:sp>
                <p:nvSpPr>
                  <p:cNvPr id="55243" name="Line 684"/>
                  <p:cNvSpPr>
                    <a:spLocks noChangeShapeType="1"/>
                  </p:cNvSpPr>
                  <p:nvPr/>
                </p:nvSpPr>
                <p:spPr bwMode="auto">
                  <a:xfrm flipH="1">
                    <a:off x="912" y="1245"/>
                    <a:ext cx="27" cy="9"/>
                  </a:xfrm>
                  <a:prstGeom prst="line">
                    <a:avLst/>
                  </a:prstGeom>
                  <a:noFill/>
                  <a:ln w="9360">
                    <a:solidFill>
                      <a:srgbClr val="000000"/>
                    </a:solidFill>
                    <a:miter lim="800000"/>
                    <a:headEnd/>
                    <a:tailEnd/>
                  </a:ln>
                </p:spPr>
                <p:txBody>
                  <a:bodyPr/>
                  <a:lstStyle/>
                  <a:p>
                    <a:endParaRPr lang="en-GB"/>
                  </a:p>
                </p:txBody>
              </p:sp>
            </p:grpSp>
            <p:grpSp>
              <p:nvGrpSpPr>
                <p:cNvPr id="54032" name="Group 685"/>
                <p:cNvGrpSpPr>
                  <a:grpSpLocks/>
                </p:cNvGrpSpPr>
                <p:nvPr/>
              </p:nvGrpSpPr>
              <p:grpSpPr bwMode="auto">
                <a:xfrm>
                  <a:off x="913" y="1257"/>
                  <a:ext cx="25" cy="18"/>
                  <a:chOff x="913" y="1257"/>
                  <a:chExt cx="25" cy="18"/>
                </a:xfrm>
              </p:grpSpPr>
              <p:sp>
                <p:nvSpPr>
                  <p:cNvPr id="55240" name="Line 686"/>
                  <p:cNvSpPr>
                    <a:spLocks noChangeShapeType="1"/>
                  </p:cNvSpPr>
                  <p:nvPr/>
                </p:nvSpPr>
                <p:spPr bwMode="auto">
                  <a:xfrm>
                    <a:off x="918" y="1257"/>
                    <a:ext cx="16" cy="7"/>
                  </a:xfrm>
                  <a:prstGeom prst="line">
                    <a:avLst/>
                  </a:prstGeom>
                  <a:noFill/>
                  <a:ln w="9360">
                    <a:solidFill>
                      <a:srgbClr val="000000"/>
                    </a:solidFill>
                    <a:miter lim="800000"/>
                    <a:headEnd/>
                    <a:tailEnd/>
                  </a:ln>
                </p:spPr>
                <p:txBody>
                  <a:bodyPr/>
                  <a:lstStyle/>
                  <a:p>
                    <a:endParaRPr lang="en-GB"/>
                  </a:p>
                </p:txBody>
              </p:sp>
              <p:sp>
                <p:nvSpPr>
                  <p:cNvPr id="55241" name="Line 687"/>
                  <p:cNvSpPr>
                    <a:spLocks noChangeShapeType="1"/>
                  </p:cNvSpPr>
                  <p:nvPr/>
                </p:nvSpPr>
                <p:spPr bwMode="auto">
                  <a:xfrm flipH="1">
                    <a:off x="912" y="1266"/>
                    <a:ext cx="27" cy="9"/>
                  </a:xfrm>
                  <a:prstGeom prst="line">
                    <a:avLst/>
                  </a:prstGeom>
                  <a:noFill/>
                  <a:ln w="9360">
                    <a:solidFill>
                      <a:srgbClr val="000000"/>
                    </a:solidFill>
                    <a:miter lim="800000"/>
                    <a:headEnd/>
                    <a:tailEnd/>
                  </a:ln>
                </p:spPr>
                <p:txBody>
                  <a:bodyPr/>
                  <a:lstStyle/>
                  <a:p>
                    <a:endParaRPr lang="en-GB"/>
                  </a:p>
                </p:txBody>
              </p:sp>
            </p:grpSp>
          </p:grpSp>
          <p:grpSp>
            <p:nvGrpSpPr>
              <p:cNvPr id="54033" name="Group 688"/>
              <p:cNvGrpSpPr>
                <a:grpSpLocks/>
              </p:cNvGrpSpPr>
              <p:nvPr/>
            </p:nvGrpSpPr>
            <p:grpSpPr bwMode="auto">
              <a:xfrm>
                <a:off x="944" y="1149"/>
                <a:ext cx="25" cy="126"/>
                <a:chOff x="944" y="1149"/>
                <a:chExt cx="25" cy="126"/>
              </a:xfrm>
            </p:grpSpPr>
            <p:sp>
              <p:nvSpPr>
                <p:cNvPr id="55214" name="Line 689"/>
                <p:cNvSpPr>
                  <a:spLocks noChangeShapeType="1"/>
                </p:cNvSpPr>
                <p:nvPr/>
              </p:nvSpPr>
              <p:spPr bwMode="auto">
                <a:xfrm flipH="1">
                  <a:off x="943" y="1149"/>
                  <a:ext cx="20" cy="5"/>
                </a:xfrm>
                <a:prstGeom prst="line">
                  <a:avLst/>
                </a:prstGeom>
                <a:noFill/>
                <a:ln w="9360">
                  <a:solidFill>
                    <a:srgbClr val="000000"/>
                  </a:solidFill>
                  <a:miter lim="800000"/>
                  <a:headEnd/>
                  <a:tailEnd/>
                </a:ln>
              </p:spPr>
              <p:txBody>
                <a:bodyPr/>
                <a:lstStyle/>
                <a:p>
                  <a:endParaRPr lang="en-GB"/>
                </a:p>
              </p:txBody>
            </p:sp>
            <p:grpSp>
              <p:nvGrpSpPr>
                <p:cNvPr id="54034" name="Group 690"/>
                <p:cNvGrpSpPr>
                  <a:grpSpLocks/>
                </p:cNvGrpSpPr>
                <p:nvPr/>
              </p:nvGrpSpPr>
              <p:grpSpPr bwMode="auto">
                <a:xfrm>
                  <a:off x="945" y="1155"/>
                  <a:ext cx="24" cy="18"/>
                  <a:chOff x="945" y="1155"/>
                  <a:chExt cx="24" cy="18"/>
                </a:xfrm>
              </p:grpSpPr>
              <p:sp>
                <p:nvSpPr>
                  <p:cNvPr id="55231" name="Line 691"/>
                  <p:cNvSpPr>
                    <a:spLocks noChangeShapeType="1"/>
                  </p:cNvSpPr>
                  <p:nvPr/>
                </p:nvSpPr>
                <p:spPr bwMode="auto">
                  <a:xfrm>
                    <a:off x="949" y="1155"/>
                    <a:ext cx="15" cy="7"/>
                  </a:xfrm>
                  <a:prstGeom prst="line">
                    <a:avLst/>
                  </a:prstGeom>
                  <a:noFill/>
                  <a:ln w="9360">
                    <a:solidFill>
                      <a:srgbClr val="000000"/>
                    </a:solidFill>
                    <a:miter lim="800000"/>
                    <a:headEnd/>
                    <a:tailEnd/>
                  </a:ln>
                </p:spPr>
                <p:txBody>
                  <a:bodyPr/>
                  <a:lstStyle/>
                  <a:p>
                    <a:endParaRPr lang="en-GB"/>
                  </a:p>
                </p:txBody>
              </p:sp>
              <p:sp>
                <p:nvSpPr>
                  <p:cNvPr id="55232" name="Line 692"/>
                  <p:cNvSpPr>
                    <a:spLocks noChangeShapeType="1"/>
                  </p:cNvSpPr>
                  <p:nvPr/>
                </p:nvSpPr>
                <p:spPr bwMode="auto">
                  <a:xfrm flipH="1">
                    <a:off x="943" y="1164"/>
                    <a:ext cx="26" cy="9"/>
                  </a:xfrm>
                  <a:prstGeom prst="line">
                    <a:avLst/>
                  </a:prstGeom>
                  <a:noFill/>
                  <a:ln w="9360">
                    <a:solidFill>
                      <a:srgbClr val="000000"/>
                    </a:solidFill>
                    <a:miter lim="800000"/>
                    <a:headEnd/>
                    <a:tailEnd/>
                  </a:ln>
                </p:spPr>
                <p:txBody>
                  <a:bodyPr/>
                  <a:lstStyle/>
                  <a:p>
                    <a:endParaRPr lang="en-GB"/>
                  </a:p>
                </p:txBody>
              </p:sp>
            </p:grpSp>
            <p:grpSp>
              <p:nvGrpSpPr>
                <p:cNvPr id="54035" name="Group 693"/>
                <p:cNvGrpSpPr>
                  <a:grpSpLocks/>
                </p:cNvGrpSpPr>
                <p:nvPr/>
              </p:nvGrpSpPr>
              <p:grpSpPr bwMode="auto">
                <a:xfrm>
                  <a:off x="945" y="1176"/>
                  <a:ext cx="24" cy="18"/>
                  <a:chOff x="945" y="1176"/>
                  <a:chExt cx="24" cy="18"/>
                </a:xfrm>
              </p:grpSpPr>
              <p:sp>
                <p:nvSpPr>
                  <p:cNvPr id="55229" name="Line 694"/>
                  <p:cNvSpPr>
                    <a:spLocks noChangeShapeType="1"/>
                  </p:cNvSpPr>
                  <p:nvPr/>
                </p:nvSpPr>
                <p:spPr bwMode="auto">
                  <a:xfrm>
                    <a:off x="949" y="1176"/>
                    <a:ext cx="15" cy="7"/>
                  </a:xfrm>
                  <a:prstGeom prst="line">
                    <a:avLst/>
                  </a:prstGeom>
                  <a:noFill/>
                  <a:ln w="9360">
                    <a:solidFill>
                      <a:srgbClr val="000000"/>
                    </a:solidFill>
                    <a:miter lim="800000"/>
                    <a:headEnd/>
                    <a:tailEnd/>
                  </a:ln>
                </p:spPr>
                <p:txBody>
                  <a:bodyPr/>
                  <a:lstStyle/>
                  <a:p>
                    <a:endParaRPr lang="en-GB"/>
                  </a:p>
                </p:txBody>
              </p:sp>
              <p:sp>
                <p:nvSpPr>
                  <p:cNvPr id="55230" name="Line 695"/>
                  <p:cNvSpPr>
                    <a:spLocks noChangeShapeType="1"/>
                  </p:cNvSpPr>
                  <p:nvPr/>
                </p:nvSpPr>
                <p:spPr bwMode="auto">
                  <a:xfrm flipH="1">
                    <a:off x="943" y="1185"/>
                    <a:ext cx="26" cy="9"/>
                  </a:xfrm>
                  <a:prstGeom prst="line">
                    <a:avLst/>
                  </a:prstGeom>
                  <a:noFill/>
                  <a:ln w="9360">
                    <a:solidFill>
                      <a:srgbClr val="000000"/>
                    </a:solidFill>
                    <a:miter lim="800000"/>
                    <a:headEnd/>
                    <a:tailEnd/>
                  </a:ln>
                </p:spPr>
                <p:txBody>
                  <a:bodyPr/>
                  <a:lstStyle/>
                  <a:p>
                    <a:endParaRPr lang="en-GB"/>
                  </a:p>
                </p:txBody>
              </p:sp>
            </p:grpSp>
            <p:grpSp>
              <p:nvGrpSpPr>
                <p:cNvPr id="54048" name="Group 696"/>
                <p:cNvGrpSpPr>
                  <a:grpSpLocks/>
                </p:cNvGrpSpPr>
                <p:nvPr/>
              </p:nvGrpSpPr>
              <p:grpSpPr bwMode="auto">
                <a:xfrm>
                  <a:off x="945" y="1196"/>
                  <a:ext cx="24" cy="18"/>
                  <a:chOff x="945" y="1196"/>
                  <a:chExt cx="24" cy="18"/>
                </a:xfrm>
              </p:grpSpPr>
              <p:sp>
                <p:nvSpPr>
                  <p:cNvPr id="55227" name="Line 697"/>
                  <p:cNvSpPr>
                    <a:spLocks noChangeShapeType="1"/>
                  </p:cNvSpPr>
                  <p:nvPr/>
                </p:nvSpPr>
                <p:spPr bwMode="auto">
                  <a:xfrm>
                    <a:off x="949" y="1196"/>
                    <a:ext cx="15" cy="7"/>
                  </a:xfrm>
                  <a:prstGeom prst="line">
                    <a:avLst/>
                  </a:prstGeom>
                  <a:noFill/>
                  <a:ln w="9360">
                    <a:solidFill>
                      <a:srgbClr val="000000"/>
                    </a:solidFill>
                    <a:miter lim="800000"/>
                    <a:headEnd/>
                    <a:tailEnd/>
                  </a:ln>
                </p:spPr>
                <p:txBody>
                  <a:bodyPr/>
                  <a:lstStyle/>
                  <a:p>
                    <a:endParaRPr lang="en-GB"/>
                  </a:p>
                </p:txBody>
              </p:sp>
              <p:sp>
                <p:nvSpPr>
                  <p:cNvPr id="55228" name="Line 698"/>
                  <p:cNvSpPr>
                    <a:spLocks noChangeShapeType="1"/>
                  </p:cNvSpPr>
                  <p:nvPr/>
                </p:nvSpPr>
                <p:spPr bwMode="auto">
                  <a:xfrm flipH="1">
                    <a:off x="943" y="1205"/>
                    <a:ext cx="26" cy="9"/>
                  </a:xfrm>
                  <a:prstGeom prst="line">
                    <a:avLst/>
                  </a:prstGeom>
                  <a:noFill/>
                  <a:ln w="9360">
                    <a:solidFill>
                      <a:srgbClr val="000000"/>
                    </a:solidFill>
                    <a:miter lim="800000"/>
                    <a:headEnd/>
                    <a:tailEnd/>
                  </a:ln>
                </p:spPr>
                <p:txBody>
                  <a:bodyPr/>
                  <a:lstStyle/>
                  <a:p>
                    <a:endParaRPr lang="en-GB"/>
                  </a:p>
                </p:txBody>
              </p:sp>
            </p:grpSp>
            <p:grpSp>
              <p:nvGrpSpPr>
                <p:cNvPr id="54049" name="Group 699"/>
                <p:cNvGrpSpPr>
                  <a:grpSpLocks/>
                </p:cNvGrpSpPr>
                <p:nvPr/>
              </p:nvGrpSpPr>
              <p:grpSpPr bwMode="auto">
                <a:xfrm>
                  <a:off x="945" y="1216"/>
                  <a:ext cx="24" cy="18"/>
                  <a:chOff x="945" y="1216"/>
                  <a:chExt cx="24" cy="18"/>
                </a:xfrm>
              </p:grpSpPr>
              <p:sp>
                <p:nvSpPr>
                  <p:cNvPr id="55225" name="Line 700"/>
                  <p:cNvSpPr>
                    <a:spLocks noChangeShapeType="1"/>
                  </p:cNvSpPr>
                  <p:nvPr/>
                </p:nvSpPr>
                <p:spPr bwMode="auto">
                  <a:xfrm>
                    <a:off x="949" y="1216"/>
                    <a:ext cx="15" cy="7"/>
                  </a:xfrm>
                  <a:prstGeom prst="line">
                    <a:avLst/>
                  </a:prstGeom>
                  <a:noFill/>
                  <a:ln w="9360">
                    <a:solidFill>
                      <a:srgbClr val="000000"/>
                    </a:solidFill>
                    <a:miter lim="800000"/>
                    <a:headEnd/>
                    <a:tailEnd/>
                  </a:ln>
                </p:spPr>
                <p:txBody>
                  <a:bodyPr/>
                  <a:lstStyle/>
                  <a:p>
                    <a:endParaRPr lang="en-GB"/>
                  </a:p>
                </p:txBody>
              </p:sp>
              <p:sp>
                <p:nvSpPr>
                  <p:cNvPr id="55226" name="Line 701"/>
                  <p:cNvSpPr>
                    <a:spLocks noChangeShapeType="1"/>
                  </p:cNvSpPr>
                  <p:nvPr/>
                </p:nvSpPr>
                <p:spPr bwMode="auto">
                  <a:xfrm flipH="1">
                    <a:off x="943" y="1225"/>
                    <a:ext cx="26" cy="9"/>
                  </a:xfrm>
                  <a:prstGeom prst="line">
                    <a:avLst/>
                  </a:prstGeom>
                  <a:noFill/>
                  <a:ln w="9360">
                    <a:solidFill>
                      <a:srgbClr val="000000"/>
                    </a:solidFill>
                    <a:miter lim="800000"/>
                    <a:headEnd/>
                    <a:tailEnd/>
                  </a:ln>
                </p:spPr>
                <p:txBody>
                  <a:bodyPr/>
                  <a:lstStyle/>
                  <a:p>
                    <a:endParaRPr lang="en-GB"/>
                  </a:p>
                </p:txBody>
              </p:sp>
            </p:grpSp>
            <p:grpSp>
              <p:nvGrpSpPr>
                <p:cNvPr id="54055" name="Group 702"/>
                <p:cNvGrpSpPr>
                  <a:grpSpLocks/>
                </p:cNvGrpSpPr>
                <p:nvPr/>
              </p:nvGrpSpPr>
              <p:grpSpPr bwMode="auto">
                <a:xfrm>
                  <a:off x="945" y="1237"/>
                  <a:ext cx="24" cy="17"/>
                  <a:chOff x="945" y="1237"/>
                  <a:chExt cx="24" cy="17"/>
                </a:xfrm>
              </p:grpSpPr>
              <p:sp>
                <p:nvSpPr>
                  <p:cNvPr id="55223" name="Line 703"/>
                  <p:cNvSpPr>
                    <a:spLocks noChangeShapeType="1"/>
                  </p:cNvSpPr>
                  <p:nvPr/>
                </p:nvSpPr>
                <p:spPr bwMode="auto">
                  <a:xfrm>
                    <a:off x="949" y="1237"/>
                    <a:ext cx="15" cy="7"/>
                  </a:xfrm>
                  <a:prstGeom prst="line">
                    <a:avLst/>
                  </a:prstGeom>
                  <a:noFill/>
                  <a:ln w="9360">
                    <a:solidFill>
                      <a:srgbClr val="000000"/>
                    </a:solidFill>
                    <a:miter lim="800000"/>
                    <a:headEnd/>
                    <a:tailEnd/>
                  </a:ln>
                </p:spPr>
                <p:txBody>
                  <a:bodyPr/>
                  <a:lstStyle/>
                  <a:p>
                    <a:endParaRPr lang="en-GB"/>
                  </a:p>
                </p:txBody>
              </p:sp>
              <p:sp>
                <p:nvSpPr>
                  <p:cNvPr id="55224" name="Line 704"/>
                  <p:cNvSpPr>
                    <a:spLocks noChangeShapeType="1"/>
                  </p:cNvSpPr>
                  <p:nvPr/>
                </p:nvSpPr>
                <p:spPr bwMode="auto">
                  <a:xfrm flipH="1">
                    <a:off x="943" y="1245"/>
                    <a:ext cx="26" cy="9"/>
                  </a:xfrm>
                  <a:prstGeom prst="line">
                    <a:avLst/>
                  </a:prstGeom>
                  <a:noFill/>
                  <a:ln w="9360">
                    <a:solidFill>
                      <a:srgbClr val="000000"/>
                    </a:solidFill>
                    <a:miter lim="800000"/>
                    <a:headEnd/>
                    <a:tailEnd/>
                  </a:ln>
                </p:spPr>
                <p:txBody>
                  <a:bodyPr/>
                  <a:lstStyle/>
                  <a:p>
                    <a:endParaRPr lang="en-GB"/>
                  </a:p>
                </p:txBody>
              </p:sp>
            </p:grpSp>
            <p:grpSp>
              <p:nvGrpSpPr>
                <p:cNvPr id="54056" name="Group 705"/>
                <p:cNvGrpSpPr>
                  <a:grpSpLocks/>
                </p:cNvGrpSpPr>
                <p:nvPr/>
              </p:nvGrpSpPr>
              <p:grpSpPr bwMode="auto">
                <a:xfrm>
                  <a:off x="945" y="1257"/>
                  <a:ext cx="24" cy="18"/>
                  <a:chOff x="945" y="1257"/>
                  <a:chExt cx="24" cy="18"/>
                </a:xfrm>
              </p:grpSpPr>
              <p:sp>
                <p:nvSpPr>
                  <p:cNvPr id="55221" name="Line 706"/>
                  <p:cNvSpPr>
                    <a:spLocks noChangeShapeType="1"/>
                  </p:cNvSpPr>
                  <p:nvPr/>
                </p:nvSpPr>
                <p:spPr bwMode="auto">
                  <a:xfrm>
                    <a:off x="949" y="1257"/>
                    <a:ext cx="15" cy="7"/>
                  </a:xfrm>
                  <a:prstGeom prst="line">
                    <a:avLst/>
                  </a:prstGeom>
                  <a:noFill/>
                  <a:ln w="9360">
                    <a:solidFill>
                      <a:srgbClr val="000000"/>
                    </a:solidFill>
                    <a:miter lim="800000"/>
                    <a:headEnd/>
                    <a:tailEnd/>
                  </a:ln>
                </p:spPr>
                <p:txBody>
                  <a:bodyPr/>
                  <a:lstStyle/>
                  <a:p>
                    <a:endParaRPr lang="en-GB"/>
                  </a:p>
                </p:txBody>
              </p:sp>
              <p:sp>
                <p:nvSpPr>
                  <p:cNvPr id="55222" name="Line 707"/>
                  <p:cNvSpPr>
                    <a:spLocks noChangeShapeType="1"/>
                  </p:cNvSpPr>
                  <p:nvPr/>
                </p:nvSpPr>
                <p:spPr bwMode="auto">
                  <a:xfrm flipH="1">
                    <a:off x="943" y="1266"/>
                    <a:ext cx="26" cy="9"/>
                  </a:xfrm>
                  <a:prstGeom prst="line">
                    <a:avLst/>
                  </a:prstGeom>
                  <a:noFill/>
                  <a:ln w="9360">
                    <a:solidFill>
                      <a:srgbClr val="000000"/>
                    </a:solidFill>
                    <a:miter lim="800000"/>
                    <a:headEnd/>
                    <a:tailEnd/>
                  </a:ln>
                </p:spPr>
                <p:txBody>
                  <a:bodyPr/>
                  <a:lstStyle/>
                  <a:p>
                    <a:endParaRPr lang="en-GB"/>
                  </a:p>
                </p:txBody>
              </p:sp>
            </p:grpSp>
          </p:grpSp>
        </p:grpSp>
        <p:grpSp>
          <p:nvGrpSpPr>
            <p:cNvPr id="54058" name="Group 708"/>
            <p:cNvGrpSpPr>
              <a:grpSpLocks/>
            </p:cNvGrpSpPr>
            <p:nvPr/>
          </p:nvGrpSpPr>
          <p:grpSpPr bwMode="auto">
            <a:xfrm>
              <a:off x="884" y="1283"/>
              <a:ext cx="100" cy="192"/>
              <a:chOff x="884" y="1283"/>
              <a:chExt cx="100" cy="192"/>
            </a:xfrm>
          </p:grpSpPr>
          <p:sp>
            <p:nvSpPr>
              <p:cNvPr id="55162" name="Oval 709"/>
              <p:cNvSpPr>
                <a:spLocks noChangeArrowheads="1"/>
              </p:cNvSpPr>
              <p:nvPr/>
            </p:nvSpPr>
            <p:spPr bwMode="auto">
              <a:xfrm rot="10800000">
                <a:off x="931" y="1447"/>
                <a:ext cx="54" cy="29"/>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5163" name="Line 710"/>
              <p:cNvSpPr>
                <a:spLocks noChangeShapeType="1"/>
              </p:cNvSpPr>
              <p:nvPr/>
            </p:nvSpPr>
            <p:spPr bwMode="auto">
              <a:xfrm flipV="1">
                <a:off x="956" y="1415"/>
                <a:ext cx="0" cy="25"/>
              </a:xfrm>
              <a:prstGeom prst="line">
                <a:avLst/>
              </a:prstGeom>
              <a:noFill/>
              <a:ln w="9360">
                <a:solidFill>
                  <a:srgbClr val="000000"/>
                </a:solidFill>
                <a:miter lim="800000"/>
                <a:headEnd/>
                <a:tailEnd/>
              </a:ln>
            </p:spPr>
            <p:txBody>
              <a:bodyPr/>
              <a:lstStyle/>
              <a:p>
                <a:endParaRPr lang="en-GB"/>
              </a:p>
            </p:txBody>
          </p:sp>
          <p:sp>
            <p:nvSpPr>
              <p:cNvPr id="55164" name="Line 711"/>
              <p:cNvSpPr>
                <a:spLocks noChangeShapeType="1"/>
              </p:cNvSpPr>
              <p:nvPr/>
            </p:nvSpPr>
            <p:spPr bwMode="auto">
              <a:xfrm flipH="1">
                <a:off x="890" y="1420"/>
                <a:ext cx="70" cy="0"/>
              </a:xfrm>
              <a:prstGeom prst="line">
                <a:avLst/>
              </a:prstGeom>
              <a:noFill/>
              <a:ln w="9360">
                <a:solidFill>
                  <a:srgbClr val="000000"/>
                </a:solidFill>
                <a:miter lim="800000"/>
                <a:headEnd/>
                <a:tailEnd/>
              </a:ln>
            </p:spPr>
            <p:txBody>
              <a:bodyPr/>
              <a:lstStyle/>
              <a:p>
                <a:endParaRPr lang="en-GB"/>
              </a:p>
            </p:txBody>
          </p:sp>
          <p:sp>
            <p:nvSpPr>
              <p:cNvPr id="55165" name="Line 712"/>
              <p:cNvSpPr>
                <a:spLocks noChangeShapeType="1"/>
              </p:cNvSpPr>
              <p:nvPr/>
            </p:nvSpPr>
            <p:spPr bwMode="auto">
              <a:xfrm flipV="1">
                <a:off x="896" y="1407"/>
                <a:ext cx="0" cy="17"/>
              </a:xfrm>
              <a:prstGeom prst="line">
                <a:avLst/>
              </a:prstGeom>
              <a:noFill/>
              <a:ln w="9360">
                <a:solidFill>
                  <a:srgbClr val="000000"/>
                </a:solidFill>
                <a:miter lim="800000"/>
                <a:headEnd/>
                <a:tailEnd/>
              </a:ln>
            </p:spPr>
            <p:txBody>
              <a:bodyPr/>
              <a:lstStyle/>
              <a:p>
                <a:endParaRPr lang="en-GB"/>
              </a:p>
            </p:txBody>
          </p:sp>
          <p:sp>
            <p:nvSpPr>
              <p:cNvPr id="55166" name="Line 713"/>
              <p:cNvSpPr>
                <a:spLocks noChangeShapeType="1"/>
              </p:cNvSpPr>
              <p:nvPr/>
            </p:nvSpPr>
            <p:spPr bwMode="auto">
              <a:xfrm flipV="1">
                <a:off x="926" y="1407"/>
                <a:ext cx="0" cy="17"/>
              </a:xfrm>
              <a:prstGeom prst="line">
                <a:avLst/>
              </a:prstGeom>
              <a:noFill/>
              <a:ln w="9360">
                <a:solidFill>
                  <a:srgbClr val="000000"/>
                </a:solidFill>
                <a:miter lim="800000"/>
                <a:headEnd/>
                <a:tailEnd/>
              </a:ln>
            </p:spPr>
            <p:txBody>
              <a:bodyPr/>
              <a:lstStyle/>
              <a:p>
                <a:endParaRPr lang="en-GB"/>
              </a:p>
            </p:txBody>
          </p:sp>
          <p:grpSp>
            <p:nvGrpSpPr>
              <p:cNvPr id="54059" name="Group 714"/>
              <p:cNvGrpSpPr>
                <a:grpSpLocks/>
              </p:cNvGrpSpPr>
              <p:nvPr/>
            </p:nvGrpSpPr>
            <p:grpSpPr bwMode="auto">
              <a:xfrm>
                <a:off x="914" y="1283"/>
                <a:ext cx="25" cy="132"/>
                <a:chOff x="914" y="1283"/>
                <a:chExt cx="25" cy="132"/>
              </a:xfrm>
            </p:grpSpPr>
            <p:sp>
              <p:nvSpPr>
                <p:cNvPr id="55188" name="Line 715"/>
                <p:cNvSpPr>
                  <a:spLocks noChangeShapeType="1"/>
                </p:cNvSpPr>
                <p:nvPr/>
              </p:nvSpPr>
              <p:spPr bwMode="auto">
                <a:xfrm flipV="1">
                  <a:off x="926" y="1400"/>
                  <a:ext cx="9" cy="16"/>
                </a:xfrm>
                <a:prstGeom prst="line">
                  <a:avLst/>
                </a:prstGeom>
                <a:noFill/>
                <a:ln w="9360">
                  <a:solidFill>
                    <a:srgbClr val="000000"/>
                  </a:solidFill>
                  <a:miter lim="800000"/>
                  <a:headEnd/>
                  <a:tailEnd/>
                </a:ln>
              </p:spPr>
              <p:txBody>
                <a:bodyPr/>
                <a:lstStyle/>
                <a:p>
                  <a:endParaRPr lang="en-GB"/>
                </a:p>
              </p:txBody>
            </p:sp>
            <p:grpSp>
              <p:nvGrpSpPr>
                <p:cNvPr id="54060" name="Group 716"/>
                <p:cNvGrpSpPr>
                  <a:grpSpLocks/>
                </p:cNvGrpSpPr>
                <p:nvPr/>
              </p:nvGrpSpPr>
              <p:grpSpPr bwMode="auto">
                <a:xfrm>
                  <a:off x="914" y="1383"/>
                  <a:ext cx="25" cy="25"/>
                  <a:chOff x="914" y="1383"/>
                  <a:chExt cx="25" cy="25"/>
                </a:xfrm>
              </p:grpSpPr>
              <p:sp>
                <p:nvSpPr>
                  <p:cNvPr id="55205" name="Line 717"/>
                  <p:cNvSpPr>
                    <a:spLocks noChangeShapeType="1"/>
                  </p:cNvSpPr>
                  <p:nvPr/>
                </p:nvSpPr>
                <p:spPr bwMode="auto">
                  <a:xfrm flipH="1" flipV="1">
                    <a:off x="913" y="1392"/>
                    <a:ext cx="27" cy="17"/>
                  </a:xfrm>
                  <a:prstGeom prst="line">
                    <a:avLst/>
                  </a:prstGeom>
                  <a:noFill/>
                  <a:ln w="9360">
                    <a:solidFill>
                      <a:srgbClr val="000000"/>
                    </a:solidFill>
                    <a:miter lim="800000"/>
                    <a:headEnd/>
                    <a:tailEnd/>
                  </a:ln>
                </p:spPr>
                <p:txBody>
                  <a:bodyPr/>
                  <a:lstStyle/>
                  <a:p>
                    <a:endParaRPr lang="en-GB"/>
                  </a:p>
                </p:txBody>
              </p:sp>
              <p:sp>
                <p:nvSpPr>
                  <p:cNvPr id="55206" name="Line 718"/>
                  <p:cNvSpPr>
                    <a:spLocks noChangeShapeType="1"/>
                  </p:cNvSpPr>
                  <p:nvPr/>
                </p:nvSpPr>
                <p:spPr bwMode="auto">
                  <a:xfrm flipV="1">
                    <a:off x="920" y="1382"/>
                    <a:ext cx="16" cy="19"/>
                  </a:xfrm>
                  <a:prstGeom prst="line">
                    <a:avLst/>
                  </a:prstGeom>
                  <a:noFill/>
                  <a:ln w="9360">
                    <a:solidFill>
                      <a:srgbClr val="000000"/>
                    </a:solidFill>
                    <a:miter lim="800000"/>
                    <a:headEnd/>
                    <a:tailEnd/>
                  </a:ln>
                </p:spPr>
                <p:txBody>
                  <a:bodyPr/>
                  <a:lstStyle/>
                  <a:p>
                    <a:endParaRPr lang="en-GB"/>
                  </a:p>
                </p:txBody>
              </p:sp>
            </p:grpSp>
            <p:grpSp>
              <p:nvGrpSpPr>
                <p:cNvPr id="54061" name="Group 719"/>
                <p:cNvGrpSpPr>
                  <a:grpSpLocks/>
                </p:cNvGrpSpPr>
                <p:nvPr/>
              </p:nvGrpSpPr>
              <p:grpSpPr bwMode="auto">
                <a:xfrm>
                  <a:off x="914" y="1362"/>
                  <a:ext cx="25" cy="25"/>
                  <a:chOff x="914" y="1362"/>
                  <a:chExt cx="25" cy="25"/>
                </a:xfrm>
              </p:grpSpPr>
              <p:sp>
                <p:nvSpPr>
                  <p:cNvPr id="55203" name="Line 720"/>
                  <p:cNvSpPr>
                    <a:spLocks noChangeShapeType="1"/>
                  </p:cNvSpPr>
                  <p:nvPr/>
                </p:nvSpPr>
                <p:spPr bwMode="auto">
                  <a:xfrm flipH="1" flipV="1">
                    <a:off x="913" y="1371"/>
                    <a:ext cx="27" cy="17"/>
                  </a:xfrm>
                  <a:prstGeom prst="line">
                    <a:avLst/>
                  </a:prstGeom>
                  <a:noFill/>
                  <a:ln w="9360">
                    <a:solidFill>
                      <a:srgbClr val="000000"/>
                    </a:solidFill>
                    <a:miter lim="800000"/>
                    <a:headEnd/>
                    <a:tailEnd/>
                  </a:ln>
                </p:spPr>
                <p:txBody>
                  <a:bodyPr/>
                  <a:lstStyle/>
                  <a:p>
                    <a:endParaRPr lang="en-GB"/>
                  </a:p>
                </p:txBody>
              </p:sp>
              <p:sp>
                <p:nvSpPr>
                  <p:cNvPr id="55204" name="Line 721"/>
                  <p:cNvSpPr>
                    <a:spLocks noChangeShapeType="1"/>
                  </p:cNvSpPr>
                  <p:nvPr/>
                </p:nvSpPr>
                <p:spPr bwMode="auto">
                  <a:xfrm flipV="1">
                    <a:off x="920" y="1362"/>
                    <a:ext cx="16" cy="19"/>
                  </a:xfrm>
                  <a:prstGeom prst="line">
                    <a:avLst/>
                  </a:prstGeom>
                  <a:noFill/>
                  <a:ln w="9360">
                    <a:solidFill>
                      <a:srgbClr val="000000"/>
                    </a:solidFill>
                    <a:miter lim="800000"/>
                    <a:headEnd/>
                    <a:tailEnd/>
                  </a:ln>
                </p:spPr>
                <p:txBody>
                  <a:bodyPr/>
                  <a:lstStyle/>
                  <a:p>
                    <a:endParaRPr lang="en-GB"/>
                  </a:p>
                </p:txBody>
              </p:sp>
            </p:grpSp>
            <p:grpSp>
              <p:nvGrpSpPr>
                <p:cNvPr id="54062" name="Group 722"/>
                <p:cNvGrpSpPr>
                  <a:grpSpLocks/>
                </p:cNvGrpSpPr>
                <p:nvPr/>
              </p:nvGrpSpPr>
              <p:grpSpPr bwMode="auto">
                <a:xfrm>
                  <a:off x="914" y="1343"/>
                  <a:ext cx="25" cy="25"/>
                  <a:chOff x="914" y="1343"/>
                  <a:chExt cx="25" cy="25"/>
                </a:xfrm>
              </p:grpSpPr>
              <p:sp>
                <p:nvSpPr>
                  <p:cNvPr id="55201" name="Line 723"/>
                  <p:cNvSpPr>
                    <a:spLocks noChangeShapeType="1"/>
                  </p:cNvSpPr>
                  <p:nvPr/>
                </p:nvSpPr>
                <p:spPr bwMode="auto">
                  <a:xfrm flipH="1" flipV="1">
                    <a:off x="913" y="1352"/>
                    <a:ext cx="27" cy="17"/>
                  </a:xfrm>
                  <a:prstGeom prst="line">
                    <a:avLst/>
                  </a:prstGeom>
                  <a:noFill/>
                  <a:ln w="9360">
                    <a:solidFill>
                      <a:srgbClr val="000000"/>
                    </a:solidFill>
                    <a:miter lim="800000"/>
                    <a:headEnd/>
                    <a:tailEnd/>
                  </a:ln>
                </p:spPr>
                <p:txBody>
                  <a:bodyPr/>
                  <a:lstStyle/>
                  <a:p>
                    <a:endParaRPr lang="en-GB"/>
                  </a:p>
                </p:txBody>
              </p:sp>
              <p:sp>
                <p:nvSpPr>
                  <p:cNvPr id="55202" name="Line 724"/>
                  <p:cNvSpPr>
                    <a:spLocks noChangeShapeType="1"/>
                  </p:cNvSpPr>
                  <p:nvPr/>
                </p:nvSpPr>
                <p:spPr bwMode="auto">
                  <a:xfrm flipV="1">
                    <a:off x="920" y="1342"/>
                    <a:ext cx="16" cy="19"/>
                  </a:xfrm>
                  <a:prstGeom prst="line">
                    <a:avLst/>
                  </a:prstGeom>
                  <a:noFill/>
                  <a:ln w="9360">
                    <a:solidFill>
                      <a:srgbClr val="000000"/>
                    </a:solidFill>
                    <a:miter lim="800000"/>
                    <a:headEnd/>
                    <a:tailEnd/>
                  </a:ln>
                </p:spPr>
                <p:txBody>
                  <a:bodyPr/>
                  <a:lstStyle/>
                  <a:p>
                    <a:endParaRPr lang="en-GB"/>
                  </a:p>
                </p:txBody>
              </p:sp>
            </p:grpSp>
            <p:grpSp>
              <p:nvGrpSpPr>
                <p:cNvPr id="54063" name="Group 725"/>
                <p:cNvGrpSpPr>
                  <a:grpSpLocks/>
                </p:cNvGrpSpPr>
                <p:nvPr/>
              </p:nvGrpSpPr>
              <p:grpSpPr bwMode="auto">
                <a:xfrm>
                  <a:off x="914" y="1323"/>
                  <a:ext cx="25" cy="25"/>
                  <a:chOff x="914" y="1323"/>
                  <a:chExt cx="25" cy="25"/>
                </a:xfrm>
              </p:grpSpPr>
              <p:sp>
                <p:nvSpPr>
                  <p:cNvPr id="55199" name="Line 726"/>
                  <p:cNvSpPr>
                    <a:spLocks noChangeShapeType="1"/>
                  </p:cNvSpPr>
                  <p:nvPr/>
                </p:nvSpPr>
                <p:spPr bwMode="auto">
                  <a:xfrm flipH="1" flipV="1">
                    <a:off x="913" y="1332"/>
                    <a:ext cx="27" cy="17"/>
                  </a:xfrm>
                  <a:prstGeom prst="line">
                    <a:avLst/>
                  </a:prstGeom>
                  <a:noFill/>
                  <a:ln w="9360">
                    <a:solidFill>
                      <a:srgbClr val="000000"/>
                    </a:solidFill>
                    <a:miter lim="800000"/>
                    <a:headEnd/>
                    <a:tailEnd/>
                  </a:ln>
                </p:spPr>
                <p:txBody>
                  <a:bodyPr/>
                  <a:lstStyle/>
                  <a:p>
                    <a:endParaRPr lang="en-GB"/>
                  </a:p>
                </p:txBody>
              </p:sp>
              <p:sp>
                <p:nvSpPr>
                  <p:cNvPr id="55200" name="Line 727"/>
                  <p:cNvSpPr>
                    <a:spLocks noChangeShapeType="1"/>
                  </p:cNvSpPr>
                  <p:nvPr/>
                </p:nvSpPr>
                <p:spPr bwMode="auto">
                  <a:xfrm flipV="1">
                    <a:off x="920" y="1322"/>
                    <a:ext cx="16" cy="19"/>
                  </a:xfrm>
                  <a:prstGeom prst="line">
                    <a:avLst/>
                  </a:prstGeom>
                  <a:noFill/>
                  <a:ln w="9360">
                    <a:solidFill>
                      <a:srgbClr val="000000"/>
                    </a:solidFill>
                    <a:miter lim="800000"/>
                    <a:headEnd/>
                    <a:tailEnd/>
                  </a:ln>
                </p:spPr>
                <p:txBody>
                  <a:bodyPr/>
                  <a:lstStyle/>
                  <a:p>
                    <a:endParaRPr lang="en-GB"/>
                  </a:p>
                </p:txBody>
              </p:sp>
            </p:grpSp>
            <p:grpSp>
              <p:nvGrpSpPr>
                <p:cNvPr id="54077" name="Group 728"/>
                <p:cNvGrpSpPr>
                  <a:grpSpLocks/>
                </p:cNvGrpSpPr>
                <p:nvPr/>
              </p:nvGrpSpPr>
              <p:grpSpPr bwMode="auto">
                <a:xfrm>
                  <a:off x="914" y="1303"/>
                  <a:ext cx="25" cy="25"/>
                  <a:chOff x="914" y="1303"/>
                  <a:chExt cx="25" cy="25"/>
                </a:xfrm>
              </p:grpSpPr>
              <p:sp>
                <p:nvSpPr>
                  <p:cNvPr id="55197" name="Line 729"/>
                  <p:cNvSpPr>
                    <a:spLocks noChangeShapeType="1"/>
                  </p:cNvSpPr>
                  <p:nvPr/>
                </p:nvSpPr>
                <p:spPr bwMode="auto">
                  <a:xfrm flipH="1" flipV="1">
                    <a:off x="913" y="1313"/>
                    <a:ext cx="27" cy="17"/>
                  </a:xfrm>
                  <a:prstGeom prst="line">
                    <a:avLst/>
                  </a:prstGeom>
                  <a:noFill/>
                  <a:ln w="9360">
                    <a:solidFill>
                      <a:srgbClr val="000000"/>
                    </a:solidFill>
                    <a:miter lim="800000"/>
                    <a:headEnd/>
                    <a:tailEnd/>
                  </a:ln>
                </p:spPr>
                <p:txBody>
                  <a:bodyPr/>
                  <a:lstStyle/>
                  <a:p>
                    <a:endParaRPr lang="en-GB"/>
                  </a:p>
                </p:txBody>
              </p:sp>
              <p:sp>
                <p:nvSpPr>
                  <p:cNvPr id="55198" name="Line 730"/>
                  <p:cNvSpPr>
                    <a:spLocks noChangeShapeType="1"/>
                  </p:cNvSpPr>
                  <p:nvPr/>
                </p:nvSpPr>
                <p:spPr bwMode="auto">
                  <a:xfrm flipV="1">
                    <a:off x="920" y="1302"/>
                    <a:ext cx="16" cy="19"/>
                  </a:xfrm>
                  <a:prstGeom prst="line">
                    <a:avLst/>
                  </a:prstGeom>
                  <a:noFill/>
                  <a:ln w="9360">
                    <a:solidFill>
                      <a:srgbClr val="000000"/>
                    </a:solidFill>
                    <a:miter lim="800000"/>
                    <a:headEnd/>
                    <a:tailEnd/>
                  </a:ln>
                </p:spPr>
                <p:txBody>
                  <a:bodyPr/>
                  <a:lstStyle/>
                  <a:p>
                    <a:endParaRPr lang="en-GB"/>
                  </a:p>
                </p:txBody>
              </p:sp>
            </p:grpSp>
            <p:grpSp>
              <p:nvGrpSpPr>
                <p:cNvPr id="54078" name="Group 731"/>
                <p:cNvGrpSpPr>
                  <a:grpSpLocks/>
                </p:cNvGrpSpPr>
                <p:nvPr/>
              </p:nvGrpSpPr>
              <p:grpSpPr bwMode="auto">
                <a:xfrm>
                  <a:off x="914" y="1283"/>
                  <a:ext cx="25" cy="25"/>
                  <a:chOff x="914" y="1283"/>
                  <a:chExt cx="25" cy="25"/>
                </a:xfrm>
              </p:grpSpPr>
              <p:sp>
                <p:nvSpPr>
                  <p:cNvPr id="55195" name="Line 732"/>
                  <p:cNvSpPr>
                    <a:spLocks noChangeShapeType="1"/>
                  </p:cNvSpPr>
                  <p:nvPr/>
                </p:nvSpPr>
                <p:spPr bwMode="auto">
                  <a:xfrm flipH="1" flipV="1">
                    <a:off x="913" y="1292"/>
                    <a:ext cx="27" cy="17"/>
                  </a:xfrm>
                  <a:prstGeom prst="line">
                    <a:avLst/>
                  </a:prstGeom>
                  <a:noFill/>
                  <a:ln w="9360">
                    <a:solidFill>
                      <a:srgbClr val="000000"/>
                    </a:solidFill>
                    <a:miter lim="800000"/>
                    <a:headEnd/>
                    <a:tailEnd/>
                  </a:ln>
                </p:spPr>
                <p:txBody>
                  <a:bodyPr/>
                  <a:lstStyle/>
                  <a:p>
                    <a:endParaRPr lang="en-GB"/>
                  </a:p>
                </p:txBody>
              </p:sp>
              <p:sp>
                <p:nvSpPr>
                  <p:cNvPr id="55196" name="Line 733"/>
                  <p:cNvSpPr>
                    <a:spLocks noChangeShapeType="1"/>
                  </p:cNvSpPr>
                  <p:nvPr/>
                </p:nvSpPr>
                <p:spPr bwMode="auto">
                  <a:xfrm flipV="1">
                    <a:off x="920" y="1282"/>
                    <a:ext cx="16" cy="19"/>
                  </a:xfrm>
                  <a:prstGeom prst="line">
                    <a:avLst/>
                  </a:prstGeom>
                  <a:noFill/>
                  <a:ln w="9360">
                    <a:solidFill>
                      <a:srgbClr val="000000"/>
                    </a:solidFill>
                    <a:miter lim="800000"/>
                    <a:headEnd/>
                    <a:tailEnd/>
                  </a:ln>
                </p:spPr>
                <p:txBody>
                  <a:bodyPr/>
                  <a:lstStyle/>
                  <a:p>
                    <a:endParaRPr lang="en-GB"/>
                  </a:p>
                </p:txBody>
              </p:sp>
            </p:grpSp>
          </p:grpSp>
          <p:grpSp>
            <p:nvGrpSpPr>
              <p:cNvPr id="54079" name="Group 734"/>
              <p:cNvGrpSpPr>
                <a:grpSpLocks/>
              </p:cNvGrpSpPr>
              <p:nvPr/>
            </p:nvGrpSpPr>
            <p:grpSpPr bwMode="auto">
              <a:xfrm>
                <a:off x="884" y="1283"/>
                <a:ext cx="25" cy="132"/>
                <a:chOff x="884" y="1283"/>
                <a:chExt cx="25" cy="132"/>
              </a:xfrm>
            </p:grpSpPr>
            <p:sp>
              <p:nvSpPr>
                <p:cNvPr id="55169" name="Line 735"/>
                <p:cNvSpPr>
                  <a:spLocks noChangeShapeType="1"/>
                </p:cNvSpPr>
                <p:nvPr/>
              </p:nvSpPr>
              <p:spPr bwMode="auto">
                <a:xfrm flipV="1">
                  <a:off x="896" y="1400"/>
                  <a:ext cx="9" cy="16"/>
                </a:xfrm>
                <a:prstGeom prst="line">
                  <a:avLst/>
                </a:prstGeom>
                <a:noFill/>
                <a:ln w="9360">
                  <a:solidFill>
                    <a:srgbClr val="000000"/>
                  </a:solidFill>
                  <a:miter lim="800000"/>
                  <a:headEnd/>
                  <a:tailEnd/>
                </a:ln>
              </p:spPr>
              <p:txBody>
                <a:bodyPr/>
                <a:lstStyle/>
                <a:p>
                  <a:endParaRPr lang="en-GB"/>
                </a:p>
              </p:txBody>
            </p:sp>
            <p:grpSp>
              <p:nvGrpSpPr>
                <p:cNvPr id="54080" name="Group 736"/>
                <p:cNvGrpSpPr>
                  <a:grpSpLocks/>
                </p:cNvGrpSpPr>
                <p:nvPr/>
              </p:nvGrpSpPr>
              <p:grpSpPr bwMode="auto">
                <a:xfrm>
                  <a:off x="884" y="1383"/>
                  <a:ext cx="25" cy="25"/>
                  <a:chOff x="884" y="1383"/>
                  <a:chExt cx="25" cy="25"/>
                </a:xfrm>
              </p:grpSpPr>
              <p:sp>
                <p:nvSpPr>
                  <p:cNvPr id="55186" name="Line 737"/>
                  <p:cNvSpPr>
                    <a:spLocks noChangeShapeType="1"/>
                  </p:cNvSpPr>
                  <p:nvPr/>
                </p:nvSpPr>
                <p:spPr bwMode="auto">
                  <a:xfrm flipH="1" flipV="1">
                    <a:off x="883" y="1392"/>
                    <a:ext cx="27" cy="17"/>
                  </a:xfrm>
                  <a:prstGeom prst="line">
                    <a:avLst/>
                  </a:prstGeom>
                  <a:noFill/>
                  <a:ln w="9360">
                    <a:solidFill>
                      <a:srgbClr val="000000"/>
                    </a:solidFill>
                    <a:miter lim="800000"/>
                    <a:headEnd/>
                    <a:tailEnd/>
                  </a:ln>
                </p:spPr>
                <p:txBody>
                  <a:bodyPr/>
                  <a:lstStyle/>
                  <a:p>
                    <a:endParaRPr lang="en-GB"/>
                  </a:p>
                </p:txBody>
              </p:sp>
              <p:sp>
                <p:nvSpPr>
                  <p:cNvPr id="55187" name="Line 738"/>
                  <p:cNvSpPr>
                    <a:spLocks noChangeShapeType="1"/>
                  </p:cNvSpPr>
                  <p:nvPr/>
                </p:nvSpPr>
                <p:spPr bwMode="auto">
                  <a:xfrm flipV="1">
                    <a:off x="888" y="1382"/>
                    <a:ext cx="16" cy="19"/>
                  </a:xfrm>
                  <a:prstGeom prst="line">
                    <a:avLst/>
                  </a:prstGeom>
                  <a:noFill/>
                  <a:ln w="9360">
                    <a:solidFill>
                      <a:srgbClr val="000000"/>
                    </a:solidFill>
                    <a:miter lim="800000"/>
                    <a:headEnd/>
                    <a:tailEnd/>
                  </a:ln>
                </p:spPr>
                <p:txBody>
                  <a:bodyPr/>
                  <a:lstStyle/>
                  <a:p>
                    <a:endParaRPr lang="en-GB"/>
                  </a:p>
                </p:txBody>
              </p:sp>
            </p:grpSp>
            <p:grpSp>
              <p:nvGrpSpPr>
                <p:cNvPr id="54081" name="Group 739"/>
                <p:cNvGrpSpPr>
                  <a:grpSpLocks/>
                </p:cNvGrpSpPr>
                <p:nvPr/>
              </p:nvGrpSpPr>
              <p:grpSpPr bwMode="auto">
                <a:xfrm>
                  <a:off x="884" y="1362"/>
                  <a:ext cx="25" cy="25"/>
                  <a:chOff x="884" y="1362"/>
                  <a:chExt cx="25" cy="25"/>
                </a:xfrm>
              </p:grpSpPr>
              <p:sp>
                <p:nvSpPr>
                  <p:cNvPr id="55184" name="Line 740"/>
                  <p:cNvSpPr>
                    <a:spLocks noChangeShapeType="1"/>
                  </p:cNvSpPr>
                  <p:nvPr/>
                </p:nvSpPr>
                <p:spPr bwMode="auto">
                  <a:xfrm flipH="1" flipV="1">
                    <a:off x="883" y="1371"/>
                    <a:ext cx="27" cy="17"/>
                  </a:xfrm>
                  <a:prstGeom prst="line">
                    <a:avLst/>
                  </a:prstGeom>
                  <a:noFill/>
                  <a:ln w="9360">
                    <a:solidFill>
                      <a:srgbClr val="000000"/>
                    </a:solidFill>
                    <a:miter lim="800000"/>
                    <a:headEnd/>
                    <a:tailEnd/>
                  </a:ln>
                </p:spPr>
                <p:txBody>
                  <a:bodyPr/>
                  <a:lstStyle/>
                  <a:p>
                    <a:endParaRPr lang="en-GB"/>
                  </a:p>
                </p:txBody>
              </p:sp>
              <p:sp>
                <p:nvSpPr>
                  <p:cNvPr id="55185" name="Line 741"/>
                  <p:cNvSpPr>
                    <a:spLocks noChangeShapeType="1"/>
                  </p:cNvSpPr>
                  <p:nvPr/>
                </p:nvSpPr>
                <p:spPr bwMode="auto">
                  <a:xfrm flipV="1">
                    <a:off x="888" y="1362"/>
                    <a:ext cx="16" cy="19"/>
                  </a:xfrm>
                  <a:prstGeom prst="line">
                    <a:avLst/>
                  </a:prstGeom>
                  <a:noFill/>
                  <a:ln w="9360">
                    <a:solidFill>
                      <a:srgbClr val="000000"/>
                    </a:solidFill>
                    <a:miter lim="800000"/>
                    <a:headEnd/>
                    <a:tailEnd/>
                  </a:ln>
                </p:spPr>
                <p:txBody>
                  <a:bodyPr/>
                  <a:lstStyle/>
                  <a:p>
                    <a:endParaRPr lang="en-GB"/>
                  </a:p>
                </p:txBody>
              </p:sp>
            </p:grpSp>
            <p:grpSp>
              <p:nvGrpSpPr>
                <p:cNvPr id="54082" name="Group 742"/>
                <p:cNvGrpSpPr>
                  <a:grpSpLocks/>
                </p:cNvGrpSpPr>
                <p:nvPr/>
              </p:nvGrpSpPr>
              <p:grpSpPr bwMode="auto">
                <a:xfrm>
                  <a:off x="884" y="1343"/>
                  <a:ext cx="25" cy="25"/>
                  <a:chOff x="884" y="1343"/>
                  <a:chExt cx="25" cy="25"/>
                </a:xfrm>
              </p:grpSpPr>
              <p:sp>
                <p:nvSpPr>
                  <p:cNvPr id="55182" name="Line 743"/>
                  <p:cNvSpPr>
                    <a:spLocks noChangeShapeType="1"/>
                  </p:cNvSpPr>
                  <p:nvPr/>
                </p:nvSpPr>
                <p:spPr bwMode="auto">
                  <a:xfrm flipH="1" flipV="1">
                    <a:off x="883" y="1352"/>
                    <a:ext cx="27" cy="17"/>
                  </a:xfrm>
                  <a:prstGeom prst="line">
                    <a:avLst/>
                  </a:prstGeom>
                  <a:noFill/>
                  <a:ln w="9360">
                    <a:solidFill>
                      <a:srgbClr val="000000"/>
                    </a:solidFill>
                    <a:miter lim="800000"/>
                    <a:headEnd/>
                    <a:tailEnd/>
                  </a:ln>
                </p:spPr>
                <p:txBody>
                  <a:bodyPr/>
                  <a:lstStyle/>
                  <a:p>
                    <a:endParaRPr lang="en-GB"/>
                  </a:p>
                </p:txBody>
              </p:sp>
              <p:sp>
                <p:nvSpPr>
                  <p:cNvPr id="55183" name="Line 744"/>
                  <p:cNvSpPr>
                    <a:spLocks noChangeShapeType="1"/>
                  </p:cNvSpPr>
                  <p:nvPr/>
                </p:nvSpPr>
                <p:spPr bwMode="auto">
                  <a:xfrm flipV="1">
                    <a:off x="888" y="1342"/>
                    <a:ext cx="16" cy="19"/>
                  </a:xfrm>
                  <a:prstGeom prst="line">
                    <a:avLst/>
                  </a:prstGeom>
                  <a:noFill/>
                  <a:ln w="9360">
                    <a:solidFill>
                      <a:srgbClr val="000000"/>
                    </a:solidFill>
                    <a:miter lim="800000"/>
                    <a:headEnd/>
                    <a:tailEnd/>
                  </a:ln>
                </p:spPr>
                <p:txBody>
                  <a:bodyPr/>
                  <a:lstStyle/>
                  <a:p>
                    <a:endParaRPr lang="en-GB"/>
                  </a:p>
                </p:txBody>
              </p:sp>
            </p:grpSp>
            <p:grpSp>
              <p:nvGrpSpPr>
                <p:cNvPr id="54100" name="Group 745"/>
                <p:cNvGrpSpPr>
                  <a:grpSpLocks/>
                </p:cNvGrpSpPr>
                <p:nvPr/>
              </p:nvGrpSpPr>
              <p:grpSpPr bwMode="auto">
                <a:xfrm>
                  <a:off x="884" y="1323"/>
                  <a:ext cx="25" cy="25"/>
                  <a:chOff x="884" y="1323"/>
                  <a:chExt cx="25" cy="25"/>
                </a:xfrm>
              </p:grpSpPr>
              <p:sp>
                <p:nvSpPr>
                  <p:cNvPr id="55180" name="Line 746"/>
                  <p:cNvSpPr>
                    <a:spLocks noChangeShapeType="1"/>
                  </p:cNvSpPr>
                  <p:nvPr/>
                </p:nvSpPr>
                <p:spPr bwMode="auto">
                  <a:xfrm flipH="1" flipV="1">
                    <a:off x="883" y="1332"/>
                    <a:ext cx="27" cy="17"/>
                  </a:xfrm>
                  <a:prstGeom prst="line">
                    <a:avLst/>
                  </a:prstGeom>
                  <a:noFill/>
                  <a:ln w="9360">
                    <a:solidFill>
                      <a:srgbClr val="000000"/>
                    </a:solidFill>
                    <a:miter lim="800000"/>
                    <a:headEnd/>
                    <a:tailEnd/>
                  </a:ln>
                </p:spPr>
                <p:txBody>
                  <a:bodyPr/>
                  <a:lstStyle/>
                  <a:p>
                    <a:endParaRPr lang="en-GB"/>
                  </a:p>
                </p:txBody>
              </p:sp>
              <p:sp>
                <p:nvSpPr>
                  <p:cNvPr id="55181" name="Line 747"/>
                  <p:cNvSpPr>
                    <a:spLocks noChangeShapeType="1"/>
                  </p:cNvSpPr>
                  <p:nvPr/>
                </p:nvSpPr>
                <p:spPr bwMode="auto">
                  <a:xfrm flipV="1">
                    <a:off x="888" y="1322"/>
                    <a:ext cx="16" cy="19"/>
                  </a:xfrm>
                  <a:prstGeom prst="line">
                    <a:avLst/>
                  </a:prstGeom>
                  <a:noFill/>
                  <a:ln w="9360">
                    <a:solidFill>
                      <a:srgbClr val="000000"/>
                    </a:solidFill>
                    <a:miter lim="800000"/>
                    <a:headEnd/>
                    <a:tailEnd/>
                  </a:ln>
                </p:spPr>
                <p:txBody>
                  <a:bodyPr/>
                  <a:lstStyle/>
                  <a:p>
                    <a:endParaRPr lang="en-GB"/>
                  </a:p>
                </p:txBody>
              </p:sp>
            </p:grpSp>
            <p:grpSp>
              <p:nvGrpSpPr>
                <p:cNvPr id="54101" name="Group 748"/>
                <p:cNvGrpSpPr>
                  <a:grpSpLocks/>
                </p:cNvGrpSpPr>
                <p:nvPr/>
              </p:nvGrpSpPr>
              <p:grpSpPr bwMode="auto">
                <a:xfrm>
                  <a:off x="884" y="1303"/>
                  <a:ext cx="25" cy="25"/>
                  <a:chOff x="884" y="1303"/>
                  <a:chExt cx="25" cy="25"/>
                </a:xfrm>
              </p:grpSpPr>
              <p:sp>
                <p:nvSpPr>
                  <p:cNvPr id="55178" name="Line 749"/>
                  <p:cNvSpPr>
                    <a:spLocks noChangeShapeType="1"/>
                  </p:cNvSpPr>
                  <p:nvPr/>
                </p:nvSpPr>
                <p:spPr bwMode="auto">
                  <a:xfrm flipH="1" flipV="1">
                    <a:off x="883" y="1313"/>
                    <a:ext cx="27" cy="17"/>
                  </a:xfrm>
                  <a:prstGeom prst="line">
                    <a:avLst/>
                  </a:prstGeom>
                  <a:noFill/>
                  <a:ln w="9360">
                    <a:solidFill>
                      <a:srgbClr val="000000"/>
                    </a:solidFill>
                    <a:miter lim="800000"/>
                    <a:headEnd/>
                    <a:tailEnd/>
                  </a:ln>
                </p:spPr>
                <p:txBody>
                  <a:bodyPr/>
                  <a:lstStyle/>
                  <a:p>
                    <a:endParaRPr lang="en-GB"/>
                  </a:p>
                </p:txBody>
              </p:sp>
              <p:sp>
                <p:nvSpPr>
                  <p:cNvPr id="55179" name="Line 750"/>
                  <p:cNvSpPr>
                    <a:spLocks noChangeShapeType="1"/>
                  </p:cNvSpPr>
                  <p:nvPr/>
                </p:nvSpPr>
                <p:spPr bwMode="auto">
                  <a:xfrm flipV="1">
                    <a:off x="888" y="1302"/>
                    <a:ext cx="16" cy="19"/>
                  </a:xfrm>
                  <a:prstGeom prst="line">
                    <a:avLst/>
                  </a:prstGeom>
                  <a:noFill/>
                  <a:ln w="9360">
                    <a:solidFill>
                      <a:srgbClr val="000000"/>
                    </a:solidFill>
                    <a:miter lim="800000"/>
                    <a:headEnd/>
                    <a:tailEnd/>
                  </a:ln>
                </p:spPr>
                <p:txBody>
                  <a:bodyPr/>
                  <a:lstStyle/>
                  <a:p>
                    <a:endParaRPr lang="en-GB"/>
                  </a:p>
                </p:txBody>
              </p:sp>
            </p:grpSp>
            <p:grpSp>
              <p:nvGrpSpPr>
                <p:cNvPr id="54103" name="Group 751"/>
                <p:cNvGrpSpPr>
                  <a:grpSpLocks/>
                </p:cNvGrpSpPr>
                <p:nvPr/>
              </p:nvGrpSpPr>
              <p:grpSpPr bwMode="auto">
                <a:xfrm>
                  <a:off x="884" y="1283"/>
                  <a:ext cx="25" cy="25"/>
                  <a:chOff x="884" y="1283"/>
                  <a:chExt cx="25" cy="25"/>
                </a:xfrm>
              </p:grpSpPr>
              <p:sp>
                <p:nvSpPr>
                  <p:cNvPr id="55176" name="Line 752"/>
                  <p:cNvSpPr>
                    <a:spLocks noChangeShapeType="1"/>
                  </p:cNvSpPr>
                  <p:nvPr/>
                </p:nvSpPr>
                <p:spPr bwMode="auto">
                  <a:xfrm flipH="1" flipV="1">
                    <a:off x="883" y="1292"/>
                    <a:ext cx="27" cy="17"/>
                  </a:xfrm>
                  <a:prstGeom prst="line">
                    <a:avLst/>
                  </a:prstGeom>
                  <a:noFill/>
                  <a:ln w="9360">
                    <a:solidFill>
                      <a:srgbClr val="000000"/>
                    </a:solidFill>
                    <a:miter lim="800000"/>
                    <a:headEnd/>
                    <a:tailEnd/>
                  </a:ln>
                </p:spPr>
                <p:txBody>
                  <a:bodyPr/>
                  <a:lstStyle/>
                  <a:p>
                    <a:endParaRPr lang="en-GB"/>
                  </a:p>
                </p:txBody>
              </p:sp>
              <p:sp>
                <p:nvSpPr>
                  <p:cNvPr id="55177" name="Line 753"/>
                  <p:cNvSpPr>
                    <a:spLocks noChangeShapeType="1"/>
                  </p:cNvSpPr>
                  <p:nvPr/>
                </p:nvSpPr>
                <p:spPr bwMode="auto">
                  <a:xfrm flipV="1">
                    <a:off x="888" y="1282"/>
                    <a:ext cx="16" cy="19"/>
                  </a:xfrm>
                  <a:prstGeom prst="line">
                    <a:avLst/>
                  </a:prstGeom>
                  <a:noFill/>
                  <a:ln w="9360">
                    <a:solidFill>
                      <a:srgbClr val="000000"/>
                    </a:solidFill>
                    <a:miter lim="800000"/>
                    <a:headEnd/>
                    <a:tailEnd/>
                  </a:ln>
                </p:spPr>
                <p:txBody>
                  <a:bodyPr/>
                  <a:lstStyle/>
                  <a:p>
                    <a:endParaRPr lang="en-GB"/>
                  </a:p>
                </p:txBody>
              </p:sp>
            </p:grpSp>
          </p:grpSp>
        </p:grpSp>
      </p:grpSp>
      <p:grpSp>
        <p:nvGrpSpPr>
          <p:cNvPr id="54104" name="Group 754"/>
          <p:cNvGrpSpPr>
            <a:grpSpLocks/>
          </p:cNvGrpSpPr>
          <p:nvPr/>
        </p:nvGrpSpPr>
        <p:grpSpPr bwMode="auto">
          <a:xfrm>
            <a:off x="3598863" y="1738313"/>
            <a:ext cx="1481137" cy="603250"/>
            <a:chOff x="2267" y="1095"/>
            <a:chExt cx="933" cy="380"/>
          </a:xfrm>
        </p:grpSpPr>
        <p:grpSp>
          <p:nvGrpSpPr>
            <p:cNvPr id="54105" name="Group 755"/>
            <p:cNvGrpSpPr>
              <a:grpSpLocks/>
            </p:cNvGrpSpPr>
            <p:nvPr/>
          </p:nvGrpSpPr>
          <p:grpSpPr bwMode="auto">
            <a:xfrm>
              <a:off x="2734" y="1095"/>
              <a:ext cx="113" cy="380"/>
              <a:chOff x="2734" y="1095"/>
              <a:chExt cx="113" cy="380"/>
            </a:xfrm>
          </p:grpSpPr>
          <p:grpSp>
            <p:nvGrpSpPr>
              <p:cNvPr id="54106" name="Group 756"/>
              <p:cNvGrpSpPr>
                <a:grpSpLocks/>
              </p:cNvGrpSpPr>
              <p:nvPr/>
            </p:nvGrpSpPr>
            <p:grpSpPr bwMode="auto">
              <a:xfrm>
                <a:off x="2734" y="1095"/>
                <a:ext cx="98" cy="180"/>
                <a:chOff x="2734" y="1095"/>
                <a:chExt cx="98" cy="180"/>
              </a:xfrm>
            </p:grpSpPr>
            <p:sp>
              <p:nvSpPr>
                <p:cNvPr id="55115" name="Oval 757"/>
                <p:cNvSpPr>
                  <a:spLocks noChangeArrowheads="1"/>
                </p:cNvSpPr>
                <p:nvPr/>
              </p:nvSpPr>
              <p:spPr bwMode="auto">
                <a:xfrm>
                  <a:off x="2734" y="1095"/>
                  <a:ext cx="54" cy="29"/>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5116" name="Line 758"/>
                <p:cNvSpPr>
                  <a:spLocks noChangeShapeType="1"/>
                </p:cNvSpPr>
                <p:nvPr/>
              </p:nvSpPr>
              <p:spPr bwMode="auto">
                <a:xfrm>
                  <a:off x="2763" y="1126"/>
                  <a:ext cx="0" cy="14"/>
                </a:xfrm>
                <a:prstGeom prst="line">
                  <a:avLst/>
                </a:prstGeom>
                <a:noFill/>
                <a:ln w="9360">
                  <a:solidFill>
                    <a:srgbClr val="000000"/>
                  </a:solidFill>
                  <a:miter lim="800000"/>
                  <a:headEnd/>
                  <a:tailEnd/>
                </a:ln>
              </p:spPr>
              <p:txBody>
                <a:bodyPr/>
                <a:lstStyle/>
                <a:p>
                  <a:endParaRPr lang="en-GB"/>
                </a:p>
              </p:txBody>
            </p:sp>
            <p:sp>
              <p:nvSpPr>
                <p:cNvPr id="55117" name="Line 759"/>
                <p:cNvSpPr>
                  <a:spLocks noChangeShapeType="1"/>
                </p:cNvSpPr>
                <p:nvPr/>
              </p:nvSpPr>
              <p:spPr bwMode="auto">
                <a:xfrm>
                  <a:off x="2763" y="1142"/>
                  <a:ext cx="57" cy="0"/>
                </a:xfrm>
                <a:prstGeom prst="line">
                  <a:avLst/>
                </a:prstGeom>
                <a:noFill/>
                <a:ln w="9360">
                  <a:solidFill>
                    <a:srgbClr val="000000"/>
                  </a:solidFill>
                  <a:miter lim="800000"/>
                  <a:headEnd/>
                  <a:tailEnd/>
                </a:ln>
              </p:spPr>
              <p:txBody>
                <a:bodyPr/>
                <a:lstStyle/>
                <a:p>
                  <a:endParaRPr lang="en-GB"/>
                </a:p>
              </p:txBody>
            </p:sp>
            <p:sp>
              <p:nvSpPr>
                <p:cNvPr id="55118" name="Line 760"/>
                <p:cNvSpPr>
                  <a:spLocks noChangeShapeType="1"/>
                </p:cNvSpPr>
                <p:nvPr/>
              </p:nvSpPr>
              <p:spPr bwMode="auto">
                <a:xfrm>
                  <a:off x="2823" y="1142"/>
                  <a:ext cx="0" cy="5"/>
                </a:xfrm>
                <a:prstGeom prst="line">
                  <a:avLst/>
                </a:prstGeom>
                <a:noFill/>
                <a:ln w="9360">
                  <a:solidFill>
                    <a:srgbClr val="000000"/>
                  </a:solidFill>
                  <a:miter lim="800000"/>
                  <a:headEnd/>
                  <a:tailEnd/>
                </a:ln>
              </p:spPr>
              <p:txBody>
                <a:bodyPr/>
                <a:lstStyle/>
                <a:p>
                  <a:endParaRPr lang="en-GB"/>
                </a:p>
              </p:txBody>
            </p:sp>
            <p:sp>
              <p:nvSpPr>
                <p:cNvPr id="55119" name="Line 761"/>
                <p:cNvSpPr>
                  <a:spLocks noChangeShapeType="1"/>
                </p:cNvSpPr>
                <p:nvPr/>
              </p:nvSpPr>
              <p:spPr bwMode="auto">
                <a:xfrm>
                  <a:off x="2793" y="1142"/>
                  <a:ext cx="0" cy="5"/>
                </a:xfrm>
                <a:prstGeom prst="line">
                  <a:avLst/>
                </a:prstGeom>
                <a:noFill/>
                <a:ln w="9360">
                  <a:solidFill>
                    <a:srgbClr val="000000"/>
                  </a:solidFill>
                  <a:miter lim="800000"/>
                  <a:headEnd/>
                  <a:tailEnd/>
                </a:ln>
              </p:spPr>
              <p:txBody>
                <a:bodyPr/>
                <a:lstStyle/>
                <a:p>
                  <a:endParaRPr lang="en-GB"/>
                </a:p>
              </p:txBody>
            </p:sp>
            <p:grpSp>
              <p:nvGrpSpPr>
                <p:cNvPr id="54107" name="Group 762"/>
                <p:cNvGrpSpPr>
                  <a:grpSpLocks/>
                </p:cNvGrpSpPr>
                <p:nvPr/>
              </p:nvGrpSpPr>
              <p:grpSpPr bwMode="auto">
                <a:xfrm>
                  <a:off x="2778" y="1149"/>
                  <a:ext cx="24" cy="126"/>
                  <a:chOff x="2778" y="1149"/>
                  <a:chExt cx="24" cy="126"/>
                </a:xfrm>
              </p:grpSpPr>
              <p:sp>
                <p:nvSpPr>
                  <p:cNvPr id="55141" name="Line 763"/>
                  <p:cNvSpPr>
                    <a:spLocks noChangeShapeType="1"/>
                  </p:cNvSpPr>
                  <p:nvPr/>
                </p:nvSpPr>
                <p:spPr bwMode="auto">
                  <a:xfrm flipH="1">
                    <a:off x="2777" y="1149"/>
                    <a:ext cx="20" cy="5"/>
                  </a:xfrm>
                  <a:prstGeom prst="line">
                    <a:avLst/>
                  </a:prstGeom>
                  <a:noFill/>
                  <a:ln w="9360">
                    <a:solidFill>
                      <a:srgbClr val="000000"/>
                    </a:solidFill>
                    <a:miter lim="800000"/>
                    <a:headEnd/>
                    <a:tailEnd/>
                  </a:ln>
                </p:spPr>
                <p:txBody>
                  <a:bodyPr/>
                  <a:lstStyle/>
                  <a:p>
                    <a:endParaRPr lang="en-GB"/>
                  </a:p>
                </p:txBody>
              </p:sp>
              <p:grpSp>
                <p:nvGrpSpPr>
                  <p:cNvPr id="54108" name="Group 764"/>
                  <p:cNvGrpSpPr>
                    <a:grpSpLocks/>
                  </p:cNvGrpSpPr>
                  <p:nvPr/>
                </p:nvGrpSpPr>
                <p:grpSpPr bwMode="auto">
                  <a:xfrm>
                    <a:off x="2779" y="1155"/>
                    <a:ext cx="23" cy="18"/>
                    <a:chOff x="2779" y="1155"/>
                    <a:chExt cx="23" cy="18"/>
                  </a:xfrm>
                </p:grpSpPr>
                <p:sp>
                  <p:nvSpPr>
                    <p:cNvPr id="55158" name="Line 765"/>
                    <p:cNvSpPr>
                      <a:spLocks noChangeShapeType="1"/>
                    </p:cNvSpPr>
                    <p:nvPr/>
                  </p:nvSpPr>
                  <p:spPr bwMode="auto">
                    <a:xfrm>
                      <a:off x="2783" y="1155"/>
                      <a:ext cx="14" cy="7"/>
                    </a:xfrm>
                    <a:prstGeom prst="line">
                      <a:avLst/>
                    </a:prstGeom>
                    <a:noFill/>
                    <a:ln w="9360">
                      <a:solidFill>
                        <a:srgbClr val="000000"/>
                      </a:solidFill>
                      <a:miter lim="800000"/>
                      <a:headEnd/>
                      <a:tailEnd/>
                    </a:ln>
                  </p:spPr>
                  <p:txBody>
                    <a:bodyPr/>
                    <a:lstStyle/>
                    <a:p>
                      <a:endParaRPr lang="en-GB"/>
                    </a:p>
                  </p:txBody>
                </p:sp>
                <p:sp>
                  <p:nvSpPr>
                    <p:cNvPr id="55159" name="Line 766"/>
                    <p:cNvSpPr>
                      <a:spLocks noChangeShapeType="1"/>
                    </p:cNvSpPr>
                    <p:nvPr/>
                  </p:nvSpPr>
                  <p:spPr bwMode="auto">
                    <a:xfrm flipH="1">
                      <a:off x="2778" y="1164"/>
                      <a:ext cx="25" cy="9"/>
                    </a:xfrm>
                    <a:prstGeom prst="line">
                      <a:avLst/>
                    </a:prstGeom>
                    <a:noFill/>
                    <a:ln w="9360">
                      <a:solidFill>
                        <a:srgbClr val="000000"/>
                      </a:solidFill>
                      <a:miter lim="800000"/>
                      <a:headEnd/>
                      <a:tailEnd/>
                    </a:ln>
                  </p:spPr>
                  <p:txBody>
                    <a:bodyPr/>
                    <a:lstStyle/>
                    <a:p>
                      <a:endParaRPr lang="en-GB"/>
                    </a:p>
                  </p:txBody>
                </p:sp>
              </p:grpSp>
              <p:grpSp>
                <p:nvGrpSpPr>
                  <p:cNvPr id="54122" name="Group 767"/>
                  <p:cNvGrpSpPr>
                    <a:grpSpLocks/>
                  </p:cNvGrpSpPr>
                  <p:nvPr/>
                </p:nvGrpSpPr>
                <p:grpSpPr bwMode="auto">
                  <a:xfrm>
                    <a:off x="2779" y="1176"/>
                    <a:ext cx="23" cy="18"/>
                    <a:chOff x="2779" y="1176"/>
                    <a:chExt cx="23" cy="18"/>
                  </a:xfrm>
                </p:grpSpPr>
                <p:sp>
                  <p:nvSpPr>
                    <p:cNvPr id="55156" name="Line 768"/>
                    <p:cNvSpPr>
                      <a:spLocks noChangeShapeType="1"/>
                    </p:cNvSpPr>
                    <p:nvPr/>
                  </p:nvSpPr>
                  <p:spPr bwMode="auto">
                    <a:xfrm>
                      <a:off x="2783" y="1176"/>
                      <a:ext cx="14" cy="7"/>
                    </a:xfrm>
                    <a:prstGeom prst="line">
                      <a:avLst/>
                    </a:prstGeom>
                    <a:noFill/>
                    <a:ln w="9360">
                      <a:solidFill>
                        <a:srgbClr val="000000"/>
                      </a:solidFill>
                      <a:miter lim="800000"/>
                      <a:headEnd/>
                      <a:tailEnd/>
                    </a:ln>
                  </p:spPr>
                  <p:txBody>
                    <a:bodyPr/>
                    <a:lstStyle/>
                    <a:p>
                      <a:endParaRPr lang="en-GB"/>
                    </a:p>
                  </p:txBody>
                </p:sp>
                <p:sp>
                  <p:nvSpPr>
                    <p:cNvPr id="55157" name="Line 769"/>
                    <p:cNvSpPr>
                      <a:spLocks noChangeShapeType="1"/>
                    </p:cNvSpPr>
                    <p:nvPr/>
                  </p:nvSpPr>
                  <p:spPr bwMode="auto">
                    <a:xfrm flipH="1">
                      <a:off x="2778" y="1185"/>
                      <a:ext cx="25" cy="9"/>
                    </a:xfrm>
                    <a:prstGeom prst="line">
                      <a:avLst/>
                    </a:prstGeom>
                    <a:noFill/>
                    <a:ln w="9360">
                      <a:solidFill>
                        <a:srgbClr val="000000"/>
                      </a:solidFill>
                      <a:miter lim="800000"/>
                      <a:headEnd/>
                      <a:tailEnd/>
                    </a:ln>
                  </p:spPr>
                  <p:txBody>
                    <a:bodyPr/>
                    <a:lstStyle/>
                    <a:p>
                      <a:endParaRPr lang="en-GB"/>
                    </a:p>
                  </p:txBody>
                </p:sp>
              </p:grpSp>
              <p:grpSp>
                <p:nvGrpSpPr>
                  <p:cNvPr id="54123" name="Group 770"/>
                  <p:cNvGrpSpPr>
                    <a:grpSpLocks/>
                  </p:cNvGrpSpPr>
                  <p:nvPr/>
                </p:nvGrpSpPr>
                <p:grpSpPr bwMode="auto">
                  <a:xfrm>
                    <a:off x="2779" y="1196"/>
                    <a:ext cx="23" cy="18"/>
                    <a:chOff x="2779" y="1196"/>
                    <a:chExt cx="23" cy="18"/>
                  </a:xfrm>
                </p:grpSpPr>
                <p:sp>
                  <p:nvSpPr>
                    <p:cNvPr id="55154" name="Line 771"/>
                    <p:cNvSpPr>
                      <a:spLocks noChangeShapeType="1"/>
                    </p:cNvSpPr>
                    <p:nvPr/>
                  </p:nvSpPr>
                  <p:spPr bwMode="auto">
                    <a:xfrm>
                      <a:off x="2783" y="1196"/>
                      <a:ext cx="14" cy="7"/>
                    </a:xfrm>
                    <a:prstGeom prst="line">
                      <a:avLst/>
                    </a:prstGeom>
                    <a:noFill/>
                    <a:ln w="9360">
                      <a:solidFill>
                        <a:srgbClr val="000000"/>
                      </a:solidFill>
                      <a:miter lim="800000"/>
                      <a:headEnd/>
                      <a:tailEnd/>
                    </a:ln>
                  </p:spPr>
                  <p:txBody>
                    <a:bodyPr/>
                    <a:lstStyle/>
                    <a:p>
                      <a:endParaRPr lang="en-GB"/>
                    </a:p>
                  </p:txBody>
                </p:sp>
                <p:sp>
                  <p:nvSpPr>
                    <p:cNvPr id="55155" name="Line 772"/>
                    <p:cNvSpPr>
                      <a:spLocks noChangeShapeType="1"/>
                    </p:cNvSpPr>
                    <p:nvPr/>
                  </p:nvSpPr>
                  <p:spPr bwMode="auto">
                    <a:xfrm flipH="1">
                      <a:off x="2778" y="1205"/>
                      <a:ext cx="25" cy="9"/>
                    </a:xfrm>
                    <a:prstGeom prst="line">
                      <a:avLst/>
                    </a:prstGeom>
                    <a:noFill/>
                    <a:ln w="9360">
                      <a:solidFill>
                        <a:srgbClr val="000000"/>
                      </a:solidFill>
                      <a:miter lim="800000"/>
                      <a:headEnd/>
                      <a:tailEnd/>
                    </a:ln>
                  </p:spPr>
                  <p:txBody>
                    <a:bodyPr/>
                    <a:lstStyle/>
                    <a:p>
                      <a:endParaRPr lang="en-GB"/>
                    </a:p>
                  </p:txBody>
                </p:sp>
              </p:grpSp>
              <p:grpSp>
                <p:nvGrpSpPr>
                  <p:cNvPr id="54124" name="Group 773"/>
                  <p:cNvGrpSpPr>
                    <a:grpSpLocks/>
                  </p:cNvGrpSpPr>
                  <p:nvPr/>
                </p:nvGrpSpPr>
                <p:grpSpPr bwMode="auto">
                  <a:xfrm>
                    <a:off x="2779" y="1216"/>
                    <a:ext cx="23" cy="18"/>
                    <a:chOff x="2779" y="1216"/>
                    <a:chExt cx="23" cy="18"/>
                  </a:xfrm>
                </p:grpSpPr>
                <p:sp>
                  <p:nvSpPr>
                    <p:cNvPr id="55152" name="Line 774"/>
                    <p:cNvSpPr>
                      <a:spLocks noChangeShapeType="1"/>
                    </p:cNvSpPr>
                    <p:nvPr/>
                  </p:nvSpPr>
                  <p:spPr bwMode="auto">
                    <a:xfrm>
                      <a:off x="2783" y="1216"/>
                      <a:ext cx="14" cy="7"/>
                    </a:xfrm>
                    <a:prstGeom prst="line">
                      <a:avLst/>
                    </a:prstGeom>
                    <a:noFill/>
                    <a:ln w="9360">
                      <a:solidFill>
                        <a:srgbClr val="000000"/>
                      </a:solidFill>
                      <a:miter lim="800000"/>
                      <a:headEnd/>
                      <a:tailEnd/>
                    </a:ln>
                  </p:spPr>
                  <p:txBody>
                    <a:bodyPr/>
                    <a:lstStyle/>
                    <a:p>
                      <a:endParaRPr lang="en-GB"/>
                    </a:p>
                  </p:txBody>
                </p:sp>
                <p:sp>
                  <p:nvSpPr>
                    <p:cNvPr id="55153" name="Line 775"/>
                    <p:cNvSpPr>
                      <a:spLocks noChangeShapeType="1"/>
                    </p:cNvSpPr>
                    <p:nvPr/>
                  </p:nvSpPr>
                  <p:spPr bwMode="auto">
                    <a:xfrm flipH="1">
                      <a:off x="2778" y="1225"/>
                      <a:ext cx="25" cy="9"/>
                    </a:xfrm>
                    <a:prstGeom prst="line">
                      <a:avLst/>
                    </a:prstGeom>
                    <a:noFill/>
                    <a:ln w="9360">
                      <a:solidFill>
                        <a:srgbClr val="000000"/>
                      </a:solidFill>
                      <a:miter lim="800000"/>
                      <a:headEnd/>
                      <a:tailEnd/>
                    </a:ln>
                  </p:spPr>
                  <p:txBody>
                    <a:bodyPr/>
                    <a:lstStyle/>
                    <a:p>
                      <a:endParaRPr lang="en-GB"/>
                    </a:p>
                  </p:txBody>
                </p:sp>
              </p:grpSp>
              <p:grpSp>
                <p:nvGrpSpPr>
                  <p:cNvPr id="54125" name="Group 776"/>
                  <p:cNvGrpSpPr>
                    <a:grpSpLocks/>
                  </p:cNvGrpSpPr>
                  <p:nvPr/>
                </p:nvGrpSpPr>
                <p:grpSpPr bwMode="auto">
                  <a:xfrm>
                    <a:off x="2779" y="1237"/>
                    <a:ext cx="23" cy="17"/>
                    <a:chOff x="2779" y="1237"/>
                    <a:chExt cx="23" cy="17"/>
                  </a:xfrm>
                </p:grpSpPr>
                <p:sp>
                  <p:nvSpPr>
                    <p:cNvPr id="55150" name="Line 777"/>
                    <p:cNvSpPr>
                      <a:spLocks noChangeShapeType="1"/>
                    </p:cNvSpPr>
                    <p:nvPr/>
                  </p:nvSpPr>
                  <p:spPr bwMode="auto">
                    <a:xfrm>
                      <a:off x="2783" y="1237"/>
                      <a:ext cx="14" cy="7"/>
                    </a:xfrm>
                    <a:prstGeom prst="line">
                      <a:avLst/>
                    </a:prstGeom>
                    <a:noFill/>
                    <a:ln w="9360">
                      <a:solidFill>
                        <a:srgbClr val="000000"/>
                      </a:solidFill>
                      <a:miter lim="800000"/>
                      <a:headEnd/>
                      <a:tailEnd/>
                    </a:ln>
                  </p:spPr>
                  <p:txBody>
                    <a:bodyPr/>
                    <a:lstStyle/>
                    <a:p>
                      <a:endParaRPr lang="en-GB"/>
                    </a:p>
                  </p:txBody>
                </p:sp>
                <p:sp>
                  <p:nvSpPr>
                    <p:cNvPr id="55151" name="Line 778"/>
                    <p:cNvSpPr>
                      <a:spLocks noChangeShapeType="1"/>
                    </p:cNvSpPr>
                    <p:nvPr/>
                  </p:nvSpPr>
                  <p:spPr bwMode="auto">
                    <a:xfrm flipH="1">
                      <a:off x="2778" y="1245"/>
                      <a:ext cx="25" cy="9"/>
                    </a:xfrm>
                    <a:prstGeom prst="line">
                      <a:avLst/>
                    </a:prstGeom>
                    <a:noFill/>
                    <a:ln w="9360">
                      <a:solidFill>
                        <a:srgbClr val="000000"/>
                      </a:solidFill>
                      <a:miter lim="800000"/>
                      <a:headEnd/>
                      <a:tailEnd/>
                    </a:ln>
                  </p:spPr>
                  <p:txBody>
                    <a:bodyPr/>
                    <a:lstStyle/>
                    <a:p>
                      <a:endParaRPr lang="en-GB"/>
                    </a:p>
                  </p:txBody>
                </p:sp>
              </p:grpSp>
              <p:grpSp>
                <p:nvGrpSpPr>
                  <p:cNvPr id="54126" name="Group 779"/>
                  <p:cNvGrpSpPr>
                    <a:grpSpLocks/>
                  </p:cNvGrpSpPr>
                  <p:nvPr/>
                </p:nvGrpSpPr>
                <p:grpSpPr bwMode="auto">
                  <a:xfrm>
                    <a:off x="2779" y="1257"/>
                    <a:ext cx="23" cy="18"/>
                    <a:chOff x="2779" y="1257"/>
                    <a:chExt cx="23" cy="18"/>
                  </a:xfrm>
                </p:grpSpPr>
                <p:sp>
                  <p:nvSpPr>
                    <p:cNvPr id="55148" name="Line 780"/>
                    <p:cNvSpPr>
                      <a:spLocks noChangeShapeType="1"/>
                    </p:cNvSpPr>
                    <p:nvPr/>
                  </p:nvSpPr>
                  <p:spPr bwMode="auto">
                    <a:xfrm>
                      <a:off x="2783" y="1257"/>
                      <a:ext cx="14" cy="7"/>
                    </a:xfrm>
                    <a:prstGeom prst="line">
                      <a:avLst/>
                    </a:prstGeom>
                    <a:noFill/>
                    <a:ln w="9360">
                      <a:solidFill>
                        <a:srgbClr val="000000"/>
                      </a:solidFill>
                      <a:miter lim="800000"/>
                      <a:headEnd/>
                      <a:tailEnd/>
                    </a:ln>
                  </p:spPr>
                  <p:txBody>
                    <a:bodyPr/>
                    <a:lstStyle/>
                    <a:p>
                      <a:endParaRPr lang="en-GB"/>
                    </a:p>
                  </p:txBody>
                </p:sp>
                <p:sp>
                  <p:nvSpPr>
                    <p:cNvPr id="55149" name="Line 781"/>
                    <p:cNvSpPr>
                      <a:spLocks noChangeShapeType="1"/>
                    </p:cNvSpPr>
                    <p:nvPr/>
                  </p:nvSpPr>
                  <p:spPr bwMode="auto">
                    <a:xfrm flipH="1">
                      <a:off x="2778" y="1266"/>
                      <a:ext cx="25" cy="9"/>
                    </a:xfrm>
                    <a:prstGeom prst="line">
                      <a:avLst/>
                    </a:prstGeom>
                    <a:noFill/>
                    <a:ln w="9360">
                      <a:solidFill>
                        <a:srgbClr val="000000"/>
                      </a:solidFill>
                      <a:miter lim="800000"/>
                      <a:headEnd/>
                      <a:tailEnd/>
                    </a:ln>
                  </p:spPr>
                  <p:txBody>
                    <a:bodyPr/>
                    <a:lstStyle/>
                    <a:p>
                      <a:endParaRPr lang="en-GB"/>
                    </a:p>
                  </p:txBody>
                </p:sp>
              </p:grpSp>
            </p:grpSp>
            <p:grpSp>
              <p:nvGrpSpPr>
                <p:cNvPr id="54127" name="Group 782"/>
                <p:cNvGrpSpPr>
                  <a:grpSpLocks/>
                </p:cNvGrpSpPr>
                <p:nvPr/>
              </p:nvGrpSpPr>
              <p:grpSpPr bwMode="auto">
                <a:xfrm>
                  <a:off x="2807" y="1149"/>
                  <a:ext cx="25" cy="126"/>
                  <a:chOff x="2807" y="1149"/>
                  <a:chExt cx="25" cy="126"/>
                </a:xfrm>
              </p:grpSpPr>
              <p:sp>
                <p:nvSpPr>
                  <p:cNvPr id="55122" name="Line 783"/>
                  <p:cNvSpPr>
                    <a:spLocks noChangeShapeType="1"/>
                  </p:cNvSpPr>
                  <p:nvPr/>
                </p:nvSpPr>
                <p:spPr bwMode="auto">
                  <a:xfrm flipH="1">
                    <a:off x="2806" y="1149"/>
                    <a:ext cx="20" cy="5"/>
                  </a:xfrm>
                  <a:prstGeom prst="line">
                    <a:avLst/>
                  </a:prstGeom>
                  <a:noFill/>
                  <a:ln w="9360">
                    <a:solidFill>
                      <a:srgbClr val="000000"/>
                    </a:solidFill>
                    <a:miter lim="800000"/>
                    <a:headEnd/>
                    <a:tailEnd/>
                  </a:ln>
                </p:spPr>
                <p:txBody>
                  <a:bodyPr/>
                  <a:lstStyle/>
                  <a:p>
                    <a:endParaRPr lang="en-GB"/>
                  </a:p>
                </p:txBody>
              </p:sp>
              <p:grpSp>
                <p:nvGrpSpPr>
                  <p:cNvPr id="54140" name="Group 784"/>
                  <p:cNvGrpSpPr>
                    <a:grpSpLocks/>
                  </p:cNvGrpSpPr>
                  <p:nvPr/>
                </p:nvGrpSpPr>
                <p:grpSpPr bwMode="auto">
                  <a:xfrm>
                    <a:off x="2809" y="1155"/>
                    <a:ext cx="23" cy="18"/>
                    <a:chOff x="2809" y="1155"/>
                    <a:chExt cx="23" cy="18"/>
                  </a:xfrm>
                </p:grpSpPr>
                <p:sp>
                  <p:nvSpPr>
                    <p:cNvPr id="55139" name="Line 785"/>
                    <p:cNvSpPr>
                      <a:spLocks noChangeShapeType="1"/>
                    </p:cNvSpPr>
                    <p:nvPr/>
                  </p:nvSpPr>
                  <p:spPr bwMode="auto">
                    <a:xfrm>
                      <a:off x="2813" y="1155"/>
                      <a:ext cx="14" cy="7"/>
                    </a:xfrm>
                    <a:prstGeom prst="line">
                      <a:avLst/>
                    </a:prstGeom>
                    <a:noFill/>
                    <a:ln w="9360">
                      <a:solidFill>
                        <a:srgbClr val="000000"/>
                      </a:solidFill>
                      <a:miter lim="800000"/>
                      <a:headEnd/>
                      <a:tailEnd/>
                    </a:ln>
                  </p:spPr>
                  <p:txBody>
                    <a:bodyPr/>
                    <a:lstStyle/>
                    <a:p>
                      <a:endParaRPr lang="en-GB"/>
                    </a:p>
                  </p:txBody>
                </p:sp>
                <p:sp>
                  <p:nvSpPr>
                    <p:cNvPr id="55140" name="Line 786"/>
                    <p:cNvSpPr>
                      <a:spLocks noChangeShapeType="1"/>
                    </p:cNvSpPr>
                    <p:nvPr/>
                  </p:nvSpPr>
                  <p:spPr bwMode="auto">
                    <a:xfrm flipH="1">
                      <a:off x="2808" y="1164"/>
                      <a:ext cx="25" cy="9"/>
                    </a:xfrm>
                    <a:prstGeom prst="line">
                      <a:avLst/>
                    </a:prstGeom>
                    <a:noFill/>
                    <a:ln w="9360">
                      <a:solidFill>
                        <a:srgbClr val="000000"/>
                      </a:solidFill>
                      <a:miter lim="800000"/>
                      <a:headEnd/>
                      <a:tailEnd/>
                    </a:ln>
                  </p:spPr>
                  <p:txBody>
                    <a:bodyPr/>
                    <a:lstStyle/>
                    <a:p>
                      <a:endParaRPr lang="en-GB"/>
                    </a:p>
                  </p:txBody>
                </p:sp>
              </p:grpSp>
              <p:grpSp>
                <p:nvGrpSpPr>
                  <p:cNvPr id="54141" name="Group 787"/>
                  <p:cNvGrpSpPr>
                    <a:grpSpLocks/>
                  </p:cNvGrpSpPr>
                  <p:nvPr/>
                </p:nvGrpSpPr>
                <p:grpSpPr bwMode="auto">
                  <a:xfrm>
                    <a:off x="2809" y="1176"/>
                    <a:ext cx="23" cy="18"/>
                    <a:chOff x="2809" y="1176"/>
                    <a:chExt cx="23" cy="18"/>
                  </a:xfrm>
                </p:grpSpPr>
                <p:sp>
                  <p:nvSpPr>
                    <p:cNvPr id="55137" name="Line 788"/>
                    <p:cNvSpPr>
                      <a:spLocks noChangeShapeType="1"/>
                    </p:cNvSpPr>
                    <p:nvPr/>
                  </p:nvSpPr>
                  <p:spPr bwMode="auto">
                    <a:xfrm>
                      <a:off x="2813" y="1176"/>
                      <a:ext cx="14" cy="7"/>
                    </a:xfrm>
                    <a:prstGeom prst="line">
                      <a:avLst/>
                    </a:prstGeom>
                    <a:noFill/>
                    <a:ln w="9360">
                      <a:solidFill>
                        <a:srgbClr val="000000"/>
                      </a:solidFill>
                      <a:miter lim="800000"/>
                      <a:headEnd/>
                      <a:tailEnd/>
                    </a:ln>
                  </p:spPr>
                  <p:txBody>
                    <a:bodyPr/>
                    <a:lstStyle/>
                    <a:p>
                      <a:endParaRPr lang="en-GB"/>
                    </a:p>
                  </p:txBody>
                </p:sp>
                <p:sp>
                  <p:nvSpPr>
                    <p:cNvPr id="55138" name="Line 789"/>
                    <p:cNvSpPr>
                      <a:spLocks noChangeShapeType="1"/>
                    </p:cNvSpPr>
                    <p:nvPr/>
                  </p:nvSpPr>
                  <p:spPr bwMode="auto">
                    <a:xfrm flipH="1">
                      <a:off x="2808" y="1185"/>
                      <a:ext cx="25" cy="9"/>
                    </a:xfrm>
                    <a:prstGeom prst="line">
                      <a:avLst/>
                    </a:prstGeom>
                    <a:noFill/>
                    <a:ln w="9360">
                      <a:solidFill>
                        <a:srgbClr val="000000"/>
                      </a:solidFill>
                      <a:miter lim="800000"/>
                      <a:headEnd/>
                      <a:tailEnd/>
                    </a:ln>
                  </p:spPr>
                  <p:txBody>
                    <a:bodyPr/>
                    <a:lstStyle/>
                    <a:p>
                      <a:endParaRPr lang="en-GB"/>
                    </a:p>
                  </p:txBody>
                </p:sp>
              </p:grpSp>
              <p:grpSp>
                <p:nvGrpSpPr>
                  <p:cNvPr id="54147" name="Group 790"/>
                  <p:cNvGrpSpPr>
                    <a:grpSpLocks/>
                  </p:cNvGrpSpPr>
                  <p:nvPr/>
                </p:nvGrpSpPr>
                <p:grpSpPr bwMode="auto">
                  <a:xfrm>
                    <a:off x="2809" y="1196"/>
                    <a:ext cx="23" cy="18"/>
                    <a:chOff x="2809" y="1196"/>
                    <a:chExt cx="23" cy="18"/>
                  </a:xfrm>
                </p:grpSpPr>
                <p:sp>
                  <p:nvSpPr>
                    <p:cNvPr id="55135" name="Line 791"/>
                    <p:cNvSpPr>
                      <a:spLocks noChangeShapeType="1"/>
                    </p:cNvSpPr>
                    <p:nvPr/>
                  </p:nvSpPr>
                  <p:spPr bwMode="auto">
                    <a:xfrm>
                      <a:off x="2813" y="1196"/>
                      <a:ext cx="14" cy="7"/>
                    </a:xfrm>
                    <a:prstGeom prst="line">
                      <a:avLst/>
                    </a:prstGeom>
                    <a:noFill/>
                    <a:ln w="9360">
                      <a:solidFill>
                        <a:srgbClr val="000000"/>
                      </a:solidFill>
                      <a:miter lim="800000"/>
                      <a:headEnd/>
                      <a:tailEnd/>
                    </a:ln>
                  </p:spPr>
                  <p:txBody>
                    <a:bodyPr/>
                    <a:lstStyle/>
                    <a:p>
                      <a:endParaRPr lang="en-GB"/>
                    </a:p>
                  </p:txBody>
                </p:sp>
                <p:sp>
                  <p:nvSpPr>
                    <p:cNvPr id="55136" name="Line 792"/>
                    <p:cNvSpPr>
                      <a:spLocks noChangeShapeType="1"/>
                    </p:cNvSpPr>
                    <p:nvPr/>
                  </p:nvSpPr>
                  <p:spPr bwMode="auto">
                    <a:xfrm flipH="1">
                      <a:off x="2808" y="1205"/>
                      <a:ext cx="25" cy="9"/>
                    </a:xfrm>
                    <a:prstGeom prst="line">
                      <a:avLst/>
                    </a:prstGeom>
                    <a:noFill/>
                    <a:ln w="9360">
                      <a:solidFill>
                        <a:srgbClr val="000000"/>
                      </a:solidFill>
                      <a:miter lim="800000"/>
                      <a:headEnd/>
                      <a:tailEnd/>
                    </a:ln>
                  </p:spPr>
                  <p:txBody>
                    <a:bodyPr/>
                    <a:lstStyle/>
                    <a:p>
                      <a:endParaRPr lang="en-GB"/>
                    </a:p>
                  </p:txBody>
                </p:sp>
              </p:grpSp>
              <p:grpSp>
                <p:nvGrpSpPr>
                  <p:cNvPr id="54148" name="Group 793"/>
                  <p:cNvGrpSpPr>
                    <a:grpSpLocks/>
                  </p:cNvGrpSpPr>
                  <p:nvPr/>
                </p:nvGrpSpPr>
                <p:grpSpPr bwMode="auto">
                  <a:xfrm>
                    <a:off x="2809" y="1216"/>
                    <a:ext cx="23" cy="18"/>
                    <a:chOff x="2809" y="1216"/>
                    <a:chExt cx="23" cy="18"/>
                  </a:xfrm>
                </p:grpSpPr>
                <p:sp>
                  <p:nvSpPr>
                    <p:cNvPr id="55133" name="Line 794"/>
                    <p:cNvSpPr>
                      <a:spLocks noChangeShapeType="1"/>
                    </p:cNvSpPr>
                    <p:nvPr/>
                  </p:nvSpPr>
                  <p:spPr bwMode="auto">
                    <a:xfrm>
                      <a:off x="2813" y="1216"/>
                      <a:ext cx="14" cy="7"/>
                    </a:xfrm>
                    <a:prstGeom prst="line">
                      <a:avLst/>
                    </a:prstGeom>
                    <a:noFill/>
                    <a:ln w="9360">
                      <a:solidFill>
                        <a:srgbClr val="000000"/>
                      </a:solidFill>
                      <a:miter lim="800000"/>
                      <a:headEnd/>
                      <a:tailEnd/>
                    </a:ln>
                  </p:spPr>
                  <p:txBody>
                    <a:bodyPr/>
                    <a:lstStyle/>
                    <a:p>
                      <a:endParaRPr lang="en-GB"/>
                    </a:p>
                  </p:txBody>
                </p:sp>
                <p:sp>
                  <p:nvSpPr>
                    <p:cNvPr id="55134" name="Line 795"/>
                    <p:cNvSpPr>
                      <a:spLocks noChangeShapeType="1"/>
                    </p:cNvSpPr>
                    <p:nvPr/>
                  </p:nvSpPr>
                  <p:spPr bwMode="auto">
                    <a:xfrm flipH="1">
                      <a:off x="2808" y="1225"/>
                      <a:ext cx="25" cy="9"/>
                    </a:xfrm>
                    <a:prstGeom prst="line">
                      <a:avLst/>
                    </a:prstGeom>
                    <a:noFill/>
                    <a:ln w="9360">
                      <a:solidFill>
                        <a:srgbClr val="000000"/>
                      </a:solidFill>
                      <a:miter lim="800000"/>
                      <a:headEnd/>
                      <a:tailEnd/>
                    </a:ln>
                  </p:spPr>
                  <p:txBody>
                    <a:bodyPr/>
                    <a:lstStyle/>
                    <a:p>
                      <a:endParaRPr lang="en-GB"/>
                    </a:p>
                  </p:txBody>
                </p:sp>
              </p:grpSp>
              <p:grpSp>
                <p:nvGrpSpPr>
                  <p:cNvPr id="54150" name="Group 796"/>
                  <p:cNvGrpSpPr>
                    <a:grpSpLocks/>
                  </p:cNvGrpSpPr>
                  <p:nvPr/>
                </p:nvGrpSpPr>
                <p:grpSpPr bwMode="auto">
                  <a:xfrm>
                    <a:off x="2809" y="1237"/>
                    <a:ext cx="23" cy="17"/>
                    <a:chOff x="2809" y="1237"/>
                    <a:chExt cx="23" cy="17"/>
                  </a:xfrm>
                </p:grpSpPr>
                <p:sp>
                  <p:nvSpPr>
                    <p:cNvPr id="55131" name="Line 797"/>
                    <p:cNvSpPr>
                      <a:spLocks noChangeShapeType="1"/>
                    </p:cNvSpPr>
                    <p:nvPr/>
                  </p:nvSpPr>
                  <p:spPr bwMode="auto">
                    <a:xfrm>
                      <a:off x="2813" y="1237"/>
                      <a:ext cx="14" cy="7"/>
                    </a:xfrm>
                    <a:prstGeom prst="line">
                      <a:avLst/>
                    </a:prstGeom>
                    <a:noFill/>
                    <a:ln w="9360">
                      <a:solidFill>
                        <a:srgbClr val="000000"/>
                      </a:solidFill>
                      <a:miter lim="800000"/>
                      <a:headEnd/>
                      <a:tailEnd/>
                    </a:ln>
                  </p:spPr>
                  <p:txBody>
                    <a:bodyPr/>
                    <a:lstStyle/>
                    <a:p>
                      <a:endParaRPr lang="en-GB"/>
                    </a:p>
                  </p:txBody>
                </p:sp>
                <p:sp>
                  <p:nvSpPr>
                    <p:cNvPr id="55132" name="Line 798"/>
                    <p:cNvSpPr>
                      <a:spLocks noChangeShapeType="1"/>
                    </p:cNvSpPr>
                    <p:nvPr/>
                  </p:nvSpPr>
                  <p:spPr bwMode="auto">
                    <a:xfrm flipH="1">
                      <a:off x="2808" y="1245"/>
                      <a:ext cx="25" cy="9"/>
                    </a:xfrm>
                    <a:prstGeom prst="line">
                      <a:avLst/>
                    </a:prstGeom>
                    <a:noFill/>
                    <a:ln w="9360">
                      <a:solidFill>
                        <a:srgbClr val="000000"/>
                      </a:solidFill>
                      <a:miter lim="800000"/>
                      <a:headEnd/>
                      <a:tailEnd/>
                    </a:ln>
                  </p:spPr>
                  <p:txBody>
                    <a:bodyPr/>
                    <a:lstStyle/>
                    <a:p>
                      <a:endParaRPr lang="en-GB"/>
                    </a:p>
                  </p:txBody>
                </p:sp>
              </p:grpSp>
              <p:grpSp>
                <p:nvGrpSpPr>
                  <p:cNvPr id="54151" name="Group 799"/>
                  <p:cNvGrpSpPr>
                    <a:grpSpLocks/>
                  </p:cNvGrpSpPr>
                  <p:nvPr/>
                </p:nvGrpSpPr>
                <p:grpSpPr bwMode="auto">
                  <a:xfrm>
                    <a:off x="2809" y="1257"/>
                    <a:ext cx="23" cy="18"/>
                    <a:chOff x="2809" y="1257"/>
                    <a:chExt cx="23" cy="18"/>
                  </a:xfrm>
                </p:grpSpPr>
                <p:sp>
                  <p:nvSpPr>
                    <p:cNvPr id="55129" name="Line 800"/>
                    <p:cNvSpPr>
                      <a:spLocks noChangeShapeType="1"/>
                    </p:cNvSpPr>
                    <p:nvPr/>
                  </p:nvSpPr>
                  <p:spPr bwMode="auto">
                    <a:xfrm>
                      <a:off x="2813" y="1257"/>
                      <a:ext cx="14" cy="7"/>
                    </a:xfrm>
                    <a:prstGeom prst="line">
                      <a:avLst/>
                    </a:prstGeom>
                    <a:noFill/>
                    <a:ln w="9360">
                      <a:solidFill>
                        <a:srgbClr val="000000"/>
                      </a:solidFill>
                      <a:miter lim="800000"/>
                      <a:headEnd/>
                      <a:tailEnd/>
                    </a:ln>
                  </p:spPr>
                  <p:txBody>
                    <a:bodyPr/>
                    <a:lstStyle/>
                    <a:p>
                      <a:endParaRPr lang="en-GB"/>
                    </a:p>
                  </p:txBody>
                </p:sp>
                <p:sp>
                  <p:nvSpPr>
                    <p:cNvPr id="55130" name="Line 801"/>
                    <p:cNvSpPr>
                      <a:spLocks noChangeShapeType="1"/>
                    </p:cNvSpPr>
                    <p:nvPr/>
                  </p:nvSpPr>
                  <p:spPr bwMode="auto">
                    <a:xfrm flipH="1">
                      <a:off x="2808" y="1266"/>
                      <a:ext cx="25" cy="9"/>
                    </a:xfrm>
                    <a:prstGeom prst="line">
                      <a:avLst/>
                    </a:prstGeom>
                    <a:noFill/>
                    <a:ln w="9360">
                      <a:solidFill>
                        <a:srgbClr val="000000"/>
                      </a:solidFill>
                      <a:miter lim="800000"/>
                      <a:headEnd/>
                      <a:tailEnd/>
                    </a:ln>
                  </p:spPr>
                  <p:txBody>
                    <a:bodyPr/>
                    <a:lstStyle/>
                    <a:p>
                      <a:endParaRPr lang="en-GB"/>
                    </a:p>
                  </p:txBody>
                </p:sp>
              </p:grpSp>
            </p:grpSp>
          </p:grpSp>
          <p:grpSp>
            <p:nvGrpSpPr>
              <p:cNvPr id="54152" name="Group 802"/>
              <p:cNvGrpSpPr>
                <a:grpSpLocks/>
              </p:cNvGrpSpPr>
              <p:nvPr/>
            </p:nvGrpSpPr>
            <p:grpSpPr bwMode="auto">
              <a:xfrm>
                <a:off x="2749" y="1283"/>
                <a:ext cx="98" cy="192"/>
                <a:chOff x="2749" y="1283"/>
                <a:chExt cx="98" cy="192"/>
              </a:xfrm>
            </p:grpSpPr>
            <p:sp>
              <p:nvSpPr>
                <p:cNvPr id="55070" name="Oval 803"/>
                <p:cNvSpPr>
                  <a:spLocks noChangeArrowheads="1"/>
                </p:cNvSpPr>
                <p:nvPr/>
              </p:nvSpPr>
              <p:spPr bwMode="auto">
                <a:xfrm rot="10800000">
                  <a:off x="2794" y="1447"/>
                  <a:ext cx="54" cy="29"/>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5071" name="Line 804"/>
                <p:cNvSpPr>
                  <a:spLocks noChangeShapeType="1"/>
                </p:cNvSpPr>
                <p:nvPr/>
              </p:nvSpPr>
              <p:spPr bwMode="auto">
                <a:xfrm flipV="1">
                  <a:off x="2819" y="1415"/>
                  <a:ext cx="0" cy="25"/>
                </a:xfrm>
                <a:prstGeom prst="line">
                  <a:avLst/>
                </a:prstGeom>
                <a:noFill/>
                <a:ln w="9360">
                  <a:solidFill>
                    <a:srgbClr val="000000"/>
                  </a:solidFill>
                  <a:miter lim="800000"/>
                  <a:headEnd/>
                  <a:tailEnd/>
                </a:ln>
              </p:spPr>
              <p:txBody>
                <a:bodyPr/>
                <a:lstStyle/>
                <a:p>
                  <a:endParaRPr lang="en-GB"/>
                </a:p>
              </p:txBody>
            </p:sp>
            <p:sp>
              <p:nvSpPr>
                <p:cNvPr id="55072" name="Line 805"/>
                <p:cNvSpPr>
                  <a:spLocks noChangeShapeType="1"/>
                </p:cNvSpPr>
                <p:nvPr/>
              </p:nvSpPr>
              <p:spPr bwMode="auto">
                <a:xfrm flipH="1">
                  <a:off x="2754" y="1420"/>
                  <a:ext cx="69" cy="0"/>
                </a:xfrm>
                <a:prstGeom prst="line">
                  <a:avLst/>
                </a:prstGeom>
                <a:noFill/>
                <a:ln w="9360">
                  <a:solidFill>
                    <a:srgbClr val="000000"/>
                  </a:solidFill>
                  <a:miter lim="800000"/>
                  <a:headEnd/>
                  <a:tailEnd/>
                </a:ln>
              </p:spPr>
              <p:txBody>
                <a:bodyPr/>
                <a:lstStyle/>
                <a:p>
                  <a:endParaRPr lang="en-GB"/>
                </a:p>
              </p:txBody>
            </p:sp>
            <p:sp>
              <p:nvSpPr>
                <p:cNvPr id="55073" name="Line 806"/>
                <p:cNvSpPr>
                  <a:spLocks noChangeShapeType="1"/>
                </p:cNvSpPr>
                <p:nvPr/>
              </p:nvSpPr>
              <p:spPr bwMode="auto">
                <a:xfrm flipV="1">
                  <a:off x="2760" y="1407"/>
                  <a:ext cx="0" cy="17"/>
                </a:xfrm>
                <a:prstGeom prst="line">
                  <a:avLst/>
                </a:prstGeom>
                <a:noFill/>
                <a:ln w="9360">
                  <a:solidFill>
                    <a:srgbClr val="000000"/>
                  </a:solidFill>
                  <a:miter lim="800000"/>
                  <a:headEnd/>
                  <a:tailEnd/>
                </a:ln>
              </p:spPr>
              <p:txBody>
                <a:bodyPr/>
                <a:lstStyle/>
                <a:p>
                  <a:endParaRPr lang="en-GB"/>
                </a:p>
              </p:txBody>
            </p:sp>
            <p:sp>
              <p:nvSpPr>
                <p:cNvPr id="55074" name="Line 807"/>
                <p:cNvSpPr>
                  <a:spLocks noChangeShapeType="1"/>
                </p:cNvSpPr>
                <p:nvPr/>
              </p:nvSpPr>
              <p:spPr bwMode="auto">
                <a:xfrm flipV="1">
                  <a:off x="2790" y="1407"/>
                  <a:ext cx="0" cy="17"/>
                </a:xfrm>
                <a:prstGeom prst="line">
                  <a:avLst/>
                </a:prstGeom>
                <a:noFill/>
                <a:ln w="9360">
                  <a:solidFill>
                    <a:srgbClr val="000000"/>
                  </a:solidFill>
                  <a:miter lim="800000"/>
                  <a:headEnd/>
                  <a:tailEnd/>
                </a:ln>
              </p:spPr>
              <p:txBody>
                <a:bodyPr/>
                <a:lstStyle/>
                <a:p>
                  <a:endParaRPr lang="en-GB"/>
                </a:p>
              </p:txBody>
            </p:sp>
            <p:grpSp>
              <p:nvGrpSpPr>
                <p:cNvPr id="54153" name="Group 808"/>
                <p:cNvGrpSpPr>
                  <a:grpSpLocks/>
                </p:cNvGrpSpPr>
                <p:nvPr/>
              </p:nvGrpSpPr>
              <p:grpSpPr bwMode="auto">
                <a:xfrm>
                  <a:off x="2779" y="1283"/>
                  <a:ext cx="24" cy="132"/>
                  <a:chOff x="2779" y="1283"/>
                  <a:chExt cx="24" cy="132"/>
                </a:xfrm>
              </p:grpSpPr>
              <p:sp>
                <p:nvSpPr>
                  <p:cNvPr id="55096" name="Line 809"/>
                  <p:cNvSpPr>
                    <a:spLocks noChangeShapeType="1"/>
                  </p:cNvSpPr>
                  <p:nvPr/>
                </p:nvSpPr>
                <p:spPr bwMode="auto">
                  <a:xfrm flipV="1">
                    <a:off x="2790" y="1400"/>
                    <a:ext cx="9" cy="16"/>
                  </a:xfrm>
                  <a:prstGeom prst="line">
                    <a:avLst/>
                  </a:prstGeom>
                  <a:noFill/>
                  <a:ln w="9360">
                    <a:solidFill>
                      <a:srgbClr val="000000"/>
                    </a:solidFill>
                    <a:miter lim="800000"/>
                    <a:headEnd/>
                    <a:tailEnd/>
                  </a:ln>
                </p:spPr>
                <p:txBody>
                  <a:bodyPr/>
                  <a:lstStyle/>
                  <a:p>
                    <a:endParaRPr lang="en-GB"/>
                  </a:p>
                </p:txBody>
              </p:sp>
              <p:grpSp>
                <p:nvGrpSpPr>
                  <p:cNvPr id="54154" name="Group 810"/>
                  <p:cNvGrpSpPr>
                    <a:grpSpLocks/>
                  </p:cNvGrpSpPr>
                  <p:nvPr/>
                </p:nvGrpSpPr>
                <p:grpSpPr bwMode="auto">
                  <a:xfrm>
                    <a:off x="2779" y="1383"/>
                    <a:ext cx="24" cy="25"/>
                    <a:chOff x="2779" y="1383"/>
                    <a:chExt cx="24" cy="25"/>
                  </a:xfrm>
                </p:grpSpPr>
                <p:sp>
                  <p:nvSpPr>
                    <p:cNvPr id="55113" name="Line 811"/>
                    <p:cNvSpPr>
                      <a:spLocks noChangeShapeType="1"/>
                    </p:cNvSpPr>
                    <p:nvPr/>
                  </p:nvSpPr>
                  <p:spPr bwMode="auto">
                    <a:xfrm flipH="1" flipV="1">
                      <a:off x="2778" y="1392"/>
                      <a:ext cx="26" cy="17"/>
                    </a:xfrm>
                    <a:prstGeom prst="line">
                      <a:avLst/>
                    </a:prstGeom>
                    <a:noFill/>
                    <a:ln w="9360">
                      <a:solidFill>
                        <a:srgbClr val="000000"/>
                      </a:solidFill>
                      <a:miter lim="800000"/>
                      <a:headEnd/>
                      <a:tailEnd/>
                    </a:ln>
                  </p:spPr>
                  <p:txBody>
                    <a:bodyPr/>
                    <a:lstStyle/>
                    <a:p>
                      <a:endParaRPr lang="en-GB"/>
                    </a:p>
                  </p:txBody>
                </p:sp>
                <p:sp>
                  <p:nvSpPr>
                    <p:cNvPr id="55114" name="Line 812"/>
                    <p:cNvSpPr>
                      <a:spLocks noChangeShapeType="1"/>
                    </p:cNvSpPr>
                    <p:nvPr/>
                  </p:nvSpPr>
                  <p:spPr bwMode="auto">
                    <a:xfrm flipV="1">
                      <a:off x="2784" y="1382"/>
                      <a:ext cx="15" cy="19"/>
                    </a:xfrm>
                    <a:prstGeom prst="line">
                      <a:avLst/>
                    </a:prstGeom>
                    <a:noFill/>
                    <a:ln w="9360">
                      <a:solidFill>
                        <a:srgbClr val="000000"/>
                      </a:solidFill>
                      <a:miter lim="800000"/>
                      <a:headEnd/>
                      <a:tailEnd/>
                    </a:ln>
                  </p:spPr>
                  <p:txBody>
                    <a:bodyPr/>
                    <a:lstStyle/>
                    <a:p>
                      <a:endParaRPr lang="en-GB"/>
                    </a:p>
                  </p:txBody>
                </p:sp>
              </p:grpSp>
              <p:grpSp>
                <p:nvGrpSpPr>
                  <p:cNvPr id="54155" name="Group 813"/>
                  <p:cNvGrpSpPr>
                    <a:grpSpLocks/>
                  </p:cNvGrpSpPr>
                  <p:nvPr/>
                </p:nvGrpSpPr>
                <p:grpSpPr bwMode="auto">
                  <a:xfrm>
                    <a:off x="2779" y="1362"/>
                    <a:ext cx="24" cy="25"/>
                    <a:chOff x="2779" y="1362"/>
                    <a:chExt cx="24" cy="25"/>
                  </a:xfrm>
                </p:grpSpPr>
                <p:sp>
                  <p:nvSpPr>
                    <p:cNvPr id="55111" name="Line 814"/>
                    <p:cNvSpPr>
                      <a:spLocks noChangeShapeType="1"/>
                    </p:cNvSpPr>
                    <p:nvPr/>
                  </p:nvSpPr>
                  <p:spPr bwMode="auto">
                    <a:xfrm flipH="1" flipV="1">
                      <a:off x="2778" y="1371"/>
                      <a:ext cx="26" cy="17"/>
                    </a:xfrm>
                    <a:prstGeom prst="line">
                      <a:avLst/>
                    </a:prstGeom>
                    <a:noFill/>
                    <a:ln w="9360">
                      <a:solidFill>
                        <a:srgbClr val="000000"/>
                      </a:solidFill>
                      <a:miter lim="800000"/>
                      <a:headEnd/>
                      <a:tailEnd/>
                    </a:ln>
                  </p:spPr>
                  <p:txBody>
                    <a:bodyPr/>
                    <a:lstStyle/>
                    <a:p>
                      <a:endParaRPr lang="en-GB"/>
                    </a:p>
                  </p:txBody>
                </p:sp>
                <p:sp>
                  <p:nvSpPr>
                    <p:cNvPr id="55112" name="Line 815"/>
                    <p:cNvSpPr>
                      <a:spLocks noChangeShapeType="1"/>
                    </p:cNvSpPr>
                    <p:nvPr/>
                  </p:nvSpPr>
                  <p:spPr bwMode="auto">
                    <a:xfrm flipV="1">
                      <a:off x="2784" y="1362"/>
                      <a:ext cx="15" cy="19"/>
                    </a:xfrm>
                    <a:prstGeom prst="line">
                      <a:avLst/>
                    </a:prstGeom>
                    <a:noFill/>
                    <a:ln w="9360">
                      <a:solidFill>
                        <a:srgbClr val="000000"/>
                      </a:solidFill>
                      <a:miter lim="800000"/>
                      <a:headEnd/>
                      <a:tailEnd/>
                    </a:ln>
                  </p:spPr>
                  <p:txBody>
                    <a:bodyPr/>
                    <a:lstStyle/>
                    <a:p>
                      <a:endParaRPr lang="en-GB"/>
                    </a:p>
                  </p:txBody>
                </p:sp>
              </p:grpSp>
              <p:grpSp>
                <p:nvGrpSpPr>
                  <p:cNvPr id="54169" name="Group 816"/>
                  <p:cNvGrpSpPr>
                    <a:grpSpLocks/>
                  </p:cNvGrpSpPr>
                  <p:nvPr/>
                </p:nvGrpSpPr>
                <p:grpSpPr bwMode="auto">
                  <a:xfrm>
                    <a:off x="2779" y="1343"/>
                    <a:ext cx="24" cy="25"/>
                    <a:chOff x="2779" y="1343"/>
                    <a:chExt cx="24" cy="25"/>
                  </a:xfrm>
                </p:grpSpPr>
                <p:sp>
                  <p:nvSpPr>
                    <p:cNvPr id="55109" name="Line 817"/>
                    <p:cNvSpPr>
                      <a:spLocks noChangeShapeType="1"/>
                    </p:cNvSpPr>
                    <p:nvPr/>
                  </p:nvSpPr>
                  <p:spPr bwMode="auto">
                    <a:xfrm flipH="1" flipV="1">
                      <a:off x="2778" y="1352"/>
                      <a:ext cx="26" cy="17"/>
                    </a:xfrm>
                    <a:prstGeom prst="line">
                      <a:avLst/>
                    </a:prstGeom>
                    <a:noFill/>
                    <a:ln w="9360">
                      <a:solidFill>
                        <a:srgbClr val="000000"/>
                      </a:solidFill>
                      <a:miter lim="800000"/>
                      <a:headEnd/>
                      <a:tailEnd/>
                    </a:ln>
                  </p:spPr>
                  <p:txBody>
                    <a:bodyPr/>
                    <a:lstStyle/>
                    <a:p>
                      <a:endParaRPr lang="en-GB"/>
                    </a:p>
                  </p:txBody>
                </p:sp>
                <p:sp>
                  <p:nvSpPr>
                    <p:cNvPr id="55110" name="Line 818"/>
                    <p:cNvSpPr>
                      <a:spLocks noChangeShapeType="1"/>
                    </p:cNvSpPr>
                    <p:nvPr/>
                  </p:nvSpPr>
                  <p:spPr bwMode="auto">
                    <a:xfrm flipV="1">
                      <a:off x="2784" y="1342"/>
                      <a:ext cx="15" cy="19"/>
                    </a:xfrm>
                    <a:prstGeom prst="line">
                      <a:avLst/>
                    </a:prstGeom>
                    <a:noFill/>
                    <a:ln w="9360">
                      <a:solidFill>
                        <a:srgbClr val="000000"/>
                      </a:solidFill>
                      <a:miter lim="800000"/>
                      <a:headEnd/>
                      <a:tailEnd/>
                    </a:ln>
                  </p:spPr>
                  <p:txBody>
                    <a:bodyPr/>
                    <a:lstStyle/>
                    <a:p>
                      <a:endParaRPr lang="en-GB"/>
                    </a:p>
                  </p:txBody>
                </p:sp>
              </p:grpSp>
              <p:grpSp>
                <p:nvGrpSpPr>
                  <p:cNvPr id="54170" name="Group 819"/>
                  <p:cNvGrpSpPr>
                    <a:grpSpLocks/>
                  </p:cNvGrpSpPr>
                  <p:nvPr/>
                </p:nvGrpSpPr>
                <p:grpSpPr bwMode="auto">
                  <a:xfrm>
                    <a:off x="2779" y="1323"/>
                    <a:ext cx="24" cy="25"/>
                    <a:chOff x="2779" y="1323"/>
                    <a:chExt cx="24" cy="25"/>
                  </a:xfrm>
                </p:grpSpPr>
                <p:sp>
                  <p:nvSpPr>
                    <p:cNvPr id="55107" name="Line 820"/>
                    <p:cNvSpPr>
                      <a:spLocks noChangeShapeType="1"/>
                    </p:cNvSpPr>
                    <p:nvPr/>
                  </p:nvSpPr>
                  <p:spPr bwMode="auto">
                    <a:xfrm flipH="1" flipV="1">
                      <a:off x="2778" y="1332"/>
                      <a:ext cx="26" cy="17"/>
                    </a:xfrm>
                    <a:prstGeom prst="line">
                      <a:avLst/>
                    </a:prstGeom>
                    <a:noFill/>
                    <a:ln w="9360">
                      <a:solidFill>
                        <a:srgbClr val="000000"/>
                      </a:solidFill>
                      <a:miter lim="800000"/>
                      <a:headEnd/>
                      <a:tailEnd/>
                    </a:ln>
                  </p:spPr>
                  <p:txBody>
                    <a:bodyPr/>
                    <a:lstStyle/>
                    <a:p>
                      <a:endParaRPr lang="en-GB"/>
                    </a:p>
                  </p:txBody>
                </p:sp>
                <p:sp>
                  <p:nvSpPr>
                    <p:cNvPr id="55108" name="Line 821"/>
                    <p:cNvSpPr>
                      <a:spLocks noChangeShapeType="1"/>
                    </p:cNvSpPr>
                    <p:nvPr/>
                  </p:nvSpPr>
                  <p:spPr bwMode="auto">
                    <a:xfrm flipV="1">
                      <a:off x="2784" y="1322"/>
                      <a:ext cx="15" cy="19"/>
                    </a:xfrm>
                    <a:prstGeom prst="line">
                      <a:avLst/>
                    </a:prstGeom>
                    <a:noFill/>
                    <a:ln w="9360">
                      <a:solidFill>
                        <a:srgbClr val="000000"/>
                      </a:solidFill>
                      <a:miter lim="800000"/>
                      <a:headEnd/>
                      <a:tailEnd/>
                    </a:ln>
                  </p:spPr>
                  <p:txBody>
                    <a:bodyPr/>
                    <a:lstStyle/>
                    <a:p>
                      <a:endParaRPr lang="en-GB"/>
                    </a:p>
                  </p:txBody>
                </p:sp>
              </p:grpSp>
              <p:grpSp>
                <p:nvGrpSpPr>
                  <p:cNvPr id="54171" name="Group 822"/>
                  <p:cNvGrpSpPr>
                    <a:grpSpLocks/>
                  </p:cNvGrpSpPr>
                  <p:nvPr/>
                </p:nvGrpSpPr>
                <p:grpSpPr bwMode="auto">
                  <a:xfrm>
                    <a:off x="2779" y="1303"/>
                    <a:ext cx="24" cy="25"/>
                    <a:chOff x="2779" y="1303"/>
                    <a:chExt cx="24" cy="25"/>
                  </a:xfrm>
                </p:grpSpPr>
                <p:sp>
                  <p:nvSpPr>
                    <p:cNvPr id="55105" name="Line 823"/>
                    <p:cNvSpPr>
                      <a:spLocks noChangeShapeType="1"/>
                    </p:cNvSpPr>
                    <p:nvPr/>
                  </p:nvSpPr>
                  <p:spPr bwMode="auto">
                    <a:xfrm flipH="1" flipV="1">
                      <a:off x="2778" y="1313"/>
                      <a:ext cx="26" cy="17"/>
                    </a:xfrm>
                    <a:prstGeom prst="line">
                      <a:avLst/>
                    </a:prstGeom>
                    <a:noFill/>
                    <a:ln w="9360">
                      <a:solidFill>
                        <a:srgbClr val="000000"/>
                      </a:solidFill>
                      <a:miter lim="800000"/>
                      <a:headEnd/>
                      <a:tailEnd/>
                    </a:ln>
                  </p:spPr>
                  <p:txBody>
                    <a:bodyPr/>
                    <a:lstStyle/>
                    <a:p>
                      <a:endParaRPr lang="en-GB"/>
                    </a:p>
                  </p:txBody>
                </p:sp>
                <p:sp>
                  <p:nvSpPr>
                    <p:cNvPr id="55106" name="Line 824"/>
                    <p:cNvSpPr>
                      <a:spLocks noChangeShapeType="1"/>
                    </p:cNvSpPr>
                    <p:nvPr/>
                  </p:nvSpPr>
                  <p:spPr bwMode="auto">
                    <a:xfrm flipV="1">
                      <a:off x="2784" y="1302"/>
                      <a:ext cx="15" cy="19"/>
                    </a:xfrm>
                    <a:prstGeom prst="line">
                      <a:avLst/>
                    </a:prstGeom>
                    <a:noFill/>
                    <a:ln w="9360">
                      <a:solidFill>
                        <a:srgbClr val="000000"/>
                      </a:solidFill>
                      <a:miter lim="800000"/>
                      <a:headEnd/>
                      <a:tailEnd/>
                    </a:ln>
                  </p:spPr>
                  <p:txBody>
                    <a:bodyPr/>
                    <a:lstStyle/>
                    <a:p>
                      <a:endParaRPr lang="en-GB"/>
                    </a:p>
                  </p:txBody>
                </p:sp>
              </p:grpSp>
              <p:grpSp>
                <p:nvGrpSpPr>
                  <p:cNvPr id="54172" name="Group 825"/>
                  <p:cNvGrpSpPr>
                    <a:grpSpLocks/>
                  </p:cNvGrpSpPr>
                  <p:nvPr/>
                </p:nvGrpSpPr>
                <p:grpSpPr bwMode="auto">
                  <a:xfrm>
                    <a:off x="2779" y="1283"/>
                    <a:ext cx="24" cy="25"/>
                    <a:chOff x="2779" y="1283"/>
                    <a:chExt cx="24" cy="25"/>
                  </a:xfrm>
                </p:grpSpPr>
                <p:sp>
                  <p:nvSpPr>
                    <p:cNvPr id="55103" name="Line 826"/>
                    <p:cNvSpPr>
                      <a:spLocks noChangeShapeType="1"/>
                    </p:cNvSpPr>
                    <p:nvPr/>
                  </p:nvSpPr>
                  <p:spPr bwMode="auto">
                    <a:xfrm flipH="1" flipV="1">
                      <a:off x="2778" y="1292"/>
                      <a:ext cx="26" cy="17"/>
                    </a:xfrm>
                    <a:prstGeom prst="line">
                      <a:avLst/>
                    </a:prstGeom>
                    <a:noFill/>
                    <a:ln w="9360">
                      <a:solidFill>
                        <a:srgbClr val="000000"/>
                      </a:solidFill>
                      <a:miter lim="800000"/>
                      <a:headEnd/>
                      <a:tailEnd/>
                    </a:ln>
                  </p:spPr>
                  <p:txBody>
                    <a:bodyPr/>
                    <a:lstStyle/>
                    <a:p>
                      <a:endParaRPr lang="en-GB"/>
                    </a:p>
                  </p:txBody>
                </p:sp>
                <p:sp>
                  <p:nvSpPr>
                    <p:cNvPr id="55104" name="Line 827"/>
                    <p:cNvSpPr>
                      <a:spLocks noChangeShapeType="1"/>
                    </p:cNvSpPr>
                    <p:nvPr/>
                  </p:nvSpPr>
                  <p:spPr bwMode="auto">
                    <a:xfrm flipV="1">
                      <a:off x="2784" y="1282"/>
                      <a:ext cx="15" cy="19"/>
                    </a:xfrm>
                    <a:prstGeom prst="line">
                      <a:avLst/>
                    </a:prstGeom>
                    <a:noFill/>
                    <a:ln w="9360">
                      <a:solidFill>
                        <a:srgbClr val="000000"/>
                      </a:solidFill>
                      <a:miter lim="800000"/>
                      <a:headEnd/>
                      <a:tailEnd/>
                    </a:ln>
                  </p:spPr>
                  <p:txBody>
                    <a:bodyPr/>
                    <a:lstStyle/>
                    <a:p>
                      <a:endParaRPr lang="en-GB"/>
                    </a:p>
                  </p:txBody>
                </p:sp>
              </p:grpSp>
            </p:grpSp>
            <p:grpSp>
              <p:nvGrpSpPr>
                <p:cNvPr id="54173" name="Group 828"/>
                <p:cNvGrpSpPr>
                  <a:grpSpLocks/>
                </p:cNvGrpSpPr>
                <p:nvPr/>
              </p:nvGrpSpPr>
              <p:grpSpPr bwMode="auto">
                <a:xfrm>
                  <a:off x="2749" y="1283"/>
                  <a:ext cx="24" cy="132"/>
                  <a:chOff x="2749" y="1283"/>
                  <a:chExt cx="24" cy="132"/>
                </a:xfrm>
              </p:grpSpPr>
              <p:sp>
                <p:nvSpPr>
                  <p:cNvPr id="55077" name="Line 829"/>
                  <p:cNvSpPr>
                    <a:spLocks noChangeShapeType="1"/>
                  </p:cNvSpPr>
                  <p:nvPr/>
                </p:nvSpPr>
                <p:spPr bwMode="auto">
                  <a:xfrm flipV="1">
                    <a:off x="2760" y="1400"/>
                    <a:ext cx="9" cy="16"/>
                  </a:xfrm>
                  <a:prstGeom prst="line">
                    <a:avLst/>
                  </a:prstGeom>
                  <a:noFill/>
                  <a:ln w="9360">
                    <a:solidFill>
                      <a:srgbClr val="000000"/>
                    </a:solidFill>
                    <a:miter lim="800000"/>
                    <a:headEnd/>
                    <a:tailEnd/>
                  </a:ln>
                </p:spPr>
                <p:txBody>
                  <a:bodyPr/>
                  <a:lstStyle/>
                  <a:p>
                    <a:endParaRPr lang="en-GB"/>
                  </a:p>
                </p:txBody>
              </p:sp>
              <p:grpSp>
                <p:nvGrpSpPr>
                  <p:cNvPr id="54174" name="Group 830"/>
                  <p:cNvGrpSpPr>
                    <a:grpSpLocks/>
                  </p:cNvGrpSpPr>
                  <p:nvPr/>
                </p:nvGrpSpPr>
                <p:grpSpPr bwMode="auto">
                  <a:xfrm>
                    <a:off x="2749" y="1383"/>
                    <a:ext cx="24" cy="25"/>
                    <a:chOff x="2749" y="1383"/>
                    <a:chExt cx="24" cy="25"/>
                  </a:xfrm>
                </p:grpSpPr>
                <p:sp>
                  <p:nvSpPr>
                    <p:cNvPr id="55094" name="Line 831"/>
                    <p:cNvSpPr>
                      <a:spLocks noChangeShapeType="1"/>
                    </p:cNvSpPr>
                    <p:nvPr/>
                  </p:nvSpPr>
                  <p:spPr bwMode="auto">
                    <a:xfrm flipH="1" flipV="1">
                      <a:off x="2748" y="1392"/>
                      <a:ext cx="26" cy="17"/>
                    </a:xfrm>
                    <a:prstGeom prst="line">
                      <a:avLst/>
                    </a:prstGeom>
                    <a:noFill/>
                    <a:ln w="9360">
                      <a:solidFill>
                        <a:srgbClr val="000000"/>
                      </a:solidFill>
                      <a:miter lim="800000"/>
                      <a:headEnd/>
                      <a:tailEnd/>
                    </a:ln>
                  </p:spPr>
                  <p:txBody>
                    <a:bodyPr/>
                    <a:lstStyle/>
                    <a:p>
                      <a:endParaRPr lang="en-GB"/>
                    </a:p>
                  </p:txBody>
                </p:sp>
                <p:sp>
                  <p:nvSpPr>
                    <p:cNvPr id="55095" name="Line 832"/>
                    <p:cNvSpPr>
                      <a:spLocks noChangeShapeType="1"/>
                    </p:cNvSpPr>
                    <p:nvPr/>
                  </p:nvSpPr>
                  <p:spPr bwMode="auto">
                    <a:xfrm flipV="1">
                      <a:off x="2753" y="1382"/>
                      <a:ext cx="15" cy="19"/>
                    </a:xfrm>
                    <a:prstGeom prst="line">
                      <a:avLst/>
                    </a:prstGeom>
                    <a:noFill/>
                    <a:ln w="9360">
                      <a:solidFill>
                        <a:srgbClr val="000000"/>
                      </a:solidFill>
                      <a:miter lim="800000"/>
                      <a:headEnd/>
                      <a:tailEnd/>
                    </a:ln>
                  </p:spPr>
                  <p:txBody>
                    <a:bodyPr/>
                    <a:lstStyle/>
                    <a:p>
                      <a:endParaRPr lang="en-GB"/>
                    </a:p>
                  </p:txBody>
                </p:sp>
              </p:grpSp>
              <p:grpSp>
                <p:nvGrpSpPr>
                  <p:cNvPr id="54192" name="Group 833"/>
                  <p:cNvGrpSpPr>
                    <a:grpSpLocks/>
                  </p:cNvGrpSpPr>
                  <p:nvPr/>
                </p:nvGrpSpPr>
                <p:grpSpPr bwMode="auto">
                  <a:xfrm>
                    <a:off x="2749" y="1362"/>
                    <a:ext cx="24" cy="25"/>
                    <a:chOff x="2749" y="1362"/>
                    <a:chExt cx="24" cy="25"/>
                  </a:xfrm>
                </p:grpSpPr>
                <p:sp>
                  <p:nvSpPr>
                    <p:cNvPr id="55092" name="Line 834"/>
                    <p:cNvSpPr>
                      <a:spLocks noChangeShapeType="1"/>
                    </p:cNvSpPr>
                    <p:nvPr/>
                  </p:nvSpPr>
                  <p:spPr bwMode="auto">
                    <a:xfrm flipH="1" flipV="1">
                      <a:off x="2748" y="1371"/>
                      <a:ext cx="26" cy="17"/>
                    </a:xfrm>
                    <a:prstGeom prst="line">
                      <a:avLst/>
                    </a:prstGeom>
                    <a:noFill/>
                    <a:ln w="9360">
                      <a:solidFill>
                        <a:srgbClr val="000000"/>
                      </a:solidFill>
                      <a:miter lim="800000"/>
                      <a:headEnd/>
                      <a:tailEnd/>
                    </a:ln>
                  </p:spPr>
                  <p:txBody>
                    <a:bodyPr/>
                    <a:lstStyle/>
                    <a:p>
                      <a:endParaRPr lang="en-GB"/>
                    </a:p>
                  </p:txBody>
                </p:sp>
                <p:sp>
                  <p:nvSpPr>
                    <p:cNvPr id="55093" name="Line 835"/>
                    <p:cNvSpPr>
                      <a:spLocks noChangeShapeType="1"/>
                    </p:cNvSpPr>
                    <p:nvPr/>
                  </p:nvSpPr>
                  <p:spPr bwMode="auto">
                    <a:xfrm flipV="1">
                      <a:off x="2753" y="1362"/>
                      <a:ext cx="15" cy="19"/>
                    </a:xfrm>
                    <a:prstGeom prst="line">
                      <a:avLst/>
                    </a:prstGeom>
                    <a:noFill/>
                    <a:ln w="9360">
                      <a:solidFill>
                        <a:srgbClr val="000000"/>
                      </a:solidFill>
                      <a:miter lim="800000"/>
                      <a:headEnd/>
                      <a:tailEnd/>
                    </a:ln>
                  </p:spPr>
                  <p:txBody>
                    <a:bodyPr/>
                    <a:lstStyle/>
                    <a:p>
                      <a:endParaRPr lang="en-GB"/>
                    </a:p>
                  </p:txBody>
                </p:sp>
              </p:grpSp>
              <p:grpSp>
                <p:nvGrpSpPr>
                  <p:cNvPr id="54193" name="Group 836"/>
                  <p:cNvGrpSpPr>
                    <a:grpSpLocks/>
                  </p:cNvGrpSpPr>
                  <p:nvPr/>
                </p:nvGrpSpPr>
                <p:grpSpPr bwMode="auto">
                  <a:xfrm>
                    <a:off x="2749" y="1343"/>
                    <a:ext cx="24" cy="25"/>
                    <a:chOff x="2749" y="1343"/>
                    <a:chExt cx="24" cy="25"/>
                  </a:xfrm>
                </p:grpSpPr>
                <p:sp>
                  <p:nvSpPr>
                    <p:cNvPr id="55090" name="Line 837"/>
                    <p:cNvSpPr>
                      <a:spLocks noChangeShapeType="1"/>
                    </p:cNvSpPr>
                    <p:nvPr/>
                  </p:nvSpPr>
                  <p:spPr bwMode="auto">
                    <a:xfrm flipH="1" flipV="1">
                      <a:off x="2748" y="1352"/>
                      <a:ext cx="26" cy="17"/>
                    </a:xfrm>
                    <a:prstGeom prst="line">
                      <a:avLst/>
                    </a:prstGeom>
                    <a:noFill/>
                    <a:ln w="9360">
                      <a:solidFill>
                        <a:srgbClr val="000000"/>
                      </a:solidFill>
                      <a:miter lim="800000"/>
                      <a:headEnd/>
                      <a:tailEnd/>
                    </a:ln>
                  </p:spPr>
                  <p:txBody>
                    <a:bodyPr/>
                    <a:lstStyle/>
                    <a:p>
                      <a:endParaRPr lang="en-GB"/>
                    </a:p>
                  </p:txBody>
                </p:sp>
                <p:sp>
                  <p:nvSpPr>
                    <p:cNvPr id="55091" name="Line 838"/>
                    <p:cNvSpPr>
                      <a:spLocks noChangeShapeType="1"/>
                    </p:cNvSpPr>
                    <p:nvPr/>
                  </p:nvSpPr>
                  <p:spPr bwMode="auto">
                    <a:xfrm flipV="1">
                      <a:off x="2753" y="1342"/>
                      <a:ext cx="15" cy="19"/>
                    </a:xfrm>
                    <a:prstGeom prst="line">
                      <a:avLst/>
                    </a:prstGeom>
                    <a:noFill/>
                    <a:ln w="9360">
                      <a:solidFill>
                        <a:srgbClr val="000000"/>
                      </a:solidFill>
                      <a:miter lim="800000"/>
                      <a:headEnd/>
                      <a:tailEnd/>
                    </a:ln>
                  </p:spPr>
                  <p:txBody>
                    <a:bodyPr/>
                    <a:lstStyle/>
                    <a:p>
                      <a:endParaRPr lang="en-GB"/>
                    </a:p>
                  </p:txBody>
                </p:sp>
              </p:grpSp>
              <p:grpSp>
                <p:nvGrpSpPr>
                  <p:cNvPr id="54195" name="Group 839"/>
                  <p:cNvGrpSpPr>
                    <a:grpSpLocks/>
                  </p:cNvGrpSpPr>
                  <p:nvPr/>
                </p:nvGrpSpPr>
                <p:grpSpPr bwMode="auto">
                  <a:xfrm>
                    <a:off x="2749" y="1323"/>
                    <a:ext cx="24" cy="25"/>
                    <a:chOff x="2749" y="1323"/>
                    <a:chExt cx="24" cy="25"/>
                  </a:xfrm>
                </p:grpSpPr>
                <p:sp>
                  <p:nvSpPr>
                    <p:cNvPr id="55088" name="Line 840"/>
                    <p:cNvSpPr>
                      <a:spLocks noChangeShapeType="1"/>
                    </p:cNvSpPr>
                    <p:nvPr/>
                  </p:nvSpPr>
                  <p:spPr bwMode="auto">
                    <a:xfrm flipH="1" flipV="1">
                      <a:off x="2748" y="1332"/>
                      <a:ext cx="26" cy="17"/>
                    </a:xfrm>
                    <a:prstGeom prst="line">
                      <a:avLst/>
                    </a:prstGeom>
                    <a:noFill/>
                    <a:ln w="9360">
                      <a:solidFill>
                        <a:srgbClr val="000000"/>
                      </a:solidFill>
                      <a:miter lim="800000"/>
                      <a:headEnd/>
                      <a:tailEnd/>
                    </a:ln>
                  </p:spPr>
                  <p:txBody>
                    <a:bodyPr/>
                    <a:lstStyle/>
                    <a:p>
                      <a:endParaRPr lang="en-GB"/>
                    </a:p>
                  </p:txBody>
                </p:sp>
                <p:sp>
                  <p:nvSpPr>
                    <p:cNvPr id="55089" name="Line 841"/>
                    <p:cNvSpPr>
                      <a:spLocks noChangeShapeType="1"/>
                    </p:cNvSpPr>
                    <p:nvPr/>
                  </p:nvSpPr>
                  <p:spPr bwMode="auto">
                    <a:xfrm flipV="1">
                      <a:off x="2753" y="1322"/>
                      <a:ext cx="15" cy="19"/>
                    </a:xfrm>
                    <a:prstGeom prst="line">
                      <a:avLst/>
                    </a:prstGeom>
                    <a:noFill/>
                    <a:ln w="9360">
                      <a:solidFill>
                        <a:srgbClr val="000000"/>
                      </a:solidFill>
                      <a:miter lim="800000"/>
                      <a:headEnd/>
                      <a:tailEnd/>
                    </a:ln>
                  </p:spPr>
                  <p:txBody>
                    <a:bodyPr/>
                    <a:lstStyle/>
                    <a:p>
                      <a:endParaRPr lang="en-GB"/>
                    </a:p>
                  </p:txBody>
                </p:sp>
              </p:grpSp>
              <p:grpSp>
                <p:nvGrpSpPr>
                  <p:cNvPr id="54196" name="Group 842"/>
                  <p:cNvGrpSpPr>
                    <a:grpSpLocks/>
                  </p:cNvGrpSpPr>
                  <p:nvPr/>
                </p:nvGrpSpPr>
                <p:grpSpPr bwMode="auto">
                  <a:xfrm>
                    <a:off x="2749" y="1303"/>
                    <a:ext cx="24" cy="25"/>
                    <a:chOff x="2749" y="1303"/>
                    <a:chExt cx="24" cy="25"/>
                  </a:xfrm>
                </p:grpSpPr>
                <p:sp>
                  <p:nvSpPr>
                    <p:cNvPr id="55086" name="Line 843"/>
                    <p:cNvSpPr>
                      <a:spLocks noChangeShapeType="1"/>
                    </p:cNvSpPr>
                    <p:nvPr/>
                  </p:nvSpPr>
                  <p:spPr bwMode="auto">
                    <a:xfrm flipH="1" flipV="1">
                      <a:off x="2748" y="1313"/>
                      <a:ext cx="26" cy="17"/>
                    </a:xfrm>
                    <a:prstGeom prst="line">
                      <a:avLst/>
                    </a:prstGeom>
                    <a:noFill/>
                    <a:ln w="9360">
                      <a:solidFill>
                        <a:srgbClr val="000000"/>
                      </a:solidFill>
                      <a:miter lim="800000"/>
                      <a:headEnd/>
                      <a:tailEnd/>
                    </a:ln>
                  </p:spPr>
                  <p:txBody>
                    <a:bodyPr/>
                    <a:lstStyle/>
                    <a:p>
                      <a:endParaRPr lang="en-GB"/>
                    </a:p>
                  </p:txBody>
                </p:sp>
                <p:sp>
                  <p:nvSpPr>
                    <p:cNvPr id="55087" name="Line 844"/>
                    <p:cNvSpPr>
                      <a:spLocks noChangeShapeType="1"/>
                    </p:cNvSpPr>
                    <p:nvPr/>
                  </p:nvSpPr>
                  <p:spPr bwMode="auto">
                    <a:xfrm flipV="1">
                      <a:off x="2753" y="1302"/>
                      <a:ext cx="15" cy="19"/>
                    </a:xfrm>
                    <a:prstGeom prst="line">
                      <a:avLst/>
                    </a:prstGeom>
                    <a:noFill/>
                    <a:ln w="9360">
                      <a:solidFill>
                        <a:srgbClr val="000000"/>
                      </a:solidFill>
                      <a:miter lim="800000"/>
                      <a:headEnd/>
                      <a:tailEnd/>
                    </a:ln>
                  </p:spPr>
                  <p:txBody>
                    <a:bodyPr/>
                    <a:lstStyle/>
                    <a:p>
                      <a:endParaRPr lang="en-GB"/>
                    </a:p>
                  </p:txBody>
                </p:sp>
              </p:grpSp>
              <p:grpSp>
                <p:nvGrpSpPr>
                  <p:cNvPr id="54197" name="Group 845"/>
                  <p:cNvGrpSpPr>
                    <a:grpSpLocks/>
                  </p:cNvGrpSpPr>
                  <p:nvPr/>
                </p:nvGrpSpPr>
                <p:grpSpPr bwMode="auto">
                  <a:xfrm>
                    <a:off x="2749" y="1283"/>
                    <a:ext cx="24" cy="25"/>
                    <a:chOff x="2749" y="1283"/>
                    <a:chExt cx="24" cy="25"/>
                  </a:xfrm>
                </p:grpSpPr>
                <p:sp>
                  <p:nvSpPr>
                    <p:cNvPr id="55084" name="Line 846"/>
                    <p:cNvSpPr>
                      <a:spLocks noChangeShapeType="1"/>
                    </p:cNvSpPr>
                    <p:nvPr/>
                  </p:nvSpPr>
                  <p:spPr bwMode="auto">
                    <a:xfrm flipH="1" flipV="1">
                      <a:off x="2748" y="1292"/>
                      <a:ext cx="26" cy="17"/>
                    </a:xfrm>
                    <a:prstGeom prst="line">
                      <a:avLst/>
                    </a:prstGeom>
                    <a:noFill/>
                    <a:ln w="9360">
                      <a:solidFill>
                        <a:srgbClr val="000000"/>
                      </a:solidFill>
                      <a:miter lim="800000"/>
                      <a:headEnd/>
                      <a:tailEnd/>
                    </a:ln>
                  </p:spPr>
                  <p:txBody>
                    <a:bodyPr/>
                    <a:lstStyle/>
                    <a:p>
                      <a:endParaRPr lang="en-GB"/>
                    </a:p>
                  </p:txBody>
                </p:sp>
                <p:sp>
                  <p:nvSpPr>
                    <p:cNvPr id="55085" name="Line 847"/>
                    <p:cNvSpPr>
                      <a:spLocks noChangeShapeType="1"/>
                    </p:cNvSpPr>
                    <p:nvPr/>
                  </p:nvSpPr>
                  <p:spPr bwMode="auto">
                    <a:xfrm flipV="1">
                      <a:off x="2753" y="1282"/>
                      <a:ext cx="15" cy="19"/>
                    </a:xfrm>
                    <a:prstGeom prst="line">
                      <a:avLst/>
                    </a:prstGeom>
                    <a:noFill/>
                    <a:ln w="9360">
                      <a:solidFill>
                        <a:srgbClr val="000000"/>
                      </a:solidFill>
                      <a:miter lim="800000"/>
                      <a:headEnd/>
                      <a:tailEnd/>
                    </a:ln>
                  </p:spPr>
                  <p:txBody>
                    <a:bodyPr/>
                    <a:lstStyle/>
                    <a:p>
                      <a:endParaRPr lang="en-GB"/>
                    </a:p>
                  </p:txBody>
                </p:sp>
              </p:grpSp>
            </p:grpSp>
          </p:grpSp>
        </p:grpSp>
        <p:grpSp>
          <p:nvGrpSpPr>
            <p:cNvPr id="54198" name="Group 848"/>
            <p:cNvGrpSpPr>
              <a:grpSpLocks/>
            </p:cNvGrpSpPr>
            <p:nvPr/>
          </p:nvGrpSpPr>
          <p:grpSpPr bwMode="auto">
            <a:xfrm>
              <a:off x="2617" y="1095"/>
              <a:ext cx="114" cy="380"/>
              <a:chOff x="2617" y="1095"/>
              <a:chExt cx="114" cy="380"/>
            </a:xfrm>
          </p:grpSpPr>
          <p:grpSp>
            <p:nvGrpSpPr>
              <p:cNvPr id="54199" name="Group 849"/>
              <p:cNvGrpSpPr>
                <a:grpSpLocks/>
              </p:cNvGrpSpPr>
              <p:nvPr/>
            </p:nvGrpSpPr>
            <p:grpSpPr bwMode="auto">
              <a:xfrm>
                <a:off x="2617" y="1095"/>
                <a:ext cx="99" cy="180"/>
                <a:chOff x="2617" y="1095"/>
                <a:chExt cx="99" cy="180"/>
              </a:xfrm>
            </p:grpSpPr>
            <p:sp>
              <p:nvSpPr>
                <p:cNvPr id="55023" name="Oval 850"/>
                <p:cNvSpPr>
                  <a:spLocks noChangeArrowheads="1"/>
                </p:cNvSpPr>
                <p:nvPr/>
              </p:nvSpPr>
              <p:spPr bwMode="auto">
                <a:xfrm>
                  <a:off x="2617" y="1095"/>
                  <a:ext cx="54" cy="29"/>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5024" name="Line 851"/>
                <p:cNvSpPr>
                  <a:spLocks noChangeShapeType="1"/>
                </p:cNvSpPr>
                <p:nvPr/>
              </p:nvSpPr>
              <p:spPr bwMode="auto">
                <a:xfrm>
                  <a:off x="2647" y="1126"/>
                  <a:ext cx="0" cy="14"/>
                </a:xfrm>
                <a:prstGeom prst="line">
                  <a:avLst/>
                </a:prstGeom>
                <a:noFill/>
                <a:ln w="9360">
                  <a:solidFill>
                    <a:srgbClr val="000000"/>
                  </a:solidFill>
                  <a:miter lim="800000"/>
                  <a:headEnd/>
                  <a:tailEnd/>
                </a:ln>
              </p:spPr>
              <p:txBody>
                <a:bodyPr/>
                <a:lstStyle/>
                <a:p>
                  <a:endParaRPr lang="en-GB"/>
                </a:p>
              </p:txBody>
            </p:sp>
            <p:sp>
              <p:nvSpPr>
                <p:cNvPr id="55025" name="Line 852"/>
                <p:cNvSpPr>
                  <a:spLocks noChangeShapeType="1"/>
                </p:cNvSpPr>
                <p:nvPr/>
              </p:nvSpPr>
              <p:spPr bwMode="auto">
                <a:xfrm>
                  <a:off x="2647" y="1142"/>
                  <a:ext cx="58" cy="0"/>
                </a:xfrm>
                <a:prstGeom prst="line">
                  <a:avLst/>
                </a:prstGeom>
                <a:noFill/>
                <a:ln w="9360">
                  <a:solidFill>
                    <a:srgbClr val="000000"/>
                  </a:solidFill>
                  <a:miter lim="800000"/>
                  <a:headEnd/>
                  <a:tailEnd/>
                </a:ln>
              </p:spPr>
              <p:txBody>
                <a:bodyPr/>
                <a:lstStyle/>
                <a:p>
                  <a:endParaRPr lang="en-GB"/>
                </a:p>
              </p:txBody>
            </p:sp>
            <p:sp>
              <p:nvSpPr>
                <p:cNvPr id="55026" name="Line 853"/>
                <p:cNvSpPr>
                  <a:spLocks noChangeShapeType="1"/>
                </p:cNvSpPr>
                <p:nvPr/>
              </p:nvSpPr>
              <p:spPr bwMode="auto">
                <a:xfrm>
                  <a:off x="2707" y="1142"/>
                  <a:ext cx="0" cy="5"/>
                </a:xfrm>
                <a:prstGeom prst="line">
                  <a:avLst/>
                </a:prstGeom>
                <a:noFill/>
                <a:ln w="9360">
                  <a:solidFill>
                    <a:srgbClr val="000000"/>
                  </a:solidFill>
                  <a:miter lim="800000"/>
                  <a:headEnd/>
                  <a:tailEnd/>
                </a:ln>
              </p:spPr>
              <p:txBody>
                <a:bodyPr/>
                <a:lstStyle/>
                <a:p>
                  <a:endParaRPr lang="en-GB"/>
                </a:p>
              </p:txBody>
            </p:sp>
            <p:sp>
              <p:nvSpPr>
                <p:cNvPr id="55027" name="Line 854"/>
                <p:cNvSpPr>
                  <a:spLocks noChangeShapeType="1"/>
                </p:cNvSpPr>
                <p:nvPr/>
              </p:nvSpPr>
              <p:spPr bwMode="auto">
                <a:xfrm>
                  <a:off x="2677" y="1142"/>
                  <a:ext cx="0" cy="5"/>
                </a:xfrm>
                <a:prstGeom prst="line">
                  <a:avLst/>
                </a:prstGeom>
                <a:noFill/>
                <a:ln w="9360">
                  <a:solidFill>
                    <a:srgbClr val="000000"/>
                  </a:solidFill>
                  <a:miter lim="800000"/>
                  <a:headEnd/>
                  <a:tailEnd/>
                </a:ln>
              </p:spPr>
              <p:txBody>
                <a:bodyPr/>
                <a:lstStyle/>
                <a:p>
                  <a:endParaRPr lang="en-GB"/>
                </a:p>
              </p:txBody>
            </p:sp>
            <p:grpSp>
              <p:nvGrpSpPr>
                <p:cNvPr id="54200" name="Group 855"/>
                <p:cNvGrpSpPr>
                  <a:grpSpLocks/>
                </p:cNvGrpSpPr>
                <p:nvPr/>
              </p:nvGrpSpPr>
              <p:grpSpPr bwMode="auto">
                <a:xfrm>
                  <a:off x="2661" y="1149"/>
                  <a:ext cx="25" cy="126"/>
                  <a:chOff x="2661" y="1149"/>
                  <a:chExt cx="25" cy="126"/>
                </a:xfrm>
              </p:grpSpPr>
              <p:sp>
                <p:nvSpPr>
                  <p:cNvPr id="55049" name="Line 856"/>
                  <p:cNvSpPr>
                    <a:spLocks noChangeShapeType="1"/>
                  </p:cNvSpPr>
                  <p:nvPr/>
                </p:nvSpPr>
                <p:spPr bwMode="auto">
                  <a:xfrm flipH="1">
                    <a:off x="2660" y="1149"/>
                    <a:ext cx="20" cy="5"/>
                  </a:xfrm>
                  <a:prstGeom prst="line">
                    <a:avLst/>
                  </a:prstGeom>
                  <a:noFill/>
                  <a:ln w="9360">
                    <a:solidFill>
                      <a:srgbClr val="000000"/>
                    </a:solidFill>
                    <a:miter lim="800000"/>
                    <a:headEnd/>
                    <a:tailEnd/>
                  </a:ln>
                </p:spPr>
                <p:txBody>
                  <a:bodyPr/>
                  <a:lstStyle/>
                  <a:p>
                    <a:endParaRPr lang="en-GB"/>
                  </a:p>
                </p:txBody>
              </p:sp>
              <p:grpSp>
                <p:nvGrpSpPr>
                  <p:cNvPr id="54214" name="Group 857"/>
                  <p:cNvGrpSpPr>
                    <a:grpSpLocks/>
                  </p:cNvGrpSpPr>
                  <p:nvPr/>
                </p:nvGrpSpPr>
                <p:grpSpPr bwMode="auto">
                  <a:xfrm>
                    <a:off x="2661" y="1155"/>
                    <a:ext cx="24" cy="18"/>
                    <a:chOff x="2661" y="1155"/>
                    <a:chExt cx="24" cy="18"/>
                  </a:xfrm>
                </p:grpSpPr>
                <p:sp>
                  <p:nvSpPr>
                    <p:cNvPr id="55066" name="Line 858"/>
                    <p:cNvSpPr>
                      <a:spLocks noChangeShapeType="1"/>
                    </p:cNvSpPr>
                    <p:nvPr/>
                  </p:nvSpPr>
                  <p:spPr bwMode="auto">
                    <a:xfrm>
                      <a:off x="2666" y="1155"/>
                      <a:ext cx="15" cy="7"/>
                    </a:xfrm>
                    <a:prstGeom prst="line">
                      <a:avLst/>
                    </a:prstGeom>
                    <a:noFill/>
                    <a:ln w="9360">
                      <a:solidFill>
                        <a:srgbClr val="000000"/>
                      </a:solidFill>
                      <a:miter lim="800000"/>
                      <a:headEnd/>
                      <a:tailEnd/>
                    </a:ln>
                  </p:spPr>
                  <p:txBody>
                    <a:bodyPr/>
                    <a:lstStyle/>
                    <a:p>
                      <a:endParaRPr lang="en-GB"/>
                    </a:p>
                  </p:txBody>
                </p:sp>
                <p:sp>
                  <p:nvSpPr>
                    <p:cNvPr id="55067" name="Line 859"/>
                    <p:cNvSpPr>
                      <a:spLocks noChangeShapeType="1"/>
                    </p:cNvSpPr>
                    <p:nvPr/>
                  </p:nvSpPr>
                  <p:spPr bwMode="auto">
                    <a:xfrm flipH="1">
                      <a:off x="2661" y="1164"/>
                      <a:ext cx="26" cy="9"/>
                    </a:xfrm>
                    <a:prstGeom prst="line">
                      <a:avLst/>
                    </a:prstGeom>
                    <a:noFill/>
                    <a:ln w="9360">
                      <a:solidFill>
                        <a:srgbClr val="000000"/>
                      </a:solidFill>
                      <a:miter lim="800000"/>
                      <a:headEnd/>
                      <a:tailEnd/>
                    </a:ln>
                  </p:spPr>
                  <p:txBody>
                    <a:bodyPr/>
                    <a:lstStyle/>
                    <a:p>
                      <a:endParaRPr lang="en-GB"/>
                    </a:p>
                  </p:txBody>
                </p:sp>
              </p:grpSp>
              <p:grpSp>
                <p:nvGrpSpPr>
                  <p:cNvPr id="54215" name="Group 860"/>
                  <p:cNvGrpSpPr>
                    <a:grpSpLocks/>
                  </p:cNvGrpSpPr>
                  <p:nvPr/>
                </p:nvGrpSpPr>
                <p:grpSpPr bwMode="auto">
                  <a:xfrm>
                    <a:off x="2661" y="1176"/>
                    <a:ext cx="24" cy="18"/>
                    <a:chOff x="2661" y="1176"/>
                    <a:chExt cx="24" cy="18"/>
                  </a:xfrm>
                </p:grpSpPr>
                <p:sp>
                  <p:nvSpPr>
                    <p:cNvPr id="55064" name="Line 861"/>
                    <p:cNvSpPr>
                      <a:spLocks noChangeShapeType="1"/>
                    </p:cNvSpPr>
                    <p:nvPr/>
                  </p:nvSpPr>
                  <p:spPr bwMode="auto">
                    <a:xfrm>
                      <a:off x="2666" y="1176"/>
                      <a:ext cx="15" cy="7"/>
                    </a:xfrm>
                    <a:prstGeom prst="line">
                      <a:avLst/>
                    </a:prstGeom>
                    <a:noFill/>
                    <a:ln w="9360">
                      <a:solidFill>
                        <a:srgbClr val="000000"/>
                      </a:solidFill>
                      <a:miter lim="800000"/>
                      <a:headEnd/>
                      <a:tailEnd/>
                    </a:ln>
                  </p:spPr>
                  <p:txBody>
                    <a:bodyPr/>
                    <a:lstStyle/>
                    <a:p>
                      <a:endParaRPr lang="en-GB"/>
                    </a:p>
                  </p:txBody>
                </p:sp>
                <p:sp>
                  <p:nvSpPr>
                    <p:cNvPr id="55065" name="Line 862"/>
                    <p:cNvSpPr>
                      <a:spLocks noChangeShapeType="1"/>
                    </p:cNvSpPr>
                    <p:nvPr/>
                  </p:nvSpPr>
                  <p:spPr bwMode="auto">
                    <a:xfrm flipH="1">
                      <a:off x="2661" y="1185"/>
                      <a:ext cx="26" cy="9"/>
                    </a:xfrm>
                    <a:prstGeom prst="line">
                      <a:avLst/>
                    </a:prstGeom>
                    <a:noFill/>
                    <a:ln w="9360">
                      <a:solidFill>
                        <a:srgbClr val="000000"/>
                      </a:solidFill>
                      <a:miter lim="800000"/>
                      <a:headEnd/>
                      <a:tailEnd/>
                    </a:ln>
                  </p:spPr>
                  <p:txBody>
                    <a:bodyPr/>
                    <a:lstStyle/>
                    <a:p>
                      <a:endParaRPr lang="en-GB"/>
                    </a:p>
                  </p:txBody>
                </p:sp>
              </p:grpSp>
              <p:grpSp>
                <p:nvGrpSpPr>
                  <p:cNvPr id="54216" name="Group 863"/>
                  <p:cNvGrpSpPr>
                    <a:grpSpLocks/>
                  </p:cNvGrpSpPr>
                  <p:nvPr/>
                </p:nvGrpSpPr>
                <p:grpSpPr bwMode="auto">
                  <a:xfrm>
                    <a:off x="2661" y="1196"/>
                    <a:ext cx="24" cy="18"/>
                    <a:chOff x="2661" y="1196"/>
                    <a:chExt cx="24" cy="18"/>
                  </a:xfrm>
                </p:grpSpPr>
                <p:sp>
                  <p:nvSpPr>
                    <p:cNvPr id="55062" name="Line 864"/>
                    <p:cNvSpPr>
                      <a:spLocks noChangeShapeType="1"/>
                    </p:cNvSpPr>
                    <p:nvPr/>
                  </p:nvSpPr>
                  <p:spPr bwMode="auto">
                    <a:xfrm>
                      <a:off x="2666" y="1196"/>
                      <a:ext cx="15" cy="7"/>
                    </a:xfrm>
                    <a:prstGeom prst="line">
                      <a:avLst/>
                    </a:prstGeom>
                    <a:noFill/>
                    <a:ln w="9360">
                      <a:solidFill>
                        <a:srgbClr val="000000"/>
                      </a:solidFill>
                      <a:miter lim="800000"/>
                      <a:headEnd/>
                      <a:tailEnd/>
                    </a:ln>
                  </p:spPr>
                  <p:txBody>
                    <a:bodyPr/>
                    <a:lstStyle/>
                    <a:p>
                      <a:endParaRPr lang="en-GB"/>
                    </a:p>
                  </p:txBody>
                </p:sp>
                <p:sp>
                  <p:nvSpPr>
                    <p:cNvPr id="55063" name="Line 865"/>
                    <p:cNvSpPr>
                      <a:spLocks noChangeShapeType="1"/>
                    </p:cNvSpPr>
                    <p:nvPr/>
                  </p:nvSpPr>
                  <p:spPr bwMode="auto">
                    <a:xfrm flipH="1">
                      <a:off x="2661" y="1205"/>
                      <a:ext cx="26" cy="9"/>
                    </a:xfrm>
                    <a:prstGeom prst="line">
                      <a:avLst/>
                    </a:prstGeom>
                    <a:noFill/>
                    <a:ln w="9360">
                      <a:solidFill>
                        <a:srgbClr val="000000"/>
                      </a:solidFill>
                      <a:miter lim="800000"/>
                      <a:headEnd/>
                      <a:tailEnd/>
                    </a:ln>
                  </p:spPr>
                  <p:txBody>
                    <a:bodyPr/>
                    <a:lstStyle/>
                    <a:p>
                      <a:endParaRPr lang="en-GB"/>
                    </a:p>
                  </p:txBody>
                </p:sp>
              </p:grpSp>
              <p:grpSp>
                <p:nvGrpSpPr>
                  <p:cNvPr id="54217" name="Group 866"/>
                  <p:cNvGrpSpPr>
                    <a:grpSpLocks/>
                  </p:cNvGrpSpPr>
                  <p:nvPr/>
                </p:nvGrpSpPr>
                <p:grpSpPr bwMode="auto">
                  <a:xfrm>
                    <a:off x="2661" y="1216"/>
                    <a:ext cx="24" cy="18"/>
                    <a:chOff x="2661" y="1216"/>
                    <a:chExt cx="24" cy="18"/>
                  </a:xfrm>
                </p:grpSpPr>
                <p:sp>
                  <p:nvSpPr>
                    <p:cNvPr id="55060" name="Line 867"/>
                    <p:cNvSpPr>
                      <a:spLocks noChangeShapeType="1"/>
                    </p:cNvSpPr>
                    <p:nvPr/>
                  </p:nvSpPr>
                  <p:spPr bwMode="auto">
                    <a:xfrm>
                      <a:off x="2666" y="1216"/>
                      <a:ext cx="15" cy="7"/>
                    </a:xfrm>
                    <a:prstGeom prst="line">
                      <a:avLst/>
                    </a:prstGeom>
                    <a:noFill/>
                    <a:ln w="9360">
                      <a:solidFill>
                        <a:srgbClr val="000000"/>
                      </a:solidFill>
                      <a:miter lim="800000"/>
                      <a:headEnd/>
                      <a:tailEnd/>
                    </a:ln>
                  </p:spPr>
                  <p:txBody>
                    <a:bodyPr/>
                    <a:lstStyle/>
                    <a:p>
                      <a:endParaRPr lang="en-GB"/>
                    </a:p>
                  </p:txBody>
                </p:sp>
                <p:sp>
                  <p:nvSpPr>
                    <p:cNvPr id="55061" name="Line 868"/>
                    <p:cNvSpPr>
                      <a:spLocks noChangeShapeType="1"/>
                    </p:cNvSpPr>
                    <p:nvPr/>
                  </p:nvSpPr>
                  <p:spPr bwMode="auto">
                    <a:xfrm flipH="1">
                      <a:off x="2661" y="1225"/>
                      <a:ext cx="26" cy="9"/>
                    </a:xfrm>
                    <a:prstGeom prst="line">
                      <a:avLst/>
                    </a:prstGeom>
                    <a:noFill/>
                    <a:ln w="9360">
                      <a:solidFill>
                        <a:srgbClr val="000000"/>
                      </a:solidFill>
                      <a:miter lim="800000"/>
                      <a:headEnd/>
                      <a:tailEnd/>
                    </a:ln>
                  </p:spPr>
                  <p:txBody>
                    <a:bodyPr/>
                    <a:lstStyle/>
                    <a:p>
                      <a:endParaRPr lang="en-GB"/>
                    </a:p>
                  </p:txBody>
                </p:sp>
              </p:grpSp>
              <p:grpSp>
                <p:nvGrpSpPr>
                  <p:cNvPr id="54218" name="Group 869"/>
                  <p:cNvGrpSpPr>
                    <a:grpSpLocks/>
                  </p:cNvGrpSpPr>
                  <p:nvPr/>
                </p:nvGrpSpPr>
                <p:grpSpPr bwMode="auto">
                  <a:xfrm>
                    <a:off x="2661" y="1237"/>
                    <a:ext cx="24" cy="17"/>
                    <a:chOff x="2661" y="1237"/>
                    <a:chExt cx="24" cy="17"/>
                  </a:xfrm>
                </p:grpSpPr>
                <p:sp>
                  <p:nvSpPr>
                    <p:cNvPr id="55058" name="Line 870"/>
                    <p:cNvSpPr>
                      <a:spLocks noChangeShapeType="1"/>
                    </p:cNvSpPr>
                    <p:nvPr/>
                  </p:nvSpPr>
                  <p:spPr bwMode="auto">
                    <a:xfrm>
                      <a:off x="2666" y="1237"/>
                      <a:ext cx="15" cy="7"/>
                    </a:xfrm>
                    <a:prstGeom prst="line">
                      <a:avLst/>
                    </a:prstGeom>
                    <a:noFill/>
                    <a:ln w="9360">
                      <a:solidFill>
                        <a:srgbClr val="000000"/>
                      </a:solidFill>
                      <a:miter lim="800000"/>
                      <a:headEnd/>
                      <a:tailEnd/>
                    </a:ln>
                  </p:spPr>
                  <p:txBody>
                    <a:bodyPr/>
                    <a:lstStyle/>
                    <a:p>
                      <a:endParaRPr lang="en-GB"/>
                    </a:p>
                  </p:txBody>
                </p:sp>
                <p:sp>
                  <p:nvSpPr>
                    <p:cNvPr id="55059" name="Line 871"/>
                    <p:cNvSpPr>
                      <a:spLocks noChangeShapeType="1"/>
                    </p:cNvSpPr>
                    <p:nvPr/>
                  </p:nvSpPr>
                  <p:spPr bwMode="auto">
                    <a:xfrm flipH="1">
                      <a:off x="2661" y="1245"/>
                      <a:ext cx="26" cy="9"/>
                    </a:xfrm>
                    <a:prstGeom prst="line">
                      <a:avLst/>
                    </a:prstGeom>
                    <a:noFill/>
                    <a:ln w="9360">
                      <a:solidFill>
                        <a:srgbClr val="000000"/>
                      </a:solidFill>
                      <a:miter lim="800000"/>
                      <a:headEnd/>
                      <a:tailEnd/>
                    </a:ln>
                  </p:spPr>
                  <p:txBody>
                    <a:bodyPr/>
                    <a:lstStyle/>
                    <a:p>
                      <a:endParaRPr lang="en-GB"/>
                    </a:p>
                  </p:txBody>
                </p:sp>
              </p:grpSp>
              <p:grpSp>
                <p:nvGrpSpPr>
                  <p:cNvPr id="54219" name="Group 872"/>
                  <p:cNvGrpSpPr>
                    <a:grpSpLocks/>
                  </p:cNvGrpSpPr>
                  <p:nvPr/>
                </p:nvGrpSpPr>
                <p:grpSpPr bwMode="auto">
                  <a:xfrm>
                    <a:off x="2661" y="1257"/>
                    <a:ext cx="24" cy="18"/>
                    <a:chOff x="2661" y="1257"/>
                    <a:chExt cx="24" cy="18"/>
                  </a:xfrm>
                </p:grpSpPr>
                <p:sp>
                  <p:nvSpPr>
                    <p:cNvPr id="55056" name="Line 873"/>
                    <p:cNvSpPr>
                      <a:spLocks noChangeShapeType="1"/>
                    </p:cNvSpPr>
                    <p:nvPr/>
                  </p:nvSpPr>
                  <p:spPr bwMode="auto">
                    <a:xfrm>
                      <a:off x="2666" y="1257"/>
                      <a:ext cx="15" cy="7"/>
                    </a:xfrm>
                    <a:prstGeom prst="line">
                      <a:avLst/>
                    </a:prstGeom>
                    <a:noFill/>
                    <a:ln w="9360">
                      <a:solidFill>
                        <a:srgbClr val="000000"/>
                      </a:solidFill>
                      <a:miter lim="800000"/>
                      <a:headEnd/>
                      <a:tailEnd/>
                    </a:ln>
                  </p:spPr>
                  <p:txBody>
                    <a:bodyPr/>
                    <a:lstStyle/>
                    <a:p>
                      <a:endParaRPr lang="en-GB"/>
                    </a:p>
                  </p:txBody>
                </p:sp>
                <p:sp>
                  <p:nvSpPr>
                    <p:cNvPr id="55057" name="Line 874"/>
                    <p:cNvSpPr>
                      <a:spLocks noChangeShapeType="1"/>
                    </p:cNvSpPr>
                    <p:nvPr/>
                  </p:nvSpPr>
                  <p:spPr bwMode="auto">
                    <a:xfrm flipH="1">
                      <a:off x="2661" y="1266"/>
                      <a:ext cx="26" cy="9"/>
                    </a:xfrm>
                    <a:prstGeom prst="line">
                      <a:avLst/>
                    </a:prstGeom>
                    <a:noFill/>
                    <a:ln w="9360">
                      <a:solidFill>
                        <a:srgbClr val="000000"/>
                      </a:solidFill>
                      <a:miter lim="800000"/>
                      <a:headEnd/>
                      <a:tailEnd/>
                    </a:ln>
                  </p:spPr>
                  <p:txBody>
                    <a:bodyPr/>
                    <a:lstStyle/>
                    <a:p>
                      <a:endParaRPr lang="en-GB"/>
                    </a:p>
                  </p:txBody>
                </p:sp>
              </p:grpSp>
            </p:grpSp>
            <p:grpSp>
              <p:nvGrpSpPr>
                <p:cNvPr id="54232" name="Group 875"/>
                <p:cNvGrpSpPr>
                  <a:grpSpLocks/>
                </p:cNvGrpSpPr>
                <p:nvPr/>
              </p:nvGrpSpPr>
              <p:grpSpPr bwMode="auto">
                <a:xfrm>
                  <a:off x="2691" y="1149"/>
                  <a:ext cx="25" cy="126"/>
                  <a:chOff x="2691" y="1149"/>
                  <a:chExt cx="25" cy="126"/>
                </a:xfrm>
              </p:grpSpPr>
              <p:sp>
                <p:nvSpPr>
                  <p:cNvPr id="55030" name="Line 876"/>
                  <p:cNvSpPr>
                    <a:spLocks noChangeShapeType="1"/>
                  </p:cNvSpPr>
                  <p:nvPr/>
                </p:nvSpPr>
                <p:spPr bwMode="auto">
                  <a:xfrm flipH="1">
                    <a:off x="2690" y="1149"/>
                    <a:ext cx="21" cy="5"/>
                  </a:xfrm>
                  <a:prstGeom prst="line">
                    <a:avLst/>
                  </a:prstGeom>
                  <a:noFill/>
                  <a:ln w="9360">
                    <a:solidFill>
                      <a:srgbClr val="000000"/>
                    </a:solidFill>
                    <a:miter lim="800000"/>
                    <a:headEnd/>
                    <a:tailEnd/>
                  </a:ln>
                </p:spPr>
                <p:txBody>
                  <a:bodyPr/>
                  <a:lstStyle/>
                  <a:p>
                    <a:endParaRPr lang="en-GB"/>
                  </a:p>
                </p:txBody>
              </p:sp>
              <p:grpSp>
                <p:nvGrpSpPr>
                  <p:cNvPr id="54233" name="Group 877"/>
                  <p:cNvGrpSpPr>
                    <a:grpSpLocks/>
                  </p:cNvGrpSpPr>
                  <p:nvPr/>
                </p:nvGrpSpPr>
                <p:grpSpPr bwMode="auto">
                  <a:xfrm>
                    <a:off x="2691" y="1155"/>
                    <a:ext cx="25" cy="18"/>
                    <a:chOff x="2691" y="1155"/>
                    <a:chExt cx="25" cy="18"/>
                  </a:xfrm>
                </p:grpSpPr>
                <p:sp>
                  <p:nvSpPr>
                    <p:cNvPr id="55047" name="Line 878"/>
                    <p:cNvSpPr>
                      <a:spLocks noChangeShapeType="1"/>
                    </p:cNvSpPr>
                    <p:nvPr/>
                  </p:nvSpPr>
                  <p:spPr bwMode="auto">
                    <a:xfrm>
                      <a:off x="2697" y="1155"/>
                      <a:ext cx="15" cy="7"/>
                    </a:xfrm>
                    <a:prstGeom prst="line">
                      <a:avLst/>
                    </a:prstGeom>
                    <a:noFill/>
                    <a:ln w="9360">
                      <a:solidFill>
                        <a:srgbClr val="000000"/>
                      </a:solidFill>
                      <a:miter lim="800000"/>
                      <a:headEnd/>
                      <a:tailEnd/>
                    </a:ln>
                  </p:spPr>
                  <p:txBody>
                    <a:bodyPr/>
                    <a:lstStyle/>
                    <a:p>
                      <a:endParaRPr lang="en-GB"/>
                    </a:p>
                  </p:txBody>
                </p:sp>
                <p:sp>
                  <p:nvSpPr>
                    <p:cNvPr id="55048" name="Line 879"/>
                    <p:cNvSpPr>
                      <a:spLocks noChangeShapeType="1"/>
                    </p:cNvSpPr>
                    <p:nvPr/>
                  </p:nvSpPr>
                  <p:spPr bwMode="auto">
                    <a:xfrm flipH="1">
                      <a:off x="2690" y="1164"/>
                      <a:ext cx="27" cy="9"/>
                    </a:xfrm>
                    <a:prstGeom prst="line">
                      <a:avLst/>
                    </a:prstGeom>
                    <a:noFill/>
                    <a:ln w="9360">
                      <a:solidFill>
                        <a:srgbClr val="000000"/>
                      </a:solidFill>
                      <a:miter lim="800000"/>
                      <a:headEnd/>
                      <a:tailEnd/>
                    </a:ln>
                  </p:spPr>
                  <p:txBody>
                    <a:bodyPr/>
                    <a:lstStyle/>
                    <a:p>
                      <a:endParaRPr lang="en-GB"/>
                    </a:p>
                  </p:txBody>
                </p:sp>
              </p:grpSp>
              <p:grpSp>
                <p:nvGrpSpPr>
                  <p:cNvPr id="54239" name="Group 880"/>
                  <p:cNvGrpSpPr>
                    <a:grpSpLocks/>
                  </p:cNvGrpSpPr>
                  <p:nvPr/>
                </p:nvGrpSpPr>
                <p:grpSpPr bwMode="auto">
                  <a:xfrm>
                    <a:off x="2691" y="1176"/>
                    <a:ext cx="25" cy="18"/>
                    <a:chOff x="2691" y="1176"/>
                    <a:chExt cx="25" cy="18"/>
                  </a:xfrm>
                </p:grpSpPr>
                <p:sp>
                  <p:nvSpPr>
                    <p:cNvPr id="55045" name="Line 881"/>
                    <p:cNvSpPr>
                      <a:spLocks noChangeShapeType="1"/>
                    </p:cNvSpPr>
                    <p:nvPr/>
                  </p:nvSpPr>
                  <p:spPr bwMode="auto">
                    <a:xfrm>
                      <a:off x="2697" y="1176"/>
                      <a:ext cx="15" cy="7"/>
                    </a:xfrm>
                    <a:prstGeom prst="line">
                      <a:avLst/>
                    </a:prstGeom>
                    <a:noFill/>
                    <a:ln w="9360">
                      <a:solidFill>
                        <a:srgbClr val="000000"/>
                      </a:solidFill>
                      <a:miter lim="800000"/>
                      <a:headEnd/>
                      <a:tailEnd/>
                    </a:ln>
                  </p:spPr>
                  <p:txBody>
                    <a:bodyPr/>
                    <a:lstStyle/>
                    <a:p>
                      <a:endParaRPr lang="en-GB"/>
                    </a:p>
                  </p:txBody>
                </p:sp>
                <p:sp>
                  <p:nvSpPr>
                    <p:cNvPr id="55046" name="Line 882"/>
                    <p:cNvSpPr>
                      <a:spLocks noChangeShapeType="1"/>
                    </p:cNvSpPr>
                    <p:nvPr/>
                  </p:nvSpPr>
                  <p:spPr bwMode="auto">
                    <a:xfrm flipH="1">
                      <a:off x="2690" y="1185"/>
                      <a:ext cx="27" cy="9"/>
                    </a:xfrm>
                    <a:prstGeom prst="line">
                      <a:avLst/>
                    </a:prstGeom>
                    <a:noFill/>
                    <a:ln w="9360">
                      <a:solidFill>
                        <a:srgbClr val="000000"/>
                      </a:solidFill>
                      <a:miter lim="800000"/>
                      <a:headEnd/>
                      <a:tailEnd/>
                    </a:ln>
                  </p:spPr>
                  <p:txBody>
                    <a:bodyPr/>
                    <a:lstStyle/>
                    <a:p>
                      <a:endParaRPr lang="en-GB"/>
                    </a:p>
                  </p:txBody>
                </p:sp>
              </p:grpSp>
              <p:grpSp>
                <p:nvGrpSpPr>
                  <p:cNvPr id="54240" name="Group 883"/>
                  <p:cNvGrpSpPr>
                    <a:grpSpLocks/>
                  </p:cNvGrpSpPr>
                  <p:nvPr/>
                </p:nvGrpSpPr>
                <p:grpSpPr bwMode="auto">
                  <a:xfrm>
                    <a:off x="2691" y="1196"/>
                    <a:ext cx="25" cy="18"/>
                    <a:chOff x="2691" y="1196"/>
                    <a:chExt cx="25" cy="18"/>
                  </a:xfrm>
                </p:grpSpPr>
                <p:sp>
                  <p:nvSpPr>
                    <p:cNvPr id="55043" name="Line 884"/>
                    <p:cNvSpPr>
                      <a:spLocks noChangeShapeType="1"/>
                    </p:cNvSpPr>
                    <p:nvPr/>
                  </p:nvSpPr>
                  <p:spPr bwMode="auto">
                    <a:xfrm>
                      <a:off x="2697" y="1196"/>
                      <a:ext cx="15" cy="7"/>
                    </a:xfrm>
                    <a:prstGeom prst="line">
                      <a:avLst/>
                    </a:prstGeom>
                    <a:noFill/>
                    <a:ln w="9360">
                      <a:solidFill>
                        <a:srgbClr val="000000"/>
                      </a:solidFill>
                      <a:miter lim="800000"/>
                      <a:headEnd/>
                      <a:tailEnd/>
                    </a:ln>
                  </p:spPr>
                  <p:txBody>
                    <a:bodyPr/>
                    <a:lstStyle/>
                    <a:p>
                      <a:endParaRPr lang="en-GB"/>
                    </a:p>
                  </p:txBody>
                </p:sp>
                <p:sp>
                  <p:nvSpPr>
                    <p:cNvPr id="55044" name="Line 885"/>
                    <p:cNvSpPr>
                      <a:spLocks noChangeShapeType="1"/>
                    </p:cNvSpPr>
                    <p:nvPr/>
                  </p:nvSpPr>
                  <p:spPr bwMode="auto">
                    <a:xfrm flipH="1">
                      <a:off x="2690" y="1205"/>
                      <a:ext cx="27" cy="9"/>
                    </a:xfrm>
                    <a:prstGeom prst="line">
                      <a:avLst/>
                    </a:prstGeom>
                    <a:noFill/>
                    <a:ln w="9360">
                      <a:solidFill>
                        <a:srgbClr val="000000"/>
                      </a:solidFill>
                      <a:miter lim="800000"/>
                      <a:headEnd/>
                      <a:tailEnd/>
                    </a:ln>
                  </p:spPr>
                  <p:txBody>
                    <a:bodyPr/>
                    <a:lstStyle/>
                    <a:p>
                      <a:endParaRPr lang="en-GB"/>
                    </a:p>
                  </p:txBody>
                </p:sp>
              </p:grpSp>
              <p:grpSp>
                <p:nvGrpSpPr>
                  <p:cNvPr id="54242" name="Group 886"/>
                  <p:cNvGrpSpPr>
                    <a:grpSpLocks/>
                  </p:cNvGrpSpPr>
                  <p:nvPr/>
                </p:nvGrpSpPr>
                <p:grpSpPr bwMode="auto">
                  <a:xfrm>
                    <a:off x="2691" y="1216"/>
                    <a:ext cx="25" cy="18"/>
                    <a:chOff x="2691" y="1216"/>
                    <a:chExt cx="25" cy="18"/>
                  </a:xfrm>
                </p:grpSpPr>
                <p:sp>
                  <p:nvSpPr>
                    <p:cNvPr id="55041" name="Line 887"/>
                    <p:cNvSpPr>
                      <a:spLocks noChangeShapeType="1"/>
                    </p:cNvSpPr>
                    <p:nvPr/>
                  </p:nvSpPr>
                  <p:spPr bwMode="auto">
                    <a:xfrm>
                      <a:off x="2697" y="1216"/>
                      <a:ext cx="15" cy="7"/>
                    </a:xfrm>
                    <a:prstGeom prst="line">
                      <a:avLst/>
                    </a:prstGeom>
                    <a:noFill/>
                    <a:ln w="9360">
                      <a:solidFill>
                        <a:srgbClr val="000000"/>
                      </a:solidFill>
                      <a:miter lim="800000"/>
                      <a:headEnd/>
                      <a:tailEnd/>
                    </a:ln>
                  </p:spPr>
                  <p:txBody>
                    <a:bodyPr/>
                    <a:lstStyle/>
                    <a:p>
                      <a:endParaRPr lang="en-GB"/>
                    </a:p>
                  </p:txBody>
                </p:sp>
                <p:sp>
                  <p:nvSpPr>
                    <p:cNvPr id="55042" name="Line 888"/>
                    <p:cNvSpPr>
                      <a:spLocks noChangeShapeType="1"/>
                    </p:cNvSpPr>
                    <p:nvPr/>
                  </p:nvSpPr>
                  <p:spPr bwMode="auto">
                    <a:xfrm flipH="1">
                      <a:off x="2690" y="1225"/>
                      <a:ext cx="27" cy="9"/>
                    </a:xfrm>
                    <a:prstGeom prst="line">
                      <a:avLst/>
                    </a:prstGeom>
                    <a:noFill/>
                    <a:ln w="9360">
                      <a:solidFill>
                        <a:srgbClr val="000000"/>
                      </a:solidFill>
                      <a:miter lim="800000"/>
                      <a:headEnd/>
                      <a:tailEnd/>
                    </a:ln>
                  </p:spPr>
                  <p:txBody>
                    <a:bodyPr/>
                    <a:lstStyle/>
                    <a:p>
                      <a:endParaRPr lang="en-GB"/>
                    </a:p>
                  </p:txBody>
                </p:sp>
              </p:grpSp>
              <p:grpSp>
                <p:nvGrpSpPr>
                  <p:cNvPr id="54243" name="Group 889"/>
                  <p:cNvGrpSpPr>
                    <a:grpSpLocks/>
                  </p:cNvGrpSpPr>
                  <p:nvPr/>
                </p:nvGrpSpPr>
                <p:grpSpPr bwMode="auto">
                  <a:xfrm>
                    <a:off x="2691" y="1237"/>
                    <a:ext cx="25" cy="17"/>
                    <a:chOff x="2691" y="1237"/>
                    <a:chExt cx="25" cy="17"/>
                  </a:xfrm>
                </p:grpSpPr>
                <p:sp>
                  <p:nvSpPr>
                    <p:cNvPr id="55039" name="Line 890"/>
                    <p:cNvSpPr>
                      <a:spLocks noChangeShapeType="1"/>
                    </p:cNvSpPr>
                    <p:nvPr/>
                  </p:nvSpPr>
                  <p:spPr bwMode="auto">
                    <a:xfrm>
                      <a:off x="2697" y="1237"/>
                      <a:ext cx="15" cy="7"/>
                    </a:xfrm>
                    <a:prstGeom prst="line">
                      <a:avLst/>
                    </a:prstGeom>
                    <a:noFill/>
                    <a:ln w="9360">
                      <a:solidFill>
                        <a:srgbClr val="000000"/>
                      </a:solidFill>
                      <a:miter lim="800000"/>
                      <a:headEnd/>
                      <a:tailEnd/>
                    </a:ln>
                  </p:spPr>
                  <p:txBody>
                    <a:bodyPr/>
                    <a:lstStyle/>
                    <a:p>
                      <a:endParaRPr lang="en-GB"/>
                    </a:p>
                  </p:txBody>
                </p:sp>
                <p:sp>
                  <p:nvSpPr>
                    <p:cNvPr id="55040" name="Line 891"/>
                    <p:cNvSpPr>
                      <a:spLocks noChangeShapeType="1"/>
                    </p:cNvSpPr>
                    <p:nvPr/>
                  </p:nvSpPr>
                  <p:spPr bwMode="auto">
                    <a:xfrm flipH="1">
                      <a:off x="2690" y="1245"/>
                      <a:ext cx="27" cy="9"/>
                    </a:xfrm>
                    <a:prstGeom prst="line">
                      <a:avLst/>
                    </a:prstGeom>
                    <a:noFill/>
                    <a:ln w="9360">
                      <a:solidFill>
                        <a:srgbClr val="000000"/>
                      </a:solidFill>
                      <a:miter lim="800000"/>
                      <a:headEnd/>
                      <a:tailEnd/>
                    </a:ln>
                  </p:spPr>
                  <p:txBody>
                    <a:bodyPr/>
                    <a:lstStyle/>
                    <a:p>
                      <a:endParaRPr lang="en-GB"/>
                    </a:p>
                  </p:txBody>
                </p:sp>
              </p:grpSp>
              <p:grpSp>
                <p:nvGrpSpPr>
                  <p:cNvPr id="54244" name="Group 892"/>
                  <p:cNvGrpSpPr>
                    <a:grpSpLocks/>
                  </p:cNvGrpSpPr>
                  <p:nvPr/>
                </p:nvGrpSpPr>
                <p:grpSpPr bwMode="auto">
                  <a:xfrm>
                    <a:off x="2691" y="1257"/>
                    <a:ext cx="25" cy="18"/>
                    <a:chOff x="2691" y="1257"/>
                    <a:chExt cx="25" cy="18"/>
                  </a:xfrm>
                </p:grpSpPr>
                <p:sp>
                  <p:nvSpPr>
                    <p:cNvPr id="55037" name="Line 893"/>
                    <p:cNvSpPr>
                      <a:spLocks noChangeShapeType="1"/>
                    </p:cNvSpPr>
                    <p:nvPr/>
                  </p:nvSpPr>
                  <p:spPr bwMode="auto">
                    <a:xfrm>
                      <a:off x="2697" y="1257"/>
                      <a:ext cx="15" cy="7"/>
                    </a:xfrm>
                    <a:prstGeom prst="line">
                      <a:avLst/>
                    </a:prstGeom>
                    <a:noFill/>
                    <a:ln w="9360">
                      <a:solidFill>
                        <a:srgbClr val="000000"/>
                      </a:solidFill>
                      <a:miter lim="800000"/>
                      <a:headEnd/>
                      <a:tailEnd/>
                    </a:ln>
                  </p:spPr>
                  <p:txBody>
                    <a:bodyPr/>
                    <a:lstStyle/>
                    <a:p>
                      <a:endParaRPr lang="en-GB"/>
                    </a:p>
                  </p:txBody>
                </p:sp>
                <p:sp>
                  <p:nvSpPr>
                    <p:cNvPr id="55038" name="Line 894"/>
                    <p:cNvSpPr>
                      <a:spLocks noChangeShapeType="1"/>
                    </p:cNvSpPr>
                    <p:nvPr/>
                  </p:nvSpPr>
                  <p:spPr bwMode="auto">
                    <a:xfrm flipH="1">
                      <a:off x="2690" y="1266"/>
                      <a:ext cx="27" cy="9"/>
                    </a:xfrm>
                    <a:prstGeom prst="line">
                      <a:avLst/>
                    </a:prstGeom>
                    <a:noFill/>
                    <a:ln w="9360">
                      <a:solidFill>
                        <a:srgbClr val="000000"/>
                      </a:solidFill>
                      <a:miter lim="800000"/>
                      <a:headEnd/>
                      <a:tailEnd/>
                    </a:ln>
                  </p:spPr>
                  <p:txBody>
                    <a:bodyPr/>
                    <a:lstStyle/>
                    <a:p>
                      <a:endParaRPr lang="en-GB"/>
                    </a:p>
                  </p:txBody>
                </p:sp>
              </p:grpSp>
            </p:grpSp>
          </p:grpSp>
          <p:grpSp>
            <p:nvGrpSpPr>
              <p:cNvPr id="54245" name="Group 895"/>
              <p:cNvGrpSpPr>
                <a:grpSpLocks/>
              </p:cNvGrpSpPr>
              <p:nvPr/>
            </p:nvGrpSpPr>
            <p:grpSpPr bwMode="auto">
              <a:xfrm>
                <a:off x="2632" y="1283"/>
                <a:ext cx="99" cy="192"/>
                <a:chOff x="2632" y="1283"/>
                <a:chExt cx="99" cy="192"/>
              </a:xfrm>
            </p:grpSpPr>
            <p:sp>
              <p:nvSpPr>
                <p:cNvPr id="54978" name="Oval 896"/>
                <p:cNvSpPr>
                  <a:spLocks noChangeArrowheads="1"/>
                </p:cNvSpPr>
                <p:nvPr/>
              </p:nvSpPr>
              <p:spPr bwMode="auto">
                <a:xfrm rot="10800000">
                  <a:off x="2678" y="1447"/>
                  <a:ext cx="54" cy="29"/>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4979" name="Line 897"/>
                <p:cNvSpPr>
                  <a:spLocks noChangeShapeType="1"/>
                </p:cNvSpPr>
                <p:nvPr/>
              </p:nvSpPr>
              <p:spPr bwMode="auto">
                <a:xfrm flipV="1">
                  <a:off x="2703" y="1415"/>
                  <a:ext cx="0" cy="25"/>
                </a:xfrm>
                <a:prstGeom prst="line">
                  <a:avLst/>
                </a:prstGeom>
                <a:noFill/>
                <a:ln w="9360">
                  <a:solidFill>
                    <a:srgbClr val="000000"/>
                  </a:solidFill>
                  <a:miter lim="800000"/>
                  <a:headEnd/>
                  <a:tailEnd/>
                </a:ln>
              </p:spPr>
              <p:txBody>
                <a:bodyPr/>
                <a:lstStyle/>
                <a:p>
                  <a:endParaRPr lang="en-GB"/>
                </a:p>
              </p:txBody>
            </p:sp>
            <p:sp>
              <p:nvSpPr>
                <p:cNvPr id="54980" name="Line 898"/>
                <p:cNvSpPr>
                  <a:spLocks noChangeShapeType="1"/>
                </p:cNvSpPr>
                <p:nvPr/>
              </p:nvSpPr>
              <p:spPr bwMode="auto">
                <a:xfrm flipH="1">
                  <a:off x="2637" y="1420"/>
                  <a:ext cx="70" cy="0"/>
                </a:xfrm>
                <a:prstGeom prst="line">
                  <a:avLst/>
                </a:prstGeom>
                <a:noFill/>
                <a:ln w="9360">
                  <a:solidFill>
                    <a:srgbClr val="000000"/>
                  </a:solidFill>
                  <a:miter lim="800000"/>
                  <a:headEnd/>
                  <a:tailEnd/>
                </a:ln>
              </p:spPr>
              <p:txBody>
                <a:bodyPr/>
                <a:lstStyle/>
                <a:p>
                  <a:endParaRPr lang="en-GB"/>
                </a:p>
              </p:txBody>
            </p:sp>
            <p:sp>
              <p:nvSpPr>
                <p:cNvPr id="54981" name="Line 899"/>
                <p:cNvSpPr>
                  <a:spLocks noChangeShapeType="1"/>
                </p:cNvSpPr>
                <p:nvPr/>
              </p:nvSpPr>
              <p:spPr bwMode="auto">
                <a:xfrm flipV="1">
                  <a:off x="2644" y="1407"/>
                  <a:ext cx="0" cy="17"/>
                </a:xfrm>
                <a:prstGeom prst="line">
                  <a:avLst/>
                </a:prstGeom>
                <a:noFill/>
                <a:ln w="9360">
                  <a:solidFill>
                    <a:srgbClr val="000000"/>
                  </a:solidFill>
                  <a:miter lim="800000"/>
                  <a:headEnd/>
                  <a:tailEnd/>
                </a:ln>
              </p:spPr>
              <p:txBody>
                <a:bodyPr/>
                <a:lstStyle/>
                <a:p>
                  <a:endParaRPr lang="en-GB"/>
                </a:p>
              </p:txBody>
            </p:sp>
            <p:sp>
              <p:nvSpPr>
                <p:cNvPr id="54982" name="Line 900"/>
                <p:cNvSpPr>
                  <a:spLocks noChangeShapeType="1"/>
                </p:cNvSpPr>
                <p:nvPr/>
              </p:nvSpPr>
              <p:spPr bwMode="auto">
                <a:xfrm flipV="1">
                  <a:off x="2674" y="1407"/>
                  <a:ext cx="0" cy="17"/>
                </a:xfrm>
                <a:prstGeom prst="line">
                  <a:avLst/>
                </a:prstGeom>
                <a:noFill/>
                <a:ln w="9360">
                  <a:solidFill>
                    <a:srgbClr val="000000"/>
                  </a:solidFill>
                  <a:miter lim="800000"/>
                  <a:headEnd/>
                  <a:tailEnd/>
                </a:ln>
              </p:spPr>
              <p:txBody>
                <a:bodyPr/>
                <a:lstStyle/>
                <a:p>
                  <a:endParaRPr lang="en-GB"/>
                </a:p>
              </p:txBody>
            </p:sp>
            <p:grpSp>
              <p:nvGrpSpPr>
                <p:cNvPr id="54246" name="Group 901"/>
                <p:cNvGrpSpPr>
                  <a:grpSpLocks/>
                </p:cNvGrpSpPr>
                <p:nvPr/>
              </p:nvGrpSpPr>
              <p:grpSpPr bwMode="auto">
                <a:xfrm>
                  <a:off x="2662" y="1283"/>
                  <a:ext cx="25" cy="132"/>
                  <a:chOff x="2662" y="1283"/>
                  <a:chExt cx="25" cy="132"/>
                </a:xfrm>
              </p:grpSpPr>
              <p:sp>
                <p:nvSpPr>
                  <p:cNvPr id="55004" name="Line 902"/>
                  <p:cNvSpPr>
                    <a:spLocks noChangeShapeType="1"/>
                  </p:cNvSpPr>
                  <p:nvPr/>
                </p:nvSpPr>
                <p:spPr bwMode="auto">
                  <a:xfrm flipV="1">
                    <a:off x="2674" y="1400"/>
                    <a:ext cx="9" cy="16"/>
                  </a:xfrm>
                  <a:prstGeom prst="line">
                    <a:avLst/>
                  </a:prstGeom>
                  <a:noFill/>
                  <a:ln w="9360">
                    <a:solidFill>
                      <a:srgbClr val="000000"/>
                    </a:solidFill>
                    <a:miter lim="800000"/>
                    <a:headEnd/>
                    <a:tailEnd/>
                  </a:ln>
                </p:spPr>
                <p:txBody>
                  <a:bodyPr/>
                  <a:lstStyle/>
                  <a:p>
                    <a:endParaRPr lang="en-GB"/>
                  </a:p>
                </p:txBody>
              </p:sp>
              <p:grpSp>
                <p:nvGrpSpPr>
                  <p:cNvPr id="54247" name="Group 903"/>
                  <p:cNvGrpSpPr>
                    <a:grpSpLocks/>
                  </p:cNvGrpSpPr>
                  <p:nvPr/>
                </p:nvGrpSpPr>
                <p:grpSpPr bwMode="auto">
                  <a:xfrm>
                    <a:off x="2662" y="1383"/>
                    <a:ext cx="25" cy="25"/>
                    <a:chOff x="2662" y="1383"/>
                    <a:chExt cx="25" cy="25"/>
                  </a:xfrm>
                </p:grpSpPr>
                <p:sp>
                  <p:nvSpPr>
                    <p:cNvPr id="55021" name="Line 904"/>
                    <p:cNvSpPr>
                      <a:spLocks noChangeShapeType="1"/>
                    </p:cNvSpPr>
                    <p:nvPr/>
                  </p:nvSpPr>
                  <p:spPr bwMode="auto">
                    <a:xfrm flipH="1" flipV="1">
                      <a:off x="2661" y="1392"/>
                      <a:ext cx="27" cy="17"/>
                    </a:xfrm>
                    <a:prstGeom prst="line">
                      <a:avLst/>
                    </a:prstGeom>
                    <a:noFill/>
                    <a:ln w="9360">
                      <a:solidFill>
                        <a:srgbClr val="000000"/>
                      </a:solidFill>
                      <a:miter lim="800000"/>
                      <a:headEnd/>
                      <a:tailEnd/>
                    </a:ln>
                  </p:spPr>
                  <p:txBody>
                    <a:bodyPr/>
                    <a:lstStyle/>
                    <a:p>
                      <a:endParaRPr lang="en-GB"/>
                    </a:p>
                  </p:txBody>
                </p:sp>
                <p:sp>
                  <p:nvSpPr>
                    <p:cNvPr id="55022" name="Line 905"/>
                    <p:cNvSpPr>
                      <a:spLocks noChangeShapeType="1"/>
                    </p:cNvSpPr>
                    <p:nvPr/>
                  </p:nvSpPr>
                  <p:spPr bwMode="auto">
                    <a:xfrm flipV="1">
                      <a:off x="2667" y="1382"/>
                      <a:ext cx="16" cy="19"/>
                    </a:xfrm>
                    <a:prstGeom prst="line">
                      <a:avLst/>
                    </a:prstGeom>
                    <a:noFill/>
                    <a:ln w="9360">
                      <a:solidFill>
                        <a:srgbClr val="000000"/>
                      </a:solidFill>
                      <a:miter lim="800000"/>
                      <a:headEnd/>
                      <a:tailEnd/>
                    </a:ln>
                  </p:spPr>
                  <p:txBody>
                    <a:bodyPr/>
                    <a:lstStyle/>
                    <a:p>
                      <a:endParaRPr lang="en-GB"/>
                    </a:p>
                  </p:txBody>
                </p:sp>
              </p:grpSp>
              <p:grpSp>
                <p:nvGrpSpPr>
                  <p:cNvPr id="54261" name="Group 906"/>
                  <p:cNvGrpSpPr>
                    <a:grpSpLocks/>
                  </p:cNvGrpSpPr>
                  <p:nvPr/>
                </p:nvGrpSpPr>
                <p:grpSpPr bwMode="auto">
                  <a:xfrm>
                    <a:off x="2662" y="1362"/>
                    <a:ext cx="25" cy="25"/>
                    <a:chOff x="2662" y="1362"/>
                    <a:chExt cx="25" cy="25"/>
                  </a:xfrm>
                </p:grpSpPr>
                <p:sp>
                  <p:nvSpPr>
                    <p:cNvPr id="55019" name="Line 907"/>
                    <p:cNvSpPr>
                      <a:spLocks noChangeShapeType="1"/>
                    </p:cNvSpPr>
                    <p:nvPr/>
                  </p:nvSpPr>
                  <p:spPr bwMode="auto">
                    <a:xfrm flipH="1" flipV="1">
                      <a:off x="2661" y="1371"/>
                      <a:ext cx="27" cy="17"/>
                    </a:xfrm>
                    <a:prstGeom prst="line">
                      <a:avLst/>
                    </a:prstGeom>
                    <a:noFill/>
                    <a:ln w="9360">
                      <a:solidFill>
                        <a:srgbClr val="000000"/>
                      </a:solidFill>
                      <a:miter lim="800000"/>
                      <a:headEnd/>
                      <a:tailEnd/>
                    </a:ln>
                  </p:spPr>
                  <p:txBody>
                    <a:bodyPr/>
                    <a:lstStyle/>
                    <a:p>
                      <a:endParaRPr lang="en-GB"/>
                    </a:p>
                  </p:txBody>
                </p:sp>
                <p:sp>
                  <p:nvSpPr>
                    <p:cNvPr id="55020" name="Line 908"/>
                    <p:cNvSpPr>
                      <a:spLocks noChangeShapeType="1"/>
                    </p:cNvSpPr>
                    <p:nvPr/>
                  </p:nvSpPr>
                  <p:spPr bwMode="auto">
                    <a:xfrm flipV="1">
                      <a:off x="2667" y="1362"/>
                      <a:ext cx="16" cy="19"/>
                    </a:xfrm>
                    <a:prstGeom prst="line">
                      <a:avLst/>
                    </a:prstGeom>
                    <a:noFill/>
                    <a:ln w="9360">
                      <a:solidFill>
                        <a:srgbClr val="000000"/>
                      </a:solidFill>
                      <a:miter lim="800000"/>
                      <a:headEnd/>
                      <a:tailEnd/>
                    </a:ln>
                  </p:spPr>
                  <p:txBody>
                    <a:bodyPr/>
                    <a:lstStyle/>
                    <a:p>
                      <a:endParaRPr lang="en-GB"/>
                    </a:p>
                  </p:txBody>
                </p:sp>
              </p:grpSp>
              <p:grpSp>
                <p:nvGrpSpPr>
                  <p:cNvPr id="54262" name="Group 909"/>
                  <p:cNvGrpSpPr>
                    <a:grpSpLocks/>
                  </p:cNvGrpSpPr>
                  <p:nvPr/>
                </p:nvGrpSpPr>
                <p:grpSpPr bwMode="auto">
                  <a:xfrm>
                    <a:off x="2662" y="1343"/>
                    <a:ext cx="25" cy="25"/>
                    <a:chOff x="2662" y="1343"/>
                    <a:chExt cx="25" cy="25"/>
                  </a:xfrm>
                </p:grpSpPr>
                <p:sp>
                  <p:nvSpPr>
                    <p:cNvPr id="55017" name="Line 910"/>
                    <p:cNvSpPr>
                      <a:spLocks noChangeShapeType="1"/>
                    </p:cNvSpPr>
                    <p:nvPr/>
                  </p:nvSpPr>
                  <p:spPr bwMode="auto">
                    <a:xfrm flipH="1" flipV="1">
                      <a:off x="2661" y="1352"/>
                      <a:ext cx="27" cy="17"/>
                    </a:xfrm>
                    <a:prstGeom prst="line">
                      <a:avLst/>
                    </a:prstGeom>
                    <a:noFill/>
                    <a:ln w="9360">
                      <a:solidFill>
                        <a:srgbClr val="000000"/>
                      </a:solidFill>
                      <a:miter lim="800000"/>
                      <a:headEnd/>
                      <a:tailEnd/>
                    </a:ln>
                  </p:spPr>
                  <p:txBody>
                    <a:bodyPr/>
                    <a:lstStyle/>
                    <a:p>
                      <a:endParaRPr lang="en-GB"/>
                    </a:p>
                  </p:txBody>
                </p:sp>
                <p:sp>
                  <p:nvSpPr>
                    <p:cNvPr id="55018" name="Line 911"/>
                    <p:cNvSpPr>
                      <a:spLocks noChangeShapeType="1"/>
                    </p:cNvSpPr>
                    <p:nvPr/>
                  </p:nvSpPr>
                  <p:spPr bwMode="auto">
                    <a:xfrm flipV="1">
                      <a:off x="2667" y="1342"/>
                      <a:ext cx="16" cy="19"/>
                    </a:xfrm>
                    <a:prstGeom prst="line">
                      <a:avLst/>
                    </a:prstGeom>
                    <a:noFill/>
                    <a:ln w="9360">
                      <a:solidFill>
                        <a:srgbClr val="000000"/>
                      </a:solidFill>
                      <a:miter lim="800000"/>
                      <a:headEnd/>
                      <a:tailEnd/>
                    </a:ln>
                  </p:spPr>
                  <p:txBody>
                    <a:bodyPr/>
                    <a:lstStyle/>
                    <a:p>
                      <a:endParaRPr lang="en-GB"/>
                    </a:p>
                  </p:txBody>
                </p:sp>
              </p:grpSp>
              <p:grpSp>
                <p:nvGrpSpPr>
                  <p:cNvPr id="54263" name="Group 912"/>
                  <p:cNvGrpSpPr>
                    <a:grpSpLocks/>
                  </p:cNvGrpSpPr>
                  <p:nvPr/>
                </p:nvGrpSpPr>
                <p:grpSpPr bwMode="auto">
                  <a:xfrm>
                    <a:off x="2662" y="1323"/>
                    <a:ext cx="25" cy="25"/>
                    <a:chOff x="2662" y="1323"/>
                    <a:chExt cx="25" cy="25"/>
                  </a:xfrm>
                </p:grpSpPr>
                <p:sp>
                  <p:nvSpPr>
                    <p:cNvPr id="55015" name="Line 913"/>
                    <p:cNvSpPr>
                      <a:spLocks noChangeShapeType="1"/>
                    </p:cNvSpPr>
                    <p:nvPr/>
                  </p:nvSpPr>
                  <p:spPr bwMode="auto">
                    <a:xfrm flipH="1" flipV="1">
                      <a:off x="2661" y="1332"/>
                      <a:ext cx="27" cy="17"/>
                    </a:xfrm>
                    <a:prstGeom prst="line">
                      <a:avLst/>
                    </a:prstGeom>
                    <a:noFill/>
                    <a:ln w="9360">
                      <a:solidFill>
                        <a:srgbClr val="000000"/>
                      </a:solidFill>
                      <a:miter lim="800000"/>
                      <a:headEnd/>
                      <a:tailEnd/>
                    </a:ln>
                  </p:spPr>
                  <p:txBody>
                    <a:bodyPr/>
                    <a:lstStyle/>
                    <a:p>
                      <a:endParaRPr lang="en-GB"/>
                    </a:p>
                  </p:txBody>
                </p:sp>
                <p:sp>
                  <p:nvSpPr>
                    <p:cNvPr id="55016" name="Line 914"/>
                    <p:cNvSpPr>
                      <a:spLocks noChangeShapeType="1"/>
                    </p:cNvSpPr>
                    <p:nvPr/>
                  </p:nvSpPr>
                  <p:spPr bwMode="auto">
                    <a:xfrm flipV="1">
                      <a:off x="2667" y="1322"/>
                      <a:ext cx="16" cy="19"/>
                    </a:xfrm>
                    <a:prstGeom prst="line">
                      <a:avLst/>
                    </a:prstGeom>
                    <a:noFill/>
                    <a:ln w="9360">
                      <a:solidFill>
                        <a:srgbClr val="000000"/>
                      </a:solidFill>
                      <a:miter lim="800000"/>
                      <a:headEnd/>
                      <a:tailEnd/>
                    </a:ln>
                  </p:spPr>
                  <p:txBody>
                    <a:bodyPr/>
                    <a:lstStyle/>
                    <a:p>
                      <a:endParaRPr lang="en-GB"/>
                    </a:p>
                  </p:txBody>
                </p:sp>
              </p:grpSp>
              <p:grpSp>
                <p:nvGrpSpPr>
                  <p:cNvPr id="54264" name="Group 915"/>
                  <p:cNvGrpSpPr>
                    <a:grpSpLocks/>
                  </p:cNvGrpSpPr>
                  <p:nvPr/>
                </p:nvGrpSpPr>
                <p:grpSpPr bwMode="auto">
                  <a:xfrm>
                    <a:off x="2662" y="1303"/>
                    <a:ext cx="25" cy="25"/>
                    <a:chOff x="2662" y="1303"/>
                    <a:chExt cx="25" cy="25"/>
                  </a:xfrm>
                </p:grpSpPr>
                <p:sp>
                  <p:nvSpPr>
                    <p:cNvPr id="55013" name="Line 916"/>
                    <p:cNvSpPr>
                      <a:spLocks noChangeShapeType="1"/>
                    </p:cNvSpPr>
                    <p:nvPr/>
                  </p:nvSpPr>
                  <p:spPr bwMode="auto">
                    <a:xfrm flipH="1" flipV="1">
                      <a:off x="2661" y="1313"/>
                      <a:ext cx="27" cy="17"/>
                    </a:xfrm>
                    <a:prstGeom prst="line">
                      <a:avLst/>
                    </a:prstGeom>
                    <a:noFill/>
                    <a:ln w="9360">
                      <a:solidFill>
                        <a:srgbClr val="000000"/>
                      </a:solidFill>
                      <a:miter lim="800000"/>
                      <a:headEnd/>
                      <a:tailEnd/>
                    </a:ln>
                  </p:spPr>
                  <p:txBody>
                    <a:bodyPr/>
                    <a:lstStyle/>
                    <a:p>
                      <a:endParaRPr lang="en-GB"/>
                    </a:p>
                  </p:txBody>
                </p:sp>
                <p:sp>
                  <p:nvSpPr>
                    <p:cNvPr id="55014" name="Line 917"/>
                    <p:cNvSpPr>
                      <a:spLocks noChangeShapeType="1"/>
                    </p:cNvSpPr>
                    <p:nvPr/>
                  </p:nvSpPr>
                  <p:spPr bwMode="auto">
                    <a:xfrm flipV="1">
                      <a:off x="2667" y="1302"/>
                      <a:ext cx="16" cy="19"/>
                    </a:xfrm>
                    <a:prstGeom prst="line">
                      <a:avLst/>
                    </a:prstGeom>
                    <a:noFill/>
                    <a:ln w="9360">
                      <a:solidFill>
                        <a:srgbClr val="000000"/>
                      </a:solidFill>
                      <a:miter lim="800000"/>
                      <a:headEnd/>
                      <a:tailEnd/>
                    </a:ln>
                  </p:spPr>
                  <p:txBody>
                    <a:bodyPr/>
                    <a:lstStyle/>
                    <a:p>
                      <a:endParaRPr lang="en-GB"/>
                    </a:p>
                  </p:txBody>
                </p:sp>
              </p:grpSp>
              <p:grpSp>
                <p:nvGrpSpPr>
                  <p:cNvPr id="54265" name="Group 918"/>
                  <p:cNvGrpSpPr>
                    <a:grpSpLocks/>
                  </p:cNvGrpSpPr>
                  <p:nvPr/>
                </p:nvGrpSpPr>
                <p:grpSpPr bwMode="auto">
                  <a:xfrm>
                    <a:off x="2662" y="1283"/>
                    <a:ext cx="25" cy="25"/>
                    <a:chOff x="2662" y="1283"/>
                    <a:chExt cx="25" cy="25"/>
                  </a:xfrm>
                </p:grpSpPr>
                <p:sp>
                  <p:nvSpPr>
                    <p:cNvPr id="55011" name="Line 919"/>
                    <p:cNvSpPr>
                      <a:spLocks noChangeShapeType="1"/>
                    </p:cNvSpPr>
                    <p:nvPr/>
                  </p:nvSpPr>
                  <p:spPr bwMode="auto">
                    <a:xfrm flipH="1" flipV="1">
                      <a:off x="2661" y="1292"/>
                      <a:ext cx="27" cy="17"/>
                    </a:xfrm>
                    <a:prstGeom prst="line">
                      <a:avLst/>
                    </a:prstGeom>
                    <a:noFill/>
                    <a:ln w="9360">
                      <a:solidFill>
                        <a:srgbClr val="000000"/>
                      </a:solidFill>
                      <a:miter lim="800000"/>
                      <a:headEnd/>
                      <a:tailEnd/>
                    </a:ln>
                  </p:spPr>
                  <p:txBody>
                    <a:bodyPr/>
                    <a:lstStyle/>
                    <a:p>
                      <a:endParaRPr lang="en-GB"/>
                    </a:p>
                  </p:txBody>
                </p:sp>
                <p:sp>
                  <p:nvSpPr>
                    <p:cNvPr id="55012" name="Line 920"/>
                    <p:cNvSpPr>
                      <a:spLocks noChangeShapeType="1"/>
                    </p:cNvSpPr>
                    <p:nvPr/>
                  </p:nvSpPr>
                  <p:spPr bwMode="auto">
                    <a:xfrm flipV="1">
                      <a:off x="2667" y="1282"/>
                      <a:ext cx="16" cy="19"/>
                    </a:xfrm>
                    <a:prstGeom prst="line">
                      <a:avLst/>
                    </a:prstGeom>
                    <a:noFill/>
                    <a:ln w="9360">
                      <a:solidFill>
                        <a:srgbClr val="000000"/>
                      </a:solidFill>
                      <a:miter lim="800000"/>
                      <a:headEnd/>
                      <a:tailEnd/>
                    </a:ln>
                  </p:spPr>
                  <p:txBody>
                    <a:bodyPr/>
                    <a:lstStyle/>
                    <a:p>
                      <a:endParaRPr lang="en-GB"/>
                    </a:p>
                  </p:txBody>
                </p:sp>
              </p:grpSp>
            </p:grpSp>
            <p:grpSp>
              <p:nvGrpSpPr>
                <p:cNvPr id="54266" name="Group 921"/>
                <p:cNvGrpSpPr>
                  <a:grpSpLocks/>
                </p:cNvGrpSpPr>
                <p:nvPr/>
              </p:nvGrpSpPr>
              <p:grpSpPr bwMode="auto">
                <a:xfrm>
                  <a:off x="2632" y="1283"/>
                  <a:ext cx="25" cy="132"/>
                  <a:chOff x="2632" y="1283"/>
                  <a:chExt cx="25" cy="132"/>
                </a:xfrm>
              </p:grpSpPr>
              <p:sp>
                <p:nvSpPr>
                  <p:cNvPr id="54985" name="Line 922"/>
                  <p:cNvSpPr>
                    <a:spLocks noChangeShapeType="1"/>
                  </p:cNvSpPr>
                  <p:nvPr/>
                </p:nvSpPr>
                <p:spPr bwMode="auto">
                  <a:xfrm flipV="1">
                    <a:off x="2644" y="1400"/>
                    <a:ext cx="9" cy="16"/>
                  </a:xfrm>
                  <a:prstGeom prst="line">
                    <a:avLst/>
                  </a:prstGeom>
                  <a:noFill/>
                  <a:ln w="9360">
                    <a:solidFill>
                      <a:srgbClr val="000000"/>
                    </a:solidFill>
                    <a:miter lim="800000"/>
                    <a:headEnd/>
                    <a:tailEnd/>
                  </a:ln>
                </p:spPr>
                <p:txBody>
                  <a:bodyPr/>
                  <a:lstStyle/>
                  <a:p>
                    <a:endParaRPr lang="en-GB"/>
                  </a:p>
                </p:txBody>
              </p:sp>
              <p:grpSp>
                <p:nvGrpSpPr>
                  <p:cNvPr id="54284" name="Group 923"/>
                  <p:cNvGrpSpPr>
                    <a:grpSpLocks/>
                  </p:cNvGrpSpPr>
                  <p:nvPr/>
                </p:nvGrpSpPr>
                <p:grpSpPr bwMode="auto">
                  <a:xfrm>
                    <a:off x="2632" y="1383"/>
                    <a:ext cx="25" cy="25"/>
                    <a:chOff x="2632" y="1383"/>
                    <a:chExt cx="25" cy="25"/>
                  </a:xfrm>
                </p:grpSpPr>
                <p:sp>
                  <p:nvSpPr>
                    <p:cNvPr id="55002" name="Line 924"/>
                    <p:cNvSpPr>
                      <a:spLocks noChangeShapeType="1"/>
                    </p:cNvSpPr>
                    <p:nvPr/>
                  </p:nvSpPr>
                  <p:spPr bwMode="auto">
                    <a:xfrm flipH="1" flipV="1">
                      <a:off x="2631" y="1392"/>
                      <a:ext cx="27" cy="17"/>
                    </a:xfrm>
                    <a:prstGeom prst="line">
                      <a:avLst/>
                    </a:prstGeom>
                    <a:noFill/>
                    <a:ln w="9360">
                      <a:solidFill>
                        <a:srgbClr val="000000"/>
                      </a:solidFill>
                      <a:miter lim="800000"/>
                      <a:headEnd/>
                      <a:tailEnd/>
                    </a:ln>
                  </p:spPr>
                  <p:txBody>
                    <a:bodyPr/>
                    <a:lstStyle/>
                    <a:p>
                      <a:endParaRPr lang="en-GB"/>
                    </a:p>
                  </p:txBody>
                </p:sp>
                <p:sp>
                  <p:nvSpPr>
                    <p:cNvPr id="55003" name="Line 925"/>
                    <p:cNvSpPr>
                      <a:spLocks noChangeShapeType="1"/>
                    </p:cNvSpPr>
                    <p:nvPr/>
                  </p:nvSpPr>
                  <p:spPr bwMode="auto">
                    <a:xfrm flipV="1">
                      <a:off x="2636" y="1382"/>
                      <a:ext cx="16" cy="19"/>
                    </a:xfrm>
                    <a:prstGeom prst="line">
                      <a:avLst/>
                    </a:prstGeom>
                    <a:noFill/>
                    <a:ln w="9360">
                      <a:solidFill>
                        <a:srgbClr val="000000"/>
                      </a:solidFill>
                      <a:miter lim="800000"/>
                      <a:headEnd/>
                      <a:tailEnd/>
                    </a:ln>
                  </p:spPr>
                  <p:txBody>
                    <a:bodyPr/>
                    <a:lstStyle/>
                    <a:p>
                      <a:endParaRPr lang="en-GB"/>
                    </a:p>
                  </p:txBody>
                </p:sp>
              </p:grpSp>
              <p:grpSp>
                <p:nvGrpSpPr>
                  <p:cNvPr id="54285" name="Group 926"/>
                  <p:cNvGrpSpPr>
                    <a:grpSpLocks/>
                  </p:cNvGrpSpPr>
                  <p:nvPr/>
                </p:nvGrpSpPr>
                <p:grpSpPr bwMode="auto">
                  <a:xfrm>
                    <a:off x="2632" y="1362"/>
                    <a:ext cx="25" cy="25"/>
                    <a:chOff x="2632" y="1362"/>
                    <a:chExt cx="25" cy="25"/>
                  </a:xfrm>
                </p:grpSpPr>
                <p:sp>
                  <p:nvSpPr>
                    <p:cNvPr id="55000" name="Line 927"/>
                    <p:cNvSpPr>
                      <a:spLocks noChangeShapeType="1"/>
                    </p:cNvSpPr>
                    <p:nvPr/>
                  </p:nvSpPr>
                  <p:spPr bwMode="auto">
                    <a:xfrm flipH="1" flipV="1">
                      <a:off x="2631" y="1371"/>
                      <a:ext cx="27" cy="17"/>
                    </a:xfrm>
                    <a:prstGeom prst="line">
                      <a:avLst/>
                    </a:prstGeom>
                    <a:noFill/>
                    <a:ln w="9360">
                      <a:solidFill>
                        <a:srgbClr val="000000"/>
                      </a:solidFill>
                      <a:miter lim="800000"/>
                      <a:headEnd/>
                      <a:tailEnd/>
                    </a:ln>
                  </p:spPr>
                  <p:txBody>
                    <a:bodyPr/>
                    <a:lstStyle/>
                    <a:p>
                      <a:endParaRPr lang="en-GB"/>
                    </a:p>
                  </p:txBody>
                </p:sp>
                <p:sp>
                  <p:nvSpPr>
                    <p:cNvPr id="55001" name="Line 928"/>
                    <p:cNvSpPr>
                      <a:spLocks noChangeShapeType="1"/>
                    </p:cNvSpPr>
                    <p:nvPr/>
                  </p:nvSpPr>
                  <p:spPr bwMode="auto">
                    <a:xfrm flipV="1">
                      <a:off x="2636" y="1362"/>
                      <a:ext cx="16" cy="19"/>
                    </a:xfrm>
                    <a:prstGeom prst="line">
                      <a:avLst/>
                    </a:prstGeom>
                    <a:noFill/>
                    <a:ln w="9360">
                      <a:solidFill>
                        <a:srgbClr val="000000"/>
                      </a:solidFill>
                      <a:miter lim="800000"/>
                      <a:headEnd/>
                      <a:tailEnd/>
                    </a:ln>
                  </p:spPr>
                  <p:txBody>
                    <a:bodyPr/>
                    <a:lstStyle/>
                    <a:p>
                      <a:endParaRPr lang="en-GB"/>
                    </a:p>
                  </p:txBody>
                </p:sp>
              </p:grpSp>
              <p:grpSp>
                <p:nvGrpSpPr>
                  <p:cNvPr id="54287" name="Group 929"/>
                  <p:cNvGrpSpPr>
                    <a:grpSpLocks/>
                  </p:cNvGrpSpPr>
                  <p:nvPr/>
                </p:nvGrpSpPr>
                <p:grpSpPr bwMode="auto">
                  <a:xfrm>
                    <a:off x="2632" y="1343"/>
                    <a:ext cx="25" cy="25"/>
                    <a:chOff x="2632" y="1343"/>
                    <a:chExt cx="25" cy="25"/>
                  </a:xfrm>
                </p:grpSpPr>
                <p:sp>
                  <p:nvSpPr>
                    <p:cNvPr id="54998" name="Line 930"/>
                    <p:cNvSpPr>
                      <a:spLocks noChangeShapeType="1"/>
                    </p:cNvSpPr>
                    <p:nvPr/>
                  </p:nvSpPr>
                  <p:spPr bwMode="auto">
                    <a:xfrm flipH="1" flipV="1">
                      <a:off x="2631" y="1352"/>
                      <a:ext cx="27" cy="17"/>
                    </a:xfrm>
                    <a:prstGeom prst="line">
                      <a:avLst/>
                    </a:prstGeom>
                    <a:noFill/>
                    <a:ln w="9360">
                      <a:solidFill>
                        <a:srgbClr val="000000"/>
                      </a:solidFill>
                      <a:miter lim="800000"/>
                      <a:headEnd/>
                      <a:tailEnd/>
                    </a:ln>
                  </p:spPr>
                  <p:txBody>
                    <a:bodyPr/>
                    <a:lstStyle/>
                    <a:p>
                      <a:endParaRPr lang="en-GB"/>
                    </a:p>
                  </p:txBody>
                </p:sp>
                <p:sp>
                  <p:nvSpPr>
                    <p:cNvPr id="54999" name="Line 931"/>
                    <p:cNvSpPr>
                      <a:spLocks noChangeShapeType="1"/>
                    </p:cNvSpPr>
                    <p:nvPr/>
                  </p:nvSpPr>
                  <p:spPr bwMode="auto">
                    <a:xfrm flipV="1">
                      <a:off x="2636" y="1342"/>
                      <a:ext cx="16" cy="19"/>
                    </a:xfrm>
                    <a:prstGeom prst="line">
                      <a:avLst/>
                    </a:prstGeom>
                    <a:noFill/>
                    <a:ln w="9360">
                      <a:solidFill>
                        <a:srgbClr val="000000"/>
                      </a:solidFill>
                      <a:miter lim="800000"/>
                      <a:headEnd/>
                      <a:tailEnd/>
                    </a:ln>
                  </p:spPr>
                  <p:txBody>
                    <a:bodyPr/>
                    <a:lstStyle/>
                    <a:p>
                      <a:endParaRPr lang="en-GB"/>
                    </a:p>
                  </p:txBody>
                </p:sp>
              </p:grpSp>
              <p:grpSp>
                <p:nvGrpSpPr>
                  <p:cNvPr id="54288" name="Group 932"/>
                  <p:cNvGrpSpPr>
                    <a:grpSpLocks/>
                  </p:cNvGrpSpPr>
                  <p:nvPr/>
                </p:nvGrpSpPr>
                <p:grpSpPr bwMode="auto">
                  <a:xfrm>
                    <a:off x="2632" y="1323"/>
                    <a:ext cx="25" cy="25"/>
                    <a:chOff x="2632" y="1323"/>
                    <a:chExt cx="25" cy="25"/>
                  </a:xfrm>
                </p:grpSpPr>
                <p:sp>
                  <p:nvSpPr>
                    <p:cNvPr id="54996" name="Line 933"/>
                    <p:cNvSpPr>
                      <a:spLocks noChangeShapeType="1"/>
                    </p:cNvSpPr>
                    <p:nvPr/>
                  </p:nvSpPr>
                  <p:spPr bwMode="auto">
                    <a:xfrm flipH="1" flipV="1">
                      <a:off x="2631" y="1332"/>
                      <a:ext cx="27" cy="17"/>
                    </a:xfrm>
                    <a:prstGeom prst="line">
                      <a:avLst/>
                    </a:prstGeom>
                    <a:noFill/>
                    <a:ln w="9360">
                      <a:solidFill>
                        <a:srgbClr val="000000"/>
                      </a:solidFill>
                      <a:miter lim="800000"/>
                      <a:headEnd/>
                      <a:tailEnd/>
                    </a:ln>
                  </p:spPr>
                  <p:txBody>
                    <a:bodyPr/>
                    <a:lstStyle/>
                    <a:p>
                      <a:endParaRPr lang="en-GB"/>
                    </a:p>
                  </p:txBody>
                </p:sp>
                <p:sp>
                  <p:nvSpPr>
                    <p:cNvPr id="54997" name="Line 934"/>
                    <p:cNvSpPr>
                      <a:spLocks noChangeShapeType="1"/>
                    </p:cNvSpPr>
                    <p:nvPr/>
                  </p:nvSpPr>
                  <p:spPr bwMode="auto">
                    <a:xfrm flipV="1">
                      <a:off x="2636" y="1322"/>
                      <a:ext cx="16" cy="19"/>
                    </a:xfrm>
                    <a:prstGeom prst="line">
                      <a:avLst/>
                    </a:prstGeom>
                    <a:noFill/>
                    <a:ln w="9360">
                      <a:solidFill>
                        <a:srgbClr val="000000"/>
                      </a:solidFill>
                      <a:miter lim="800000"/>
                      <a:headEnd/>
                      <a:tailEnd/>
                    </a:ln>
                  </p:spPr>
                  <p:txBody>
                    <a:bodyPr/>
                    <a:lstStyle/>
                    <a:p>
                      <a:endParaRPr lang="en-GB"/>
                    </a:p>
                  </p:txBody>
                </p:sp>
              </p:grpSp>
              <p:grpSp>
                <p:nvGrpSpPr>
                  <p:cNvPr id="54289" name="Group 935"/>
                  <p:cNvGrpSpPr>
                    <a:grpSpLocks/>
                  </p:cNvGrpSpPr>
                  <p:nvPr/>
                </p:nvGrpSpPr>
                <p:grpSpPr bwMode="auto">
                  <a:xfrm>
                    <a:off x="2632" y="1303"/>
                    <a:ext cx="25" cy="25"/>
                    <a:chOff x="2632" y="1303"/>
                    <a:chExt cx="25" cy="25"/>
                  </a:xfrm>
                </p:grpSpPr>
                <p:sp>
                  <p:nvSpPr>
                    <p:cNvPr id="54994" name="Line 936"/>
                    <p:cNvSpPr>
                      <a:spLocks noChangeShapeType="1"/>
                    </p:cNvSpPr>
                    <p:nvPr/>
                  </p:nvSpPr>
                  <p:spPr bwMode="auto">
                    <a:xfrm flipH="1" flipV="1">
                      <a:off x="2631" y="1313"/>
                      <a:ext cx="27" cy="17"/>
                    </a:xfrm>
                    <a:prstGeom prst="line">
                      <a:avLst/>
                    </a:prstGeom>
                    <a:noFill/>
                    <a:ln w="9360">
                      <a:solidFill>
                        <a:srgbClr val="000000"/>
                      </a:solidFill>
                      <a:miter lim="800000"/>
                      <a:headEnd/>
                      <a:tailEnd/>
                    </a:ln>
                  </p:spPr>
                  <p:txBody>
                    <a:bodyPr/>
                    <a:lstStyle/>
                    <a:p>
                      <a:endParaRPr lang="en-GB"/>
                    </a:p>
                  </p:txBody>
                </p:sp>
                <p:sp>
                  <p:nvSpPr>
                    <p:cNvPr id="54995" name="Line 937"/>
                    <p:cNvSpPr>
                      <a:spLocks noChangeShapeType="1"/>
                    </p:cNvSpPr>
                    <p:nvPr/>
                  </p:nvSpPr>
                  <p:spPr bwMode="auto">
                    <a:xfrm flipV="1">
                      <a:off x="2636" y="1302"/>
                      <a:ext cx="16" cy="19"/>
                    </a:xfrm>
                    <a:prstGeom prst="line">
                      <a:avLst/>
                    </a:prstGeom>
                    <a:noFill/>
                    <a:ln w="9360">
                      <a:solidFill>
                        <a:srgbClr val="000000"/>
                      </a:solidFill>
                      <a:miter lim="800000"/>
                      <a:headEnd/>
                      <a:tailEnd/>
                    </a:ln>
                  </p:spPr>
                  <p:txBody>
                    <a:bodyPr/>
                    <a:lstStyle/>
                    <a:p>
                      <a:endParaRPr lang="en-GB"/>
                    </a:p>
                  </p:txBody>
                </p:sp>
              </p:grpSp>
              <p:grpSp>
                <p:nvGrpSpPr>
                  <p:cNvPr id="54290" name="Group 938"/>
                  <p:cNvGrpSpPr>
                    <a:grpSpLocks/>
                  </p:cNvGrpSpPr>
                  <p:nvPr/>
                </p:nvGrpSpPr>
                <p:grpSpPr bwMode="auto">
                  <a:xfrm>
                    <a:off x="2632" y="1283"/>
                    <a:ext cx="25" cy="25"/>
                    <a:chOff x="2632" y="1283"/>
                    <a:chExt cx="25" cy="25"/>
                  </a:xfrm>
                </p:grpSpPr>
                <p:sp>
                  <p:nvSpPr>
                    <p:cNvPr id="54992" name="Line 939"/>
                    <p:cNvSpPr>
                      <a:spLocks noChangeShapeType="1"/>
                    </p:cNvSpPr>
                    <p:nvPr/>
                  </p:nvSpPr>
                  <p:spPr bwMode="auto">
                    <a:xfrm flipH="1" flipV="1">
                      <a:off x="2631" y="1292"/>
                      <a:ext cx="27" cy="17"/>
                    </a:xfrm>
                    <a:prstGeom prst="line">
                      <a:avLst/>
                    </a:prstGeom>
                    <a:noFill/>
                    <a:ln w="9360">
                      <a:solidFill>
                        <a:srgbClr val="000000"/>
                      </a:solidFill>
                      <a:miter lim="800000"/>
                      <a:headEnd/>
                      <a:tailEnd/>
                    </a:ln>
                  </p:spPr>
                  <p:txBody>
                    <a:bodyPr/>
                    <a:lstStyle/>
                    <a:p>
                      <a:endParaRPr lang="en-GB"/>
                    </a:p>
                  </p:txBody>
                </p:sp>
                <p:sp>
                  <p:nvSpPr>
                    <p:cNvPr id="54993" name="Line 940"/>
                    <p:cNvSpPr>
                      <a:spLocks noChangeShapeType="1"/>
                    </p:cNvSpPr>
                    <p:nvPr/>
                  </p:nvSpPr>
                  <p:spPr bwMode="auto">
                    <a:xfrm flipV="1">
                      <a:off x="2636" y="1282"/>
                      <a:ext cx="16" cy="19"/>
                    </a:xfrm>
                    <a:prstGeom prst="line">
                      <a:avLst/>
                    </a:prstGeom>
                    <a:noFill/>
                    <a:ln w="9360">
                      <a:solidFill>
                        <a:srgbClr val="000000"/>
                      </a:solidFill>
                      <a:miter lim="800000"/>
                      <a:headEnd/>
                      <a:tailEnd/>
                    </a:ln>
                  </p:spPr>
                  <p:txBody>
                    <a:bodyPr/>
                    <a:lstStyle/>
                    <a:p>
                      <a:endParaRPr lang="en-GB"/>
                    </a:p>
                  </p:txBody>
                </p:sp>
              </p:grpSp>
            </p:grpSp>
          </p:grpSp>
        </p:grpSp>
        <p:grpSp>
          <p:nvGrpSpPr>
            <p:cNvPr id="54291" name="Group 941"/>
            <p:cNvGrpSpPr>
              <a:grpSpLocks/>
            </p:cNvGrpSpPr>
            <p:nvPr/>
          </p:nvGrpSpPr>
          <p:grpSpPr bwMode="auto">
            <a:xfrm>
              <a:off x="2500" y="1095"/>
              <a:ext cx="115" cy="380"/>
              <a:chOff x="2500" y="1095"/>
              <a:chExt cx="115" cy="380"/>
            </a:xfrm>
          </p:grpSpPr>
          <p:grpSp>
            <p:nvGrpSpPr>
              <p:cNvPr id="54292" name="Group 942"/>
              <p:cNvGrpSpPr>
                <a:grpSpLocks/>
              </p:cNvGrpSpPr>
              <p:nvPr/>
            </p:nvGrpSpPr>
            <p:grpSpPr bwMode="auto">
              <a:xfrm>
                <a:off x="2500" y="1095"/>
                <a:ext cx="100" cy="180"/>
                <a:chOff x="2500" y="1095"/>
                <a:chExt cx="100" cy="180"/>
              </a:xfrm>
            </p:grpSpPr>
            <p:sp>
              <p:nvSpPr>
                <p:cNvPr id="54931" name="Oval 943"/>
                <p:cNvSpPr>
                  <a:spLocks noChangeArrowheads="1"/>
                </p:cNvSpPr>
                <p:nvPr/>
              </p:nvSpPr>
              <p:spPr bwMode="auto">
                <a:xfrm>
                  <a:off x="2500" y="1095"/>
                  <a:ext cx="54" cy="29"/>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4932" name="Line 944"/>
                <p:cNvSpPr>
                  <a:spLocks noChangeShapeType="1"/>
                </p:cNvSpPr>
                <p:nvPr/>
              </p:nvSpPr>
              <p:spPr bwMode="auto">
                <a:xfrm>
                  <a:off x="2530" y="1126"/>
                  <a:ext cx="0" cy="14"/>
                </a:xfrm>
                <a:prstGeom prst="line">
                  <a:avLst/>
                </a:prstGeom>
                <a:noFill/>
                <a:ln w="9360">
                  <a:solidFill>
                    <a:srgbClr val="000000"/>
                  </a:solidFill>
                  <a:miter lim="800000"/>
                  <a:headEnd/>
                  <a:tailEnd/>
                </a:ln>
              </p:spPr>
              <p:txBody>
                <a:bodyPr/>
                <a:lstStyle/>
                <a:p>
                  <a:endParaRPr lang="en-GB"/>
                </a:p>
              </p:txBody>
            </p:sp>
            <p:sp>
              <p:nvSpPr>
                <p:cNvPr id="54933" name="Line 945"/>
                <p:cNvSpPr>
                  <a:spLocks noChangeShapeType="1"/>
                </p:cNvSpPr>
                <p:nvPr/>
              </p:nvSpPr>
              <p:spPr bwMode="auto">
                <a:xfrm>
                  <a:off x="2530" y="1142"/>
                  <a:ext cx="58" cy="0"/>
                </a:xfrm>
                <a:prstGeom prst="line">
                  <a:avLst/>
                </a:prstGeom>
                <a:noFill/>
                <a:ln w="9360">
                  <a:solidFill>
                    <a:srgbClr val="000000"/>
                  </a:solidFill>
                  <a:miter lim="800000"/>
                  <a:headEnd/>
                  <a:tailEnd/>
                </a:ln>
              </p:spPr>
              <p:txBody>
                <a:bodyPr/>
                <a:lstStyle/>
                <a:p>
                  <a:endParaRPr lang="en-GB"/>
                </a:p>
              </p:txBody>
            </p:sp>
            <p:sp>
              <p:nvSpPr>
                <p:cNvPr id="54934" name="Line 946"/>
                <p:cNvSpPr>
                  <a:spLocks noChangeShapeType="1"/>
                </p:cNvSpPr>
                <p:nvPr/>
              </p:nvSpPr>
              <p:spPr bwMode="auto">
                <a:xfrm>
                  <a:off x="2590" y="1142"/>
                  <a:ext cx="0" cy="5"/>
                </a:xfrm>
                <a:prstGeom prst="line">
                  <a:avLst/>
                </a:prstGeom>
                <a:noFill/>
                <a:ln w="9360">
                  <a:solidFill>
                    <a:srgbClr val="000000"/>
                  </a:solidFill>
                  <a:miter lim="800000"/>
                  <a:headEnd/>
                  <a:tailEnd/>
                </a:ln>
              </p:spPr>
              <p:txBody>
                <a:bodyPr/>
                <a:lstStyle/>
                <a:p>
                  <a:endParaRPr lang="en-GB"/>
                </a:p>
              </p:txBody>
            </p:sp>
            <p:sp>
              <p:nvSpPr>
                <p:cNvPr id="54935" name="Line 947"/>
                <p:cNvSpPr>
                  <a:spLocks noChangeShapeType="1"/>
                </p:cNvSpPr>
                <p:nvPr/>
              </p:nvSpPr>
              <p:spPr bwMode="auto">
                <a:xfrm>
                  <a:off x="2560" y="1142"/>
                  <a:ext cx="0" cy="5"/>
                </a:xfrm>
                <a:prstGeom prst="line">
                  <a:avLst/>
                </a:prstGeom>
                <a:noFill/>
                <a:ln w="9360">
                  <a:solidFill>
                    <a:srgbClr val="000000"/>
                  </a:solidFill>
                  <a:miter lim="800000"/>
                  <a:headEnd/>
                  <a:tailEnd/>
                </a:ln>
              </p:spPr>
              <p:txBody>
                <a:bodyPr/>
                <a:lstStyle/>
                <a:p>
                  <a:endParaRPr lang="en-GB"/>
                </a:p>
              </p:txBody>
            </p:sp>
            <p:grpSp>
              <p:nvGrpSpPr>
                <p:cNvPr id="54306" name="Group 948"/>
                <p:cNvGrpSpPr>
                  <a:grpSpLocks/>
                </p:cNvGrpSpPr>
                <p:nvPr/>
              </p:nvGrpSpPr>
              <p:grpSpPr bwMode="auto">
                <a:xfrm>
                  <a:off x="2545" y="1149"/>
                  <a:ext cx="25" cy="126"/>
                  <a:chOff x="2545" y="1149"/>
                  <a:chExt cx="25" cy="126"/>
                </a:xfrm>
              </p:grpSpPr>
              <p:sp>
                <p:nvSpPr>
                  <p:cNvPr id="54957" name="Line 949"/>
                  <p:cNvSpPr>
                    <a:spLocks noChangeShapeType="1"/>
                  </p:cNvSpPr>
                  <p:nvPr/>
                </p:nvSpPr>
                <p:spPr bwMode="auto">
                  <a:xfrm flipH="1">
                    <a:off x="2544" y="1149"/>
                    <a:ext cx="20" cy="5"/>
                  </a:xfrm>
                  <a:prstGeom prst="line">
                    <a:avLst/>
                  </a:prstGeom>
                  <a:noFill/>
                  <a:ln w="9360">
                    <a:solidFill>
                      <a:srgbClr val="000000"/>
                    </a:solidFill>
                    <a:miter lim="800000"/>
                    <a:headEnd/>
                    <a:tailEnd/>
                  </a:ln>
                </p:spPr>
                <p:txBody>
                  <a:bodyPr/>
                  <a:lstStyle/>
                  <a:p>
                    <a:endParaRPr lang="en-GB"/>
                  </a:p>
                </p:txBody>
              </p:sp>
              <p:grpSp>
                <p:nvGrpSpPr>
                  <p:cNvPr id="54307" name="Group 950"/>
                  <p:cNvGrpSpPr>
                    <a:grpSpLocks/>
                  </p:cNvGrpSpPr>
                  <p:nvPr/>
                </p:nvGrpSpPr>
                <p:grpSpPr bwMode="auto">
                  <a:xfrm>
                    <a:off x="2546" y="1155"/>
                    <a:ext cx="24" cy="18"/>
                    <a:chOff x="2546" y="1155"/>
                    <a:chExt cx="24" cy="18"/>
                  </a:xfrm>
                </p:grpSpPr>
                <p:sp>
                  <p:nvSpPr>
                    <p:cNvPr id="54974" name="Line 951"/>
                    <p:cNvSpPr>
                      <a:spLocks noChangeShapeType="1"/>
                    </p:cNvSpPr>
                    <p:nvPr/>
                  </p:nvSpPr>
                  <p:spPr bwMode="auto">
                    <a:xfrm>
                      <a:off x="2550" y="1155"/>
                      <a:ext cx="15" cy="7"/>
                    </a:xfrm>
                    <a:prstGeom prst="line">
                      <a:avLst/>
                    </a:prstGeom>
                    <a:noFill/>
                    <a:ln w="9360">
                      <a:solidFill>
                        <a:srgbClr val="000000"/>
                      </a:solidFill>
                      <a:miter lim="800000"/>
                      <a:headEnd/>
                      <a:tailEnd/>
                    </a:ln>
                  </p:spPr>
                  <p:txBody>
                    <a:bodyPr/>
                    <a:lstStyle/>
                    <a:p>
                      <a:endParaRPr lang="en-GB"/>
                    </a:p>
                  </p:txBody>
                </p:sp>
                <p:sp>
                  <p:nvSpPr>
                    <p:cNvPr id="54975" name="Line 952"/>
                    <p:cNvSpPr>
                      <a:spLocks noChangeShapeType="1"/>
                    </p:cNvSpPr>
                    <p:nvPr/>
                  </p:nvSpPr>
                  <p:spPr bwMode="auto">
                    <a:xfrm flipH="1">
                      <a:off x="2544" y="1164"/>
                      <a:ext cx="26" cy="9"/>
                    </a:xfrm>
                    <a:prstGeom prst="line">
                      <a:avLst/>
                    </a:prstGeom>
                    <a:noFill/>
                    <a:ln w="9360">
                      <a:solidFill>
                        <a:srgbClr val="000000"/>
                      </a:solidFill>
                      <a:miter lim="800000"/>
                      <a:headEnd/>
                      <a:tailEnd/>
                    </a:ln>
                  </p:spPr>
                  <p:txBody>
                    <a:bodyPr/>
                    <a:lstStyle/>
                    <a:p>
                      <a:endParaRPr lang="en-GB"/>
                    </a:p>
                  </p:txBody>
                </p:sp>
              </p:grpSp>
              <p:grpSp>
                <p:nvGrpSpPr>
                  <p:cNvPr id="54308" name="Group 953"/>
                  <p:cNvGrpSpPr>
                    <a:grpSpLocks/>
                  </p:cNvGrpSpPr>
                  <p:nvPr/>
                </p:nvGrpSpPr>
                <p:grpSpPr bwMode="auto">
                  <a:xfrm>
                    <a:off x="2546" y="1176"/>
                    <a:ext cx="24" cy="18"/>
                    <a:chOff x="2546" y="1176"/>
                    <a:chExt cx="24" cy="18"/>
                  </a:xfrm>
                </p:grpSpPr>
                <p:sp>
                  <p:nvSpPr>
                    <p:cNvPr id="54972" name="Line 954"/>
                    <p:cNvSpPr>
                      <a:spLocks noChangeShapeType="1"/>
                    </p:cNvSpPr>
                    <p:nvPr/>
                  </p:nvSpPr>
                  <p:spPr bwMode="auto">
                    <a:xfrm>
                      <a:off x="2550" y="1176"/>
                      <a:ext cx="15" cy="7"/>
                    </a:xfrm>
                    <a:prstGeom prst="line">
                      <a:avLst/>
                    </a:prstGeom>
                    <a:noFill/>
                    <a:ln w="9360">
                      <a:solidFill>
                        <a:srgbClr val="000000"/>
                      </a:solidFill>
                      <a:miter lim="800000"/>
                      <a:headEnd/>
                      <a:tailEnd/>
                    </a:ln>
                  </p:spPr>
                  <p:txBody>
                    <a:bodyPr/>
                    <a:lstStyle/>
                    <a:p>
                      <a:endParaRPr lang="en-GB"/>
                    </a:p>
                  </p:txBody>
                </p:sp>
                <p:sp>
                  <p:nvSpPr>
                    <p:cNvPr id="54973" name="Line 955"/>
                    <p:cNvSpPr>
                      <a:spLocks noChangeShapeType="1"/>
                    </p:cNvSpPr>
                    <p:nvPr/>
                  </p:nvSpPr>
                  <p:spPr bwMode="auto">
                    <a:xfrm flipH="1">
                      <a:off x="2544" y="1185"/>
                      <a:ext cx="26" cy="9"/>
                    </a:xfrm>
                    <a:prstGeom prst="line">
                      <a:avLst/>
                    </a:prstGeom>
                    <a:noFill/>
                    <a:ln w="9360">
                      <a:solidFill>
                        <a:srgbClr val="000000"/>
                      </a:solidFill>
                      <a:miter lim="800000"/>
                      <a:headEnd/>
                      <a:tailEnd/>
                    </a:ln>
                  </p:spPr>
                  <p:txBody>
                    <a:bodyPr/>
                    <a:lstStyle/>
                    <a:p>
                      <a:endParaRPr lang="en-GB"/>
                    </a:p>
                  </p:txBody>
                </p:sp>
              </p:grpSp>
              <p:grpSp>
                <p:nvGrpSpPr>
                  <p:cNvPr id="54309" name="Group 956"/>
                  <p:cNvGrpSpPr>
                    <a:grpSpLocks/>
                  </p:cNvGrpSpPr>
                  <p:nvPr/>
                </p:nvGrpSpPr>
                <p:grpSpPr bwMode="auto">
                  <a:xfrm>
                    <a:off x="2546" y="1196"/>
                    <a:ext cx="24" cy="18"/>
                    <a:chOff x="2546" y="1196"/>
                    <a:chExt cx="24" cy="18"/>
                  </a:xfrm>
                </p:grpSpPr>
                <p:sp>
                  <p:nvSpPr>
                    <p:cNvPr id="54970" name="Line 957"/>
                    <p:cNvSpPr>
                      <a:spLocks noChangeShapeType="1"/>
                    </p:cNvSpPr>
                    <p:nvPr/>
                  </p:nvSpPr>
                  <p:spPr bwMode="auto">
                    <a:xfrm>
                      <a:off x="2550" y="1196"/>
                      <a:ext cx="15" cy="7"/>
                    </a:xfrm>
                    <a:prstGeom prst="line">
                      <a:avLst/>
                    </a:prstGeom>
                    <a:noFill/>
                    <a:ln w="9360">
                      <a:solidFill>
                        <a:srgbClr val="000000"/>
                      </a:solidFill>
                      <a:miter lim="800000"/>
                      <a:headEnd/>
                      <a:tailEnd/>
                    </a:ln>
                  </p:spPr>
                  <p:txBody>
                    <a:bodyPr/>
                    <a:lstStyle/>
                    <a:p>
                      <a:endParaRPr lang="en-GB"/>
                    </a:p>
                  </p:txBody>
                </p:sp>
                <p:sp>
                  <p:nvSpPr>
                    <p:cNvPr id="54971" name="Line 958"/>
                    <p:cNvSpPr>
                      <a:spLocks noChangeShapeType="1"/>
                    </p:cNvSpPr>
                    <p:nvPr/>
                  </p:nvSpPr>
                  <p:spPr bwMode="auto">
                    <a:xfrm flipH="1">
                      <a:off x="2544" y="1205"/>
                      <a:ext cx="26" cy="9"/>
                    </a:xfrm>
                    <a:prstGeom prst="line">
                      <a:avLst/>
                    </a:prstGeom>
                    <a:noFill/>
                    <a:ln w="9360">
                      <a:solidFill>
                        <a:srgbClr val="000000"/>
                      </a:solidFill>
                      <a:miter lim="800000"/>
                      <a:headEnd/>
                      <a:tailEnd/>
                    </a:ln>
                  </p:spPr>
                  <p:txBody>
                    <a:bodyPr/>
                    <a:lstStyle/>
                    <a:p>
                      <a:endParaRPr lang="en-GB"/>
                    </a:p>
                  </p:txBody>
                </p:sp>
              </p:grpSp>
              <p:grpSp>
                <p:nvGrpSpPr>
                  <p:cNvPr id="54310" name="Group 959"/>
                  <p:cNvGrpSpPr>
                    <a:grpSpLocks/>
                  </p:cNvGrpSpPr>
                  <p:nvPr/>
                </p:nvGrpSpPr>
                <p:grpSpPr bwMode="auto">
                  <a:xfrm>
                    <a:off x="2546" y="1216"/>
                    <a:ext cx="24" cy="18"/>
                    <a:chOff x="2546" y="1216"/>
                    <a:chExt cx="24" cy="18"/>
                  </a:xfrm>
                </p:grpSpPr>
                <p:sp>
                  <p:nvSpPr>
                    <p:cNvPr id="54968" name="Line 960"/>
                    <p:cNvSpPr>
                      <a:spLocks noChangeShapeType="1"/>
                    </p:cNvSpPr>
                    <p:nvPr/>
                  </p:nvSpPr>
                  <p:spPr bwMode="auto">
                    <a:xfrm>
                      <a:off x="2550" y="1216"/>
                      <a:ext cx="15" cy="7"/>
                    </a:xfrm>
                    <a:prstGeom prst="line">
                      <a:avLst/>
                    </a:prstGeom>
                    <a:noFill/>
                    <a:ln w="9360">
                      <a:solidFill>
                        <a:srgbClr val="000000"/>
                      </a:solidFill>
                      <a:miter lim="800000"/>
                      <a:headEnd/>
                      <a:tailEnd/>
                    </a:ln>
                  </p:spPr>
                  <p:txBody>
                    <a:bodyPr/>
                    <a:lstStyle/>
                    <a:p>
                      <a:endParaRPr lang="en-GB"/>
                    </a:p>
                  </p:txBody>
                </p:sp>
                <p:sp>
                  <p:nvSpPr>
                    <p:cNvPr id="54969" name="Line 961"/>
                    <p:cNvSpPr>
                      <a:spLocks noChangeShapeType="1"/>
                    </p:cNvSpPr>
                    <p:nvPr/>
                  </p:nvSpPr>
                  <p:spPr bwMode="auto">
                    <a:xfrm flipH="1">
                      <a:off x="2544" y="1225"/>
                      <a:ext cx="26" cy="9"/>
                    </a:xfrm>
                    <a:prstGeom prst="line">
                      <a:avLst/>
                    </a:prstGeom>
                    <a:noFill/>
                    <a:ln w="9360">
                      <a:solidFill>
                        <a:srgbClr val="000000"/>
                      </a:solidFill>
                      <a:miter lim="800000"/>
                      <a:headEnd/>
                      <a:tailEnd/>
                    </a:ln>
                  </p:spPr>
                  <p:txBody>
                    <a:bodyPr/>
                    <a:lstStyle/>
                    <a:p>
                      <a:endParaRPr lang="en-GB"/>
                    </a:p>
                  </p:txBody>
                </p:sp>
              </p:grpSp>
              <p:grpSp>
                <p:nvGrpSpPr>
                  <p:cNvPr id="54311" name="Group 962"/>
                  <p:cNvGrpSpPr>
                    <a:grpSpLocks/>
                  </p:cNvGrpSpPr>
                  <p:nvPr/>
                </p:nvGrpSpPr>
                <p:grpSpPr bwMode="auto">
                  <a:xfrm>
                    <a:off x="2546" y="1237"/>
                    <a:ext cx="24" cy="17"/>
                    <a:chOff x="2546" y="1237"/>
                    <a:chExt cx="24" cy="17"/>
                  </a:xfrm>
                </p:grpSpPr>
                <p:sp>
                  <p:nvSpPr>
                    <p:cNvPr id="54966" name="Line 963"/>
                    <p:cNvSpPr>
                      <a:spLocks noChangeShapeType="1"/>
                    </p:cNvSpPr>
                    <p:nvPr/>
                  </p:nvSpPr>
                  <p:spPr bwMode="auto">
                    <a:xfrm>
                      <a:off x="2550" y="1237"/>
                      <a:ext cx="15" cy="7"/>
                    </a:xfrm>
                    <a:prstGeom prst="line">
                      <a:avLst/>
                    </a:prstGeom>
                    <a:noFill/>
                    <a:ln w="9360">
                      <a:solidFill>
                        <a:srgbClr val="000000"/>
                      </a:solidFill>
                      <a:miter lim="800000"/>
                      <a:headEnd/>
                      <a:tailEnd/>
                    </a:ln>
                  </p:spPr>
                  <p:txBody>
                    <a:bodyPr/>
                    <a:lstStyle/>
                    <a:p>
                      <a:endParaRPr lang="en-GB"/>
                    </a:p>
                  </p:txBody>
                </p:sp>
                <p:sp>
                  <p:nvSpPr>
                    <p:cNvPr id="54967" name="Line 964"/>
                    <p:cNvSpPr>
                      <a:spLocks noChangeShapeType="1"/>
                    </p:cNvSpPr>
                    <p:nvPr/>
                  </p:nvSpPr>
                  <p:spPr bwMode="auto">
                    <a:xfrm flipH="1">
                      <a:off x="2544" y="1245"/>
                      <a:ext cx="26" cy="9"/>
                    </a:xfrm>
                    <a:prstGeom prst="line">
                      <a:avLst/>
                    </a:prstGeom>
                    <a:noFill/>
                    <a:ln w="9360">
                      <a:solidFill>
                        <a:srgbClr val="000000"/>
                      </a:solidFill>
                      <a:miter lim="800000"/>
                      <a:headEnd/>
                      <a:tailEnd/>
                    </a:ln>
                  </p:spPr>
                  <p:txBody>
                    <a:bodyPr/>
                    <a:lstStyle/>
                    <a:p>
                      <a:endParaRPr lang="en-GB"/>
                    </a:p>
                  </p:txBody>
                </p:sp>
              </p:grpSp>
              <p:grpSp>
                <p:nvGrpSpPr>
                  <p:cNvPr id="54324" name="Group 965"/>
                  <p:cNvGrpSpPr>
                    <a:grpSpLocks/>
                  </p:cNvGrpSpPr>
                  <p:nvPr/>
                </p:nvGrpSpPr>
                <p:grpSpPr bwMode="auto">
                  <a:xfrm>
                    <a:off x="2546" y="1257"/>
                    <a:ext cx="24" cy="18"/>
                    <a:chOff x="2546" y="1257"/>
                    <a:chExt cx="24" cy="18"/>
                  </a:xfrm>
                </p:grpSpPr>
                <p:sp>
                  <p:nvSpPr>
                    <p:cNvPr id="54964" name="Line 966"/>
                    <p:cNvSpPr>
                      <a:spLocks noChangeShapeType="1"/>
                    </p:cNvSpPr>
                    <p:nvPr/>
                  </p:nvSpPr>
                  <p:spPr bwMode="auto">
                    <a:xfrm>
                      <a:off x="2550" y="1257"/>
                      <a:ext cx="15" cy="7"/>
                    </a:xfrm>
                    <a:prstGeom prst="line">
                      <a:avLst/>
                    </a:prstGeom>
                    <a:noFill/>
                    <a:ln w="9360">
                      <a:solidFill>
                        <a:srgbClr val="000000"/>
                      </a:solidFill>
                      <a:miter lim="800000"/>
                      <a:headEnd/>
                      <a:tailEnd/>
                    </a:ln>
                  </p:spPr>
                  <p:txBody>
                    <a:bodyPr/>
                    <a:lstStyle/>
                    <a:p>
                      <a:endParaRPr lang="en-GB"/>
                    </a:p>
                  </p:txBody>
                </p:sp>
                <p:sp>
                  <p:nvSpPr>
                    <p:cNvPr id="54965" name="Line 967"/>
                    <p:cNvSpPr>
                      <a:spLocks noChangeShapeType="1"/>
                    </p:cNvSpPr>
                    <p:nvPr/>
                  </p:nvSpPr>
                  <p:spPr bwMode="auto">
                    <a:xfrm flipH="1">
                      <a:off x="2544" y="1266"/>
                      <a:ext cx="26" cy="9"/>
                    </a:xfrm>
                    <a:prstGeom prst="line">
                      <a:avLst/>
                    </a:prstGeom>
                    <a:noFill/>
                    <a:ln w="9360">
                      <a:solidFill>
                        <a:srgbClr val="000000"/>
                      </a:solidFill>
                      <a:miter lim="800000"/>
                      <a:headEnd/>
                      <a:tailEnd/>
                    </a:ln>
                  </p:spPr>
                  <p:txBody>
                    <a:bodyPr/>
                    <a:lstStyle/>
                    <a:p>
                      <a:endParaRPr lang="en-GB"/>
                    </a:p>
                  </p:txBody>
                </p:sp>
              </p:grpSp>
            </p:grpSp>
            <p:grpSp>
              <p:nvGrpSpPr>
                <p:cNvPr id="54325" name="Group 968"/>
                <p:cNvGrpSpPr>
                  <a:grpSpLocks/>
                </p:cNvGrpSpPr>
                <p:nvPr/>
              </p:nvGrpSpPr>
              <p:grpSpPr bwMode="auto">
                <a:xfrm>
                  <a:off x="2575" y="1149"/>
                  <a:ext cx="25" cy="126"/>
                  <a:chOff x="2575" y="1149"/>
                  <a:chExt cx="25" cy="126"/>
                </a:xfrm>
              </p:grpSpPr>
              <p:sp>
                <p:nvSpPr>
                  <p:cNvPr id="54938" name="Line 969"/>
                  <p:cNvSpPr>
                    <a:spLocks noChangeShapeType="1"/>
                  </p:cNvSpPr>
                  <p:nvPr/>
                </p:nvSpPr>
                <p:spPr bwMode="auto">
                  <a:xfrm flipH="1">
                    <a:off x="2574" y="1149"/>
                    <a:ext cx="20" cy="5"/>
                  </a:xfrm>
                  <a:prstGeom prst="line">
                    <a:avLst/>
                  </a:prstGeom>
                  <a:noFill/>
                  <a:ln w="9360">
                    <a:solidFill>
                      <a:srgbClr val="000000"/>
                    </a:solidFill>
                    <a:miter lim="800000"/>
                    <a:headEnd/>
                    <a:tailEnd/>
                  </a:ln>
                </p:spPr>
                <p:txBody>
                  <a:bodyPr/>
                  <a:lstStyle/>
                  <a:p>
                    <a:endParaRPr lang="en-GB"/>
                  </a:p>
                </p:txBody>
              </p:sp>
              <p:grpSp>
                <p:nvGrpSpPr>
                  <p:cNvPr id="54331" name="Group 970"/>
                  <p:cNvGrpSpPr>
                    <a:grpSpLocks/>
                  </p:cNvGrpSpPr>
                  <p:nvPr/>
                </p:nvGrpSpPr>
                <p:grpSpPr bwMode="auto">
                  <a:xfrm>
                    <a:off x="2575" y="1155"/>
                    <a:ext cx="24" cy="18"/>
                    <a:chOff x="2575" y="1155"/>
                    <a:chExt cx="24" cy="18"/>
                  </a:xfrm>
                </p:grpSpPr>
                <p:sp>
                  <p:nvSpPr>
                    <p:cNvPr id="54955" name="Line 971"/>
                    <p:cNvSpPr>
                      <a:spLocks noChangeShapeType="1"/>
                    </p:cNvSpPr>
                    <p:nvPr/>
                  </p:nvSpPr>
                  <p:spPr bwMode="auto">
                    <a:xfrm>
                      <a:off x="2580" y="1155"/>
                      <a:ext cx="15" cy="7"/>
                    </a:xfrm>
                    <a:prstGeom prst="line">
                      <a:avLst/>
                    </a:prstGeom>
                    <a:noFill/>
                    <a:ln w="9360">
                      <a:solidFill>
                        <a:srgbClr val="000000"/>
                      </a:solidFill>
                      <a:miter lim="800000"/>
                      <a:headEnd/>
                      <a:tailEnd/>
                    </a:ln>
                  </p:spPr>
                  <p:txBody>
                    <a:bodyPr/>
                    <a:lstStyle/>
                    <a:p>
                      <a:endParaRPr lang="en-GB"/>
                    </a:p>
                  </p:txBody>
                </p:sp>
                <p:sp>
                  <p:nvSpPr>
                    <p:cNvPr id="54956" name="Line 972"/>
                    <p:cNvSpPr>
                      <a:spLocks noChangeShapeType="1"/>
                    </p:cNvSpPr>
                    <p:nvPr/>
                  </p:nvSpPr>
                  <p:spPr bwMode="auto">
                    <a:xfrm flipH="1">
                      <a:off x="2575" y="1164"/>
                      <a:ext cx="26" cy="9"/>
                    </a:xfrm>
                    <a:prstGeom prst="line">
                      <a:avLst/>
                    </a:prstGeom>
                    <a:noFill/>
                    <a:ln w="9360">
                      <a:solidFill>
                        <a:srgbClr val="000000"/>
                      </a:solidFill>
                      <a:miter lim="800000"/>
                      <a:headEnd/>
                      <a:tailEnd/>
                    </a:ln>
                  </p:spPr>
                  <p:txBody>
                    <a:bodyPr/>
                    <a:lstStyle/>
                    <a:p>
                      <a:endParaRPr lang="en-GB"/>
                    </a:p>
                  </p:txBody>
                </p:sp>
              </p:grpSp>
              <p:grpSp>
                <p:nvGrpSpPr>
                  <p:cNvPr id="54332" name="Group 973"/>
                  <p:cNvGrpSpPr>
                    <a:grpSpLocks/>
                  </p:cNvGrpSpPr>
                  <p:nvPr/>
                </p:nvGrpSpPr>
                <p:grpSpPr bwMode="auto">
                  <a:xfrm>
                    <a:off x="2575" y="1176"/>
                    <a:ext cx="24" cy="18"/>
                    <a:chOff x="2575" y="1176"/>
                    <a:chExt cx="24" cy="18"/>
                  </a:xfrm>
                </p:grpSpPr>
                <p:sp>
                  <p:nvSpPr>
                    <p:cNvPr id="54953" name="Line 974"/>
                    <p:cNvSpPr>
                      <a:spLocks noChangeShapeType="1"/>
                    </p:cNvSpPr>
                    <p:nvPr/>
                  </p:nvSpPr>
                  <p:spPr bwMode="auto">
                    <a:xfrm>
                      <a:off x="2580" y="1176"/>
                      <a:ext cx="15" cy="7"/>
                    </a:xfrm>
                    <a:prstGeom prst="line">
                      <a:avLst/>
                    </a:prstGeom>
                    <a:noFill/>
                    <a:ln w="9360">
                      <a:solidFill>
                        <a:srgbClr val="000000"/>
                      </a:solidFill>
                      <a:miter lim="800000"/>
                      <a:headEnd/>
                      <a:tailEnd/>
                    </a:ln>
                  </p:spPr>
                  <p:txBody>
                    <a:bodyPr/>
                    <a:lstStyle/>
                    <a:p>
                      <a:endParaRPr lang="en-GB"/>
                    </a:p>
                  </p:txBody>
                </p:sp>
                <p:sp>
                  <p:nvSpPr>
                    <p:cNvPr id="54954" name="Line 975"/>
                    <p:cNvSpPr>
                      <a:spLocks noChangeShapeType="1"/>
                    </p:cNvSpPr>
                    <p:nvPr/>
                  </p:nvSpPr>
                  <p:spPr bwMode="auto">
                    <a:xfrm flipH="1">
                      <a:off x="2575" y="1185"/>
                      <a:ext cx="26" cy="9"/>
                    </a:xfrm>
                    <a:prstGeom prst="line">
                      <a:avLst/>
                    </a:prstGeom>
                    <a:noFill/>
                    <a:ln w="9360">
                      <a:solidFill>
                        <a:srgbClr val="000000"/>
                      </a:solidFill>
                      <a:miter lim="800000"/>
                      <a:headEnd/>
                      <a:tailEnd/>
                    </a:ln>
                  </p:spPr>
                  <p:txBody>
                    <a:bodyPr/>
                    <a:lstStyle/>
                    <a:p>
                      <a:endParaRPr lang="en-GB"/>
                    </a:p>
                  </p:txBody>
                </p:sp>
              </p:grpSp>
              <p:grpSp>
                <p:nvGrpSpPr>
                  <p:cNvPr id="54334" name="Group 976"/>
                  <p:cNvGrpSpPr>
                    <a:grpSpLocks/>
                  </p:cNvGrpSpPr>
                  <p:nvPr/>
                </p:nvGrpSpPr>
                <p:grpSpPr bwMode="auto">
                  <a:xfrm>
                    <a:off x="2575" y="1196"/>
                    <a:ext cx="24" cy="18"/>
                    <a:chOff x="2575" y="1196"/>
                    <a:chExt cx="24" cy="18"/>
                  </a:xfrm>
                </p:grpSpPr>
                <p:sp>
                  <p:nvSpPr>
                    <p:cNvPr id="54951" name="Line 977"/>
                    <p:cNvSpPr>
                      <a:spLocks noChangeShapeType="1"/>
                    </p:cNvSpPr>
                    <p:nvPr/>
                  </p:nvSpPr>
                  <p:spPr bwMode="auto">
                    <a:xfrm>
                      <a:off x="2580" y="1196"/>
                      <a:ext cx="15" cy="7"/>
                    </a:xfrm>
                    <a:prstGeom prst="line">
                      <a:avLst/>
                    </a:prstGeom>
                    <a:noFill/>
                    <a:ln w="9360">
                      <a:solidFill>
                        <a:srgbClr val="000000"/>
                      </a:solidFill>
                      <a:miter lim="800000"/>
                      <a:headEnd/>
                      <a:tailEnd/>
                    </a:ln>
                  </p:spPr>
                  <p:txBody>
                    <a:bodyPr/>
                    <a:lstStyle/>
                    <a:p>
                      <a:endParaRPr lang="en-GB"/>
                    </a:p>
                  </p:txBody>
                </p:sp>
                <p:sp>
                  <p:nvSpPr>
                    <p:cNvPr id="54952" name="Line 978"/>
                    <p:cNvSpPr>
                      <a:spLocks noChangeShapeType="1"/>
                    </p:cNvSpPr>
                    <p:nvPr/>
                  </p:nvSpPr>
                  <p:spPr bwMode="auto">
                    <a:xfrm flipH="1">
                      <a:off x="2575" y="1205"/>
                      <a:ext cx="26" cy="9"/>
                    </a:xfrm>
                    <a:prstGeom prst="line">
                      <a:avLst/>
                    </a:prstGeom>
                    <a:noFill/>
                    <a:ln w="9360">
                      <a:solidFill>
                        <a:srgbClr val="000000"/>
                      </a:solidFill>
                      <a:miter lim="800000"/>
                      <a:headEnd/>
                      <a:tailEnd/>
                    </a:ln>
                  </p:spPr>
                  <p:txBody>
                    <a:bodyPr/>
                    <a:lstStyle/>
                    <a:p>
                      <a:endParaRPr lang="en-GB"/>
                    </a:p>
                  </p:txBody>
                </p:sp>
              </p:grpSp>
              <p:grpSp>
                <p:nvGrpSpPr>
                  <p:cNvPr id="54335" name="Group 979"/>
                  <p:cNvGrpSpPr>
                    <a:grpSpLocks/>
                  </p:cNvGrpSpPr>
                  <p:nvPr/>
                </p:nvGrpSpPr>
                <p:grpSpPr bwMode="auto">
                  <a:xfrm>
                    <a:off x="2575" y="1216"/>
                    <a:ext cx="24" cy="18"/>
                    <a:chOff x="2575" y="1216"/>
                    <a:chExt cx="24" cy="18"/>
                  </a:xfrm>
                </p:grpSpPr>
                <p:sp>
                  <p:nvSpPr>
                    <p:cNvPr id="54949" name="Line 980"/>
                    <p:cNvSpPr>
                      <a:spLocks noChangeShapeType="1"/>
                    </p:cNvSpPr>
                    <p:nvPr/>
                  </p:nvSpPr>
                  <p:spPr bwMode="auto">
                    <a:xfrm>
                      <a:off x="2580" y="1216"/>
                      <a:ext cx="15" cy="7"/>
                    </a:xfrm>
                    <a:prstGeom prst="line">
                      <a:avLst/>
                    </a:prstGeom>
                    <a:noFill/>
                    <a:ln w="9360">
                      <a:solidFill>
                        <a:srgbClr val="000000"/>
                      </a:solidFill>
                      <a:miter lim="800000"/>
                      <a:headEnd/>
                      <a:tailEnd/>
                    </a:ln>
                  </p:spPr>
                  <p:txBody>
                    <a:bodyPr/>
                    <a:lstStyle/>
                    <a:p>
                      <a:endParaRPr lang="en-GB"/>
                    </a:p>
                  </p:txBody>
                </p:sp>
                <p:sp>
                  <p:nvSpPr>
                    <p:cNvPr id="54950" name="Line 981"/>
                    <p:cNvSpPr>
                      <a:spLocks noChangeShapeType="1"/>
                    </p:cNvSpPr>
                    <p:nvPr/>
                  </p:nvSpPr>
                  <p:spPr bwMode="auto">
                    <a:xfrm flipH="1">
                      <a:off x="2575" y="1225"/>
                      <a:ext cx="26" cy="9"/>
                    </a:xfrm>
                    <a:prstGeom prst="line">
                      <a:avLst/>
                    </a:prstGeom>
                    <a:noFill/>
                    <a:ln w="9360">
                      <a:solidFill>
                        <a:srgbClr val="000000"/>
                      </a:solidFill>
                      <a:miter lim="800000"/>
                      <a:headEnd/>
                      <a:tailEnd/>
                    </a:ln>
                  </p:spPr>
                  <p:txBody>
                    <a:bodyPr/>
                    <a:lstStyle/>
                    <a:p>
                      <a:endParaRPr lang="en-GB"/>
                    </a:p>
                  </p:txBody>
                </p:sp>
              </p:grpSp>
              <p:grpSp>
                <p:nvGrpSpPr>
                  <p:cNvPr id="54336" name="Group 982"/>
                  <p:cNvGrpSpPr>
                    <a:grpSpLocks/>
                  </p:cNvGrpSpPr>
                  <p:nvPr/>
                </p:nvGrpSpPr>
                <p:grpSpPr bwMode="auto">
                  <a:xfrm>
                    <a:off x="2575" y="1237"/>
                    <a:ext cx="24" cy="17"/>
                    <a:chOff x="2575" y="1237"/>
                    <a:chExt cx="24" cy="17"/>
                  </a:xfrm>
                </p:grpSpPr>
                <p:sp>
                  <p:nvSpPr>
                    <p:cNvPr id="54947" name="Line 983"/>
                    <p:cNvSpPr>
                      <a:spLocks noChangeShapeType="1"/>
                    </p:cNvSpPr>
                    <p:nvPr/>
                  </p:nvSpPr>
                  <p:spPr bwMode="auto">
                    <a:xfrm>
                      <a:off x="2580" y="1237"/>
                      <a:ext cx="15" cy="7"/>
                    </a:xfrm>
                    <a:prstGeom prst="line">
                      <a:avLst/>
                    </a:prstGeom>
                    <a:noFill/>
                    <a:ln w="9360">
                      <a:solidFill>
                        <a:srgbClr val="000000"/>
                      </a:solidFill>
                      <a:miter lim="800000"/>
                      <a:headEnd/>
                      <a:tailEnd/>
                    </a:ln>
                  </p:spPr>
                  <p:txBody>
                    <a:bodyPr/>
                    <a:lstStyle/>
                    <a:p>
                      <a:endParaRPr lang="en-GB"/>
                    </a:p>
                  </p:txBody>
                </p:sp>
                <p:sp>
                  <p:nvSpPr>
                    <p:cNvPr id="54948" name="Line 984"/>
                    <p:cNvSpPr>
                      <a:spLocks noChangeShapeType="1"/>
                    </p:cNvSpPr>
                    <p:nvPr/>
                  </p:nvSpPr>
                  <p:spPr bwMode="auto">
                    <a:xfrm flipH="1">
                      <a:off x="2575" y="1245"/>
                      <a:ext cx="26" cy="9"/>
                    </a:xfrm>
                    <a:prstGeom prst="line">
                      <a:avLst/>
                    </a:prstGeom>
                    <a:noFill/>
                    <a:ln w="9360">
                      <a:solidFill>
                        <a:srgbClr val="000000"/>
                      </a:solidFill>
                      <a:miter lim="800000"/>
                      <a:headEnd/>
                      <a:tailEnd/>
                    </a:ln>
                  </p:spPr>
                  <p:txBody>
                    <a:bodyPr/>
                    <a:lstStyle/>
                    <a:p>
                      <a:endParaRPr lang="en-GB"/>
                    </a:p>
                  </p:txBody>
                </p:sp>
              </p:grpSp>
              <p:grpSp>
                <p:nvGrpSpPr>
                  <p:cNvPr id="54337" name="Group 985"/>
                  <p:cNvGrpSpPr>
                    <a:grpSpLocks/>
                  </p:cNvGrpSpPr>
                  <p:nvPr/>
                </p:nvGrpSpPr>
                <p:grpSpPr bwMode="auto">
                  <a:xfrm>
                    <a:off x="2575" y="1257"/>
                    <a:ext cx="24" cy="18"/>
                    <a:chOff x="2575" y="1257"/>
                    <a:chExt cx="24" cy="18"/>
                  </a:xfrm>
                </p:grpSpPr>
                <p:sp>
                  <p:nvSpPr>
                    <p:cNvPr id="54945" name="Line 986"/>
                    <p:cNvSpPr>
                      <a:spLocks noChangeShapeType="1"/>
                    </p:cNvSpPr>
                    <p:nvPr/>
                  </p:nvSpPr>
                  <p:spPr bwMode="auto">
                    <a:xfrm>
                      <a:off x="2580" y="1257"/>
                      <a:ext cx="15" cy="7"/>
                    </a:xfrm>
                    <a:prstGeom prst="line">
                      <a:avLst/>
                    </a:prstGeom>
                    <a:noFill/>
                    <a:ln w="9360">
                      <a:solidFill>
                        <a:srgbClr val="000000"/>
                      </a:solidFill>
                      <a:miter lim="800000"/>
                      <a:headEnd/>
                      <a:tailEnd/>
                    </a:ln>
                  </p:spPr>
                  <p:txBody>
                    <a:bodyPr/>
                    <a:lstStyle/>
                    <a:p>
                      <a:endParaRPr lang="en-GB"/>
                    </a:p>
                  </p:txBody>
                </p:sp>
                <p:sp>
                  <p:nvSpPr>
                    <p:cNvPr id="54946" name="Line 987"/>
                    <p:cNvSpPr>
                      <a:spLocks noChangeShapeType="1"/>
                    </p:cNvSpPr>
                    <p:nvPr/>
                  </p:nvSpPr>
                  <p:spPr bwMode="auto">
                    <a:xfrm flipH="1">
                      <a:off x="2575" y="1266"/>
                      <a:ext cx="26" cy="9"/>
                    </a:xfrm>
                    <a:prstGeom prst="line">
                      <a:avLst/>
                    </a:prstGeom>
                    <a:noFill/>
                    <a:ln w="9360">
                      <a:solidFill>
                        <a:srgbClr val="000000"/>
                      </a:solidFill>
                      <a:miter lim="800000"/>
                      <a:headEnd/>
                      <a:tailEnd/>
                    </a:ln>
                  </p:spPr>
                  <p:txBody>
                    <a:bodyPr/>
                    <a:lstStyle/>
                    <a:p>
                      <a:endParaRPr lang="en-GB"/>
                    </a:p>
                  </p:txBody>
                </p:sp>
              </p:grpSp>
            </p:grpSp>
          </p:grpSp>
          <p:grpSp>
            <p:nvGrpSpPr>
              <p:cNvPr id="54338" name="Group 988"/>
              <p:cNvGrpSpPr>
                <a:grpSpLocks/>
              </p:cNvGrpSpPr>
              <p:nvPr/>
            </p:nvGrpSpPr>
            <p:grpSpPr bwMode="auto">
              <a:xfrm>
                <a:off x="2515" y="1283"/>
                <a:ext cx="100" cy="192"/>
                <a:chOff x="2515" y="1283"/>
                <a:chExt cx="100" cy="192"/>
              </a:xfrm>
            </p:grpSpPr>
            <p:sp>
              <p:nvSpPr>
                <p:cNvPr id="54886" name="Oval 989"/>
                <p:cNvSpPr>
                  <a:spLocks noChangeArrowheads="1"/>
                </p:cNvSpPr>
                <p:nvPr/>
              </p:nvSpPr>
              <p:spPr bwMode="auto">
                <a:xfrm rot="10800000">
                  <a:off x="2562" y="1447"/>
                  <a:ext cx="54" cy="29"/>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4887" name="Line 990"/>
                <p:cNvSpPr>
                  <a:spLocks noChangeShapeType="1"/>
                </p:cNvSpPr>
                <p:nvPr/>
              </p:nvSpPr>
              <p:spPr bwMode="auto">
                <a:xfrm flipV="1">
                  <a:off x="2587" y="1415"/>
                  <a:ext cx="0" cy="25"/>
                </a:xfrm>
                <a:prstGeom prst="line">
                  <a:avLst/>
                </a:prstGeom>
                <a:noFill/>
                <a:ln w="9360">
                  <a:solidFill>
                    <a:srgbClr val="000000"/>
                  </a:solidFill>
                  <a:miter lim="800000"/>
                  <a:headEnd/>
                  <a:tailEnd/>
                </a:ln>
              </p:spPr>
              <p:txBody>
                <a:bodyPr/>
                <a:lstStyle/>
                <a:p>
                  <a:endParaRPr lang="en-GB"/>
                </a:p>
              </p:txBody>
            </p:sp>
            <p:sp>
              <p:nvSpPr>
                <p:cNvPr id="54888" name="Line 991"/>
                <p:cNvSpPr>
                  <a:spLocks noChangeShapeType="1"/>
                </p:cNvSpPr>
                <p:nvPr/>
              </p:nvSpPr>
              <p:spPr bwMode="auto">
                <a:xfrm flipH="1">
                  <a:off x="2521" y="1420"/>
                  <a:ext cx="70" cy="0"/>
                </a:xfrm>
                <a:prstGeom prst="line">
                  <a:avLst/>
                </a:prstGeom>
                <a:noFill/>
                <a:ln w="9360">
                  <a:solidFill>
                    <a:srgbClr val="000000"/>
                  </a:solidFill>
                  <a:miter lim="800000"/>
                  <a:headEnd/>
                  <a:tailEnd/>
                </a:ln>
              </p:spPr>
              <p:txBody>
                <a:bodyPr/>
                <a:lstStyle/>
                <a:p>
                  <a:endParaRPr lang="en-GB"/>
                </a:p>
              </p:txBody>
            </p:sp>
            <p:sp>
              <p:nvSpPr>
                <p:cNvPr id="54889" name="Line 992"/>
                <p:cNvSpPr>
                  <a:spLocks noChangeShapeType="1"/>
                </p:cNvSpPr>
                <p:nvPr/>
              </p:nvSpPr>
              <p:spPr bwMode="auto">
                <a:xfrm flipV="1">
                  <a:off x="2527" y="1407"/>
                  <a:ext cx="0" cy="17"/>
                </a:xfrm>
                <a:prstGeom prst="line">
                  <a:avLst/>
                </a:prstGeom>
                <a:noFill/>
                <a:ln w="9360">
                  <a:solidFill>
                    <a:srgbClr val="000000"/>
                  </a:solidFill>
                  <a:miter lim="800000"/>
                  <a:headEnd/>
                  <a:tailEnd/>
                </a:ln>
              </p:spPr>
              <p:txBody>
                <a:bodyPr/>
                <a:lstStyle/>
                <a:p>
                  <a:endParaRPr lang="en-GB"/>
                </a:p>
              </p:txBody>
            </p:sp>
            <p:sp>
              <p:nvSpPr>
                <p:cNvPr id="54890" name="Line 993"/>
                <p:cNvSpPr>
                  <a:spLocks noChangeShapeType="1"/>
                </p:cNvSpPr>
                <p:nvPr/>
              </p:nvSpPr>
              <p:spPr bwMode="auto">
                <a:xfrm flipV="1">
                  <a:off x="2557" y="1407"/>
                  <a:ext cx="0" cy="17"/>
                </a:xfrm>
                <a:prstGeom prst="line">
                  <a:avLst/>
                </a:prstGeom>
                <a:noFill/>
                <a:ln w="9360">
                  <a:solidFill>
                    <a:srgbClr val="000000"/>
                  </a:solidFill>
                  <a:miter lim="800000"/>
                  <a:headEnd/>
                  <a:tailEnd/>
                </a:ln>
              </p:spPr>
              <p:txBody>
                <a:bodyPr/>
                <a:lstStyle/>
                <a:p>
                  <a:endParaRPr lang="en-GB"/>
                </a:p>
              </p:txBody>
            </p:sp>
            <p:grpSp>
              <p:nvGrpSpPr>
                <p:cNvPr id="54339" name="Group 994"/>
                <p:cNvGrpSpPr>
                  <a:grpSpLocks/>
                </p:cNvGrpSpPr>
                <p:nvPr/>
              </p:nvGrpSpPr>
              <p:grpSpPr bwMode="auto">
                <a:xfrm>
                  <a:off x="2545" y="1283"/>
                  <a:ext cx="25" cy="132"/>
                  <a:chOff x="2545" y="1283"/>
                  <a:chExt cx="25" cy="132"/>
                </a:xfrm>
              </p:grpSpPr>
              <p:sp>
                <p:nvSpPr>
                  <p:cNvPr id="54912" name="Line 995"/>
                  <p:cNvSpPr>
                    <a:spLocks noChangeShapeType="1"/>
                  </p:cNvSpPr>
                  <p:nvPr/>
                </p:nvSpPr>
                <p:spPr bwMode="auto">
                  <a:xfrm flipV="1">
                    <a:off x="2557" y="1400"/>
                    <a:ext cx="9" cy="16"/>
                  </a:xfrm>
                  <a:prstGeom prst="line">
                    <a:avLst/>
                  </a:prstGeom>
                  <a:noFill/>
                  <a:ln w="9360">
                    <a:solidFill>
                      <a:srgbClr val="000000"/>
                    </a:solidFill>
                    <a:miter lim="800000"/>
                    <a:headEnd/>
                    <a:tailEnd/>
                  </a:ln>
                </p:spPr>
                <p:txBody>
                  <a:bodyPr/>
                  <a:lstStyle/>
                  <a:p>
                    <a:endParaRPr lang="en-GB"/>
                  </a:p>
                </p:txBody>
              </p:sp>
              <p:grpSp>
                <p:nvGrpSpPr>
                  <p:cNvPr id="54353" name="Group 996"/>
                  <p:cNvGrpSpPr>
                    <a:grpSpLocks/>
                  </p:cNvGrpSpPr>
                  <p:nvPr/>
                </p:nvGrpSpPr>
                <p:grpSpPr bwMode="auto">
                  <a:xfrm>
                    <a:off x="2545" y="1383"/>
                    <a:ext cx="25" cy="25"/>
                    <a:chOff x="2545" y="1383"/>
                    <a:chExt cx="25" cy="25"/>
                  </a:xfrm>
                </p:grpSpPr>
                <p:sp>
                  <p:nvSpPr>
                    <p:cNvPr id="54929" name="Line 997"/>
                    <p:cNvSpPr>
                      <a:spLocks noChangeShapeType="1"/>
                    </p:cNvSpPr>
                    <p:nvPr/>
                  </p:nvSpPr>
                  <p:spPr bwMode="auto">
                    <a:xfrm flipH="1" flipV="1">
                      <a:off x="2544" y="1392"/>
                      <a:ext cx="27" cy="17"/>
                    </a:xfrm>
                    <a:prstGeom prst="line">
                      <a:avLst/>
                    </a:prstGeom>
                    <a:noFill/>
                    <a:ln w="9360">
                      <a:solidFill>
                        <a:srgbClr val="000000"/>
                      </a:solidFill>
                      <a:miter lim="800000"/>
                      <a:headEnd/>
                      <a:tailEnd/>
                    </a:ln>
                  </p:spPr>
                  <p:txBody>
                    <a:bodyPr/>
                    <a:lstStyle/>
                    <a:p>
                      <a:endParaRPr lang="en-GB"/>
                    </a:p>
                  </p:txBody>
                </p:sp>
                <p:sp>
                  <p:nvSpPr>
                    <p:cNvPr id="54930" name="Line 998"/>
                    <p:cNvSpPr>
                      <a:spLocks noChangeShapeType="1"/>
                    </p:cNvSpPr>
                    <p:nvPr/>
                  </p:nvSpPr>
                  <p:spPr bwMode="auto">
                    <a:xfrm flipV="1">
                      <a:off x="2551" y="1382"/>
                      <a:ext cx="15" cy="19"/>
                    </a:xfrm>
                    <a:prstGeom prst="line">
                      <a:avLst/>
                    </a:prstGeom>
                    <a:noFill/>
                    <a:ln w="9360">
                      <a:solidFill>
                        <a:srgbClr val="000000"/>
                      </a:solidFill>
                      <a:miter lim="800000"/>
                      <a:headEnd/>
                      <a:tailEnd/>
                    </a:ln>
                  </p:spPr>
                  <p:txBody>
                    <a:bodyPr/>
                    <a:lstStyle/>
                    <a:p>
                      <a:endParaRPr lang="en-GB"/>
                    </a:p>
                  </p:txBody>
                </p:sp>
              </p:grpSp>
              <p:grpSp>
                <p:nvGrpSpPr>
                  <p:cNvPr id="54354" name="Group 999"/>
                  <p:cNvGrpSpPr>
                    <a:grpSpLocks/>
                  </p:cNvGrpSpPr>
                  <p:nvPr/>
                </p:nvGrpSpPr>
                <p:grpSpPr bwMode="auto">
                  <a:xfrm>
                    <a:off x="2545" y="1362"/>
                    <a:ext cx="25" cy="25"/>
                    <a:chOff x="2545" y="1362"/>
                    <a:chExt cx="25" cy="25"/>
                  </a:xfrm>
                </p:grpSpPr>
                <p:sp>
                  <p:nvSpPr>
                    <p:cNvPr id="54927" name="Line 1000"/>
                    <p:cNvSpPr>
                      <a:spLocks noChangeShapeType="1"/>
                    </p:cNvSpPr>
                    <p:nvPr/>
                  </p:nvSpPr>
                  <p:spPr bwMode="auto">
                    <a:xfrm flipH="1" flipV="1">
                      <a:off x="2544" y="1371"/>
                      <a:ext cx="27" cy="17"/>
                    </a:xfrm>
                    <a:prstGeom prst="line">
                      <a:avLst/>
                    </a:prstGeom>
                    <a:noFill/>
                    <a:ln w="9360">
                      <a:solidFill>
                        <a:srgbClr val="000000"/>
                      </a:solidFill>
                      <a:miter lim="800000"/>
                      <a:headEnd/>
                      <a:tailEnd/>
                    </a:ln>
                  </p:spPr>
                  <p:txBody>
                    <a:bodyPr/>
                    <a:lstStyle/>
                    <a:p>
                      <a:endParaRPr lang="en-GB"/>
                    </a:p>
                  </p:txBody>
                </p:sp>
                <p:sp>
                  <p:nvSpPr>
                    <p:cNvPr id="54928" name="Line 1001"/>
                    <p:cNvSpPr>
                      <a:spLocks noChangeShapeType="1"/>
                    </p:cNvSpPr>
                    <p:nvPr/>
                  </p:nvSpPr>
                  <p:spPr bwMode="auto">
                    <a:xfrm flipV="1">
                      <a:off x="2551" y="1362"/>
                      <a:ext cx="15" cy="19"/>
                    </a:xfrm>
                    <a:prstGeom prst="line">
                      <a:avLst/>
                    </a:prstGeom>
                    <a:noFill/>
                    <a:ln w="9360">
                      <a:solidFill>
                        <a:srgbClr val="000000"/>
                      </a:solidFill>
                      <a:miter lim="800000"/>
                      <a:headEnd/>
                      <a:tailEnd/>
                    </a:ln>
                  </p:spPr>
                  <p:txBody>
                    <a:bodyPr/>
                    <a:lstStyle/>
                    <a:p>
                      <a:endParaRPr lang="en-GB"/>
                    </a:p>
                  </p:txBody>
                </p:sp>
              </p:grpSp>
              <p:grpSp>
                <p:nvGrpSpPr>
                  <p:cNvPr id="54355" name="Group 1002"/>
                  <p:cNvGrpSpPr>
                    <a:grpSpLocks/>
                  </p:cNvGrpSpPr>
                  <p:nvPr/>
                </p:nvGrpSpPr>
                <p:grpSpPr bwMode="auto">
                  <a:xfrm>
                    <a:off x="2545" y="1343"/>
                    <a:ext cx="25" cy="25"/>
                    <a:chOff x="2545" y="1343"/>
                    <a:chExt cx="25" cy="25"/>
                  </a:xfrm>
                </p:grpSpPr>
                <p:sp>
                  <p:nvSpPr>
                    <p:cNvPr id="54925" name="Line 1003"/>
                    <p:cNvSpPr>
                      <a:spLocks noChangeShapeType="1"/>
                    </p:cNvSpPr>
                    <p:nvPr/>
                  </p:nvSpPr>
                  <p:spPr bwMode="auto">
                    <a:xfrm flipH="1" flipV="1">
                      <a:off x="2544" y="1352"/>
                      <a:ext cx="27" cy="17"/>
                    </a:xfrm>
                    <a:prstGeom prst="line">
                      <a:avLst/>
                    </a:prstGeom>
                    <a:noFill/>
                    <a:ln w="9360">
                      <a:solidFill>
                        <a:srgbClr val="000000"/>
                      </a:solidFill>
                      <a:miter lim="800000"/>
                      <a:headEnd/>
                      <a:tailEnd/>
                    </a:ln>
                  </p:spPr>
                  <p:txBody>
                    <a:bodyPr/>
                    <a:lstStyle/>
                    <a:p>
                      <a:endParaRPr lang="en-GB"/>
                    </a:p>
                  </p:txBody>
                </p:sp>
                <p:sp>
                  <p:nvSpPr>
                    <p:cNvPr id="54926" name="Line 1004"/>
                    <p:cNvSpPr>
                      <a:spLocks noChangeShapeType="1"/>
                    </p:cNvSpPr>
                    <p:nvPr/>
                  </p:nvSpPr>
                  <p:spPr bwMode="auto">
                    <a:xfrm flipV="1">
                      <a:off x="2551" y="1342"/>
                      <a:ext cx="15" cy="19"/>
                    </a:xfrm>
                    <a:prstGeom prst="line">
                      <a:avLst/>
                    </a:prstGeom>
                    <a:noFill/>
                    <a:ln w="9360">
                      <a:solidFill>
                        <a:srgbClr val="000000"/>
                      </a:solidFill>
                      <a:miter lim="800000"/>
                      <a:headEnd/>
                      <a:tailEnd/>
                    </a:ln>
                  </p:spPr>
                  <p:txBody>
                    <a:bodyPr/>
                    <a:lstStyle/>
                    <a:p>
                      <a:endParaRPr lang="en-GB"/>
                    </a:p>
                  </p:txBody>
                </p:sp>
              </p:grpSp>
              <p:grpSp>
                <p:nvGrpSpPr>
                  <p:cNvPr id="54356" name="Group 1005"/>
                  <p:cNvGrpSpPr>
                    <a:grpSpLocks/>
                  </p:cNvGrpSpPr>
                  <p:nvPr/>
                </p:nvGrpSpPr>
                <p:grpSpPr bwMode="auto">
                  <a:xfrm>
                    <a:off x="2545" y="1323"/>
                    <a:ext cx="25" cy="25"/>
                    <a:chOff x="2545" y="1323"/>
                    <a:chExt cx="25" cy="25"/>
                  </a:xfrm>
                </p:grpSpPr>
                <p:sp>
                  <p:nvSpPr>
                    <p:cNvPr id="54923" name="Line 1006"/>
                    <p:cNvSpPr>
                      <a:spLocks noChangeShapeType="1"/>
                    </p:cNvSpPr>
                    <p:nvPr/>
                  </p:nvSpPr>
                  <p:spPr bwMode="auto">
                    <a:xfrm flipH="1" flipV="1">
                      <a:off x="2544" y="1332"/>
                      <a:ext cx="27" cy="17"/>
                    </a:xfrm>
                    <a:prstGeom prst="line">
                      <a:avLst/>
                    </a:prstGeom>
                    <a:noFill/>
                    <a:ln w="9360">
                      <a:solidFill>
                        <a:srgbClr val="000000"/>
                      </a:solidFill>
                      <a:miter lim="800000"/>
                      <a:headEnd/>
                      <a:tailEnd/>
                    </a:ln>
                  </p:spPr>
                  <p:txBody>
                    <a:bodyPr/>
                    <a:lstStyle/>
                    <a:p>
                      <a:endParaRPr lang="en-GB"/>
                    </a:p>
                  </p:txBody>
                </p:sp>
                <p:sp>
                  <p:nvSpPr>
                    <p:cNvPr id="54924" name="Line 1007"/>
                    <p:cNvSpPr>
                      <a:spLocks noChangeShapeType="1"/>
                    </p:cNvSpPr>
                    <p:nvPr/>
                  </p:nvSpPr>
                  <p:spPr bwMode="auto">
                    <a:xfrm flipV="1">
                      <a:off x="2551" y="1322"/>
                      <a:ext cx="15" cy="19"/>
                    </a:xfrm>
                    <a:prstGeom prst="line">
                      <a:avLst/>
                    </a:prstGeom>
                    <a:noFill/>
                    <a:ln w="9360">
                      <a:solidFill>
                        <a:srgbClr val="000000"/>
                      </a:solidFill>
                      <a:miter lim="800000"/>
                      <a:headEnd/>
                      <a:tailEnd/>
                    </a:ln>
                  </p:spPr>
                  <p:txBody>
                    <a:bodyPr/>
                    <a:lstStyle/>
                    <a:p>
                      <a:endParaRPr lang="en-GB"/>
                    </a:p>
                  </p:txBody>
                </p:sp>
              </p:grpSp>
              <p:grpSp>
                <p:nvGrpSpPr>
                  <p:cNvPr id="54357" name="Group 1008"/>
                  <p:cNvGrpSpPr>
                    <a:grpSpLocks/>
                  </p:cNvGrpSpPr>
                  <p:nvPr/>
                </p:nvGrpSpPr>
                <p:grpSpPr bwMode="auto">
                  <a:xfrm>
                    <a:off x="2545" y="1303"/>
                    <a:ext cx="25" cy="25"/>
                    <a:chOff x="2545" y="1303"/>
                    <a:chExt cx="25" cy="25"/>
                  </a:xfrm>
                </p:grpSpPr>
                <p:sp>
                  <p:nvSpPr>
                    <p:cNvPr id="54921" name="Line 1009"/>
                    <p:cNvSpPr>
                      <a:spLocks noChangeShapeType="1"/>
                    </p:cNvSpPr>
                    <p:nvPr/>
                  </p:nvSpPr>
                  <p:spPr bwMode="auto">
                    <a:xfrm flipH="1" flipV="1">
                      <a:off x="2544" y="1313"/>
                      <a:ext cx="27" cy="17"/>
                    </a:xfrm>
                    <a:prstGeom prst="line">
                      <a:avLst/>
                    </a:prstGeom>
                    <a:noFill/>
                    <a:ln w="9360">
                      <a:solidFill>
                        <a:srgbClr val="000000"/>
                      </a:solidFill>
                      <a:miter lim="800000"/>
                      <a:headEnd/>
                      <a:tailEnd/>
                    </a:ln>
                  </p:spPr>
                  <p:txBody>
                    <a:bodyPr/>
                    <a:lstStyle/>
                    <a:p>
                      <a:endParaRPr lang="en-GB"/>
                    </a:p>
                  </p:txBody>
                </p:sp>
                <p:sp>
                  <p:nvSpPr>
                    <p:cNvPr id="54922" name="Line 1010"/>
                    <p:cNvSpPr>
                      <a:spLocks noChangeShapeType="1"/>
                    </p:cNvSpPr>
                    <p:nvPr/>
                  </p:nvSpPr>
                  <p:spPr bwMode="auto">
                    <a:xfrm flipV="1">
                      <a:off x="2551" y="1302"/>
                      <a:ext cx="15" cy="19"/>
                    </a:xfrm>
                    <a:prstGeom prst="line">
                      <a:avLst/>
                    </a:prstGeom>
                    <a:noFill/>
                    <a:ln w="9360">
                      <a:solidFill>
                        <a:srgbClr val="000000"/>
                      </a:solidFill>
                      <a:miter lim="800000"/>
                      <a:headEnd/>
                      <a:tailEnd/>
                    </a:ln>
                  </p:spPr>
                  <p:txBody>
                    <a:bodyPr/>
                    <a:lstStyle/>
                    <a:p>
                      <a:endParaRPr lang="en-GB"/>
                    </a:p>
                  </p:txBody>
                </p:sp>
              </p:grpSp>
              <p:grpSp>
                <p:nvGrpSpPr>
                  <p:cNvPr id="54358" name="Group 1011"/>
                  <p:cNvGrpSpPr>
                    <a:grpSpLocks/>
                  </p:cNvGrpSpPr>
                  <p:nvPr/>
                </p:nvGrpSpPr>
                <p:grpSpPr bwMode="auto">
                  <a:xfrm>
                    <a:off x="2545" y="1283"/>
                    <a:ext cx="25" cy="25"/>
                    <a:chOff x="2545" y="1283"/>
                    <a:chExt cx="25" cy="25"/>
                  </a:xfrm>
                </p:grpSpPr>
                <p:sp>
                  <p:nvSpPr>
                    <p:cNvPr id="54919" name="Line 1012"/>
                    <p:cNvSpPr>
                      <a:spLocks noChangeShapeType="1"/>
                    </p:cNvSpPr>
                    <p:nvPr/>
                  </p:nvSpPr>
                  <p:spPr bwMode="auto">
                    <a:xfrm flipH="1" flipV="1">
                      <a:off x="2544" y="1292"/>
                      <a:ext cx="27" cy="17"/>
                    </a:xfrm>
                    <a:prstGeom prst="line">
                      <a:avLst/>
                    </a:prstGeom>
                    <a:noFill/>
                    <a:ln w="9360">
                      <a:solidFill>
                        <a:srgbClr val="000000"/>
                      </a:solidFill>
                      <a:miter lim="800000"/>
                      <a:headEnd/>
                      <a:tailEnd/>
                    </a:ln>
                  </p:spPr>
                  <p:txBody>
                    <a:bodyPr/>
                    <a:lstStyle/>
                    <a:p>
                      <a:endParaRPr lang="en-GB"/>
                    </a:p>
                  </p:txBody>
                </p:sp>
                <p:sp>
                  <p:nvSpPr>
                    <p:cNvPr id="54920" name="Line 1013"/>
                    <p:cNvSpPr>
                      <a:spLocks noChangeShapeType="1"/>
                    </p:cNvSpPr>
                    <p:nvPr/>
                  </p:nvSpPr>
                  <p:spPr bwMode="auto">
                    <a:xfrm flipV="1">
                      <a:off x="2551" y="1282"/>
                      <a:ext cx="15" cy="19"/>
                    </a:xfrm>
                    <a:prstGeom prst="line">
                      <a:avLst/>
                    </a:prstGeom>
                    <a:noFill/>
                    <a:ln w="9360">
                      <a:solidFill>
                        <a:srgbClr val="000000"/>
                      </a:solidFill>
                      <a:miter lim="800000"/>
                      <a:headEnd/>
                      <a:tailEnd/>
                    </a:ln>
                  </p:spPr>
                  <p:txBody>
                    <a:bodyPr/>
                    <a:lstStyle/>
                    <a:p>
                      <a:endParaRPr lang="en-GB"/>
                    </a:p>
                  </p:txBody>
                </p:sp>
              </p:grpSp>
            </p:grpSp>
            <p:grpSp>
              <p:nvGrpSpPr>
                <p:cNvPr id="54376" name="Group 1014"/>
                <p:cNvGrpSpPr>
                  <a:grpSpLocks/>
                </p:cNvGrpSpPr>
                <p:nvPr/>
              </p:nvGrpSpPr>
              <p:grpSpPr bwMode="auto">
                <a:xfrm>
                  <a:off x="2515" y="1283"/>
                  <a:ext cx="25" cy="132"/>
                  <a:chOff x="2515" y="1283"/>
                  <a:chExt cx="25" cy="132"/>
                </a:xfrm>
              </p:grpSpPr>
              <p:sp>
                <p:nvSpPr>
                  <p:cNvPr id="54893" name="Line 1015"/>
                  <p:cNvSpPr>
                    <a:spLocks noChangeShapeType="1"/>
                  </p:cNvSpPr>
                  <p:nvPr/>
                </p:nvSpPr>
                <p:spPr bwMode="auto">
                  <a:xfrm flipV="1">
                    <a:off x="2527" y="1400"/>
                    <a:ext cx="9" cy="16"/>
                  </a:xfrm>
                  <a:prstGeom prst="line">
                    <a:avLst/>
                  </a:prstGeom>
                  <a:noFill/>
                  <a:ln w="9360">
                    <a:solidFill>
                      <a:srgbClr val="000000"/>
                    </a:solidFill>
                    <a:miter lim="800000"/>
                    <a:headEnd/>
                    <a:tailEnd/>
                  </a:ln>
                </p:spPr>
                <p:txBody>
                  <a:bodyPr/>
                  <a:lstStyle/>
                  <a:p>
                    <a:endParaRPr lang="en-GB"/>
                  </a:p>
                </p:txBody>
              </p:sp>
              <p:grpSp>
                <p:nvGrpSpPr>
                  <p:cNvPr id="54377" name="Group 1016"/>
                  <p:cNvGrpSpPr>
                    <a:grpSpLocks/>
                  </p:cNvGrpSpPr>
                  <p:nvPr/>
                </p:nvGrpSpPr>
                <p:grpSpPr bwMode="auto">
                  <a:xfrm>
                    <a:off x="2515" y="1383"/>
                    <a:ext cx="25" cy="25"/>
                    <a:chOff x="2515" y="1383"/>
                    <a:chExt cx="25" cy="25"/>
                  </a:xfrm>
                </p:grpSpPr>
                <p:sp>
                  <p:nvSpPr>
                    <p:cNvPr id="54910" name="Line 1017"/>
                    <p:cNvSpPr>
                      <a:spLocks noChangeShapeType="1"/>
                    </p:cNvSpPr>
                    <p:nvPr/>
                  </p:nvSpPr>
                  <p:spPr bwMode="auto">
                    <a:xfrm flipH="1" flipV="1">
                      <a:off x="2514" y="1392"/>
                      <a:ext cx="27" cy="17"/>
                    </a:xfrm>
                    <a:prstGeom prst="line">
                      <a:avLst/>
                    </a:prstGeom>
                    <a:noFill/>
                    <a:ln w="9360">
                      <a:solidFill>
                        <a:srgbClr val="000000"/>
                      </a:solidFill>
                      <a:miter lim="800000"/>
                      <a:headEnd/>
                      <a:tailEnd/>
                    </a:ln>
                  </p:spPr>
                  <p:txBody>
                    <a:bodyPr/>
                    <a:lstStyle/>
                    <a:p>
                      <a:endParaRPr lang="en-GB"/>
                    </a:p>
                  </p:txBody>
                </p:sp>
                <p:sp>
                  <p:nvSpPr>
                    <p:cNvPr id="54911" name="Line 1018"/>
                    <p:cNvSpPr>
                      <a:spLocks noChangeShapeType="1"/>
                    </p:cNvSpPr>
                    <p:nvPr/>
                  </p:nvSpPr>
                  <p:spPr bwMode="auto">
                    <a:xfrm flipV="1">
                      <a:off x="2521" y="1382"/>
                      <a:ext cx="16" cy="19"/>
                    </a:xfrm>
                    <a:prstGeom prst="line">
                      <a:avLst/>
                    </a:prstGeom>
                    <a:noFill/>
                    <a:ln w="9360">
                      <a:solidFill>
                        <a:srgbClr val="000000"/>
                      </a:solidFill>
                      <a:miter lim="800000"/>
                      <a:headEnd/>
                      <a:tailEnd/>
                    </a:ln>
                  </p:spPr>
                  <p:txBody>
                    <a:bodyPr/>
                    <a:lstStyle/>
                    <a:p>
                      <a:endParaRPr lang="en-GB"/>
                    </a:p>
                  </p:txBody>
                </p:sp>
              </p:grpSp>
              <p:grpSp>
                <p:nvGrpSpPr>
                  <p:cNvPr id="54379" name="Group 1019"/>
                  <p:cNvGrpSpPr>
                    <a:grpSpLocks/>
                  </p:cNvGrpSpPr>
                  <p:nvPr/>
                </p:nvGrpSpPr>
                <p:grpSpPr bwMode="auto">
                  <a:xfrm>
                    <a:off x="2515" y="1362"/>
                    <a:ext cx="25" cy="25"/>
                    <a:chOff x="2515" y="1362"/>
                    <a:chExt cx="25" cy="25"/>
                  </a:xfrm>
                </p:grpSpPr>
                <p:sp>
                  <p:nvSpPr>
                    <p:cNvPr id="54908" name="Line 1020"/>
                    <p:cNvSpPr>
                      <a:spLocks noChangeShapeType="1"/>
                    </p:cNvSpPr>
                    <p:nvPr/>
                  </p:nvSpPr>
                  <p:spPr bwMode="auto">
                    <a:xfrm flipH="1" flipV="1">
                      <a:off x="2514" y="1371"/>
                      <a:ext cx="27" cy="17"/>
                    </a:xfrm>
                    <a:prstGeom prst="line">
                      <a:avLst/>
                    </a:prstGeom>
                    <a:noFill/>
                    <a:ln w="9360">
                      <a:solidFill>
                        <a:srgbClr val="000000"/>
                      </a:solidFill>
                      <a:miter lim="800000"/>
                      <a:headEnd/>
                      <a:tailEnd/>
                    </a:ln>
                  </p:spPr>
                  <p:txBody>
                    <a:bodyPr/>
                    <a:lstStyle/>
                    <a:p>
                      <a:endParaRPr lang="en-GB"/>
                    </a:p>
                  </p:txBody>
                </p:sp>
                <p:sp>
                  <p:nvSpPr>
                    <p:cNvPr id="54909" name="Line 1021"/>
                    <p:cNvSpPr>
                      <a:spLocks noChangeShapeType="1"/>
                    </p:cNvSpPr>
                    <p:nvPr/>
                  </p:nvSpPr>
                  <p:spPr bwMode="auto">
                    <a:xfrm flipV="1">
                      <a:off x="2521" y="1362"/>
                      <a:ext cx="16" cy="19"/>
                    </a:xfrm>
                    <a:prstGeom prst="line">
                      <a:avLst/>
                    </a:prstGeom>
                    <a:noFill/>
                    <a:ln w="9360">
                      <a:solidFill>
                        <a:srgbClr val="000000"/>
                      </a:solidFill>
                      <a:miter lim="800000"/>
                      <a:headEnd/>
                      <a:tailEnd/>
                    </a:ln>
                  </p:spPr>
                  <p:txBody>
                    <a:bodyPr/>
                    <a:lstStyle/>
                    <a:p>
                      <a:endParaRPr lang="en-GB"/>
                    </a:p>
                  </p:txBody>
                </p:sp>
              </p:grpSp>
              <p:grpSp>
                <p:nvGrpSpPr>
                  <p:cNvPr id="54380" name="Group 1022"/>
                  <p:cNvGrpSpPr>
                    <a:grpSpLocks/>
                  </p:cNvGrpSpPr>
                  <p:nvPr/>
                </p:nvGrpSpPr>
                <p:grpSpPr bwMode="auto">
                  <a:xfrm>
                    <a:off x="2515" y="1343"/>
                    <a:ext cx="25" cy="25"/>
                    <a:chOff x="2515" y="1343"/>
                    <a:chExt cx="25" cy="25"/>
                  </a:xfrm>
                </p:grpSpPr>
                <p:sp>
                  <p:nvSpPr>
                    <p:cNvPr id="54906" name="Line 1023"/>
                    <p:cNvSpPr>
                      <a:spLocks noChangeShapeType="1"/>
                    </p:cNvSpPr>
                    <p:nvPr/>
                  </p:nvSpPr>
                  <p:spPr bwMode="auto">
                    <a:xfrm flipH="1" flipV="1">
                      <a:off x="2514" y="1352"/>
                      <a:ext cx="27" cy="17"/>
                    </a:xfrm>
                    <a:prstGeom prst="line">
                      <a:avLst/>
                    </a:prstGeom>
                    <a:noFill/>
                    <a:ln w="9360">
                      <a:solidFill>
                        <a:srgbClr val="000000"/>
                      </a:solidFill>
                      <a:miter lim="800000"/>
                      <a:headEnd/>
                      <a:tailEnd/>
                    </a:ln>
                  </p:spPr>
                  <p:txBody>
                    <a:bodyPr/>
                    <a:lstStyle/>
                    <a:p>
                      <a:endParaRPr lang="en-GB"/>
                    </a:p>
                  </p:txBody>
                </p:sp>
                <p:sp>
                  <p:nvSpPr>
                    <p:cNvPr id="54907" name="Line 1024"/>
                    <p:cNvSpPr>
                      <a:spLocks noChangeShapeType="1"/>
                    </p:cNvSpPr>
                    <p:nvPr/>
                  </p:nvSpPr>
                  <p:spPr bwMode="auto">
                    <a:xfrm flipV="1">
                      <a:off x="2521" y="1342"/>
                      <a:ext cx="16" cy="19"/>
                    </a:xfrm>
                    <a:prstGeom prst="line">
                      <a:avLst/>
                    </a:prstGeom>
                    <a:noFill/>
                    <a:ln w="9360">
                      <a:solidFill>
                        <a:srgbClr val="000000"/>
                      </a:solidFill>
                      <a:miter lim="800000"/>
                      <a:headEnd/>
                      <a:tailEnd/>
                    </a:ln>
                  </p:spPr>
                  <p:txBody>
                    <a:bodyPr/>
                    <a:lstStyle/>
                    <a:p>
                      <a:endParaRPr lang="en-GB"/>
                    </a:p>
                  </p:txBody>
                </p:sp>
              </p:grpSp>
              <p:grpSp>
                <p:nvGrpSpPr>
                  <p:cNvPr id="54381" name="Group 1025"/>
                  <p:cNvGrpSpPr>
                    <a:grpSpLocks/>
                  </p:cNvGrpSpPr>
                  <p:nvPr/>
                </p:nvGrpSpPr>
                <p:grpSpPr bwMode="auto">
                  <a:xfrm>
                    <a:off x="2515" y="1323"/>
                    <a:ext cx="25" cy="25"/>
                    <a:chOff x="2515" y="1323"/>
                    <a:chExt cx="25" cy="25"/>
                  </a:xfrm>
                </p:grpSpPr>
                <p:sp>
                  <p:nvSpPr>
                    <p:cNvPr id="54904" name="Line 1026"/>
                    <p:cNvSpPr>
                      <a:spLocks noChangeShapeType="1"/>
                    </p:cNvSpPr>
                    <p:nvPr/>
                  </p:nvSpPr>
                  <p:spPr bwMode="auto">
                    <a:xfrm flipH="1" flipV="1">
                      <a:off x="2514" y="1332"/>
                      <a:ext cx="27" cy="17"/>
                    </a:xfrm>
                    <a:prstGeom prst="line">
                      <a:avLst/>
                    </a:prstGeom>
                    <a:noFill/>
                    <a:ln w="9360">
                      <a:solidFill>
                        <a:srgbClr val="000000"/>
                      </a:solidFill>
                      <a:miter lim="800000"/>
                      <a:headEnd/>
                      <a:tailEnd/>
                    </a:ln>
                  </p:spPr>
                  <p:txBody>
                    <a:bodyPr/>
                    <a:lstStyle/>
                    <a:p>
                      <a:endParaRPr lang="en-GB"/>
                    </a:p>
                  </p:txBody>
                </p:sp>
                <p:sp>
                  <p:nvSpPr>
                    <p:cNvPr id="54905" name="Line 1027"/>
                    <p:cNvSpPr>
                      <a:spLocks noChangeShapeType="1"/>
                    </p:cNvSpPr>
                    <p:nvPr/>
                  </p:nvSpPr>
                  <p:spPr bwMode="auto">
                    <a:xfrm flipV="1">
                      <a:off x="2521" y="1322"/>
                      <a:ext cx="16" cy="19"/>
                    </a:xfrm>
                    <a:prstGeom prst="line">
                      <a:avLst/>
                    </a:prstGeom>
                    <a:noFill/>
                    <a:ln w="9360">
                      <a:solidFill>
                        <a:srgbClr val="000000"/>
                      </a:solidFill>
                      <a:miter lim="800000"/>
                      <a:headEnd/>
                      <a:tailEnd/>
                    </a:ln>
                  </p:spPr>
                  <p:txBody>
                    <a:bodyPr/>
                    <a:lstStyle/>
                    <a:p>
                      <a:endParaRPr lang="en-GB"/>
                    </a:p>
                  </p:txBody>
                </p:sp>
              </p:grpSp>
              <p:grpSp>
                <p:nvGrpSpPr>
                  <p:cNvPr id="54382" name="Group 1028"/>
                  <p:cNvGrpSpPr>
                    <a:grpSpLocks/>
                  </p:cNvGrpSpPr>
                  <p:nvPr/>
                </p:nvGrpSpPr>
                <p:grpSpPr bwMode="auto">
                  <a:xfrm>
                    <a:off x="2515" y="1303"/>
                    <a:ext cx="25" cy="25"/>
                    <a:chOff x="2515" y="1303"/>
                    <a:chExt cx="25" cy="25"/>
                  </a:xfrm>
                </p:grpSpPr>
                <p:sp>
                  <p:nvSpPr>
                    <p:cNvPr id="54902" name="Line 1029"/>
                    <p:cNvSpPr>
                      <a:spLocks noChangeShapeType="1"/>
                    </p:cNvSpPr>
                    <p:nvPr/>
                  </p:nvSpPr>
                  <p:spPr bwMode="auto">
                    <a:xfrm flipH="1" flipV="1">
                      <a:off x="2514" y="1313"/>
                      <a:ext cx="27" cy="17"/>
                    </a:xfrm>
                    <a:prstGeom prst="line">
                      <a:avLst/>
                    </a:prstGeom>
                    <a:noFill/>
                    <a:ln w="9360">
                      <a:solidFill>
                        <a:srgbClr val="000000"/>
                      </a:solidFill>
                      <a:miter lim="800000"/>
                      <a:headEnd/>
                      <a:tailEnd/>
                    </a:ln>
                  </p:spPr>
                  <p:txBody>
                    <a:bodyPr/>
                    <a:lstStyle/>
                    <a:p>
                      <a:endParaRPr lang="en-GB"/>
                    </a:p>
                  </p:txBody>
                </p:sp>
                <p:sp>
                  <p:nvSpPr>
                    <p:cNvPr id="54903" name="Line 1030"/>
                    <p:cNvSpPr>
                      <a:spLocks noChangeShapeType="1"/>
                    </p:cNvSpPr>
                    <p:nvPr/>
                  </p:nvSpPr>
                  <p:spPr bwMode="auto">
                    <a:xfrm flipV="1">
                      <a:off x="2521" y="1302"/>
                      <a:ext cx="16" cy="19"/>
                    </a:xfrm>
                    <a:prstGeom prst="line">
                      <a:avLst/>
                    </a:prstGeom>
                    <a:noFill/>
                    <a:ln w="9360">
                      <a:solidFill>
                        <a:srgbClr val="000000"/>
                      </a:solidFill>
                      <a:miter lim="800000"/>
                      <a:headEnd/>
                      <a:tailEnd/>
                    </a:ln>
                  </p:spPr>
                  <p:txBody>
                    <a:bodyPr/>
                    <a:lstStyle/>
                    <a:p>
                      <a:endParaRPr lang="en-GB"/>
                    </a:p>
                  </p:txBody>
                </p:sp>
              </p:grpSp>
              <p:grpSp>
                <p:nvGrpSpPr>
                  <p:cNvPr id="54383" name="Group 1031"/>
                  <p:cNvGrpSpPr>
                    <a:grpSpLocks/>
                  </p:cNvGrpSpPr>
                  <p:nvPr/>
                </p:nvGrpSpPr>
                <p:grpSpPr bwMode="auto">
                  <a:xfrm>
                    <a:off x="2515" y="1283"/>
                    <a:ext cx="25" cy="25"/>
                    <a:chOff x="2515" y="1283"/>
                    <a:chExt cx="25" cy="25"/>
                  </a:xfrm>
                </p:grpSpPr>
                <p:sp>
                  <p:nvSpPr>
                    <p:cNvPr id="54900" name="Line 1032"/>
                    <p:cNvSpPr>
                      <a:spLocks noChangeShapeType="1"/>
                    </p:cNvSpPr>
                    <p:nvPr/>
                  </p:nvSpPr>
                  <p:spPr bwMode="auto">
                    <a:xfrm flipH="1" flipV="1">
                      <a:off x="2514" y="1292"/>
                      <a:ext cx="27" cy="17"/>
                    </a:xfrm>
                    <a:prstGeom prst="line">
                      <a:avLst/>
                    </a:prstGeom>
                    <a:noFill/>
                    <a:ln w="9360">
                      <a:solidFill>
                        <a:srgbClr val="000000"/>
                      </a:solidFill>
                      <a:miter lim="800000"/>
                      <a:headEnd/>
                      <a:tailEnd/>
                    </a:ln>
                  </p:spPr>
                  <p:txBody>
                    <a:bodyPr/>
                    <a:lstStyle/>
                    <a:p>
                      <a:endParaRPr lang="en-GB"/>
                    </a:p>
                  </p:txBody>
                </p:sp>
                <p:sp>
                  <p:nvSpPr>
                    <p:cNvPr id="54901" name="Line 1033"/>
                    <p:cNvSpPr>
                      <a:spLocks noChangeShapeType="1"/>
                    </p:cNvSpPr>
                    <p:nvPr/>
                  </p:nvSpPr>
                  <p:spPr bwMode="auto">
                    <a:xfrm flipV="1">
                      <a:off x="2521" y="1282"/>
                      <a:ext cx="16" cy="19"/>
                    </a:xfrm>
                    <a:prstGeom prst="line">
                      <a:avLst/>
                    </a:prstGeom>
                    <a:noFill/>
                    <a:ln w="9360">
                      <a:solidFill>
                        <a:srgbClr val="000000"/>
                      </a:solidFill>
                      <a:miter lim="800000"/>
                      <a:headEnd/>
                      <a:tailEnd/>
                    </a:ln>
                  </p:spPr>
                  <p:txBody>
                    <a:bodyPr/>
                    <a:lstStyle/>
                    <a:p>
                      <a:endParaRPr lang="en-GB"/>
                    </a:p>
                  </p:txBody>
                </p:sp>
              </p:grpSp>
            </p:grpSp>
          </p:grpSp>
        </p:grpSp>
        <p:grpSp>
          <p:nvGrpSpPr>
            <p:cNvPr id="54384" name="Group 1034"/>
            <p:cNvGrpSpPr>
              <a:grpSpLocks/>
            </p:cNvGrpSpPr>
            <p:nvPr/>
          </p:nvGrpSpPr>
          <p:grpSpPr bwMode="auto">
            <a:xfrm>
              <a:off x="2384" y="1095"/>
              <a:ext cx="114" cy="380"/>
              <a:chOff x="2384" y="1095"/>
              <a:chExt cx="114" cy="380"/>
            </a:xfrm>
          </p:grpSpPr>
          <p:grpSp>
            <p:nvGrpSpPr>
              <p:cNvPr id="54398" name="Group 1035"/>
              <p:cNvGrpSpPr>
                <a:grpSpLocks/>
              </p:cNvGrpSpPr>
              <p:nvPr/>
            </p:nvGrpSpPr>
            <p:grpSpPr bwMode="auto">
              <a:xfrm>
                <a:off x="2384" y="1095"/>
                <a:ext cx="99" cy="180"/>
                <a:chOff x="2384" y="1095"/>
                <a:chExt cx="99" cy="180"/>
              </a:xfrm>
            </p:grpSpPr>
            <p:sp>
              <p:nvSpPr>
                <p:cNvPr id="54839" name="Oval 1036"/>
                <p:cNvSpPr>
                  <a:spLocks noChangeArrowheads="1"/>
                </p:cNvSpPr>
                <p:nvPr/>
              </p:nvSpPr>
              <p:spPr bwMode="auto">
                <a:xfrm>
                  <a:off x="2384" y="1095"/>
                  <a:ext cx="54" cy="29"/>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4840" name="Line 1037"/>
                <p:cNvSpPr>
                  <a:spLocks noChangeShapeType="1"/>
                </p:cNvSpPr>
                <p:nvPr/>
              </p:nvSpPr>
              <p:spPr bwMode="auto">
                <a:xfrm>
                  <a:off x="2414" y="1126"/>
                  <a:ext cx="0" cy="14"/>
                </a:xfrm>
                <a:prstGeom prst="line">
                  <a:avLst/>
                </a:prstGeom>
                <a:noFill/>
                <a:ln w="9360">
                  <a:solidFill>
                    <a:srgbClr val="000000"/>
                  </a:solidFill>
                  <a:miter lim="800000"/>
                  <a:headEnd/>
                  <a:tailEnd/>
                </a:ln>
              </p:spPr>
              <p:txBody>
                <a:bodyPr/>
                <a:lstStyle/>
                <a:p>
                  <a:endParaRPr lang="en-GB"/>
                </a:p>
              </p:txBody>
            </p:sp>
            <p:sp>
              <p:nvSpPr>
                <p:cNvPr id="54841" name="Line 1038"/>
                <p:cNvSpPr>
                  <a:spLocks noChangeShapeType="1"/>
                </p:cNvSpPr>
                <p:nvPr/>
              </p:nvSpPr>
              <p:spPr bwMode="auto">
                <a:xfrm>
                  <a:off x="2414" y="1142"/>
                  <a:ext cx="58" cy="0"/>
                </a:xfrm>
                <a:prstGeom prst="line">
                  <a:avLst/>
                </a:prstGeom>
                <a:noFill/>
                <a:ln w="9360">
                  <a:solidFill>
                    <a:srgbClr val="000000"/>
                  </a:solidFill>
                  <a:miter lim="800000"/>
                  <a:headEnd/>
                  <a:tailEnd/>
                </a:ln>
              </p:spPr>
              <p:txBody>
                <a:bodyPr/>
                <a:lstStyle/>
                <a:p>
                  <a:endParaRPr lang="en-GB"/>
                </a:p>
              </p:txBody>
            </p:sp>
            <p:sp>
              <p:nvSpPr>
                <p:cNvPr id="54842" name="Line 1039"/>
                <p:cNvSpPr>
                  <a:spLocks noChangeShapeType="1"/>
                </p:cNvSpPr>
                <p:nvPr/>
              </p:nvSpPr>
              <p:spPr bwMode="auto">
                <a:xfrm>
                  <a:off x="2473" y="1142"/>
                  <a:ext cx="0" cy="5"/>
                </a:xfrm>
                <a:prstGeom prst="line">
                  <a:avLst/>
                </a:prstGeom>
                <a:noFill/>
                <a:ln w="9360">
                  <a:solidFill>
                    <a:srgbClr val="000000"/>
                  </a:solidFill>
                  <a:miter lim="800000"/>
                  <a:headEnd/>
                  <a:tailEnd/>
                </a:ln>
              </p:spPr>
              <p:txBody>
                <a:bodyPr/>
                <a:lstStyle/>
                <a:p>
                  <a:endParaRPr lang="en-GB"/>
                </a:p>
              </p:txBody>
            </p:sp>
            <p:sp>
              <p:nvSpPr>
                <p:cNvPr id="54843" name="Line 1040"/>
                <p:cNvSpPr>
                  <a:spLocks noChangeShapeType="1"/>
                </p:cNvSpPr>
                <p:nvPr/>
              </p:nvSpPr>
              <p:spPr bwMode="auto">
                <a:xfrm>
                  <a:off x="2443" y="1142"/>
                  <a:ext cx="0" cy="5"/>
                </a:xfrm>
                <a:prstGeom prst="line">
                  <a:avLst/>
                </a:prstGeom>
                <a:noFill/>
                <a:ln w="9360">
                  <a:solidFill>
                    <a:srgbClr val="000000"/>
                  </a:solidFill>
                  <a:miter lim="800000"/>
                  <a:headEnd/>
                  <a:tailEnd/>
                </a:ln>
              </p:spPr>
              <p:txBody>
                <a:bodyPr/>
                <a:lstStyle/>
                <a:p>
                  <a:endParaRPr lang="en-GB"/>
                </a:p>
              </p:txBody>
            </p:sp>
            <p:grpSp>
              <p:nvGrpSpPr>
                <p:cNvPr id="54399" name="Group 1041"/>
                <p:cNvGrpSpPr>
                  <a:grpSpLocks/>
                </p:cNvGrpSpPr>
                <p:nvPr/>
              </p:nvGrpSpPr>
              <p:grpSpPr bwMode="auto">
                <a:xfrm>
                  <a:off x="2428" y="1149"/>
                  <a:ext cx="25" cy="126"/>
                  <a:chOff x="2428" y="1149"/>
                  <a:chExt cx="25" cy="126"/>
                </a:xfrm>
              </p:grpSpPr>
              <p:sp>
                <p:nvSpPr>
                  <p:cNvPr id="54865" name="Line 1042"/>
                  <p:cNvSpPr>
                    <a:spLocks noChangeShapeType="1"/>
                  </p:cNvSpPr>
                  <p:nvPr/>
                </p:nvSpPr>
                <p:spPr bwMode="auto">
                  <a:xfrm flipH="1">
                    <a:off x="2427" y="1149"/>
                    <a:ext cx="20" cy="5"/>
                  </a:xfrm>
                  <a:prstGeom prst="line">
                    <a:avLst/>
                  </a:prstGeom>
                  <a:noFill/>
                  <a:ln w="9360">
                    <a:solidFill>
                      <a:srgbClr val="000000"/>
                    </a:solidFill>
                    <a:miter lim="800000"/>
                    <a:headEnd/>
                    <a:tailEnd/>
                  </a:ln>
                </p:spPr>
                <p:txBody>
                  <a:bodyPr/>
                  <a:lstStyle/>
                  <a:p>
                    <a:endParaRPr lang="en-GB"/>
                  </a:p>
                </p:txBody>
              </p:sp>
              <p:grpSp>
                <p:nvGrpSpPr>
                  <p:cNvPr id="54400" name="Group 1043"/>
                  <p:cNvGrpSpPr>
                    <a:grpSpLocks/>
                  </p:cNvGrpSpPr>
                  <p:nvPr/>
                </p:nvGrpSpPr>
                <p:grpSpPr bwMode="auto">
                  <a:xfrm>
                    <a:off x="2429" y="1155"/>
                    <a:ext cx="24" cy="18"/>
                    <a:chOff x="2429" y="1155"/>
                    <a:chExt cx="24" cy="18"/>
                  </a:xfrm>
                </p:grpSpPr>
                <p:sp>
                  <p:nvSpPr>
                    <p:cNvPr id="54882" name="Line 1044"/>
                    <p:cNvSpPr>
                      <a:spLocks noChangeShapeType="1"/>
                    </p:cNvSpPr>
                    <p:nvPr/>
                  </p:nvSpPr>
                  <p:spPr bwMode="auto">
                    <a:xfrm>
                      <a:off x="2433" y="1155"/>
                      <a:ext cx="15" cy="7"/>
                    </a:xfrm>
                    <a:prstGeom prst="line">
                      <a:avLst/>
                    </a:prstGeom>
                    <a:noFill/>
                    <a:ln w="9360">
                      <a:solidFill>
                        <a:srgbClr val="000000"/>
                      </a:solidFill>
                      <a:miter lim="800000"/>
                      <a:headEnd/>
                      <a:tailEnd/>
                    </a:ln>
                  </p:spPr>
                  <p:txBody>
                    <a:bodyPr/>
                    <a:lstStyle/>
                    <a:p>
                      <a:endParaRPr lang="en-GB"/>
                    </a:p>
                  </p:txBody>
                </p:sp>
                <p:sp>
                  <p:nvSpPr>
                    <p:cNvPr id="54883" name="Line 1045"/>
                    <p:cNvSpPr>
                      <a:spLocks noChangeShapeType="1"/>
                    </p:cNvSpPr>
                    <p:nvPr/>
                  </p:nvSpPr>
                  <p:spPr bwMode="auto">
                    <a:xfrm flipH="1">
                      <a:off x="2427" y="1164"/>
                      <a:ext cx="26" cy="9"/>
                    </a:xfrm>
                    <a:prstGeom prst="line">
                      <a:avLst/>
                    </a:prstGeom>
                    <a:noFill/>
                    <a:ln w="9360">
                      <a:solidFill>
                        <a:srgbClr val="000000"/>
                      </a:solidFill>
                      <a:miter lim="800000"/>
                      <a:headEnd/>
                      <a:tailEnd/>
                    </a:ln>
                  </p:spPr>
                  <p:txBody>
                    <a:bodyPr/>
                    <a:lstStyle/>
                    <a:p>
                      <a:endParaRPr lang="en-GB"/>
                    </a:p>
                  </p:txBody>
                </p:sp>
              </p:grpSp>
              <p:grpSp>
                <p:nvGrpSpPr>
                  <p:cNvPr id="54401" name="Group 1046"/>
                  <p:cNvGrpSpPr>
                    <a:grpSpLocks/>
                  </p:cNvGrpSpPr>
                  <p:nvPr/>
                </p:nvGrpSpPr>
                <p:grpSpPr bwMode="auto">
                  <a:xfrm>
                    <a:off x="2429" y="1176"/>
                    <a:ext cx="24" cy="18"/>
                    <a:chOff x="2429" y="1176"/>
                    <a:chExt cx="24" cy="18"/>
                  </a:xfrm>
                </p:grpSpPr>
                <p:sp>
                  <p:nvSpPr>
                    <p:cNvPr id="54880" name="Line 1047"/>
                    <p:cNvSpPr>
                      <a:spLocks noChangeShapeType="1"/>
                    </p:cNvSpPr>
                    <p:nvPr/>
                  </p:nvSpPr>
                  <p:spPr bwMode="auto">
                    <a:xfrm>
                      <a:off x="2433" y="1176"/>
                      <a:ext cx="15" cy="7"/>
                    </a:xfrm>
                    <a:prstGeom prst="line">
                      <a:avLst/>
                    </a:prstGeom>
                    <a:noFill/>
                    <a:ln w="9360">
                      <a:solidFill>
                        <a:srgbClr val="000000"/>
                      </a:solidFill>
                      <a:miter lim="800000"/>
                      <a:headEnd/>
                      <a:tailEnd/>
                    </a:ln>
                  </p:spPr>
                  <p:txBody>
                    <a:bodyPr/>
                    <a:lstStyle/>
                    <a:p>
                      <a:endParaRPr lang="en-GB"/>
                    </a:p>
                  </p:txBody>
                </p:sp>
                <p:sp>
                  <p:nvSpPr>
                    <p:cNvPr id="54881" name="Line 1048"/>
                    <p:cNvSpPr>
                      <a:spLocks noChangeShapeType="1"/>
                    </p:cNvSpPr>
                    <p:nvPr/>
                  </p:nvSpPr>
                  <p:spPr bwMode="auto">
                    <a:xfrm flipH="1">
                      <a:off x="2427" y="1185"/>
                      <a:ext cx="26" cy="9"/>
                    </a:xfrm>
                    <a:prstGeom prst="line">
                      <a:avLst/>
                    </a:prstGeom>
                    <a:noFill/>
                    <a:ln w="9360">
                      <a:solidFill>
                        <a:srgbClr val="000000"/>
                      </a:solidFill>
                      <a:miter lim="800000"/>
                      <a:headEnd/>
                      <a:tailEnd/>
                    </a:ln>
                  </p:spPr>
                  <p:txBody>
                    <a:bodyPr/>
                    <a:lstStyle/>
                    <a:p>
                      <a:endParaRPr lang="en-GB"/>
                    </a:p>
                  </p:txBody>
                </p:sp>
              </p:grpSp>
              <p:grpSp>
                <p:nvGrpSpPr>
                  <p:cNvPr id="54402" name="Group 1049"/>
                  <p:cNvGrpSpPr>
                    <a:grpSpLocks/>
                  </p:cNvGrpSpPr>
                  <p:nvPr/>
                </p:nvGrpSpPr>
                <p:grpSpPr bwMode="auto">
                  <a:xfrm>
                    <a:off x="2429" y="1196"/>
                    <a:ext cx="24" cy="18"/>
                    <a:chOff x="2429" y="1196"/>
                    <a:chExt cx="24" cy="18"/>
                  </a:xfrm>
                </p:grpSpPr>
                <p:sp>
                  <p:nvSpPr>
                    <p:cNvPr id="54878" name="Line 1050"/>
                    <p:cNvSpPr>
                      <a:spLocks noChangeShapeType="1"/>
                    </p:cNvSpPr>
                    <p:nvPr/>
                  </p:nvSpPr>
                  <p:spPr bwMode="auto">
                    <a:xfrm>
                      <a:off x="2433" y="1196"/>
                      <a:ext cx="15" cy="7"/>
                    </a:xfrm>
                    <a:prstGeom prst="line">
                      <a:avLst/>
                    </a:prstGeom>
                    <a:noFill/>
                    <a:ln w="9360">
                      <a:solidFill>
                        <a:srgbClr val="000000"/>
                      </a:solidFill>
                      <a:miter lim="800000"/>
                      <a:headEnd/>
                      <a:tailEnd/>
                    </a:ln>
                  </p:spPr>
                  <p:txBody>
                    <a:bodyPr/>
                    <a:lstStyle/>
                    <a:p>
                      <a:endParaRPr lang="en-GB"/>
                    </a:p>
                  </p:txBody>
                </p:sp>
                <p:sp>
                  <p:nvSpPr>
                    <p:cNvPr id="54879" name="Line 1051"/>
                    <p:cNvSpPr>
                      <a:spLocks noChangeShapeType="1"/>
                    </p:cNvSpPr>
                    <p:nvPr/>
                  </p:nvSpPr>
                  <p:spPr bwMode="auto">
                    <a:xfrm flipH="1">
                      <a:off x="2427" y="1205"/>
                      <a:ext cx="26" cy="9"/>
                    </a:xfrm>
                    <a:prstGeom prst="line">
                      <a:avLst/>
                    </a:prstGeom>
                    <a:noFill/>
                    <a:ln w="9360">
                      <a:solidFill>
                        <a:srgbClr val="000000"/>
                      </a:solidFill>
                      <a:miter lim="800000"/>
                      <a:headEnd/>
                      <a:tailEnd/>
                    </a:ln>
                  </p:spPr>
                  <p:txBody>
                    <a:bodyPr/>
                    <a:lstStyle/>
                    <a:p>
                      <a:endParaRPr lang="en-GB"/>
                    </a:p>
                  </p:txBody>
                </p:sp>
              </p:grpSp>
              <p:grpSp>
                <p:nvGrpSpPr>
                  <p:cNvPr id="54403" name="Group 1052"/>
                  <p:cNvGrpSpPr>
                    <a:grpSpLocks/>
                  </p:cNvGrpSpPr>
                  <p:nvPr/>
                </p:nvGrpSpPr>
                <p:grpSpPr bwMode="auto">
                  <a:xfrm>
                    <a:off x="2429" y="1216"/>
                    <a:ext cx="24" cy="18"/>
                    <a:chOff x="2429" y="1216"/>
                    <a:chExt cx="24" cy="18"/>
                  </a:xfrm>
                </p:grpSpPr>
                <p:sp>
                  <p:nvSpPr>
                    <p:cNvPr id="54876" name="Line 1053"/>
                    <p:cNvSpPr>
                      <a:spLocks noChangeShapeType="1"/>
                    </p:cNvSpPr>
                    <p:nvPr/>
                  </p:nvSpPr>
                  <p:spPr bwMode="auto">
                    <a:xfrm>
                      <a:off x="2433" y="1216"/>
                      <a:ext cx="15" cy="7"/>
                    </a:xfrm>
                    <a:prstGeom prst="line">
                      <a:avLst/>
                    </a:prstGeom>
                    <a:noFill/>
                    <a:ln w="9360">
                      <a:solidFill>
                        <a:srgbClr val="000000"/>
                      </a:solidFill>
                      <a:miter lim="800000"/>
                      <a:headEnd/>
                      <a:tailEnd/>
                    </a:ln>
                  </p:spPr>
                  <p:txBody>
                    <a:bodyPr/>
                    <a:lstStyle/>
                    <a:p>
                      <a:endParaRPr lang="en-GB"/>
                    </a:p>
                  </p:txBody>
                </p:sp>
                <p:sp>
                  <p:nvSpPr>
                    <p:cNvPr id="54877" name="Line 1054"/>
                    <p:cNvSpPr>
                      <a:spLocks noChangeShapeType="1"/>
                    </p:cNvSpPr>
                    <p:nvPr/>
                  </p:nvSpPr>
                  <p:spPr bwMode="auto">
                    <a:xfrm flipH="1">
                      <a:off x="2427" y="1225"/>
                      <a:ext cx="26" cy="9"/>
                    </a:xfrm>
                    <a:prstGeom prst="line">
                      <a:avLst/>
                    </a:prstGeom>
                    <a:noFill/>
                    <a:ln w="9360">
                      <a:solidFill>
                        <a:srgbClr val="000000"/>
                      </a:solidFill>
                      <a:miter lim="800000"/>
                      <a:headEnd/>
                      <a:tailEnd/>
                    </a:ln>
                  </p:spPr>
                  <p:txBody>
                    <a:bodyPr/>
                    <a:lstStyle/>
                    <a:p>
                      <a:endParaRPr lang="en-GB"/>
                    </a:p>
                  </p:txBody>
                </p:sp>
              </p:grpSp>
              <p:grpSp>
                <p:nvGrpSpPr>
                  <p:cNvPr id="54416" name="Group 1055"/>
                  <p:cNvGrpSpPr>
                    <a:grpSpLocks/>
                  </p:cNvGrpSpPr>
                  <p:nvPr/>
                </p:nvGrpSpPr>
                <p:grpSpPr bwMode="auto">
                  <a:xfrm>
                    <a:off x="2429" y="1237"/>
                    <a:ext cx="24" cy="17"/>
                    <a:chOff x="2429" y="1237"/>
                    <a:chExt cx="24" cy="17"/>
                  </a:xfrm>
                </p:grpSpPr>
                <p:sp>
                  <p:nvSpPr>
                    <p:cNvPr id="54874" name="Line 1056"/>
                    <p:cNvSpPr>
                      <a:spLocks noChangeShapeType="1"/>
                    </p:cNvSpPr>
                    <p:nvPr/>
                  </p:nvSpPr>
                  <p:spPr bwMode="auto">
                    <a:xfrm>
                      <a:off x="2433" y="1237"/>
                      <a:ext cx="15" cy="7"/>
                    </a:xfrm>
                    <a:prstGeom prst="line">
                      <a:avLst/>
                    </a:prstGeom>
                    <a:noFill/>
                    <a:ln w="9360">
                      <a:solidFill>
                        <a:srgbClr val="000000"/>
                      </a:solidFill>
                      <a:miter lim="800000"/>
                      <a:headEnd/>
                      <a:tailEnd/>
                    </a:ln>
                  </p:spPr>
                  <p:txBody>
                    <a:bodyPr/>
                    <a:lstStyle/>
                    <a:p>
                      <a:endParaRPr lang="en-GB"/>
                    </a:p>
                  </p:txBody>
                </p:sp>
                <p:sp>
                  <p:nvSpPr>
                    <p:cNvPr id="54875" name="Line 1057"/>
                    <p:cNvSpPr>
                      <a:spLocks noChangeShapeType="1"/>
                    </p:cNvSpPr>
                    <p:nvPr/>
                  </p:nvSpPr>
                  <p:spPr bwMode="auto">
                    <a:xfrm flipH="1">
                      <a:off x="2427" y="1245"/>
                      <a:ext cx="26" cy="9"/>
                    </a:xfrm>
                    <a:prstGeom prst="line">
                      <a:avLst/>
                    </a:prstGeom>
                    <a:noFill/>
                    <a:ln w="9360">
                      <a:solidFill>
                        <a:srgbClr val="000000"/>
                      </a:solidFill>
                      <a:miter lim="800000"/>
                      <a:headEnd/>
                      <a:tailEnd/>
                    </a:ln>
                  </p:spPr>
                  <p:txBody>
                    <a:bodyPr/>
                    <a:lstStyle/>
                    <a:p>
                      <a:endParaRPr lang="en-GB"/>
                    </a:p>
                  </p:txBody>
                </p:sp>
              </p:grpSp>
              <p:grpSp>
                <p:nvGrpSpPr>
                  <p:cNvPr id="54417" name="Group 1058"/>
                  <p:cNvGrpSpPr>
                    <a:grpSpLocks/>
                  </p:cNvGrpSpPr>
                  <p:nvPr/>
                </p:nvGrpSpPr>
                <p:grpSpPr bwMode="auto">
                  <a:xfrm>
                    <a:off x="2429" y="1257"/>
                    <a:ext cx="24" cy="18"/>
                    <a:chOff x="2429" y="1257"/>
                    <a:chExt cx="24" cy="18"/>
                  </a:xfrm>
                </p:grpSpPr>
                <p:sp>
                  <p:nvSpPr>
                    <p:cNvPr id="54872" name="Line 1059"/>
                    <p:cNvSpPr>
                      <a:spLocks noChangeShapeType="1"/>
                    </p:cNvSpPr>
                    <p:nvPr/>
                  </p:nvSpPr>
                  <p:spPr bwMode="auto">
                    <a:xfrm>
                      <a:off x="2433" y="1257"/>
                      <a:ext cx="15" cy="7"/>
                    </a:xfrm>
                    <a:prstGeom prst="line">
                      <a:avLst/>
                    </a:prstGeom>
                    <a:noFill/>
                    <a:ln w="9360">
                      <a:solidFill>
                        <a:srgbClr val="000000"/>
                      </a:solidFill>
                      <a:miter lim="800000"/>
                      <a:headEnd/>
                      <a:tailEnd/>
                    </a:ln>
                  </p:spPr>
                  <p:txBody>
                    <a:bodyPr/>
                    <a:lstStyle/>
                    <a:p>
                      <a:endParaRPr lang="en-GB"/>
                    </a:p>
                  </p:txBody>
                </p:sp>
                <p:sp>
                  <p:nvSpPr>
                    <p:cNvPr id="54873" name="Line 1060"/>
                    <p:cNvSpPr>
                      <a:spLocks noChangeShapeType="1"/>
                    </p:cNvSpPr>
                    <p:nvPr/>
                  </p:nvSpPr>
                  <p:spPr bwMode="auto">
                    <a:xfrm flipH="1">
                      <a:off x="2427" y="1266"/>
                      <a:ext cx="26" cy="9"/>
                    </a:xfrm>
                    <a:prstGeom prst="line">
                      <a:avLst/>
                    </a:prstGeom>
                    <a:noFill/>
                    <a:ln w="9360">
                      <a:solidFill>
                        <a:srgbClr val="000000"/>
                      </a:solidFill>
                      <a:miter lim="800000"/>
                      <a:headEnd/>
                      <a:tailEnd/>
                    </a:ln>
                  </p:spPr>
                  <p:txBody>
                    <a:bodyPr/>
                    <a:lstStyle/>
                    <a:p>
                      <a:endParaRPr lang="en-GB"/>
                    </a:p>
                  </p:txBody>
                </p:sp>
              </p:grpSp>
            </p:grpSp>
            <p:grpSp>
              <p:nvGrpSpPr>
                <p:cNvPr id="54418" name="Group 1061"/>
                <p:cNvGrpSpPr>
                  <a:grpSpLocks/>
                </p:cNvGrpSpPr>
                <p:nvPr/>
              </p:nvGrpSpPr>
              <p:grpSpPr bwMode="auto">
                <a:xfrm>
                  <a:off x="2458" y="1149"/>
                  <a:ext cx="25" cy="126"/>
                  <a:chOff x="2458" y="1149"/>
                  <a:chExt cx="25" cy="126"/>
                </a:xfrm>
              </p:grpSpPr>
              <p:sp>
                <p:nvSpPr>
                  <p:cNvPr id="54846" name="Line 1062"/>
                  <p:cNvSpPr>
                    <a:spLocks noChangeShapeType="1"/>
                  </p:cNvSpPr>
                  <p:nvPr/>
                </p:nvSpPr>
                <p:spPr bwMode="auto">
                  <a:xfrm flipH="1">
                    <a:off x="2457" y="1149"/>
                    <a:ext cx="20" cy="5"/>
                  </a:xfrm>
                  <a:prstGeom prst="line">
                    <a:avLst/>
                  </a:prstGeom>
                  <a:noFill/>
                  <a:ln w="9360">
                    <a:solidFill>
                      <a:srgbClr val="000000"/>
                    </a:solidFill>
                    <a:miter lim="800000"/>
                    <a:headEnd/>
                    <a:tailEnd/>
                  </a:ln>
                </p:spPr>
                <p:txBody>
                  <a:bodyPr/>
                  <a:lstStyle/>
                  <a:p>
                    <a:endParaRPr lang="en-GB"/>
                  </a:p>
                </p:txBody>
              </p:sp>
              <p:grpSp>
                <p:nvGrpSpPr>
                  <p:cNvPr id="54419" name="Group 1063"/>
                  <p:cNvGrpSpPr>
                    <a:grpSpLocks/>
                  </p:cNvGrpSpPr>
                  <p:nvPr/>
                </p:nvGrpSpPr>
                <p:grpSpPr bwMode="auto">
                  <a:xfrm>
                    <a:off x="2458" y="1155"/>
                    <a:ext cx="24" cy="18"/>
                    <a:chOff x="2458" y="1155"/>
                    <a:chExt cx="24" cy="18"/>
                  </a:xfrm>
                </p:grpSpPr>
                <p:sp>
                  <p:nvSpPr>
                    <p:cNvPr id="54863" name="Line 1064"/>
                    <p:cNvSpPr>
                      <a:spLocks noChangeShapeType="1"/>
                    </p:cNvSpPr>
                    <p:nvPr/>
                  </p:nvSpPr>
                  <p:spPr bwMode="auto">
                    <a:xfrm>
                      <a:off x="2463" y="1155"/>
                      <a:ext cx="15" cy="7"/>
                    </a:xfrm>
                    <a:prstGeom prst="line">
                      <a:avLst/>
                    </a:prstGeom>
                    <a:noFill/>
                    <a:ln w="9360">
                      <a:solidFill>
                        <a:srgbClr val="000000"/>
                      </a:solidFill>
                      <a:miter lim="800000"/>
                      <a:headEnd/>
                      <a:tailEnd/>
                    </a:ln>
                  </p:spPr>
                  <p:txBody>
                    <a:bodyPr/>
                    <a:lstStyle/>
                    <a:p>
                      <a:endParaRPr lang="en-GB"/>
                    </a:p>
                  </p:txBody>
                </p:sp>
                <p:sp>
                  <p:nvSpPr>
                    <p:cNvPr id="54864" name="Line 1065"/>
                    <p:cNvSpPr>
                      <a:spLocks noChangeShapeType="1"/>
                    </p:cNvSpPr>
                    <p:nvPr/>
                  </p:nvSpPr>
                  <p:spPr bwMode="auto">
                    <a:xfrm flipH="1">
                      <a:off x="2458" y="1164"/>
                      <a:ext cx="26" cy="9"/>
                    </a:xfrm>
                    <a:prstGeom prst="line">
                      <a:avLst/>
                    </a:prstGeom>
                    <a:noFill/>
                    <a:ln w="9360">
                      <a:solidFill>
                        <a:srgbClr val="000000"/>
                      </a:solidFill>
                      <a:miter lim="800000"/>
                      <a:headEnd/>
                      <a:tailEnd/>
                    </a:ln>
                  </p:spPr>
                  <p:txBody>
                    <a:bodyPr/>
                    <a:lstStyle/>
                    <a:p>
                      <a:endParaRPr lang="en-GB"/>
                    </a:p>
                  </p:txBody>
                </p:sp>
              </p:grpSp>
              <p:grpSp>
                <p:nvGrpSpPr>
                  <p:cNvPr id="54420" name="Group 1066"/>
                  <p:cNvGrpSpPr>
                    <a:grpSpLocks/>
                  </p:cNvGrpSpPr>
                  <p:nvPr/>
                </p:nvGrpSpPr>
                <p:grpSpPr bwMode="auto">
                  <a:xfrm>
                    <a:off x="2458" y="1176"/>
                    <a:ext cx="24" cy="18"/>
                    <a:chOff x="2458" y="1176"/>
                    <a:chExt cx="24" cy="18"/>
                  </a:xfrm>
                </p:grpSpPr>
                <p:sp>
                  <p:nvSpPr>
                    <p:cNvPr id="54861" name="Line 1067"/>
                    <p:cNvSpPr>
                      <a:spLocks noChangeShapeType="1"/>
                    </p:cNvSpPr>
                    <p:nvPr/>
                  </p:nvSpPr>
                  <p:spPr bwMode="auto">
                    <a:xfrm>
                      <a:off x="2463" y="1176"/>
                      <a:ext cx="15" cy="7"/>
                    </a:xfrm>
                    <a:prstGeom prst="line">
                      <a:avLst/>
                    </a:prstGeom>
                    <a:noFill/>
                    <a:ln w="9360">
                      <a:solidFill>
                        <a:srgbClr val="000000"/>
                      </a:solidFill>
                      <a:miter lim="800000"/>
                      <a:headEnd/>
                      <a:tailEnd/>
                    </a:ln>
                  </p:spPr>
                  <p:txBody>
                    <a:bodyPr/>
                    <a:lstStyle/>
                    <a:p>
                      <a:endParaRPr lang="en-GB"/>
                    </a:p>
                  </p:txBody>
                </p:sp>
                <p:sp>
                  <p:nvSpPr>
                    <p:cNvPr id="54862" name="Line 1068"/>
                    <p:cNvSpPr>
                      <a:spLocks noChangeShapeType="1"/>
                    </p:cNvSpPr>
                    <p:nvPr/>
                  </p:nvSpPr>
                  <p:spPr bwMode="auto">
                    <a:xfrm flipH="1">
                      <a:off x="2458" y="1185"/>
                      <a:ext cx="26" cy="9"/>
                    </a:xfrm>
                    <a:prstGeom prst="line">
                      <a:avLst/>
                    </a:prstGeom>
                    <a:noFill/>
                    <a:ln w="9360">
                      <a:solidFill>
                        <a:srgbClr val="000000"/>
                      </a:solidFill>
                      <a:miter lim="800000"/>
                      <a:headEnd/>
                      <a:tailEnd/>
                    </a:ln>
                  </p:spPr>
                  <p:txBody>
                    <a:bodyPr/>
                    <a:lstStyle/>
                    <a:p>
                      <a:endParaRPr lang="en-GB"/>
                    </a:p>
                  </p:txBody>
                </p:sp>
              </p:grpSp>
              <p:grpSp>
                <p:nvGrpSpPr>
                  <p:cNvPr id="54421" name="Group 1069"/>
                  <p:cNvGrpSpPr>
                    <a:grpSpLocks/>
                  </p:cNvGrpSpPr>
                  <p:nvPr/>
                </p:nvGrpSpPr>
                <p:grpSpPr bwMode="auto">
                  <a:xfrm>
                    <a:off x="2458" y="1196"/>
                    <a:ext cx="24" cy="18"/>
                    <a:chOff x="2458" y="1196"/>
                    <a:chExt cx="24" cy="18"/>
                  </a:xfrm>
                </p:grpSpPr>
                <p:sp>
                  <p:nvSpPr>
                    <p:cNvPr id="54859" name="Line 1070"/>
                    <p:cNvSpPr>
                      <a:spLocks noChangeShapeType="1"/>
                    </p:cNvSpPr>
                    <p:nvPr/>
                  </p:nvSpPr>
                  <p:spPr bwMode="auto">
                    <a:xfrm>
                      <a:off x="2463" y="1196"/>
                      <a:ext cx="15" cy="7"/>
                    </a:xfrm>
                    <a:prstGeom prst="line">
                      <a:avLst/>
                    </a:prstGeom>
                    <a:noFill/>
                    <a:ln w="9360">
                      <a:solidFill>
                        <a:srgbClr val="000000"/>
                      </a:solidFill>
                      <a:miter lim="800000"/>
                      <a:headEnd/>
                      <a:tailEnd/>
                    </a:ln>
                  </p:spPr>
                  <p:txBody>
                    <a:bodyPr/>
                    <a:lstStyle/>
                    <a:p>
                      <a:endParaRPr lang="en-GB"/>
                    </a:p>
                  </p:txBody>
                </p:sp>
                <p:sp>
                  <p:nvSpPr>
                    <p:cNvPr id="54860" name="Line 1071"/>
                    <p:cNvSpPr>
                      <a:spLocks noChangeShapeType="1"/>
                    </p:cNvSpPr>
                    <p:nvPr/>
                  </p:nvSpPr>
                  <p:spPr bwMode="auto">
                    <a:xfrm flipH="1">
                      <a:off x="2458" y="1205"/>
                      <a:ext cx="26" cy="9"/>
                    </a:xfrm>
                    <a:prstGeom prst="line">
                      <a:avLst/>
                    </a:prstGeom>
                    <a:noFill/>
                    <a:ln w="9360">
                      <a:solidFill>
                        <a:srgbClr val="000000"/>
                      </a:solidFill>
                      <a:miter lim="800000"/>
                      <a:headEnd/>
                      <a:tailEnd/>
                    </a:ln>
                  </p:spPr>
                  <p:txBody>
                    <a:bodyPr/>
                    <a:lstStyle/>
                    <a:p>
                      <a:endParaRPr lang="en-GB"/>
                    </a:p>
                  </p:txBody>
                </p:sp>
              </p:grpSp>
              <p:grpSp>
                <p:nvGrpSpPr>
                  <p:cNvPr id="54422" name="Group 1072"/>
                  <p:cNvGrpSpPr>
                    <a:grpSpLocks/>
                  </p:cNvGrpSpPr>
                  <p:nvPr/>
                </p:nvGrpSpPr>
                <p:grpSpPr bwMode="auto">
                  <a:xfrm>
                    <a:off x="2458" y="1216"/>
                    <a:ext cx="24" cy="18"/>
                    <a:chOff x="2458" y="1216"/>
                    <a:chExt cx="24" cy="18"/>
                  </a:xfrm>
                </p:grpSpPr>
                <p:sp>
                  <p:nvSpPr>
                    <p:cNvPr id="54857" name="Line 1073"/>
                    <p:cNvSpPr>
                      <a:spLocks noChangeShapeType="1"/>
                    </p:cNvSpPr>
                    <p:nvPr/>
                  </p:nvSpPr>
                  <p:spPr bwMode="auto">
                    <a:xfrm>
                      <a:off x="2463" y="1216"/>
                      <a:ext cx="15" cy="7"/>
                    </a:xfrm>
                    <a:prstGeom prst="line">
                      <a:avLst/>
                    </a:prstGeom>
                    <a:noFill/>
                    <a:ln w="9360">
                      <a:solidFill>
                        <a:srgbClr val="000000"/>
                      </a:solidFill>
                      <a:miter lim="800000"/>
                      <a:headEnd/>
                      <a:tailEnd/>
                    </a:ln>
                  </p:spPr>
                  <p:txBody>
                    <a:bodyPr/>
                    <a:lstStyle/>
                    <a:p>
                      <a:endParaRPr lang="en-GB"/>
                    </a:p>
                  </p:txBody>
                </p:sp>
                <p:sp>
                  <p:nvSpPr>
                    <p:cNvPr id="54858" name="Line 1074"/>
                    <p:cNvSpPr>
                      <a:spLocks noChangeShapeType="1"/>
                    </p:cNvSpPr>
                    <p:nvPr/>
                  </p:nvSpPr>
                  <p:spPr bwMode="auto">
                    <a:xfrm flipH="1">
                      <a:off x="2458" y="1225"/>
                      <a:ext cx="26" cy="9"/>
                    </a:xfrm>
                    <a:prstGeom prst="line">
                      <a:avLst/>
                    </a:prstGeom>
                    <a:noFill/>
                    <a:ln w="9360">
                      <a:solidFill>
                        <a:srgbClr val="000000"/>
                      </a:solidFill>
                      <a:miter lim="800000"/>
                      <a:headEnd/>
                      <a:tailEnd/>
                    </a:ln>
                  </p:spPr>
                  <p:txBody>
                    <a:bodyPr/>
                    <a:lstStyle/>
                    <a:p>
                      <a:endParaRPr lang="en-GB"/>
                    </a:p>
                  </p:txBody>
                </p:sp>
              </p:grpSp>
              <p:grpSp>
                <p:nvGrpSpPr>
                  <p:cNvPr id="54423" name="Group 1075"/>
                  <p:cNvGrpSpPr>
                    <a:grpSpLocks/>
                  </p:cNvGrpSpPr>
                  <p:nvPr/>
                </p:nvGrpSpPr>
                <p:grpSpPr bwMode="auto">
                  <a:xfrm>
                    <a:off x="2458" y="1237"/>
                    <a:ext cx="24" cy="17"/>
                    <a:chOff x="2458" y="1237"/>
                    <a:chExt cx="24" cy="17"/>
                  </a:xfrm>
                </p:grpSpPr>
                <p:sp>
                  <p:nvSpPr>
                    <p:cNvPr id="54855" name="Line 1076"/>
                    <p:cNvSpPr>
                      <a:spLocks noChangeShapeType="1"/>
                    </p:cNvSpPr>
                    <p:nvPr/>
                  </p:nvSpPr>
                  <p:spPr bwMode="auto">
                    <a:xfrm>
                      <a:off x="2463" y="1237"/>
                      <a:ext cx="15" cy="7"/>
                    </a:xfrm>
                    <a:prstGeom prst="line">
                      <a:avLst/>
                    </a:prstGeom>
                    <a:noFill/>
                    <a:ln w="9360">
                      <a:solidFill>
                        <a:srgbClr val="000000"/>
                      </a:solidFill>
                      <a:miter lim="800000"/>
                      <a:headEnd/>
                      <a:tailEnd/>
                    </a:ln>
                  </p:spPr>
                  <p:txBody>
                    <a:bodyPr/>
                    <a:lstStyle/>
                    <a:p>
                      <a:endParaRPr lang="en-GB"/>
                    </a:p>
                  </p:txBody>
                </p:sp>
                <p:sp>
                  <p:nvSpPr>
                    <p:cNvPr id="54856" name="Line 1077"/>
                    <p:cNvSpPr>
                      <a:spLocks noChangeShapeType="1"/>
                    </p:cNvSpPr>
                    <p:nvPr/>
                  </p:nvSpPr>
                  <p:spPr bwMode="auto">
                    <a:xfrm flipH="1">
                      <a:off x="2458" y="1245"/>
                      <a:ext cx="26" cy="9"/>
                    </a:xfrm>
                    <a:prstGeom prst="line">
                      <a:avLst/>
                    </a:prstGeom>
                    <a:noFill/>
                    <a:ln w="9360">
                      <a:solidFill>
                        <a:srgbClr val="000000"/>
                      </a:solidFill>
                      <a:miter lim="800000"/>
                      <a:headEnd/>
                      <a:tailEnd/>
                    </a:ln>
                  </p:spPr>
                  <p:txBody>
                    <a:bodyPr/>
                    <a:lstStyle/>
                    <a:p>
                      <a:endParaRPr lang="en-GB"/>
                    </a:p>
                  </p:txBody>
                </p:sp>
              </p:grpSp>
              <p:grpSp>
                <p:nvGrpSpPr>
                  <p:cNvPr id="54424" name="Group 1078"/>
                  <p:cNvGrpSpPr>
                    <a:grpSpLocks/>
                  </p:cNvGrpSpPr>
                  <p:nvPr/>
                </p:nvGrpSpPr>
                <p:grpSpPr bwMode="auto">
                  <a:xfrm>
                    <a:off x="2458" y="1257"/>
                    <a:ext cx="24" cy="18"/>
                    <a:chOff x="2458" y="1257"/>
                    <a:chExt cx="24" cy="18"/>
                  </a:xfrm>
                </p:grpSpPr>
                <p:sp>
                  <p:nvSpPr>
                    <p:cNvPr id="54853" name="Line 1079"/>
                    <p:cNvSpPr>
                      <a:spLocks noChangeShapeType="1"/>
                    </p:cNvSpPr>
                    <p:nvPr/>
                  </p:nvSpPr>
                  <p:spPr bwMode="auto">
                    <a:xfrm>
                      <a:off x="2463" y="1257"/>
                      <a:ext cx="15" cy="7"/>
                    </a:xfrm>
                    <a:prstGeom prst="line">
                      <a:avLst/>
                    </a:prstGeom>
                    <a:noFill/>
                    <a:ln w="9360">
                      <a:solidFill>
                        <a:srgbClr val="000000"/>
                      </a:solidFill>
                      <a:miter lim="800000"/>
                      <a:headEnd/>
                      <a:tailEnd/>
                    </a:ln>
                  </p:spPr>
                  <p:txBody>
                    <a:bodyPr/>
                    <a:lstStyle/>
                    <a:p>
                      <a:endParaRPr lang="en-GB"/>
                    </a:p>
                  </p:txBody>
                </p:sp>
                <p:sp>
                  <p:nvSpPr>
                    <p:cNvPr id="54854" name="Line 1080"/>
                    <p:cNvSpPr>
                      <a:spLocks noChangeShapeType="1"/>
                    </p:cNvSpPr>
                    <p:nvPr/>
                  </p:nvSpPr>
                  <p:spPr bwMode="auto">
                    <a:xfrm flipH="1">
                      <a:off x="2458" y="1266"/>
                      <a:ext cx="26" cy="9"/>
                    </a:xfrm>
                    <a:prstGeom prst="line">
                      <a:avLst/>
                    </a:prstGeom>
                    <a:noFill/>
                    <a:ln w="9360">
                      <a:solidFill>
                        <a:srgbClr val="000000"/>
                      </a:solidFill>
                      <a:miter lim="800000"/>
                      <a:headEnd/>
                      <a:tailEnd/>
                    </a:ln>
                  </p:spPr>
                  <p:txBody>
                    <a:bodyPr/>
                    <a:lstStyle/>
                    <a:p>
                      <a:endParaRPr lang="en-GB"/>
                    </a:p>
                  </p:txBody>
                </p:sp>
              </p:grpSp>
            </p:grpSp>
          </p:grpSp>
          <p:grpSp>
            <p:nvGrpSpPr>
              <p:cNvPr id="54425" name="Group 1081"/>
              <p:cNvGrpSpPr>
                <a:grpSpLocks/>
              </p:cNvGrpSpPr>
              <p:nvPr/>
            </p:nvGrpSpPr>
            <p:grpSpPr bwMode="auto">
              <a:xfrm>
                <a:off x="2398" y="1283"/>
                <a:ext cx="100" cy="192"/>
                <a:chOff x="2398" y="1283"/>
                <a:chExt cx="100" cy="192"/>
              </a:xfrm>
            </p:grpSpPr>
            <p:sp>
              <p:nvSpPr>
                <p:cNvPr id="54794" name="Oval 1082"/>
                <p:cNvSpPr>
                  <a:spLocks noChangeArrowheads="1"/>
                </p:cNvSpPr>
                <p:nvPr/>
              </p:nvSpPr>
              <p:spPr bwMode="auto">
                <a:xfrm rot="10800000">
                  <a:off x="2445" y="1447"/>
                  <a:ext cx="54" cy="29"/>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4795" name="Line 1083"/>
                <p:cNvSpPr>
                  <a:spLocks noChangeShapeType="1"/>
                </p:cNvSpPr>
                <p:nvPr/>
              </p:nvSpPr>
              <p:spPr bwMode="auto">
                <a:xfrm flipV="1">
                  <a:off x="2470" y="1415"/>
                  <a:ext cx="0" cy="25"/>
                </a:xfrm>
                <a:prstGeom prst="line">
                  <a:avLst/>
                </a:prstGeom>
                <a:noFill/>
                <a:ln w="9360">
                  <a:solidFill>
                    <a:srgbClr val="000000"/>
                  </a:solidFill>
                  <a:miter lim="800000"/>
                  <a:headEnd/>
                  <a:tailEnd/>
                </a:ln>
              </p:spPr>
              <p:txBody>
                <a:bodyPr/>
                <a:lstStyle/>
                <a:p>
                  <a:endParaRPr lang="en-GB"/>
                </a:p>
              </p:txBody>
            </p:sp>
            <p:sp>
              <p:nvSpPr>
                <p:cNvPr id="54796" name="Line 1084"/>
                <p:cNvSpPr>
                  <a:spLocks noChangeShapeType="1"/>
                </p:cNvSpPr>
                <p:nvPr/>
              </p:nvSpPr>
              <p:spPr bwMode="auto">
                <a:xfrm flipH="1">
                  <a:off x="2404" y="1420"/>
                  <a:ext cx="70" cy="0"/>
                </a:xfrm>
                <a:prstGeom prst="line">
                  <a:avLst/>
                </a:prstGeom>
                <a:noFill/>
                <a:ln w="9360">
                  <a:solidFill>
                    <a:srgbClr val="000000"/>
                  </a:solidFill>
                  <a:miter lim="800000"/>
                  <a:headEnd/>
                  <a:tailEnd/>
                </a:ln>
              </p:spPr>
              <p:txBody>
                <a:bodyPr/>
                <a:lstStyle/>
                <a:p>
                  <a:endParaRPr lang="en-GB"/>
                </a:p>
              </p:txBody>
            </p:sp>
            <p:sp>
              <p:nvSpPr>
                <p:cNvPr id="54797" name="Line 1085"/>
                <p:cNvSpPr>
                  <a:spLocks noChangeShapeType="1"/>
                </p:cNvSpPr>
                <p:nvPr/>
              </p:nvSpPr>
              <p:spPr bwMode="auto">
                <a:xfrm flipV="1">
                  <a:off x="2410" y="1407"/>
                  <a:ext cx="0" cy="17"/>
                </a:xfrm>
                <a:prstGeom prst="line">
                  <a:avLst/>
                </a:prstGeom>
                <a:noFill/>
                <a:ln w="9360">
                  <a:solidFill>
                    <a:srgbClr val="000000"/>
                  </a:solidFill>
                  <a:miter lim="800000"/>
                  <a:headEnd/>
                  <a:tailEnd/>
                </a:ln>
              </p:spPr>
              <p:txBody>
                <a:bodyPr/>
                <a:lstStyle/>
                <a:p>
                  <a:endParaRPr lang="en-GB"/>
                </a:p>
              </p:txBody>
            </p:sp>
            <p:sp>
              <p:nvSpPr>
                <p:cNvPr id="54798" name="Line 1086"/>
                <p:cNvSpPr>
                  <a:spLocks noChangeShapeType="1"/>
                </p:cNvSpPr>
                <p:nvPr/>
              </p:nvSpPr>
              <p:spPr bwMode="auto">
                <a:xfrm flipV="1">
                  <a:off x="2440" y="1407"/>
                  <a:ext cx="0" cy="17"/>
                </a:xfrm>
                <a:prstGeom prst="line">
                  <a:avLst/>
                </a:prstGeom>
                <a:noFill/>
                <a:ln w="9360">
                  <a:solidFill>
                    <a:srgbClr val="000000"/>
                  </a:solidFill>
                  <a:miter lim="800000"/>
                  <a:headEnd/>
                  <a:tailEnd/>
                </a:ln>
              </p:spPr>
              <p:txBody>
                <a:bodyPr/>
                <a:lstStyle/>
                <a:p>
                  <a:endParaRPr lang="en-GB"/>
                </a:p>
              </p:txBody>
            </p:sp>
            <p:grpSp>
              <p:nvGrpSpPr>
                <p:cNvPr id="54431" name="Group 1087"/>
                <p:cNvGrpSpPr>
                  <a:grpSpLocks/>
                </p:cNvGrpSpPr>
                <p:nvPr/>
              </p:nvGrpSpPr>
              <p:grpSpPr bwMode="auto">
                <a:xfrm>
                  <a:off x="2428" y="1283"/>
                  <a:ext cx="25" cy="132"/>
                  <a:chOff x="2428" y="1283"/>
                  <a:chExt cx="25" cy="132"/>
                </a:xfrm>
              </p:grpSpPr>
              <p:sp>
                <p:nvSpPr>
                  <p:cNvPr id="54820" name="Line 1088"/>
                  <p:cNvSpPr>
                    <a:spLocks noChangeShapeType="1"/>
                  </p:cNvSpPr>
                  <p:nvPr/>
                </p:nvSpPr>
                <p:spPr bwMode="auto">
                  <a:xfrm flipV="1">
                    <a:off x="2441" y="1400"/>
                    <a:ext cx="9" cy="16"/>
                  </a:xfrm>
                  <a:prstGeom prst="line">
                    <a:avLst/>
                  </a:prstGeom>
                  <a:noFill/>
                  <a:ln w="9360">
                    <a:solidFill>
                      <a:srgbClr val="000000"/>
                    </a:solidFill>
                    <a:miter lim="800000"/>
                    <a:headEnd/>
                    <a:tailEnd/>
                  </a:ln>
                </p:spPr>
                <p:txBody>
                  <a:bodyPr/>
                  <a:lstStyle/>
                  <a:p>
                    <a:endParaRPr lang="en-GB"/>
                  </a:p>
                </p:txBody>
              </p:sp>
              <p:grpSp>
                <p:nvGrpSpPr>
                  <p:cNvPr id="54432" name="Group 1089"/>
                  <p:cNvGrpSpPr>
                    <a:grpSpLocks/>
                  </p:cNvGrpSpPr>
                  <p:nvPr/>
                </p:nvGrpSpPr>
                <p:grpSpPr bwMode="auto">
                  <a:xfrm>
                    <a:off x="2428" y="1383"/>
                    <a:ext cx="25" cy="25"/>
                    <a:chOff x="2428" y="1383"/>
                    <a:chExt cx="25" cy="25"/>
                  </a:xfrm>
                </p:grpSpPr>
                <p:sp>
                  <p:nvSpPr>
                    <p:cNvPr id="54837" name="Line 1090"/>
                    <p:cNvSpPr>
                      <a:spLocks noChangeShapeType="1"/>
                    </p:cNvSpPr>
                    <p:nvPr/>
                  </p:nvSpPr>
                  <p:spPr bwMode="auto">
                    <a:xfrm flipH="1" flipV="1">
                      <a:off x="2427" y="1392"/>
                      <a:ext cx="27" cy="17"/>
                    </a:xfrm>
                    <a:prstGeom prst="line">
                      <a:avLst/>
                    </a:prstGeom>
                    <a:noFill/>
                    <a:ln w="9360">
                      <a:solidFill>
                        <a:srgbClr val="000000"/>
                      </a:solidFill>
                      <a:miter lim="800000"/>
                      <a:headEnd/>
                      <a:tailEnd/>
                    </a:ln>
                  </p:spPr>
                  <p:txBody>
                    <a:bodyPr/>
                    <a:lstStyle/>
                    <a:p>
                      <a:endParaRPr lang="en-GB"/>
                    </a:p>
                  </p:txBody>
                </p:sp>
                <p:sp>
                  <p:nvSpPr>
                    <p:cNvPr id="54838" name="Line 1091"/>
                    <p:cNvSpPr>
                      <a:spLocks noChangeShapeType="1"/>
                    </p:cNvSpPr>
                    <p:nvPr/>
                  </p:nvSpPr>
                  <p:spPr bwMode="auto">
                    <a:xfrm flipV="1">
                      <a:off x="2433" y="1382"/>
                      <a:ext cx="15" cy="19"/>
                    </a:xfrm>
                    <a:prstGeom prst="line">
                      <a:avLst/>
                    </a:prstGeom>
                    <a:noFill/>
                    <a:ln w="9360">
                      <a:solidFill>
                        <a:srgbClr val="000000"/>
                      </a:solidFill>
                      <a:miter lim="800000"/>
                      <a:headEnd/>
                      <a:tailEnd/>
                    </a:ln>
                  </p:spPr>
                  <p:txBody>
                    <a:bodyPr/>
                    <a:lstStyle/>
                    <a:p>
                      <a:endParaRPr lang="en-GB"/>
                    </a:p>
                  </p:txBody>
                </p:sp>
              </p:grpSp>
              <p:grpSp>
                <p:nvGrpSpPr>
                  <p:cNvPr id="54434" name="Group 1092"/>
                  <p:cNvGrpSpPr>
                    <a:grpSpLocks/>
                  </p:cNvGrpSpPr>
                  <p:nvPr/>
                </p:nvGrpSpPr>
                <p:grpSpPr bwMode="auto">
                  <a:xfrm>
                    <a:off x="2428" y="1362"/>
                    <a:ext cx="25" cy="25"/>
                    <a:chOff x="2428" y="1362"/>
                    <a:chExt cx="25" cy="25"/>
                  </a:xfrm>
                </p:grpSpPr>
                <p:sp>
                  <p:nvSpPr>
                    <p:cNvPr id="54835" name="Line 1093"/>
                    <p:cNvSpPr>
                      <a:spLocks noChangeShapeType="1"/>
                    </p:cNvSpPr>
                    <p:nvPr/>
                  </p:nvSpPr>
                  <p:spPr bwMode="auto">
                    <a:xfrm flipH="1" flipV="1">
                      <a:off x="2427" y="1371"/>
                      <a:ext cx="27" cy="17"/>
                    </a:xfrm>
                    <a:prstGeom prst="line">
                      <a:avLst/>
                    </a:prstGeom>
                    <a:noFill/>
                    <a:ln w="9360">
                      <a:solidFill>
                        <a:srgbClr val="000000"/>
                      </a:solidFill>
                      <a:miter lim="800000"/>
                      <a:headEnd/>
                      <a:tailEnd/>
                    </a:ln>
                  </p:spPr>
                  <p:txBody>
                    <a:bodyPr/>
                    <a:lstStyle/>
                    <a:p>
                      <a:endParaRPr lang="en-GB"/>
                    </a:p>
                  </p:txBody>
                </p:sp>
                <p:sp>
                  <p:nvSpPr>
                    <p:cNvPr id="54836" name="Line 1094"/>
                    <p:cNvSpPr>
                      <a:spLocks noChangeShapeType="1"/>
                    </p:cNvSpPr>
                    <p:nvPr/>
                  </p:nvSpPr>
                  <p:spPr bwMode="auto">
                    <a:xfrm flipV="1">
                      <a:off x="2433" y="1362"/>
                      <a:ext cx="15" cy="19"/>
                    </a:xfrm>
                    <a:prstGeom prst="line">
                      <a:avLst/>
                    </a:prstGeom>
                    <a:noFill/>
                    <a:ln w="9360">
                      <a:solidFill>
                        <a:srgbClr val="000000"/>
                      </a:solidFill>
                      <a:miter lim="800000"/>
                      <a:headEnd/>
                      <a:tailEnd/>
                    </a:ln>
                  </p:spPr>
                  <p:txBody>
                    <a:bodyPr/>
                    <a:lstStyle/>
                    <a:p>
                      <a:endParaRPr lang="en-GB"/>
                    </a:p>
                  </p:txBody>
                </p:sp>
              </p:grpSp>
              <p:grpSp>
                <p:nvGrpSpPr>
                  <p:cNvPr id="54435" name="Group 1095"/>
                  <p:cNvGrpSpPr>
                    <a:grpSpLocks/>
                  </p:cNvGrpSpPr>
                  <p:nvPr/>
                </p:nvGrpSpPr>
                <p:grpSpPr bwMode="auto">
                  <a:xfrm>
                    <a:off x="2428" y="1343"/>
                    <a:ext cx="25" cy="25"/>
                    <a:chOff x="2428" y="1343"/>
                    <a:chExt cx="25" cy="25"/>
                  </a:xfrm>
                </p:grpSpPr>
                <p:sp>
                  <p:nvSpPr>
                    <p:cNvPr id="54833" name="Line 1096"/>
                    <p:cNvSpPr>
                      <a:spLocks noChangeShapeType="1"/>
                    </p:cNvSpPr>
                    <p:nvPr/>
                  </p:nvSpPr>
                  <p:spPr bwMode="auto">
                    <a:xfrm flipH="1" flipV="1">
                      <a:off x="2427" y="1352"/>
                      <a:ext cx="27" cy="17"/>
                    </a:xfrm>
                    <a:prstGeom prst="line">
                      <a:avLst/>
                    </a:prstGeom>
                    <a:noFill/>
                    <a:ln w="9360">
                      <a:solidFill>
                        <a:srgbClr val="000000"/>
                      </a:solidFill>
                      <a:miter lim="800000"/>
                      <a:headEnd/>
                      <a:tailEnd/>
                    </a:ln>
                  </p:spPr>
                  <p:txBody>
                    <a:bodyPr/>
                    <a:lstStyle/>
                    <a:p>
                      <a:endParaRPr lang="en-GB"/>
                    </a:p>
                  </p:txBody>
                </p:sp>
                <p:sp>
                  <p:nvSpPr>
                    <p:cNvPr id="54834" name="Line 1097"/>
                    <p:cNvSpPr>
                      <a:spLocks noChangeShapeType="1"/>
                    </p:cNvSpPr>
                    <p:nvPr/>
                  </p:nvSpPr>
                  <p:spPr bwMode="auto">
                    <a:xfrm flipV="1">
                      <a:off x="2433" y="1342"/>
                      <a:ext cx="15" cy="19"/>
                    </a:xfrm>
                    <a:prstGeom prst="line">
                      <a:avLst/>
                    </a:prstGeom>
                    <a:noFill/>
                    <a:ln w="9360">
                      <a:solidFill>
                        <a:srgbClr val="000000"/>
                      </a:solidFill>
                      <a:miter lim="800000"/>
                      <a:headEnd/>
                      <a:tailEnd/>
                    </a:ln>
                  </p:spPr>
                  <p:txBody>
                    <a:bodyPr/>
                    <a:lstStyle/>
                    <a:p>
                      <a:endParaRPr lang="en-GB"/>
                    </a:p>
                  </p:txBody>
                </p:sp>
              </p:grpSp>
              <p:grpSp>
                <p:nvGrpSpPr>
                  <p:cNvPr id="54436" name="Group 1098"/>
                  <p:cNvGrpSpPr>
                    <a:grpSpLocks/>
                  </p:cNvGrpSpPr>
                  <p:nvPr/>
                </p:nvGrpSpPr>
                <p:grpSpPr bwMode="auto">
                  <a:xfrm>
                    <a:off x="2428" y="1323"/>
                    <a:ext cx="25" cy="25"/>
                    <a:chOff x="2428" y="1323"/>
                    <a:chExt cx="25" cy="25"/>
                  </a:xfrm>
                </p:grpSpPr>
                <p:sp>
                  <p:nvSpPr>
                    <p:cNvPr id="54831" name="Line 1099"/>
                    <p:cNvSpPr>
                      <a:spLocks noChangeShapeType="1"/>
                    </p:cNvSpPr>
                    <p:nvPr/>
                  </p:nvSpPr>
                  <p:spPr bwMode="auto">
                    <a:xfrm flipH="1" flipV="1">
                      <a:off x="2427" y="1332"/>
                      <a:ext cx="27" cy="17"/>
                    </a:xfrm>
                    <a:prstGeom prst="line">
                      <a:avLst/>
                    </a:prstGeom>
                    <a:noFill/>
                    <a:ln w="9360">
                      <a:solidFill>
                        <a:srgbClr val="000000"/>
                      </a:solidFill>
                      <a:miter lim="800000"/>
                      <a:headEnd/>
                      <a:tailEnd/>
                    </a:ln>
                  </p:spPr>
                  <p:txBody>
                    <a:bodyPr/>
                    <a:lstStyle/>
                    <a:p>
                      <a:endParaRPr lang="en-GB"/>
                    </a:p>
                  </p:txBody>
                </p:sp>
                <p:sp>
                  <p:nvSpPr>
                    <p:cNvPr id="54832" name="Line 1100"/>
                    <p:cNvSpPr>
                      <a:spLocks noChangeShapeType="1"/>
                    </p:cNvSpPr>
                    <p:nvPr/>
                  </p:nvSpPr>
                  <p:spPr bwMode="auto">
                    <a:xfrm flipV="1">
                      <a:off x="2433" y="1322"/>
                      <a:ext cx="15" cy="19"/>
                    </a:xfrm>
                    <a:prstGeom prst="line">
                      <a:avLst/>
                    </a:prstGeom>
                    <a:noFill/>
                    <a:ln w="9360">
                      <a:solidFill>
                        <a:srgbClr val="000000"/>
                      </a:solidFill>
                      <a:miter lim="800000"/>
                      <a:headEnd/>
                      <a:tailEnd/>
                    </a:ln>
                  </p:spPr>
                  <p:txBody>
                    <a:bodyPr/>
                    <a:lstStyle/>
                    <a:p>
                      <a:endParaRPr lang="en-GB"/>
                    </a:p>
                  </p:txBody>
                </p:sp>
              </p:grpSp>
              <p:grpSp>
                <p:nvGrpSpPr>
                  <p:cNvPr id="54437" name="Group 1101"/>
                  <p:cNvGrpSpPr>
                    <a:grpSpLocks/>
                  </p:cNvGrpSpPr>
                  <p:nvPr/>
                </p:nvGrpSpPr>
                <p:grpSpPr bwMode="auto">
                  <a:xfrm>
                    <a:off x="2428" y="1303"/>
                    <a:ext cx="25" cy="25"/>
                    <a:chOff x="2428" y="1303"/>
                    <a:chExt cx="25" cy="25"/>
                  </a:xfrm>
                </p:grpSpPr>
                <p:sp>
                  <p:nvSpPr>
                    <p:cNvPr id="54829" name="Line 1102"/>
                    <p:cNvSpPr>
                      <a:spLocks noChangeShapeType="1"/>
                    </p:cNvSpPr>
                    <p:nvPr/>
                  </p:nvSpPr>
                  <p:spPr bwMode="auto">
                    <a:xfrm flipH="1" flipV="1">
                      <a:off x="2427" y="1313"/>
                      <a:ext cx="27" cy="17"/>
                    </a:xfrm>
                    <a:prstGeom prst="line">
                      <a:avLst/>
                    </a:prstGeom>
                    <a:noFill/>
                    <a:ln w="9360">
                      <a:solidFill>
                        <a:srgbClr val="000000"/>
                      </a:solidFill>
                      <a:miter lim="800000"/>
                      <a:headEnd/>
                      <a:tailEnd/>
                    </a:ln>
                  </p:spPr>
                  <p:txBody>
                    <a:bodyPr/>
                    <a:lstStyle/>
                    <a:p>
                      <a:endParaRPr lang="en-GB"/>
                    </a:p>
                  </p:txBody>
                </p:sp>
                <p:sp>
                  <p:nvSpPr>
                    <p:cNvPr id="54830" name="Line 1103"/>
                    <p:cNvSpPr>
                      <a:spLocks noChangeShapeType="1"/>
                    </p:cNvSpPr>
                    <p:nvPr/>
                  </p:nvSpPr>
                  <p:spPr bwMode="auto">
                    <a:xfrm flipV="1">
                      <a:off x="2433" y="1302"/>
                      <a:ext cx="15" cy="19"/>
                    </a:xfrm>
                    <a:prstGeom prst="line">
                      <a:avLst/>
                    </a:prstGeom>
                    <a:noFill/>
                    <a:ln w="9360">
                      <a:solidFill>
                        <a:srgbClr val="000000"/>
                      </a:solidFill>
                      <a:miter lim="800000"/>
                      <a:headEnd/>
                      <a:tailEnd/>
                    </a:ln>
                  </p:spPr>
                  <p:txBody>
                    <a:bodyPr/>
                    <a:lstStyle/>
                    <a:p>
                      <a:endParaRPr lang="en-GB"/>
                    </a:p>
                  </p:txBody>
                </p:sp>
              </p:grpSp>
              <p:grpSp>
                <p:nvGrpSpPr>
                  <p:cNvPr id="54438" name="Group 1104"/>
                  <p:cNvGrpSpPr>
                    <a:grpSpLocks/>
                  </p:cNvGrpSpPr>
                  <p:nvPr/>
                </p:nvGrpSpPr>
                <p:grpSpPr bwMode="auto">
                  <a:xfrm>
                    <a:off x="2428" y="1283"/>
                    <a:ext cx="25" cy="25"/>
                    <a:chOff x="2428" y="1283"/>
                    <a:chExt cx="25" cy="25"/>
                  </a:xfrm>
                </p:grpSpPr>
                <p:sp>
                  <p:nvSpPr>
                    <p:cNvPr id="54827" name="Line 1105"/>
                    <p:cNvSpPr>
                      <a:spLocks noChangeShapeType="1"/>
                    </p:cNvSpPr>
                    <p:nvPr/>
                  </p:nvSpPr>
                  <p:spPr bwMode="auto">
                    <a:xfrm flipH="1" flipV="1">
                      <a:off x="2427" y="1292"/>
                      <a:ext cx="27" cy="17"/>
                    </a:xfrm>
                    <a:prstGeom prst="line">
                      <a:avLst/>
                    </a:prstGeom>
                    <a:noFill/>
                    <a:ln w="9360">
                      <a:solidFill>
                        <a:srgbClr val="000000"/>
                      </a:solidFill>
                      <a:miter lim="800000"/>
                      <a:headEnd/>
                      <a:tailEnd/>
                    </a:ln>
                  </p:spPr>
                  <p:txBody>
                    <a:bodyPr/>
                    <a:lstStyle/>
                    <a:p>
                      <a:endParaRPr lang="en-GB"/>
                    </a:p>
                  </p:txBody>
                </p:sp>
                <p:sp>
                  <p:nvSpPr>
                    <p:cNvPr id="54828" name="Line 1106"/>
                    <p:cNvSpPr>
                      <a:spLocks noChangeShapeType="1"/>
                    </p:cNvSpPr>
                    <p:nvPr/>
                  </p:nvSpPr>
                  <p:spPr bwMode="auto">
                    <a:xfrm flipV="1">
                      <a:off x="2433" y="1282"/>
                      <a:ext cx="15" cy="19"/>
                    </a:xfrm>
                    <a:prstGeom prst="line">
                      <a:avLst/>
                    </a:prstGeom>
                    <a:noFill/>
                    <a:ln w="9360">
                      <a:solidFill>
                        <a:srgbClr val="000000"/>
                      </a:solidFill>
                      <a:miter lim="800000"/>
                      <a:headEnd/>
                      <a:tailEnd/>
                    </a:ln>
                  </p:spPr>
                  <p:txBody>
                    <a:bodyPr/>
                    <a:lstStyle/>
                    <a:p>
                      <a:endParaRPr lang="en-GB"/>
                    </a:p>
                  </p:txBody>
                </p:sp>
              </p:grpSp>
            </p:grpSp>
            <p:grpSp>
              <p:nvGrpSpPr>
                <p:cNvPr id="54439" name="Group 1107"/>
                <p:cNvGrpSpPr>
                  <a:grpSpLocks/>
                </p:cNvGrpSpPr>
                <p:nvPr/>
              </p:nvGrpSpPr>
              <p:grpSpPr bwMode="auto">
                <a:xfrm>
                  <a:off x="2398" y="1283"/>
                  <a:ext cx="25" cy="132"/>
                  <a:chOff x="2398" y="1283"/>
                  <a:chExt cx="25" cy="132"/>
                </a:xfrm>
              </p:grpSpPr>
              <p:sp>
                <p:nvSpPr>
                  <p:cNvPr id="54801" name="Line 1108"/>
                  <p:cNvSpPr>
                    <a:spLocks noChangeShapeType="1"/>
                  </p:cNvSpPr>
                  <p:nvPr/>
                </p:nvSpPr>
                <p:spPr bwMode="auto">
                  <a:xfrm flipV="1">
                    <a:off x="2411" y="1400"/>
                    <a:ext cx="9" cy="16"/>
                  </a:xfrm>
                  <a:prstGeom prst="line">
                    <a:avLst/>
                  </a:prstGeom>
                  <a:noFill/>
                  <a:ln w="9360">
                    <a:solidFill>
                      <a:srgbClr val="000000"/>
                    </a:solidFill>
                    <a:miter lim="800000"/>
                    <a:headEnd/>
                    <a:tailEnd/>
                  </a:ln>
                </p:spPr>
                <p:txBody>
                  <a:bodyPr/>
                  <a:lstStyle/>
                  <a:p>
                    <a:endParaRPr lang="en-GB"/>
                  </a:p>
                </p:txBody>
              </p:sp>
              <p:grpSp>
                <p:nvGrpSpPr>
                  <p:cNvPr id="54453" name="Group 1109"/>
                  <p:cNvGrpSpPr>
                    <a:grpSpLocks/>
                  </p:cNvGrpSpPr>
                  <p:nvPr/>
                </p:nvGrpSpPr>
                <p:grpSpPr bwMode="auto">
                  <a:xfrm>
                    <a:off x="2398" y="1383"/>
                    <a:ext cx="25" cy="25"/>
                    <a:chOff x="2398" y="1383"/>
                    <a:chExt cx="25" cy="25"/>
                  </a:xfrm>
                </p:grpSpPr>
                <p:sp>
                  <p:nvSpPr>
                    <p:cNvPr id="54818" name="Line 1110"/>
                    <p:cNvSpPr>
                      <a:spLocks noChangeShapeType="1"/>
                    </p:cNvSpPr>
                    <p:nvPr/>
                  </p:nvSpPr>
                  <p:spPr bwMode="auto">
                    <a:xfrm flipH="1" flipV="1">
                      <a:off x="2397" y="1392"/>
                      <a:ext cx="27" cy="17"/>
                    </a:xfrm>
                    <a:prstGeom prst="line">
                      <a:avLst/>
                    </a:prstGeom>
                    <a:noFill/>
                    <a:ln w="9360">
                      <a:solidFill>
                        <a:srgbClr val="000000"/>
                      </a:solidFill>
                      <a:miter lim="800000"/>
                      <a:headEnd/>
                      <a:tailEnd/>
                    </a:ln>
                  </p:spPr>
                  <p:txBody>
                    <a:bodyPr/>
                    <a:lstStyle/>
                    <a:p>
                      <a:endParaRPr lang="en-GB"/>
                    </a:p>
                  </p:txBody>
                </p:sp>
                <p:sp>
                  <p:nvSpPr>
                    <p:cNvPr id="54819" name="Line 1111"/>
                    <p:cNvSpPr>
                      <a:spLocks noChangeShapeType="1"/>
                    </p:cNvSpPr>
                    <p:nvPr/>
                  </p:nvSpPr>
                  <p:spPr bwMode="auto">
                    <a:xfrm flipV="1">
                      <a:off x="2404" y="1382"/>
                      <a:ext cx="15" cy="19"/>
                    </a:xfrm>
                    <a:prstGeom prst="line">
                      <a:avLst/>
                    </a:prstGeom>
                    <a:noFill/>
                    <a:ln w="9360">
                      <a:solidFill>
                        <a:srgbClr val="000000"/>
                      </a:solidFill>
                      <a:miter lim="800000"/>
                      <a:headEnd/>
                      <a:tailEnd/>
                    </a:ln>
                  </p:spPr>
                  <p:txBody>
                    <a:bodyPr/>
                    <a:lstStyle/>
                    <a:p>
                      <a:endParaRPr lang="en-GB"/>
                    </a:p>
                  </p:txBody>
                </p:sp>
              </p:grpSp>
              <p:grpSp>
                <p:nvGrpSpPr>
                  <p:cNvPr id="54454" name="Group 1112"/>
                  <p:cNvGrpSpPr>
                    <a:grpSpLocks/>
                  </p:cNvGrpSpPr>
                  <p:nvPr/>
                </p:nvGrpSpPr>
                <p:grpSpPr bwMode="auto">
                  <a:xfrm>
                    <a:off x="2398" y="1362"/>
                    <a:ext cx="25" cy="25"/>
                    <a:chOff x="2398" y="1362"/>
                    <a:chExt cx="25" cy="25"/>
                  </a:xfrm>
                </p:grpSpPr>
                <p:sp>
                  <p:nvSpPr>
                    <p:cNvPr id="54816" name="Line 1113"/>
                    <p:cNvSpPr>
                      <a:spLocks noChangeShapeType="1"/>
                    </p:cNvSpPr>
                    <p:nvPr/>
                  </p:nvSpPr>
                  <p:spPr bwMode="auto">
                    <a:xfrm flipH="1" flipV="1">
                      <a:off x="2397" y="1371"/>
                      <a:ext cx="27" cy="17"/>
                    </a:xfrm>
                    <a:prstGeom prst="line">
                      <a:avLst/>
                    </a:prstGeom>
                    <a:noFill/>
                    <a:ln w="9360">
                      <a:solidFill>
                        <a:srgbClr val="000000"/>
                      </a:solidFill>
                      <a:miter lim="800000"/>
                      <a:headEnd/>
                      <a:tailEnd/>
                    </a:ln>
                  </p:spPr>
                  <p:txBody>
                    <a:bodyPr/>
                    <a:lstStyle/>
                    <a:p>
                      <a:endParaRPr lang="en-GB"/>
                    </a:p>
                  </p:txBody>
                </p:sp>
                <p:sp>
                  <p:nvSpPr>
                    <p:cNvPr id="54817" name="Line 1114"/>
                    <p:cNvSpPr>
                      <a:spLocks noChangeShapeType="1"/>
                    </p:cNvSpPr>
                    <p:nvPr/>
                  </p:nvSpPr>
                  <p:spPr bwMode="auto">
                    <a:xfrm flipV="1">
                      <a:off x="2404" y="1362"/>
                      <a:ext cx="15" cy="19"/>
                    </a:xfrm>
                    <a:prstGeom prst="line">
                      <a:avLst/>
                    </a:prstGeom>
                    <a:noFill/>
                    <a:ln w="9360">
                      <a:solidFill>
                        <a:srgbClr val="000000"/>
                      </a:solidFill>
                      <a:miter lim="800000"/>
                      <a:headEnd/>
                      <a:tailEnd/>
                    </a:ln>
                  </p:spPr>
                  <p:txBody>
                    <a:bodyPr/>
                    <a:lstStyle/>
                    <a:p>
                      <a:endParaRPr lang="en-GB"/>
                    </a:p>
                  </p:txBody>
                </p:sp>
              </p:grpSp>
              <p:grpSp>
                <p:nvGrpSpPr>
                  <p:cNvPr id="54455" name="Group 1115"/>
                  <p:cNvGrpSpPr>
                    <a:grpSpLocks/>
                  </p:cNvGrpSpPr>
                  <p:nvPr/>
                </p:nvGrpSpPr>
                <p:grpSpPr bwMode="auto">
                  <a:xfrm>
                    <a:off x="2398" y="1343"/>
                    <a:ext cx="25" cy="25"/>
                    <a:chOff x="2398" y="1343"/>
                    <a:chExt cx="25" cy="25"/>
                  </a:xfrm>
                </p:grpSpPr>
                <p:sp>
                  <p:nvSpPr>
                    <p:cNvPr id="54814" name="Line 1116"/>
                    <p:cNvSpPr>
                      <a:spLocks noChangeShapeType="1"/>
                    </p:cNvSpPr>
                    <p:nvPr/>
                  </p:nvSpPr>
                  <p:spPr bwMode="auto">
                    <a:xfrm flipH="1" flipV="1">
                      <a:off x="2397" y="1352"/>
                      <a:ext cx="27" cy="17"/>
                    </a:xfrm>
                    <a:prstGeom prst="line">
                      <a:avLst/>
                    </a:prstGeom>
                    <a:noFill/>
                    <a:ln w="9360">
                      <a:solidFill>
                        <a:srgbClr val="000000"/>
                      </a:solidFill>
                      <a:miter lim="800000"/>
                      <a:headEnd/>
                      <a:tailEnd/>
                    </a:ln>
                  </p:spPr>
                  <p:txBody>
                    <a:bodyPr/>
                    <a:lstStyle/>
                    <a:p>
                      <a:endParaRPr lang="en-GB"/>
                    </a:p>
                  </p:txBody>
                </p:sp>
                <p:sp>
                  <p:nvSpPr>
                    <p:cNvPr id="54815" name="Line 1117"/>
                    <p:cNvSpPr>
                      <a:spLocks noChangeShapeType="1"/>
                    </p:cNvSpPr>
                    <p:nvPr/>
                  </p:nvSpPr>
                  <p:spPr bwMode="auto">
                    <a:xfrm flipV="1">
                      <a:off x="2404" y="1342"/>
                      <a:ext cx="15" cy="19"/>
                    </a:xfrm>
                    <a:prstGeom prst="line">
                      <a:avLst/>
                    </a:prstGeom>
                    <a:noFill/>
                    <a:ln w="9360">
                      <a:solidFill>
                        <a:srgbClr val="000000"/>
                      </a:solidFill>
                      <a:miter lim="800000"/>
                      <a:headEnd/>
                      <a:tailEnd/>
                    </a:ln>
                  </p:spPr>
                  <p:txBody>
                    <a:bodyPr/>
                    <a:lstStyle/>
                    <a:p>
                      <a:endParaRPr lang="en-GB"/>
                    </a:p>
                  </p:txBody>
                </p:sp>
              </p:grpSp>
              <p:grpSp>
                <p:nvGrpSpPr>
                  <p:cNvPr id="54456" name="Group 1118"/>
                  <p:cNvGrpSpPr>
                    <a:grpSpLocks/>
                  </p:cNvGrpSpPr>
                  <p:nvPr/>
                </p:nvGrpSpPr>
                <p:grpSpPr bwMode="auto">
                  <a:xfrm>
                    <a:off x="2398" y="1323"/>
                    <a:ext cx="25" cy="25"/>
                    <a:chOff x="2398" y="1323"/>
                    <a:chExt cx="25" cy="25"/>
                  </a:xfrm>
                </p:grpSpPr>
                <p:sp>
                  <p:nvSpPr>
                    <p:cNvPr id="54812" name="Line 1119"/>
                    <p:cNvSpPr>
                      <a:spLocks noChangeShapeType="1"/>
                    </p:cNvSpPr>
                    <p:nvPr/>
                  </p:nvSpPr>
                  <p:spPr bwMode="auto">
                    <a:xfrm flipH="1" flipV="1">
                      <a:off x="2397" y="1332"/>
                      <a:ext cx="27" cy="17"/>
                    </a:xfrm>
                    <a:prstGeom prst="line">
                      <a:avLst/>
                    </a:prstGeom>
                    <a:noFill/>
                    <a:ln w="9360">
                      <a:solidFill>
                        <a:srgbClr val="000000"/>
                      </a:solidFill>
                      <a:miter lim="800000"/>
                      <a:headEnd/>
                      <a:tailEnd/>
                    </a:ln>
                  </p:spPr>
                  <p:txBody>
                    <a:bodyPr/>
                    <a:lstStyle/>
                    <a:p>
                      <a:endParaRPr lang="en-GB"/>
                    </a:p>
                  </p:txBody>
                </p:sp>
                <p:sp>
                  <p:nvSpPr>
                    <p:cNvPr id="54813" name="Line 1120"/>
                    <p:cNvSpPr>
                      <a:spLocks noChangeShapeType="1"/>
                    </p:cNvSpPr>
                    <p:nvPr/>
                  </p:nvSpPr>
                  <p:spPr bwMode="auto">
                    <a:xfrm flipV="1">
                      <a:off x="2404" y="1322"/>
                      <a:ext cx="15" cy="19"/>
                    </a:xfrm>
                    <a:prstGeom prst="line">
                      <a:avLst/>
                    </a:prstGeom>
                    <a:noFill/>
                    <a:ln w="9360">
                      <a:solidFill>
                        <a:srgbClr val="000000"/>
                      </a:solidFill>
                      <a:miter lim="800000"/>
                      <a:headEnd/>
                      <a:tailEnd/>
                    </a:ln>
                  </p:spPr>
                  <p:txBody>
                    <a:bodyPr/>
                    <a:lstStyle/>
                    <a:p>
                      <a:endParaRPr lang="en-GB"/>
                    </a:p>
                  </p:txBody>
                </p:sp>
              </p:grpSp>
              <p:grpSp>
                <p:nvGrpSpPr>
                  <p:cNvPr id="54457" name="Group 1121"/>
                  <p:cNvGrpSpPr>
                    <a:grpSpLocks/>
                  </p:cNvGrpSpPr>
                  <p:nvPr/>
                </p:nvGrpSpPr>
                <p:grpSpPr bwMode="auto">
                  <a:xfrm>
                    <a:off x="2398" y="1303"/>
                    <a:ext cx="25" cy="25"/>
                    <a:chOff x="2398" y="1303"/>
                    <a:chExt cx="25" cy="25"/>
                  </a:xfrm>
                </p:grpSpPr>
                <p:sp>
                  <p:nvSpPr>
                    <p:cNvPr id="54810" name="Line 1122"/>
                    <p:cNvSpPr>
                      <a:spLocks noChangeShapeType="1"/>
                    </p:cNvSpPr>
                    <p:nvPr/>
                  </p:nvSpPr>
                  <p:spPr bwMode="auto">
                    <a:xfrm flipH="1" flipV="1">
                      <a:off x="2397" y="1313"/>
                      <a:ext cx="27" cy="17"/>
                    </a:xfrm>
                    <a:prstGeom prst="line">
                      <a:avLst/>
                    </a:prstGeom>
                    <a:noFill/>
                    <a:ln w="9360">
                      <a:solidFill>
                        <a:srgbClr val="000000"/>
                      </a:solidFill>
                      <a:miter lim="800000"/>
                      <a:headEnd/>
                      <a:tailEnd/>
                    </a:ln>
                  </p:spPr>
                  <p:txBody>
                    <a:bodyPr/>
                    <a:lstStyle/>
                    <a:p>
                      <a:endParaRPr lang="en-GB"/>
                    </a:p>
                  </p:txBody>
                </p:sp>
                <p:sp>
                  <p:nvSpPr>
                    <p:cNvPr id="54811" name="Line 1123"/>
                    <p:cNvSpPr>
                      <a:spLocks noChangeShapeType="1"/>
                    </p:cNvSpPr>
                    <p:nvPr/>
                  </p:nvSpPr>
                  <p:spPr bwMode="auto">
                    <a:xfrm flipV="1">
                      <a:off x="2404" y="1302"/>
                      <a:ext cx="15" cy="19"/>
                    </a:xfrm>
                    <a:prstGeom prst="line">
                      <a:avLst/>
                    </a:prstGeom>
                    <a:noFill/>
                    <a:ln w="9360">
                      <a:solidFill>
                        <a:srgbClr val="000000"/>
                      </a:solidFill>
                      <a:miter lim="800000"/>
                      <a:headEnd/>
                      <a:tailEnd/>
                    </a:ln>
                  </p:spPr>
                  <p:txBody>
                    <a:bodyPr/>
                    <a:lstStyle/>
                    <a:p>
                      <a:endParaRPr lang="en-GB"/>
                    </a:p>
                  </p:txBody>
                </p:sp>
              </p:grpSp>
              <p:grpSp>
                <p:nvGrpSpPr>
                  <p:cNvPr id="54458" name="Group 1124"/>
                  <p:cNvGrpSpPr>
                    <a:grpSpLocks/>
                  </p:cNvGrpSpPr>
                  <p:nvPr/>
                </p:nvGrpSpPr>
                <p:grpSpPr bwMode="auto">
                  <a:xfrm>
                    <a:off x="2398" y="1283"/>
                    <a:ext cx="25" cy="25"/>
                    <a:chOff x="2398" y="1283"/>
                    <a:chExt cx="25" cy="25"/>
                  </a:xfrm>
                </p:grpSpPr>
                <p:sp>
                  <p:nvSpPr>
                    <p:cNvPr id="54808" name="Line 1125"/>
                    <p:cNvSpPr>
                      <a:spLocks noChangeShapeType="1"/>
                    </p:cNvSpPr>
                    <p:nvPr/>
                  </p:nvSpPr>
                  <p:spPr bwMode="auto">
                    <a:xfrm flipH="1" flipV="1">
                      <a:off x="2397" y="1292"/>
                      <a:ext cx="27" cy="17"/>
                    </a:xfrm>
                    <a:prstGeom prst="line">
                      <a:avLst/>
                    </a:prstGeom>
                    <a:noFill/>
                    <a:ln w="9360">
                      <a:solidFill>
                        <a:srgbClr val="000000"/>
                      </a:solidFill>
                      <a:miter lim="800000"/>
                      <a:headEnd/>
                      <a:tailEnd/>
                    </a:ln>
                  </p:spPr>
                  <p:txBody>
                    <a:bodyPr/>
                    <a:lstStyle/>
                    <a:p>
                      <a:endParaRPr lang="en-GB"/>
                    </a:p>
                  </p:txBody>
                </p:sp>
                <p:sp>
                  <p:nvSpPr>
                    <p:cNvPr id="54809" name="Line 1126"/>
                    <p:cNvSpPr>
                      <a:spLocks noChangeShapeType="1"/>
                    </p:cNvSpPr>
                    <p:nvPr/>
                  </p:nvSpPr>
                  <p:spPr bwMode="auto">
                    <a:xfrm flipV="1">
                      <a:off x="2404" y="1282"/>
                      <a:ext cx="15" cy="19"/>
                    </a:xfrm>
                    <a:prstGeom prst="line">
                      <a:avLst/>
                    </a:prstGeom>
                    <a:noFill/>
                    <a:ln w="9360">
                      <a:solidFill>
                        <a:srgbClr val="000000"/>
                      </a:solidFill>
                      <a:miter lim="800000"/>
                      <a:headEnd/>
                      <a:tailEnd/>
                    </a:ln>
                  </p:spPr>
                  <p:txBody>
                    <a:bodyPr/>
                    <a:lstStyle/>
                    <a:p>
                      <a:endParaRPr lang="en-GB"/>
                    </a:p>
                  </p:txBody>
                </p:sp>
              </p:grpSp>
            </p:grpSp>
          </p:grpSp>
        </p:grpSp>
        <p:grpSp>
          <p:nvGrpSpPr>
            <p:cNvPr id="54476" name="Group 1127"/>
            <p:cNvGrpSpPr>
              <a:grpSpLocks/>
            </p:cNvGrpSpPr>
            <p:nvPr/>
          </p:nvGrpSpPr>
          <p:grpSpPr bwMode="auto">
            <a:xfrm>
              <a:off x="2267" y="1095"/>
              <a:ext cx="114" cy="380"/>
              <a:chOff x="2267" y="1095"/>
              <a:chExt cx="114" cy="380"/>
            </a:xfrm>
          </p:grpSpPr>
          <p:grpSp>
            <p:nvGrpSpPr>
              <p:cNvPr id="54477" name="Group 1128"/>
              <p:cNvGrpSpPr>
                <a:grpSpLocks/>
              </p:cNvGrpSpPr>
              <p:nvPr/>
            </p:nvGrpSpPr>
            <p:grpSpPr bwMode="auto">
              <a:xfrm>
                <a:off x="2267" y="1095"/>
                <a:ext cx="99" cy="180"/>
                <a:chOff x="2267" y="1095"/>
                <a:chExt cx="99" cy="180"/>
              </a:xfrm>
            </p:grpSpPr>
            <p:sp>
              <p:nvSpPr>
                <p:cNvPr id="54747" name="Oval 1129"/>
                <p:cNvSpPr>
                  <a:spLocks noChangeArrowheads="1"/>
                </p:cNvSpPr>
                <p:nvPr/>
              </p:nvSpPr>
              <p:spPr bwMode="auto">
                <a:xfrm>
                  <a:off x="2267" y="1095"/>
                  <a:ext cx="54" cy="29"/>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4748" name="Line 1130"/>
                <p:cNvSpPr>
                  <a:spLocks noChangeShapeType="1"/>
                </p:cNvSpPr>
                <p:nvPr/>
              </p:nvSpPr>
              <p:spPr bwMode="auto">
                <a:xfrm>
                  <a:off x="2297" y="1126"/>
                  <a:ext cx="0" cy="14"/>
                </a:xfrm>
                <a:prstGeom prst="line">
                  <a:avLst/>
                </a:prstGeom>
                <a:noFill/>
                <a:ln w="9360">
                  <a:solidFill>
                    <a:srgbClr val="000000"/>
                  </a:solidFill>
                  <a:miter lim="800000"/>
                  <a:headEnd/>
                  <a:tailEnd/>
                </a:ln>
              </p:spPr>
              <p:txBody>
                <a:bodyPr/>
                <a:lstStyle/>
                <a:p>
                  <a:endParaRPr lang="en-GB"/>
                </a:p>
              </p:txBody>
            </p:sp>
            <p:sp>
              <p:nvSpPr>
                <p:cNvPr id="54749" name="Line 1131"/>
                <p:cNvSpPr>
                  <a:spLocks noChangeShapeType="1"/>
                </p:cNvSpPr>
                <p:nvPr/>
              </p:nvSpPr>
              <p:spPr bwMode="auto">
                <a:xfrm>
                  <a:off x="2297" y="1142"/>
                  <a:ext cx="58" cy="0"/>
                </a:xfrm>
                <a:prstGeom prst="line">
                  <a:avLst/>
                </a:prstGeom>
                <a:noFill/>
                <a:ln w="9360">
                  <a:solidFill>
                    <a:srgbClr val="000000"/>
                  </a:solidFill>
                  <a:miter lim="800000"/>
                  <a:headEnd/>
                  <a:tailEnd/>
                </a:ln>
              </p:spPr>
              <p:txBody>
                <a:bodyPr/>
                <a:lstStyle/>
                <a:p>
                  <a:endParaRPr lang="en-GB"/>
                </a:p>
              </p:txBody>
            </p:sp>
            <p:sp>
              <p:nvSpPr>
                <p:cNvPr id="54750" name="Line 1132"/>
                <p:cNvSpPr>
                  <a:spLocks noChangeShapeType="1"/>
                </p:cNvSpPr>
                <p:nvPr/>
              </p:nvSpPr>
              <p:spPr bwMode="auto">
                <a:xfrm>
                  <a:off x="2357" y="1142"/>
                  <a:ext cx="0" cy="5"/>
                </a:xfrm>
                <a:prstGeom prst="line">
                  <a:avLst/>
                </a:prstGeom>
                <a:noFill/>
                <a:ln w="9360">
                  <a:solidFill>
                    <a:srgbClr val="000000"/>
                  </a:solidFill>
                  <a:miter lim="800000"/>
                  <a:headEnd/>
                  <a:tailEnd/>
                </a:ln>
              </p:spPr>
              <p:txBody>
                <a:bodyPr/>
                <a:lstStyle/>
                <a:p>
                  <a:endParaRPr lang="en-GB"/>
                </a:p>
              </p:txBody>
            </p:sp>
            <p:sp>
              <p:nvSpPr>
                <p:cNvPr id="54751" name="Line 1133"/>
                <p:cNvSpPr>
                  <a:spLocks noChangeShapeType="1"/>
                </p:cNvSpPr>
                <p:nvPr/>
              </p:nvSpPr>
              <p:spPr bwMode="auto">
                <a:xfrm>
                  <a:off x="2327" y="1142"/>
                  <a:ext cx="0" cy="5"/>
                </a:xfrm>
                <a:prstGeom prst="line">
                  <a:avLst/>
                </a:prstGeom>
                <a:noFill/>
                <a:ln w="9360">
                  <a:solidFill>
                    <a:srgbClr val="000000"/>
                  </a:solidFill>
                  <a:miter lim="800000"/>
                  <a:headEnd/>
                  <a:tailEnd/>
                </a:ln>
              </p:spPr>
              <p:txBody>
                <a:bodyPr/>
                <a:lstStyle/>
                <a:p>
                  <a:endParaRPr lang="en-GB"/>
                </a:p>
              </p:txBody>
            </p:sp>
            <p:grpSp>
              <p:nvGrpSpPr>
                <p:cNvPr id="54479" name="Group 1134"/>
                <p:cNvGrpSpPr>
                  <a:grpSpLocks/>
                </p:cNvGrpSpPr>
                <p:nvPr/>
              </p:nvGrpSpPr>
              <p:grpSpPr bwMode="auto">
                <a:xfrm>
                  <a:off x="2311" y="1149"/>
                  <a:ext cx="25" cy="126"/>
                  <a:chOff x="2311" y="1149"/>
                  <a:chExt cx="25" cy="126"/>
                </a:xfrm>
              </p:grpSpPr>
              <p:sp>
                <p:nvSpPr>
                  <p:cNvPr id="54773" name="Line 1135"/>
                  <p:cNvSpPr>
                    <a:spLocks noChangeShapeType="1"/>
                  </p:cNvSpPr>
                  <p:nvPr/>
                </p:nvSpPr>
                <p:spPr bwMode="auto">
                  <a:xfrm flipH="1">
                    <a:off x="2310" y="1149"/>
                    <a:ext cx="20" cy="5"/>
                  </a:xfrm>
                  <a:prstGeom prst="line">
                    <a:avLst/>
                  </a:prstGeom>
                  <a:noFill/>
                  <a:ln w="9360">
                    <a:solidFill>
                      <a:srgbClr val="000000"/>
                    </a:solidFill>
                    <a:miter lim="800000"/>
                    <a:headEnd/>
                    <a:tailEnd/>
                  </a:ln>
                </p:spPr>
                <p:txBody>
                  <a:bodyPr/>
                  <a:lstStyle/>
                  <a:p>
                    <a:endParaRPr lang="en-GB"/>
                  </a:p>
                </p:txBody>
              </p:sp>
              <p:grpSp>
                <p:nvGrpSpPr>
                  <p:cNvPr id="54480" name="Group 1136"/>
                  <p:cNvGrpSpPr>
                    <a:grpSpLocks/>
                  </p:cNvGrpSpPr>
                  <p:nvPr/>
                </p:nvGrpSpPr>
                <p:grpSpPr bwMode="auto">
                  <a:xfrm>
                    <a:off x="2312" y="1155"/>
                    <a:ext cx="24" cy="18"/>
                    <a:chOff x="2312" y="1155"/>
                    <a:chExt cx="24" cy="18"/>
                  </a:xfrm>
                </p:grpSpPr>
                <p:sp>
                  <p:nvSpPr>
                    <p:cNvPr id="54790" name="Line 1137"/>
                    <p:cNvSpPr>
                      <a:spLocks noChangeShapeType="1"/>
                    </p:cNvSpPr>
                    <p:nvPr/>
                  </p:nvSpPr>
                  <p:spPr bwMode="auto">
                    <a:xfrm>
                      <a:off x="2317" y="1155"/>
                      <a:ext cx="15" cy="7"/>
                    </a:xfrm>
                    <a:prstGeom prst="line">
                      <a:avLst/>
                    </a:prstGeom>
                    <a:noFill/>
                    <a:ln w="9360">
                      <a:solidFill>
                        <a:srgbClr val="000000"/>
                      </a:solidFill>
                      <a:miter lim="800000"/>
                      <a:headEnd/>
                      <a:tailEnd/>
                    </a:ln>
                  </p:spPr>
                  <p:txBody>
                    <a:bodyPr/>
                    <a:lstStyle/>
                    <a:p>
                      <a:endParaRPr lang="en-GB"/>
                    </a:p>
                  </p:txBody>
                </p:sp>
                <p:sp>
                  <p:nvSpPr>
                    <p:cNvPr id="54791" name="Line 1138"/>
                    <p:cNvSpPr>
                      <a:spLocks noChangeShapeType="1"/>
                    </p:cNvSpPr>
                    <p:nvPr/>
                  </p:nvSpPr>
                  <p:spPr bwMode="auto">
                    <a:xfrm flipH="1">
                      <a:off x="2311" y="1164"/>
                      <a:ext cx="26" cy="9"/>
                    </a:xfrm>
                    <a:prstGeom prst="line">
                      <a:avLst/>
                    </a:prstGeom>
                    <a:noFill/>
                    <a:ln w="9360">
                      <a:solidFill>
                        <a:srgbClr val="000000"/>
                      </a:solidFill>
                      <a:miter lim="800000"/>
                      <a:headEnd/>
                      <a:tailEnd/>
                    </a:ln>
                  </p:spPr>
                  <p:txBody>
                    <a:bodyPr/>
                    <a:lstStyle/>
                    <a:p>
                      <a:endParaRPr lang="en-GB"/>
                    </a:p>
                  </p:txBody>
                </p:sp>
              </p:grpSp>
              <p:grpSp>
                <p:nvGrpSpPr>
                  <p:cNvPr id="54481" name="Group 1139"/>
                  <p:cNvGrpSpPr>
                    <a:grpSpLocks/>
                  </p:cNvGrpSpPr>
                  <p:nvPr/>
                </p:nvGrpSpPr>
                <p:grpSpPr bwMode="auto">
                  <a:xfrm>
                    <a:off x="2312" y="1176"/>
                    <a:ext cx="24" cy="18"/>
                    <a:chOff x="2312" y="1176"/>
                    <a:chExt cx="24" cy="18"/>
                  </a:xfrm>
                </p:grpSpPr>
                <p:sp>
                  <p:nvSpPr>
                    <p:cNvPr id="54788" name="Line 1140"/>
                    <p:cNvSpPr>
                      <a:spLocks noChangeShapeType="1"/>
                    </p:cNvSpPr>
                    <p:nvPr/>
                  </p:nvSpPr>
                  <p:spPr bwMode="auto">
                    <a:xfrm>
                      <a:off x="2317" y="1176"/>
                      <a:ext cx="15" cy="7"/>
                    </a:xfrm>
                    <a:prstGeom prst="line">
                      <a:avLst/>
                    </a:prstGeom>
                    <a:noFill/>
                    <a:ln w="9360">
                      <a:solidFill>
                        <a:srgbClr val="000000"/>
                      </a:solidFill>
                      <a:miter lim="800000"/>
                      <a:headEnd/>
                      <a:tailEnd/>
                    </a:ln>
                  </p:spPr>
                  <p:txBody>
                    <a:bodyPr/>
                    <a:lstStyle/>
                    <a:p>
                      <a:endParaRPr lang="en-GB"/>
                    </a:p>
                  </p:txBody>
                </p:sp>
                <p:sp>
                  <p:nvSpPr>
                    <p:cNvPr id="54789" name="Line 1141"/>
                    <p:cNvSpPr>
                      <a:spLocks noChangeShapeType="1"/>
                    </p:cNvSpPr>
                    <p:nvPr/>
                  </p:nvSpPr>
                  <p:spPr bwMode="auto">
                    <a:xfrm flipH="1">
                      <a:off x="2311" y="1185"/>
                      <a:ext cx="26" cy="9"/>
                    </a:xfrm>
                    <a:prstGeom prst="line">
                      <a:avLst/>
                    </a:prstGeom>
                    <a:noFill/>
                    <a:ln w="9360">
                      <a:solidFill>
                        <a:srgbClr val="000000"/>
                      </a:solidFill>
                      <a:miter lim="800000"/>
                      <a:headEnd/>
                      <a:tailEnd/>
                    </a:ln>
                  </p:spPr>
                  <p:txBody>
                    <a:bodyPr/>
                    <a:lstStyle/>
                    <a:p>
                      <a:endParaRPr lang="en-GB"/>
                    </a:p>
                  </p:txBody>
                </p:sp>
              </p:grpSp>
              <p:grpSp>
                <p:nvGrpSpPr>
                  <p:cNvPr id="54482" name="Group 1142"/>
                  <p:cNvGrpSpPr>
                    <a:grpSpLocks/>
                  </p:cNvGrpSpPr>
                  <p:nvPr/>
                </p:nvGrpSpPr>
                <p:grpSpPr bwMode="auto">
                  <a:xfrm>
                    <a:off x="2312" y="1196"/>
                    <a:ext cx="24" cy="18"/>
                    <a:chOff x="2312" y="1196"/>
                    <a:chExt cx="24" cy="18"/>
                  </a:xfrm>
                </p:grpSpPr>
                <p:sp>
                  <p:nvSpPr>
                    <p:cNvPr id="54786" name="Line 1143"/>
                    <p:cNvSpPr>
                      <a:spLocks noChangeShapeType="1"/>
                    </p:cNvSpPr>
                    <p:nvPr/>
                  </p:nvSpPr>
                  <p:spPr bwMode="auto">
                    <a:xfrm>
                      <a:off x="2317" y="1196"/>
                      <a:ext cx="15" cy="7"/>
                    </a:xfrm>
                    <a:prstGeom prst="line">
                      <a:avLst/>
                    </a:prstGeom>
                    <a:noFill/>
                    <a:ln w="9360">
                      <a:solidFill>
                        <a:srgbClr val="000000"/>
                      </a:solidFill>
                      <a:miter lim="800000"/>
                      <a:headEnd/>
                      <a:tailEnd/>
                    </a:ln>
                  </p:spPr>
                  <p:txBody>
                    <a:bodyPr/>
                    <a:lstStyle/>
                    <a:p>
                      <a:endParaRPr lang="en-GB"/>
                    </a:p>
                  </p:txBody>
                </p:sp>
                <p:sp>
                  <p:nvSpPr>
                    <p:cNvPr id="54787" name="Line 1144"/>
                    <p:cNvSpPr>
                      <a:spLocks noChangeShapeType="1"/>
                    </p:cNvSpPr>
                    <p:nvPr/>
                  </p:nvSpPr>
                  <p:spPr bwMode="auto">
                    <a:xfrm flipH="1">
                      <a:off x="2311" y="1205"/>
                      <a:ext cx="26" cy="9"/>
                    </a:xfrm>
                    <a:prstGeom prst="line">
                      <a:avLst/>
                    </a:prstGeom>
                    <a:noFill/>
                    <a:ln w="9360">
                      <a:solidFill>
                        <a:srgbClr val="000000"/>
                      </a:solidFill>
                      <a:miter lim="800000"/>
                      <a:headEnd/>
                      <a:tailEnd/>
                    </a:ln>
                  </p:spPr>
                  <p:txBody>
                    <a:bodyPr/>
                    <a:lstStyle/>
                    <a:p>
                      <a:endParaRPr lang="en-GB"/>
                    </a:p>
                  </p:txBody>
                </p:sp>
              </p:grpSp>
              <p:grpSp>
                <p:nvGrpSpPr>
                  <p:cNvPr id="54483" name="Group 1145"/>
                  <p:cNvGrpSpPr>
                    <a:grpSpLocks/>
                  </p:cNvGrpSpPr>
                  <p:nvPr/>
                </p:nvGrpSpPr>
                <p:grpSpPr bwMode="auto">
                  <a:xfrm>
                    <a:off x="2312" y="1216"/>
                    <a:ext cx="24" cy="18"/>
                    <a:chOff x="2312" y="1216"/>
                    <a:chExt cx="24" cy="18"/>
                  </a:xfrm>
                </p:grpSpPr>
                <p:sp>
                  <p:nvSpPr>
                    <p:cNvPr id="54784" name="Line 1146"/>
                    <p:cNvSpPr>
                      <a:spLocks noChangeShapeType="1"/>
                    </p:cNvSpPr>
                    <p:nvPr/>
                  </p:nvSpPr>
                  <p:spPr bwMode="auto">
                    <a:xfrm>
                      <a:off x="2317" y="1216"/>
                      <a:ext cx="15" cy="7"/>
                    </a:xfrm>
                    <a:prstGeom prst="line">
                      <a:avLst/>
                    </a:prstGeom>
                    <a:noFill/>
                    <a:ln w="9360">
                      <a:solidFill>
                        <a:srgbClr val="000000"/>
                      </a:solidFill>
                      <a:miter lim="800000"/>
                      <a:headEnd/>
                      <a:tailEnd/>
                    </a:ln>
                  </p:spPr>
                  <p:txBody>
                    <a:bodyPr/>
                    <a:lstStyle/>
                    <a:p>
                      <a:endParaRPr lang="en-GB"/>
                    </a:p>
                  </p:txBody>
                </p:sp>
                <p:sp>
                  <p:nvSpPr>
                    <p:cNvPr id="54785" name="Line 1147"/>
                    <p:cNvSpPr>
                      <a:spLocks noChangeShapeType="1"/>
                    </p:cNvSpPr>
                    <p:nvPr/>
                  </p:nvSpPr>
                  <p:spPr bwMode="auto">
                    <a:xfrm flipH="1">
                      <a:off x="2311" y="1225"/>
                      <a:ext cx="26" cy="9"/>
                    </a:xfrm>
                    <a:prstGeom prst="line">
                      <a:avLst/>
                    </a:prstGeom>
                    <a:noFill/>
                    <a:ln w="9360">
                      <a:solidFill>
                        <a:srgbClr val="000000"/>
                      </a:solidFill>
                      <a:miter lim="800000"/>
                      <a:headEnd/>
                      <a:tailEnd/>
                    </a:ln>
                  </p:spPr>
                  <p:txBody>
                    <a:bodyPr/>
                    <a:lstStyle/>
                    <a:p>
                      <a:endParaRPr lang="en-GB"/>
                    </a:p>
                  </p:txBody>
                </p:sp>
              </p:grpSp>
              <p:grpSp>
                <p:nvGrpSpPr>
                  <p:cNvPr id="54484" name="Group 1148"/>
                  <p:cNvGrpSpPr>
                    <a:grpSpLocks/>
                  </p:cNvGrpSpPr>
                  <p:nvPr/>
                </p:nvGrpSpPr>
                <p:grpSpPr bwMode="auto">
                  <a:xfrm>
                    <a:off x="2312" y="1237"/>
                    <a:ext cx="24" cy="17"/>
                    <a:chOff x="2312" y="1237"/>
                    <a:chExt cx="24" cy="17"/>
                  </a:xfrm>
                </p:grpSpPr>
                <p:sp>
                  <p:nvSpPr>
                    <p:cNvPr id="54782" name="Line 1149"/>
                    <p:cNvSpPr>
                      <a:spLocks noChangeShapeType="1"/>
                    </p:cNvSpPr>
                    <p:nvPr/>
                  </p:nvSpPr>
                  <p:spPr bwMode="auto">
                    <a:xfrm>
                      <a:off x="2317" y="1237"/>
                      <a:ext cx="15" cy="7"/>
                    </a:xfrm>
                    <a:prstGeom prst="line">
                      <a:avLst/>
                    </a:prstGeom>
                    <a:noFill/>
                    <a:ln w="9360">
                      <a:solidFill>
                        <a:srgbClr val="000000"/>
                      </a:solidFill>
                      <a:miter lim="800000"/>
                      <a:headEnd/>
                      <a:tailEnd/>
                    </a:ln>
                  </p:spPr>
                  <p:txBody>
                    <a:bodyPr/>
                    <a:lstStyle/>
                    <a:p>
                      <a:endParaRPr lang="en-GB"/>
                    </a:p>
                  </p:txBody>
                </p:sp>
                <p:sp>
                  <p:nvSpPr>
                    <p:cNvPr id="54783" name="Line 1150"/>
                    <p:cNvSpPr>
                      <a:spLocks noChangeShapeType="1"/>
                    </p:cNvSpPr>
                    <p:nvPr/>
                  </p:nvSpPr>
                  <p:spPr bwMode="auto">
                    <a:xfrm flipH="1">
                      <a:off x="2311" y="1245"/>
                      <a:ext cx="26" cy="9"/>
                    </a:xfrm>
                    <a:prstGeom prst="line">
                      <a:avLst/>
                    </a:prstGeom>
                    <a:noFill/>
                    <a:ln w="9360">
                      <a:solidFill>
                        <a:srgbClr val="000000"/>
                      </a:solidFill>
                      <a:miter lim="800000"/>
                      <a:headEnd/>
                      <a:tailEnd/>
                    </a:ln>
                  </p:spPr>
                  <p:txBody>
                    <a:bodyPr/>
                    <a:lstStyle/>
                    <a:p>
                      <a:endParaRPr lang="en-GB"/>
                    </a:p>
                  </p:txBody>
                </p:sp>
              </p:grpSp>
              <p:grpSp>
                <p:nvGrpSpPr>
                  <p:cNvPr id="54498" name="Group 1151"/>
                  <p:cNvGrpSpPr>
                    <a:grpSpLocks/>
                  </p:cNvGrpSpPr>
                  <p:nvPr/>
                </p:nvGrpSpPr>
                <p:grpSpPr bwMode="auto">
                  <a:xfrm>
                    <a:off x="2312" y="1257"/>
                    <a:ext cx="24" cy="18"/>
                    <a:chOff x="2312" y="1257"/>
                    <a:chExt cx="24" cy="18"/>
                  </a:xfrm>
                </p:grpSpPr>
                <p:sp>
                  <p:nvSpPr>
                    <p:cNvPr id="54780" name="Line 1152"/>
                    <p:cNvSpPr>
                      <a:spLocks noChangeShapeType="1"/>
                    </p:cNvSpPr>
                    <p:nvPr/>
                  </p:nvSpPr>
                  <p:spPr bwMode="auto">
                    <a:xfrm>
                      <a:off x="2317" y="1257"/>
                      <a:ext cx="15" cy="7"/>
                    </a:xfrm>
                    <a:prstGeom prst="line">
                      <a:avLst/>
                    </a:prstGeom>
                    <a:noFill/>
                    <a:ln w="9360">
                      <a:solidFill>
                        <a:srgbClr val="000000"/>
                      </a:solidFill>
                      <a:miter lim="800000"/>
                      <a:headEnd/>
                      <a:tailEnd/>
                    </a:ln>
                  </p:spPr>
                  <p:txBody>
                    <a:bodyPr/>
                    <a:lstStyle/>
                    <a:p>
                      <a:endParaRPr lang="en-GB"/>
                    </a:p>
                  </p:txBody>
                </p:sp>
                <p:sp>
                  <p:nvSpPr>
                    <p:cNvPr id="54781" name="Line 1153"/>
                    <p:cNvSpPr>
                      <a:spLocks noChangeShapeType="1"/>
                    </p:cNvSpPr>
                    <p:nvPr/>
                  </p:nvSpPr>
                  <p:spPr bwMode="auto">
                    <a:xfrm flipH="1">
                      <a:off x="2311" y="1266"/>
                      <a:ext cx="26" cy="9"/>
                    </a:xfrm>
                    <a:prstGeom prst="line">
                      <a:avLst/>
                    </a:prstGeom>
                    <a:noFill/>
                    <a:ln w="9360">
                      <a:solidFill>
                        <a:srgbClr val="000000"/>
                      </a:solidFill>
                      <a:miter lim="800000"/>
                      <a:headEnd/>
                      <a:tailEnd/>
                    </a:ln>
                  </p:spPr>
                  <p:txBody>
                    <a:bodyPr/>
                    <a:lstStyle/>
                    <a:p>
                      <a:endParaRPr lang="en-GB"/>
                    </a:p>
                  </p:txBody>
                </p:sp>
              </p:grpSp>
            </p:grpSp>
            <p:grpSp>
              <p:nvGrpSpPr>
                <p:cNvPr id="54499" name="Group 1154"/>
                <p:cNvGrpSpPr>
                  <a:grpSpLocks/>
                </p:cNvGrpSpPr>
                <p:nvPr/>
              </p:nvGrpSpPr>
              <p:grpSpPr bwMode="auto">
                <a:xfrm>
                  <a:off x="2341" y="1149"/>
                  <a:ext cx="25" cy="126"/>
                  <a:chOff x="2341" y="1149"/>
                  <a:chExt cx="25" cy="126"/>
                </a:xfrm>
              </p:grpSpPr>
              <p:sp>
                <p:nvSpPr>
                  <p:cNvPr id="54754" name="Line 1155"/>
                  <p:cNvSpPr>
                    <a:spLocks noChangeShapeType="1"/>
                  </p:cNvSpPr>
                  <p:nvPr/>
                </p:nvSpPr>
                <p:spPr bwMode="auto">
                  <a:xfrm flipH="1">
                    <a:off x="2340" y="1149"/>
                    <a:ext cx="21" cy="5"/>
                  </a:xfrm>
                  <a:prstGeom prst="line">
                    <a:avLst/>
                  </a:prstGeom>
                  <a:noFill/>
                  <a:ln w="9360">
                    <a:solidFill>
                      <a:srgbClr val="000000"/>
                    </a:solidFill>
                    <a:miter lim="800000"/>
                    <a:headEnd/>
                    <a:tailEnd/>
                  </a:ln>
                </p:spPr>
                <p:txBody>
                  <a:bodyPr/>
                  <a:lstStyle/>
                  <a:p>
                    <a:endParaRPr lang="en-GB"/>
                  </a:p>
                </p:txBody>
              </p:sp>
              <p:grpSp>
                <p:nvGrpSpPr>
                  <p:cNvPr id="54500" name="Group 1156"/>
                  <p:cNvGrpSpPr>
                    <a:grpSpLocks/>
                  </p:cNvGrpSpPr>
                  <p:nvPr/>
                </p:nvGrpSpPr>
                <p:grpSpPr bwMode="auto">
                  <a:xfrm>
                    <a:off x="2341" y="1155"/>
                    <a:ext cx="25" cy="18"/>
                    <a:chOff x="2341" y="1155"/>
                    <a:chExt cx="25" cy="18"/>
                  </a:xfrm>
                </p:grpSpPr>
                <p:sp>
                  <p:nvSpPr>
                    <p:cNvPr id="54771" name="Line 1157"/>
                    <p:cNvSpPr>
                      <a:spLocks noChangeShapeType="1"/>
                    </p:cNvSpPr>
                    <p:nvPr/>
                  </p:nvSpPr>
                  <p:spPr bwMode="auto">
                    <a:xfrm>
                      <a:off x="2346" y="1155"/>
                      <a:ext cx="16" cy="7"/>
                    </a:xfrm>
                    <a:prstGeom prst="line">
                      <a:avLst/>
                    </a:prstGeom>
                    <a:noFill/>
                    <a:ln w="9360">
                      <a:solidFill>
                        <a:srgbClr val="000000"/>
                      </a:solidFill>
                      <a:miter lim="800000"/>
                      <a:headEnd/>
                      <a:tailEnd/>
                    </a:ln>
                  </p:spPr>
                  <p:txBody>
                    <a:bodyPr/>
                    <a:lstStyle/>
                    <a:p>
                      <a:endParaRPr lang="en-GB"/>
                    </a:p>
                  </p:txBody>
                </p:sp>
                <p:sp>
                  <p:nvSpPr>
                    <p:cNvPr id="54772" name="Line 1158"/>
                    <p:cNvSpPr>
                      <a:spLocks noChangeShapeType="1"/>
                    </p:cNvSpPr>
                    <p:nvPr/>
                  </p:nvSpPr>
                  <p:spPr bwMode="auto">
                    <a:xfrm flipH="1">
                      <a:off x="2340" y="1164"/>
                      <a:ext cx="27" cy="9"/>
                    </a:xfrm>
                    <a:prstGeom prst="line">
                      <a:avLst/>
                    </a:prstGeom>
                    <a:noFill/>
                    <a:ln w="9360">
                      <a:solidFill>
                        <a:srgbClr val="000000"/>
                      </a:solidFill>
                      <a:miter lim="800000"/>
                      <a:headEnd/>
                      <a:tailEnd/>
                    </a:ln>
                  </p:spPr>
                  <p:txBody>
                    <a:bodyPr/>
                    <a:lstStyle/>
                    <a:p>
                      <a:endParaRPr lang="en-GB"/>
                    </a:p>
                  </p:txBody>
                </p:sp>
              </p:grpSp>
              <p:grpSp>
                <p:nvGrpSpPr>
                  <p:cNvPr id="54501" name="Group 1159"/>
                  <p:cNvGrpSpPr>
                    <a:grpSpLocks/>
                  </p:cNvGrpSpPr>
                  <p:nvPr/>
                </p:nvGrpSpPr>
                <p:grpSpPr bwMode="auto">
                  <a:xfrm>
                    <a:off x="2341" y="1176"/>
                    <a:ext cx="25" cy="18"/>
                    <a:chOff x="2341" y="1176"/>
                    <a:chExt cx="25" cy="18"/>
                  </a:xfrm>
                </p:grpSpPr>
                <p:sp>
                  <p:nvSpPr>
                    <p:cNvPr id="54769" name="Line 1160"/>
                    <p:cNvSpPr>
                      <a:spLocks noChangeShapeType="1"/>
                    </p:cNvSpPr>
                    <p:nvPr/>
                  </p:nvSpPr>
                  <p:spPr bwMode="auto">
                    <a:xfrm>
                      <a:off x="2346" y="1176"/>
                      <a:ext cx="16" cy="7"/>
                    </a:xfrm>
                    <a:prstGeom prst="line">
                      <a:avLst/>
                    </a:prstGeom>
                    <a:noFill/>
                    <a:ln w="9360">
                      <a:solidFill>
                        <a:srgbClr val="000000"/>
                      </a:solidFill>
                      <a:miter lim="800000"/>
                      <a:headEnd/>
                      <a:tailEnd/>
                    </a:ln>
                  </p:spPr>
                  <p:txBody>
                    <a:bodyPr/>
                    <a:lstStyle/>
                    <a:p>
                      <a:endParaRPr lang="en-GB"/>
                    </a:p>
                  </p:txBody>
                </p:sp>
                <p:sp>
                  <p:nvSpPr>
                    <p:cNvPr id="54770" name="Line 1161"/>
                    <p:cNvSpPr>
                      <a:spLocks noChangeShapeType="1"/>
                    </p:cNvSpPr>
                    <p:nvPr/>
                  </p:nvSpPr>
                  <p:spPr bwMode="auto">
                    <a:xfrm flipH="1">
                      <a:off x="2340" y="1185"/>
                      <a:ext cx="27" cy="9"/>
                    </a:xfrm>
                    <a:prstGeom prst="line">
                      <a:avLst/>
                    </a:prstGeom>
                    <a:noFill/>
                    <a:ln w="9360">
                      <a:solidFill>
                        <a:srgbClr val="000000"/>
                      </a:solidFill>
                      <a:miter lim="800000"/>
                      <a:headEnd/>
                      <a:tailEnd/>
                    </a:ln>
                  </p:spPr>
                  <p:txBody>
                    <a:bodyPr/>
                    <a:lstStyle/>
                    <a:p>
                      <a:endParaRPr lang="en-GB"/>
                    </a:p>
                  </p:txBody>
                </p:sp>
              </p:grpSp>
              <p:grpSp>
                <p:nvGrpSpPr>
                  <p:cNvPr id="54502" name="Group 1162"/>
                  <p:cNvGrpSpPr>
                    <a:grpSpLocks/>
                  </p:cNvGrpSpPr>
                  <p:nvPr/>
                </p:nvGrpSpPr>
                <p:grpSpPr bwMode="auto">
                  <a:xfrm>
                    <a:off x="2341" y="1196"/>
                    <a:ext cx="25" cy="18"/>
                    <a:chOff x="2341" y="1196"/>
                    <a:chExt cx="25" cy="18"/>
                  </a:xfrm>
                </p:grpSpPr>
                <p:sp>
                  <p:nvSpPr>
                    <p:cNvPr id="54767" name="Line 1163"/>
                    <p:cNvSpPr>
                      <a:spLocks noChangeShapeType="1"/>
                    </p:cNvSpPr>
                    <p:nvPr/>
                  </p:nvSpPr>
                  <p:spPr bwMode="auto">
                    <a:xfrm>
                      <a:off x="2346" y="1196"/>
                      <a:ext cx="16" cy="7"/>
                    </a:xfrm>
                    <a:prstGeom prst="line">
                      <a:avLst/>
                    </a:prstGeom>
                    <a:noFill/>
                    <a:ln w="9360">
                      <a:solidFill>
                        <a:srgbClr val="000000"/>
                      </a:solidFill>
                      <a:miter lim="800000"/>
                      <a:headEnd/>
                      <a:tailEnd/>
                    </a:ln>
                  </p:spPr>
                  <p:txBody>
                    <a:bodyPr/>
                    <a:lstStyle/>
                    <a:p>
                      <a:endParaRPr lang="en-GB"/>
                    </a:p>
                  </p:txBody>
                </p:sp>
                <p:sp>
                  <p:nvSpPr>
                    <p:cNvPr id="54768" name="Line 1164"/>
                    <p:cNvSpPr>
                      <a:spLocks noChangeShapeType="1"/>
                    </p:cNvSpPr>
                    <p:nvPr/>
                  </p:nvSpPr>
                  <p:spPr bwMode="auto">
                    <a:xfrm flipH="1">
                      <a:off x="2340" y="1205"/>
                      <a:ext cx="27" cy="9"/>
                    </a:xfrm>
                    <a:prstGeom prst="line">
                      <a:avLst/>
                    </a:prstGeom>
                    <a:noFill/>
                    <a:ln w="9360">
                      <a:solidFill>
                        <a:srgbClr val="000000"/>
                      </a:solidFill>
                      <a:miter lim="800000"/>
                      <a:headEnd/>
                      <a:tailEnd/>
                    </a:ln>
                  </p:spPr>
                  <p:txBody>
                    <a:bodyPr/>
                    <a:lstStyle/>
                    <a:p>
                      <a:endParaRPr lang="en-GB"/>
                    </a:p>
                  </p:txBody>
                </p:sp>
              </p:grpSp>
              <p:grpSp>
                <p:nvGrpSpPr>
                  <p:cNvPr id="54503" name="Group 1165"/>
                  <p:cNvGrpSpPr>
                    <a:grpSpLocks/>
                  </p:cNvGrpSpPr>
                  <p:nvPr/>
                </p:nvGrpSpPr>
                <p:grpSpPr bwMode="auto">
                  <a:xfrm>
                    <a:off x="2341" y="1216"/>
                    <a:ext cx="25" cy="18"/>
                    <a:chOff x="2341" y="1216"/>
                    <a:chExt cx="25" cy="18"/>
                  </a:xfrm>
                </p:grpSpPr>
                <p:sp>
                  <p:nvSpPr>
                    <p:cNvPr id="54765" name="Line 1166"/>
                    <p:cNvSpPr>
                      <a:spLocks noChangeShapeType="1"/>
                    </p:cNvSpPr>
                    <p:nvPr/>
                  </p:nvSpPr>
                  <p:spPr bwMode="auto">
                    <a:xfrm>
                      <a:off x="2346" y="1216"/>
                      <a:ext cx="16" cy="7"/>
                    </a:xfrm>
                    <a:prstGeom prst="line">
                      <a:avLst/>
                    </a:prstGeom>
                    <a:noFill/>
                    <a:ln w="9360">
                      <a:solidFill>
                        <a:srgbClr val="000000"/>
                      </a:solidFill>
                      <a:miter lim="800000"/>
                      <a:headEnd/>
                      <a:tailEnd/>
                    </a:ln>
                  </p:spPr>
                  <p:txBody>
                    <a:bodyPr/>
                    <a:lstStyle/>
                    <a:p>
                      <a:endParaRPr lang="en-GB"/>
                    </a:p>
                  </p:txBody>
                </p:sp>
                <p:sp>
                  <p:nvSpPr>
                    <p:cNvPr id="54766" name="Line 1167"/>
                    <p:cNvSpPr>
                      <a:spLocks noChangeShapeType="1"/>
                    </p:cNvSpPr>
                    <p:nvPr/>
                  </p:nvSpPr>
                  <p:spPr bwMode="auto">
                    <a:xfrm flipH="1">
                      <a:off x="2340" y="1225"/>
                      <a:ext cx="27" cy="9"/>
                    </a:xfrm>
                    <a:prstGeom prst="line">
                      <a:avLst/>
                    </a:prstGeom>
                    <a:noFill/>
                    <a:ln w="9360">
                      <a:solidFill>
                        <a:srgbClr val="000000"/>
                      </a:solidFill>
                      <a:miter lim="800000"/>
                      <a:headEnd/>
                      <a:tailEnd/>
                    </a:ln>
                  </p:spPr>
                  <p:txBody>
                    <a:bodyPr/>
                    <a:lstStyle/>
                    <a:p>
                      <a:endParaRPr lang="en-GB"/>
                    </a:p>
                  </p:txBody>
                </p:sp>
              </p:grpSp>
              <p:grpSp>
                <p:nvGrpSpPr>
                  <p:cNvPr id="54516" name="Group 1168"/>
                  <p:cNvGrpSpPr>
                    <a:grpSpLocks/>
                  </p:cNvGrpSpPr>
                  <p:nvPr/>
                </p:nvGrpSpPr>
                <p:grpSpPr bwMode="auto">
                  <a:xfrm>
                    <a:off x="2341" y="1237"/>
                    <a:ext cx="25" cy="17"/>
                    <a:chOff x="2341" y="1237"/>
                    <a:chExt cx="25" cy="17"/>
                  </a:xfrm>
                </p:grpSpPr>
                <p:sp>
                  <p:nvSpPr>
                    <p:cNvPr id="54763" name="Line 1169"/>
                    <p:cNvSpPr>
                      <a:spLocks noChangeShapeType="1"/>
                    </p:cNvSpPr>
                    <p:nvPr/>
                  </p:nvSpPr>
                  <p:spPr bwMode="auto">
                    <a:xfrm>
                      <a:off x="2346" y="1237"/>
                      <a:ext cx="16" cy="7"/>
                    </a:xfrm>
                    <a:prstGeom prst="line">
                      <a:avLst/>
                    </a:prstGeom>
                    <a:noFill/>
                    <a:ln w="9360">
                      <a:solidFill>
                        <a:srgbClr val="000000"/>
                      </a:solidFill>
                      <a:miter lim="800000"/>
                      <a:headEnd/>
                      <a:tailEnd/>
                    </a:ln>
                  </p:spPr>
                  <p:txBody>
                    <a:bodyPr/>
                    <a:lstStyle/>
                    <a:p>
                      <a:endParaRPr lang="en-GB"/>
                    </a:p>
                  </p:txBody>
                </p:sp>
                <p:sp>
                  <p:nvSpPr>
                    <p:cNvPr id="54764" name="Line 1170"/>
                    <p:cNvSpPr>
                      <a:spLocks noChangeShapeType="1"/>
                    </p:cNvSpPr>
                    <p:nvPr/>
                  </p:nvSpPr>
                  <p:spPr bwMode="auto">
                    <a:xfrm flipH="1">
                      <a:off x="2340" y="1245"/>
                      <a:ext cx="27" cy="9"/>
                    </a:xfrm>
                    <a:prstGeom prst="line">
                      <a:avLst/>
                    </a:prstGeom>
                    <a:noFill/>
                    <a:ln w="9360">
                      <a:solidFill>
                        <a:srgbClr val="000000"/>
                      </a:solidFill>
                      <a:miter lim="800000"/>
                      <a:headEnd/>
                      <a:tailEnd/>
                    </a:ln>
                  </p:spPr>
                  <p:txBody>
                    <a:bodyPr/>
                    <a:lstStyle/>
                    <a:p>
                      <a:endParaRPr lang="en-GB"/>
                    </a:p>
                  </p:txBody>
                </p:sp>
              </p:grpSp>
              <p:grpSp>
                <p:nvGrpSpPr>
                  <p:cNvPr id="54517" name="Group 1171"/>
                  <p:cNvGrpSpPr>
                    <a:grpSpLocks/>
                  </p:cNvGrpSpPr>
                  <p:nvPr/>
                </p:nvGrpSpPr>
                <p:grpSpPr bwMode="auto">
                  <a:xfrm>
                    <a:off x="2341" y="1257"/>
                    <a:ext cx="25" cy="18"/>
                    <a:chOff x="2341" y="1257"/>
                    <a:chExt cx="25" cy="18"/>
                  </a:xfrm>
                </p:grpSpPr>
                <p:sp>
                  <p:nvSpPr>
                    <p:cNvPr id="54761" name="Line 1172"/>
                    <p:cNvSpPr>
                      <a:spLocks noChangeShapeType="1"/>
                    </p:cNvSpPr>
                    <p:nvPr/>
                  </p:nvSpPr>
                  <p:spPr bwMode="auto">
                    <a:xfrm>
                      <a:off x="2346" y="1257"/>
                      <a:ext cx="16" cy="7"/>
                    </a:xfrm>
                    <a:prstGeom prst="line">
                      <a:avLst/>
                    </a:prstGeom>
                    <a:noFill/>
                    <a:ln w="9360">
                      <a:solidFill>
                        <a:srgbClr val="000000"/>
                      </a:solidFill>
                      <a:miter lim="800000"/>
                      <a:headEnd/>
                      <a:tailEnd/>
                    </a:ln>
                  </p:spPr>
                  <p:txBody>
                    <a:bodyPr/>
                    <a:lstStyle/>
                    <a:p>
                      <a:endParaRPr lang="en-GB"/>
                    </a:p>
                  </p:txBody>
                </p:sp>
                <p:sp>
                  <p:nvSpPr>
                    <p:cNvPr id="54762" name="Line 1173"/>
                    <p:cNvSpPr>
                      <a:spLocks noChangeShapeType="1"/>
                    </p:cNvSpPr>
                    <p:nvPr/>
                  </p:nvSpPr>
                  <p:spPr bwMode="auto">
                    <a:xfrm flipH="1">
                      <a:off x="2340" y="1266"/>
                      <a:ext cx="27" cy="9"/>
                    </a:xfrm>
                    <a:prstGeom prst="line">
                      <a:avLst/>
                    </a:prstGeom>
                    <a:noFill/>
                    <a:ln w="9360">
                      <a:solidFill>
                        <a:srgbClr val="000000"/>
                      </a:solidFill>
                      <a:miter lim="800000"/>
                      <a:headEnd/>
                      <a:tailEnd/>
                    </a:ln>
                  </p:spPr>
                  <p:txBody>
                    <a:bodyPr/>
                    <a:lstStyle/>
                    <a:p>
                      <a:endParaRPr lang="en-GB"/>
                    </a:p>
                  </p:txBody>
                </p:sp>
              </p:grpSp>
            </p:grpSp>
          </p:grpSp>
          <p:grpSp>
            <p:nvGrpSpPr>
              <p:cNvPr id="54523" name="Group 1174"/>
              <p:cNvGrpSpPr>
                <a:grpSpLocks/>
              </p:cNvGrpSpPr>
              <p:nvPr/>
            </p:nvGrpSpPr>
            <p:grpSpPr bwMode="auto">
              <a:xfrm>
                <a:off x="2282" y="1283"/>
                <a:ext cx="99" cy="192"/>
                <a:chOff x="2282" y="1283"/>
                <a:chExt cx="99" cy="192"/>
              </a:xfrm>
            </p:grpSpPr>
            <p:sp>
              <p:nvSpPr>
                <p:cNvPr id="54702" name="Oval 1175"/>
                <p:cNvSpPr>
                  <a:spLocks noChangeArrowheads="1"/>
                </p:cNvSpPr>
                <p:nvPr/>
              </p:nvSpPr>
              <p:spPr bwMode="auto">
                <a:xfrm rot="10800000">
                  <a:off x="2328" y="1447"/>
                  <a:ext cx="54" cy="29"/>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4703" name="Line 1176"/>
                <p:cNvSpPr>
                  <a:spLocks noChangeShapeType="1"/>
                </p:cNvSpPr>
                <p:nvPr/>
              </p:nvSpPr>
              <p:spPr bwMode="auto">
                <a:xfrm flipV="1">
                  <a:off x="2353" y="1415"/>
                  <a:ext cx="0" cy="25"/>
                </a:xfrm>
                <a:prstGeom prst="line">
                  <a:avLst/>
                </a:prstGeom>
                <a:noFill/>
                <a:ln w="9360">
                  <a:solidFill>
                    <a:srgbClr val="000000"/>
                  </a:solidFill>
                  <a:miter lim="800000"/>
                  <a:headEnd/>
                  <a:tailEnd/>
                </a:ln>
              </p:spPr>
              <p:txBody>
                <a:bodyPr/>
                <a:lstStyle/>
                <a:p>
                  <a:endParaRPr lang="en-GB"/>
                </a:p>
              </p:txBody>
            </p:sp>
            <p:sp>
              <p:nvSpPr>
                <p:cNvPr id="54704" name="Line 1177"/>
                <p:cNvSpPr>
                  <a:spLocks noChangeShapeType="1"/>
                </p:cNvSpPr>
                <p:nvPr/>
              </p:nvSpPr>
              <p:spPr bwMode="auto">
                <a:xfrm flipH="1">
                  <a:off x="2287" y="1420"/>
                  <a:ext cx="70" cy="0"/>
                </a:xfrm>
                <a:prstGeom prst="line">
                  <a:avLst/>
                </a:prstGeom>
                <a:noFill/>
                <a:ln w="9360">
                  <a:solidFill>
                    <a:srgbClr val="000000"/>
                  </a:solidFill>
                  <a:miter lim="800000"/>
                  <a:headEnd/>
                  <a:tailEnd/>
                </a:ln>
              </p:spPr>
              <p:txBody>
                <a:bodyPr/>
                <a:lstStyle/>
                <a:p>
                  <a:endParaRPr lang="en-GB"/>
                </a:p>
              </p:txBody>
            </p:sp>
            <p:sp>
              <p:nvSpPr>
                <p:cNvPr id="54705" name="Line 1178"/>
                <p:cNvSpPr>
                  <a:spLocks noChangeShapeType="1"/>
                </p:cNvSpPr>
                <p:nvPr/>
              </p:nvSpPr>
              <p:spPr bwMode="auto">
                <a:xfrm flipV="1">
                  <a:off x="2294" y="1407"/>
                  <a:ext cx="0" cy="17"/>
                </a:xfrm>
                <a:prstGeom prst="line">
                  <a:avLst/>
                </a:prstGeom>
                <a:noFill/>
                <a:ln w="9360">
                  <a:solidFill>
                    <a:srgbClr val="000000"/>
                  </a:solidFill>
                  <a:miter lim="800000"/>
                  <a:headEnd/>
                  <a:tailEnd/>
                </a:ln>
              </p:spPr>
              <p:txBody>
                <a:bodyPr/>
                <a:lstStyle/>
                <a:p>
                  <a:endParaRPr lang="en-GB"/>
                </a:p>
              </p:txBody>
            </p:sp>
            <p:sp>
              <p:nvSpPr>
                <p:cNvPr id="54706" name="Line 1179"/>
                <p:cNvSpPr>
                  <a:spLocks noChangeShapeType="1"/>
                </p:cNvSpPr>
                <p:nvPr/>
              </p:nvSpPr>
              <p:spPr bwMode="auto">
                <a:xfrm flipV="1">
                  <a:off x="2324" y="1407"/>
                  <a:ext cx="0" cy="17"/>
                </a:xfrm>
                <a:prstGeom prst="line">
                  <a:avLst/>
                </a:prstGeom>
                <a:noFill/>
                <a:ln w="9360">
                  <a:solidFill>
                    <a:srgbClr val="000000"/>
                  </a:solidFill>
                  <a:miter lim="800000"/>
                  <a:headEnd/>
                  <a:tailEnd/>
                </a:ln>
              </p:spPr>
              <p:txBody>
                <a:bodyPr/>
                <a:lstStyle/>
                <a:p>
                  <a:endParaRPr lang="en-GB"/>
                </a:p>
              </p:txBody>
            </p:sp>
            <p:grpSp>
              <p:nvGrpSpPr>
                <p:cNvPr id="54524" name="Group 1180"/>
                <p:cNvGrpSpPr>
                  <a:grpSpLocks/>
                </p:cNvGrpSpPr>
                <p:nvPr/>
              </p:nvGrpSpPr>
              <p:grpSpPr bwMode="auto">
                <a:xfrm>
                  <a:off x="2312" y="1283"/>
                  <a:ext cx="25" cy="132"/>
                  <a:chOff x="2312" y="1283"/>
                  <a:chExt cx="25" cy="132"/>
                </a:xfrm>
              </p:grpSpPr>
              <p:sp>
                <p:nvSpPr>
                  <p:cNvPr id="54728" name="Line 1181"/>
                  <p:cNvSpPr>
                    <a:spLocks noChangeShapeType="1"/>
                  </p:cNvSpPr>
                  <p:nvPr/>
                </p:nvSpPr>
                <p:spPr bwMode="auto">
                  <a:xfrm flipV="1">
                    <a:off x="2324" y="1400"/>
                    <a:ext cx="9" cy="16"/>
                  </a:xfrm>
                  <a:prstGeom prst="line">
                    <a:avLst/>
                  </a:prstGeom>
                  <a:noFill/>
                  <a:ln w="9360">
                    <a:solidFill>
                      <a:srgbClr val="000000"/>
                    </a:solidFill>
                    <a:miter lim="800000"/>
                    <a:headEnd/>
                    <a:tailEnd/>
                  </a:ln>
                </p:spPr>
                <p:txBody>
                  <a:bodyPr/>
                  <a:lstStyle/>
                  <a:p>
                    <a:endParaRPr lang="en-GB"/>
                  </a:p>
                </p:txBody>
              </p:sp>
              <p:grpSp>
                <p:nvGrpSpPr>
                  <p:cNvPr id="54526" name="Group 1182"/>
                  <p:cNvGrpSpPr>
                    <a:grpSpLocks/>
                  </p:cNvGrpSpPr>
                  <p:nvPr/>
                </p:nvGrpSpPr>
                <p:grpSpPr bwMode="auto">
                  <a:xfrm>
                    <a:off x="2312" y="1383"/>
                    <a:ext cx="25" cy="25"/>
                    <a:chOff x="2312" y="1383"/>
                    <a:chExt cx="25" cy="25"/>
                  </a:xfrm>
                </p:grpSpPr>
                <p:sp>
                  <p:nvSpPr>
                    <p:cNvPr id="54745" name="Line 1183"/>
                    <p:cNvSpPr>
                      <a:spLocks noChangeShapeType="1"/>
                    </p:cNvSpPr>
                    <p:nvPr/>
                  </p:nvSpPr>
                  <p:spPr bwMode="auto">
                    <a:xfrm flipH="1" flipV="1">
                      <a:off x="2311" y="1392"/>
                      <a:ext cx="27" cy="17"/>
                    </a:xfrm>
                    <a:prstGeom prst="line">
                      <a:avLst/>
                    </a:prstGeom>
                    <a:noFill/>
                    <a:ln w="9360">
                      <a:solidFill>
                        <a:srgbClr val="000000"/>
                      </a:solidFill>
                      <a:miter lim="800000"/>
                      <a:headEnd/>
                      <a:tailEnd/>
                    </a:ln>
                  </p:spPr>
                  <p:txBody>
                    <a:bodyPr/>
                    <a:lstStyle/>
                    <a:p>
                      <a:endParaRPr lang="en-GB"/>
                    </a:p>
                  </p:txBody>
                </p:sp>
                <p:sp>
                  <p:nvSpPr>
                    <p:cNvPr id="54746" name="Line 1184"/>
                    <p:cNvSpPr>
                      <a:spLocks noChangeShapeType="1"/>
                    </p:cNvSpPr>
                    <p:nvPr/>
                  </p:nvSpPr>
                  <p:spPr bwMode="auto">
                    <a:xfrm flipV="1">
                      <a:off x="2316" y="1382"/>
                      <a:ext cx="16" cy="19"/>
                    </a:xfrm>
                    <a:prstGeom prst="line">
                      <a:avLst/>
                    </a:prstGeom>
                    <a:noFill/>
                    <a:ln w="9360">
                      <a:solidFill>
                        <a:srgbClr val="000000"/>
                      </a:solidFill>
                      <a:miter lim="800000"/>
                      <a:headEnd/>
                      <a:tailEnd/>
                    </a:ln>
                  </p:spPr>
                  <p:txBody>
                    <a:bodyPr/>
                    <a:lstStyle/>
                    <a:p>
                      <a:endParaRPr lang="en-GB"/>
                    </a:p>
                  </p:txBody>
                </p:sp>
              </p:grpSp>
              <p:grpSp>
                <p:nvGrpSpPr>
                  <p:cNvPr id="54527" name="Group 1185"/>
                  <p:cNvGrpSpPr>
                    <a:grpSpLocks/>
                  </p:cNvGrpSpPr>
                  <p:nvPr/>
                </p:nvGrpSpPr>
                <p:grpSpPr bwMode="auto">
                  <a:xfrm>
                    <a:off x="2312" y="1362"/>
                    <a:ext cx="25" cy="25"/>
                    <a:chOff x="2312" y="1362"/>
                    <a:chExt cx="25" cy="25"/>
                  </a:xfrm>
                </p:grpSpPr>
                <p:sp>
                  <p:nvSpPr>
                    <p:cNvPr id="54743" name="Line 1186"/>
                    <p:cNvSpPr>
                      <a:spLocks noChangeShapeType="1"/>
                    </p:cNvSpPr>
                    <p:nvPr/>
                  </p:nvSpPr>
                  <p:spPr bwMode="auto">
                    <a:xfrm flipH="1" flipV="1">
                      <a:off x="2311" y="1371"/>
                      <a:ext cx="27" cy="17"/>
                    </a:xfrm>
                    <a:prstGeom prst="line">
                      <a:avLst/>
                    </a:prstGeom>
                    <a:noFill/>
                    <a:ln w="9360">
                      <a:solidFill>
                        <a:srgbClr val="000000"/>
                      </a:solidFill>
                      <a:miter lim="800000"/>
                      <a:headEnd/>
                      <a:tailEnd/>
                    </a:ln>
                  </p:spPr>
                  <p:txBody>
                    <a:bodyPr/>
                    <a:lstStyle/>
                    <a:p>
                      <a:endParaRPr lang="en-GB"/>
                    </a:p>
                  </p:txBody>
                </p:sp>
                <p:sp>
                  <p:nvSpPr>
                    <p:cNvPr id="54744" name="Line 1187"/>
                    <p:cNvSpPr>
                      <a:spLocks noChangeShapeType="1"/>
                    </p:cNvSpPr>
                    <p:nvPr/>
                  </p:nvSpPr>
                  <p:spPr bwMode="auto">
                    <a:xfrm flipV="1">
                      <a:off x="2316" y="1362"/>
                      <a:ext cx="16" cy="19"/>
                    </a:xfrm>
                    <a:prstGeom prst="line">
                      <a:avLst/>
                    </a:prstGeom>
                    <a:noFill/>
                    <a:ln w="9360">
                      <a:solidFill>
                        <a:srgbClr val="000000"/>
                      </a:solidFill>
                      <a:miter lim="800000"/>
                      <a:headEnd/>
                      <a:tailEnd/>
                    </a:ln>
                  </p:spPr>
                  <p:txBody>
                    <a:bodyPr/>
                    <a:lstStyle/>
                    <a:p>
                      <a:endParaRPr lang="en-GB"/>
                    </a:p>
                  </p:txBody>
                </p:sp>
              </p:grpSp>
              <p:grpSp>
                <p:nvGrpSpPr>
                  <p:cNvPr id="54528" name="Group 1188"/>
                  <p:cNvGrpSpPr>
                    <a:grpSpLocks/>
                  </p:cNvGrpSpPr>
                  <p:nvPr/>
                </p:nvGrpSpPr>
                <p:grpSpPr bwMode="auto">
                  <a:xfrm>
                    <a:off x="2312" y="1343"/>
                    <a:ext cx="25" cy="25"/>
                    <a:chOff x="2312" y="1343"/>
                    <a:chExt cx="25" cy="25"/>
                  </a:xfrm>
                </p:grpSpPr>
                <p:sp>
                  <p:nvSpPr>
                    <p:cNvPr id="54741" name="Line 1189"/>
                    <p:cNvSpPr>
                      <a:spLocks noChangeShapeType="1"/>
                    </p:cNvSpPr>
                    <p:nvPr/>
                  </p:nvSpPr>
                  <p:spPr bwMode="auto">
                    <a:xfrm flipH="1" flipV="1">
                      <a:off x="2311" y="1352"/>
                      <a:ext cx="27" cy="17"/>
                    </a:xfrm>
                    <a:prstGeom prst="line">
                      <a:avLst/>
                    </a:prstGeom>
                    <a:noFill/>
                    <a:ln w="9360">
                      <a:solidFill>
                        <a:srgbClr val="000000"/>
                      </a:solidFill>
                      <a:miter lim="800000"/>
                      <a:headEnd/>
                      <a:tailEnd/>
                    </a:ln>
                  </p:spPr>
                  <p:txBody>
                    <a:bodyPr/>
                    <a:lstStyle/>
                    <a:p>
                      <a:endParaRPr lang="en-GB"/>
                    </a:p>
                  </p:txBody>
                </p:sp>
                <p:sp>
                  <p:nvSpPr>
                    <p:cNvPr id="54742" name="Line 1190"/>
                    <p:cNvSpPr>
                      <a:spLocks noChangeShapeType="1"/>
                    </p:cNvSpPr>
                    <p:nvPr/>
                  </p:nvSpPr>
                  <p:spPr bwMode="auto">
                    <a:xfrm flipV="1">
                      <a:off x="2316" y="1342"/>
                      <a:ext cx="16" cy="19"/>
                    </a:xfrm>
                    <a:prstGeom prst="line">
                      <a:avLst/>
                    </a:prstGeom>
                    <a:noFill/>
                    <a:ln w="9360">
                      <a:solidFill>
                        <a:srgbClr val="000000"/>
                      </a:solidFill>
                      <a:miter lim="800000"/>
                      <a:headEnd/>
                      <a:tailEnd/>
                    </a:ln>
                  </p:spPr>
                  <p:txBody>
                    <a:bodyPr/>
                    <a:lstStyle/>
                    <a:p>
                      <a:endParaRPr lang="en-GB"/>
                    </a:p>
                  </p:txBody>
                </p:sp>
              </p:grpSp>
              <p:grpSp>
                <p:nvGrpSpPr>
                  <p:cNvPr id="54529" name="Group 1191"/>
                  <p:cNvGrpSpPr>
                    <a:grpSpLocks/>
                  </p:cNvGrpSpPr>
                  <p:nvPr/>
                </p:nvGrpSpPr>
                <p:grpSpPr bwMode="auto">
                  <a:xfrm>
                    <a:off x="2312" y="1323"/>
                    <a:ext cx="25" cy="25"/>
                    <a:chOff x="2312" y="1323"/>
                    <a:chExt cx="25" cy="25"/>
                  </a:xfrm>
                </p:grpSpPr>
                <p:sp>
                  <p:nvSpPr>
                    <p:cNvPr id="54739" name="Line 1192"/>
                    <p:cNvSpPr>
                      <a:spLocks noChangeShapeType="1"/>
                    </p:cNvSpPr>
                    <p:nvPr/>
                  </p:nvSpPr>
                  <p:spPr bwMode="auto">
                    <a:xfrm flipH="1" flipV="1">
                      <a:off x="2311" y="1332"/>
                      <a:ext cx="27" cy="17"/>
                    </a:xfrm>
                    <a:prstGeom prst="line">
                      <a:avLst/>
                    </a:prstGeom>
                    <a:noFill/>
                    <a:ln w="9360">
                      <a:solidFill>
                        <a:srgbClr val="000000"/>
                      </a:solidFill>
                      <a:miter lim="800000"/>
                      <a:headEnd/>
                      <a:tailEnd/>
                    </a:ln>
                  </p:spPr>
                  <p:txBody>
                    <a:bodyPr/>
                    <a:lstStyle/>
                    <a:p>
                      <a:endParaRPr lang="en-GB"/>
                    </a:p>
                  </p:txBody>
                </p:sp>
                <p:sp>
                  <p:nvSpPr>
                    <p:cNvPr id="54740" name="Line 1193"/>
                    <p:cNvSpPr>
                      <a:spLocks noChangeShapeType="1"/>
                    </p:cNvSpPr>
                    <p:nvPr/>
                  </p:nvSpPr>
                  <p:spPr bwMode="auto">
                    <a:xfrm flipV="1">
                      <a:off x="2316" y="1322"/>
                      <a:ext cx="16" cy="19"/>
                    </a:xfrm>
                    <a:prstGeom prst="line">
                      <a:avLst/>
                    </a:prstGeom>
                    <a:noFill/>
                    <a:ln w="9360">
                      <a:solidFill>
                        <a:srgbClr val="000000"/>
                      </a:solidFill>
                      <a:miter lim="800000"/>
                      <a:headEnd/>
                      <a:tailEnd/>
                    </a:ln>
                  </p:spPr>
                  <p:txBody>
                    <a:bodyPr/>
                    <a:lstStyle/>
                    <a:p>
                      <a:endParaRPr lang="en-GB"/>
                    </a:p>
                  </p:txBody>
                </p:sp>
              </p:grpSp>
              <p:grpSp>
                <p:nvGrpSpPr>
                  <p:cNvPr id="54530" name="Group 1194"/>
                  <p:cNvGrpSpPr>
                    <a:grpSpLocks/>
                  </p:cNvGrpSpPr>
                  <p:nvPr/>
                </p:nvGrpSpPr>
                <p:grpSpPr bwMode="auto">
                  <a:xfrm>
                    <a:off x="2312" y="1303"/>
                    <a:ext cx="25" cy="25"/>
                    <a:chOff x="2312" y="1303"/>
                    <a:chExt cx="25" cy="25"/>
                  </a:xfrm>
                </p:grpSpPr>
                <p:sp>
                  <p:nvSpPr>
                    <p:cNvPr id="54737" name="Line 1195"/>
                    <p:cNvSpPr>
                      <a:spLocks noChangeShapeType="1"/>
                    </p:cNvSpPr>
                    <p:nvPr/>
                  </p:nvSpPr>
                  <p:spPr bwMode="auto">
                    <a:xfrm flipH="1" flipV="1">
                      <a:off x="2311" y="1313"/>
                      <a:ext cx="27" cy="17"/>
                    </a:xfrm>
                    <a:prstGeom prst="line">
                      <a:avLst/>
                    </a:prstGeom>
                    <a:noFill/>
                    <a:ln w="9360">
                      <a:solidFill>
                        <a:srgbClr val="000000"/>
                      </a:solidFill>
                      <a:miter lim="800000"/>
                      <a:headEnd/>
                      <a:tailEnd/>
                    </a:ln>
                  </p:spPr>
                  <p:txBody>
                    <a:bodyPr/>
                    <a:lstStyle/>
                    <a:p>
                      <a:endParaRPr lang="en-GB"/>
                    </a:p>
                  </p:txBody>
                </p:sp>
                <p:sp>
                  <p:nvSpPr>
                    <p:cNvPr id="54738" name="Line 1196"/>
                    <p:cNvSpPr>
                      <a:spLocks noChangeShapeType="1"/>
                    </p:cNvSpPr>
                    <p:nvPr/>
                  </p:nvSpPr>
                  <p:spPr bwMode="auto">
                    <a:xfrm flipV="1">
                      <a:off x="2316" y="1302"/>
                      <a:ext cx="16" cy="19"/>
                    </a:xfrm>
                    <a:prstGeom prst="line">
                      <a:avLst/>
                    </a:prstGeom>
                    <a:noFill/>
                    <a:ln w="9360">
                      <a:solidFill>
                        <a:srgbClr val="000000"/>
                      </a:solidFill>
                      <a:miter lim="800000"/>
                      <a:headEnd/>
                      <a:tailEnd/>
                    </a:ln>
                  </p:spPr>
                  <p:txBody>
                    <a:bodyPr/>
                    <a:lstStyle/>
                    <a:p>
                      <a:endParaRPr lang="en-GB"/>
                    </a:p>
                  </p:txBody>
                </p:sp>
              </p:grpSp>
              <p:grpSp>
                <p:nvGrpSpPr>
                  <p:cNvPr id="54531" name="Group 1197"/>
                  <p:cNvGrpSpPr>
                    <a:grpSpLocks/>
                  </p:cNvGrpSpPr>
                  <p:nvPr/>
                </p:nvGrpSpPr>
                <p:grpSpPr bwMode="auto">
                  <a:xfrm>
                    <a:off x="2312" y="1283"/>
                    <a:ext cx="25" cy="25"/>
                    <a:chOff x="2312" y="1283"/>
                    <a:chExt cx="25" cy="25"/>
                  </a:xfrm>
                </p:grpSpPr>
                <p:sp>
                  <p:nvSpPr>
                    <p:cNvPr id="54735" name="Line 1198"/>
                    <p:cNvSpPr>
                      <a:spLocks noChangeShapeType="1"/>
                    </p:cNvSpPr>
                    <p:nvPr/>
                  </p:nvSpPr>
                  <p:spPr bwMode="auto">
                    <a:xfrm flipH="1" flipV="1">
                      <a:off x="2311" y="1292"/>
                      <a:ext cx="27" cy="17"/>
                    </a:xfrm>
                    <a:prstGeom prst="line">
                      <a:avLst/>
                    </a:prstGeom>
                    <a:noFill/>
                    <a:ln w="9360">
                      <a:solidFill>
                        <a:srgbClr val="000000"/>
                      </a:solidFill>
                      <a:miter lim="800000"/>
                      <a:headEnd/>
                      <a:tailEnd/>
                    </a:ln>
                  </p:spPr>
                  <p:txBody>
                    <a:bodyPr/>
                    <a:lstStyle/>
                    <a:p>
                      <a:endParaRPr lang="en-GB"/>
                    </a:p>
                  </p:txBody>
                </p:sp>
                <p:sp>
                  <p:nvSpPr>
                    <p:cNvPr id="54736" name="Line 1199"/>
                    <p:cNvSpPr>
                      <a:spLocks noChangeShapeType="1"/>
                    </p:cNvSpPr>
                    <p:nvPr/>
                  </p:nvSpPr>
                  <p:spPr bwMode="auto">
                    <a:xfrm flipV="1">
                      <a:off x="2316" y="1282"/>
                      <a:ext cx="16" cy="19"/>
                    </a:xfrm>
                    <a:prstGeom prst="line">
                      <a:avLst/>
                    </a:prstGeom>
                    <a:noFill/>
                    <a:ln w="9360">
                      <a:solidFill>
                        <a:srgbClr val="000000"/>
                      </a:solidFill>
                      <a:miter lim="800000"/>
                      <a:headEnd/>
                      <a:tailEnd/>
                    </a:ln>
                  </p:spPr>
                  <p:txBody>
                    <a:bodyPr/>
                    <a:lstStyle/>
                    <a:p>
                      <a:endParaRPr lang="en-GB"/>
                    </a:p>
                  </p:txBody>
                </p:sp>
              </p:grpSp>
            </p:grpSp>
            <p:grpSp>
              <p:nvGrpSpPr>
                <p:cNvPr id="54545" name="Group 1200"/>
                <p:cNvGrpSpPr>
                  <a:grpSpLocks/>
                </p:cNvGrpSpPr>
                <p:nvPr/>
              </p:nvGrpSpPr>
              <p:grpSpPr bwMode="auto">
                <a:xfrm>
                  <a:off x="2282" y="1283"/>
                  <a:ext cx="25" cy="132"/>
                  <a:chOff x="2282" y="1283"/>
                  <a:chExt cx="25" cy="132"/>
                </a:xfrm>
              </p:grpSpPr>
              <p:sp>
                <p:nvSpPr>
                  <p:cNvPr id="54709" name="Line 1201"/>
                  <p:cNvSpPr>
                    <a:spLocks noChangeShapeType="1"/>
                  </p:cNvSpPr>
                  <p:nvPr/>
                </p:nvSpPr>
                <p:spPr bwMode="auto">
                  <a:xfrm flipV="1">
                    <a:off x="2294" y="1400"/>
                    <a:ext cx="9" cy="16"/>
                  </a:xfrm>
                  <a:prstGeom prst="line">
                    <a:avLst/>
                  </a:prstGeom>
                  <a:noFill/>
                  <a:ln w="9360">
                    <a:solidFill>
                      <a:srgbClr val="000000"/>
                    </a:solidFill>
                    <a:miter lim="800000"/>
                    <a:headEnd/>
                    <a:tailEnd/>
                  </a:ln>
                </p:spPr>
                <p:txBody>
                  <a:bodyPr/>
                  <a:lstStyle/>
                  <a:p>
                    <a:endParaRPr lang="en-GB"/>
                  </a:p>
                </p:txBody>
              </p:sp>
              <p:grpSp>
                <p:nvGrpSpPr>
                  <p:cNvPr id="54546" name="Group 1202"/>
                  <p:cNvGrpSpPr>
                    <a:grpSpLocks/>
                  </p:cNvGrpSpPr>
                  <p:nvPr/>
                </p:nvGrpSpPr>
                <p:grpSpPr bwMode="auto">
                  <a:xfrm>
                    <a:off x="2282" y="1383"/>
                    <a:ext cx="25" cy="25"/>
                    <a:chOff x="2282" y="1383"/>
                    <a:chExt cx="25" cy="25"/>
                  </a:xfrm>
                </p:grpSpPr>
                <p:sp>
                  <p:nvSpPr>
                    <p:cNvPr id="54726" name="Line 1203"/>
                    <p:cNvSpPr>
                      <a:spLocks noChangeShapeType="1"/>
                    </p:cNvSpPr>
                    <p:nvPr/>
                  </p:nvSpPr>
                  <p:spPr bwMode="auto">
                    <a:xfrm flipH="1" flipV="1">
                      <a:off x="2281" y="1392"/>
                      <a:ext cx="27" cy="17"/>
                    </a:xfrm>
                    <a:prstGeom prst="line">
                      <a:avLst/>
                    </a:prstGeom>
                    <a:noFill/>
                    <a:ln w="9360">
                      <a:solidFill>
                        <a:srgbClr val="000000"/>
                      </a:solidFill>
                      <a:miter lim="800000"/>
                      <a:headEnd/>
                      <a:tailEnd/>
                    </a:ln>
                  </p:spPr>
                  <p:txBody>
                    <a:bodyPr/>
                    <a:lstStyle/>
                    <a:p>
                      <a:endParaRPr lang="en-GB"/>
                    </a:p>
                  </p:txBody>
                </p:sp>
                <p:sp>
                  <p:nvSpPr>
                    <p:cNvPr id="54727" name="Line 1204"/>
                    <p:cNvSpPr>
                      <a:spLocks noChangeShapeType="1"/>
                    </p:cNvSpPr>
                    <p:nvPr/>
                  </p:nvSpPr>
                  <p:spPr bwMode="auto">
                    <a:xfrm flipV="1">
                      <a:off x="2287" y="1382"/>
                      <a:ext cx="16" cy="19"/>
                    </a:xfrm>
                    <a:prstGeom prst="line">
                      <a:avLst/>
                    </a:prstGeom>
                    <a:noFill/>
                    <a:ln w="9360">
                      <a:solidFill>
                        <a:srgbClr val="000000"/>
                      </a:solidFill>
                      <a:miter lim="800000"/>
                      <a:headEnd/>
                      <a:tailEnd/>
                    </a:ln>
                  </p:spPr>
                  <p:txBody>
                    <a:bodyPr/>
                    <a:lstStyle/>
                    <a:p>
                      <a:endParaRPr lang="en-GB"/>
                    </a:p>
                  </p:txBody>
                </p:sp>
              </p:grpSp>
              <p:grpSp>
                <p:nvGrpSpPr>
                  <p:cNvPr id="54547" name="Group 1205"/>
                  <p:cNvGrpSpPr>
                    <a:grpSpLocks/>
                  </p:cNvGrpSpPr>
                  <p:nvPr/>
                </p:nvGrpSpPr>
                <p:grpSpPr bwMode="auto">
                  <a:xfrm>
                    <a:off x="2282" y="1362"/>
                    <a:ext cx="25" cy="25"/>
                    <a:chOff x="2282" y="1362"/>
                    <a:chExt cx="25" cy="25"/>
                  </a:xfrm>
                </p:grpSpPr>
                <p:sp>
                  <p:nvSpPr>
                    <p:cNvPr id="54724" name="Line 1206"/>
                    <p:cNvSpPr>
                      <a:spLocks noChangeShapeType="1"/>
                    </p:cNvSpPr>
                    <p:nvPr/>
                  </p:nvSpPr>
                  <p:spPr bwMode="auto">
                    <a:xfrm flipH="1" flipV="1">
                      <a:off x="2281" y="1371"/>
                      <a:ext cx="27" cy="17"/>
                    </a:xfrm>
                    <a:prstGeom prst="line">
                      <a:avLst/>
                    </a:prstGeom>
                    <a:noFill/>
                    <a:ln w="9360">
                      <a:solidFill>
                        <a:srgbClr val="000000"/>
                      </a:solidFill>
                      <a:miter lim="800000"/>
                      <a:headEnd/>
                      <a:tailEnd/>
                    </a:ln>
                  </p:spPr>
                  <p:txBody>
                    <a:bodyPr/>
                    <a:lstStyle/>
                    <a:p>
                      <a:endParaRPr lang="en-GB"/>
                    </a:p>
                  </p:txBody>
                </p:sp>
                <p:sp>
                  <p:nvSpPr>
                    <p:cNvPr id="54725" name="Line 1207"/>
                    <p:cNvSpPr>
                      <a:spLocks noChangeShapeType="1"/>
                    </p:cNvSpPr>
                    <p:nvPr/>
                  </p:nvSpPr>
                  <p:spPr bwMode="auto">
                    <a:xfrm flipV="1">
                      <a:off x="2287" y="1362"/>
                      <a:ext cx="16" cy="19"/>
                    </a:xfrm>
                    <a:prstGeom prst="line">
                      <a:avLst/>
                    </a:prstGeom>
                    <a:noFill/>
                    <a:ln w="9360">
                      <a:solidFill>
                        <a:srgbClr val="000000"/>
                      </a:solidFill>
                      <a:miter lim="800000"/>
                      <a:headEnd/>
                      <a:tailEnd/>
                    </a:ln>
                  </p:spPr>
                  <p:txBody>
                    <a:bodyPr/>
                    <a:lstStyle/>
                    <a:p>
                      <a:endParaRPr lang="en-GB"/>
                    </a:p>
                  </p:txBody>
                </p:sp>
              </p:grpSp>
              <p:grpSp>
                <p:nvGrpSpPr>
                  <p:cNvPr id="54548" name="Group 1208"/>
                  <p:cNvGrpSpPr>
                    <a:grpSpLocks/>
                  </p:cNvGrpSpPr>
                  <p:nvPr/>
                </p:nvGrpSpPr>
                <p:grpSpPr bwMode="auto">
                  <a:xfrm>
                    <a:off x="2282" y="1343"/>
                    <a:ext cx="25" cy="25"/>
                    <a:chOff x="2282" y="1343"/>
                    <a:chExt cx="25" cy="25"/>
                  </a:xfrm>
                </p:grpSpPr>
                <p:sp>
                  <p:nvSpPr>
                    <p:cNvPr id="54722" name="Line 1209"/>
                    <p:cNvSpPr>
                      <a:spLocks noChangeShapeType="1"/>
                    </p:cNvSpPr>
                    <p:nvPr/>
                  </p:nvSpPr>
                  <p:spPr bwMode="auto">
                    <a:xfrm flipH="1" flipV="1">
                      <a:off x="2281" y="1352"/>
                      <a:ext cx="27" cy="17"/>
                    </a:xfrm>
                    <a:prstGeom prst="line">
                      <a:avLst/>
                    </a:prstGeom>
                    <a:noFill/>
                    <a:ln w="9360">
                      <a:solidFill>
                        <a:srgbClr val="000000"/>
                      </a:solidFill>
                      <a:miter lim="800000"/>
                      <a:headEnd/>
                      <a:tailEnd/>
                    </a:ln>
                  </p:spPr>
                  <p:txBody>
                    <a:bodyPr/>
                    <a:lstStyle/>
                    <a:p>
                      <a:endParaRPr lang="en-GB"/>
                    </a:p>
                  </p:txBody>
                </p:sp>
                <p:sp>
                  <p:nvSpPr>
                    <p:cNvPr id="54723" name="Line 1210"/>
                    <p:cNvSpPr>
                      <a:spLocks noChangeShapeType="1"/>
                    </p:cNvSpPr>
                    <p:nvPr/>
                  </p:nvSpPr>
                  <p:spPr bwMode="auto">
                    <a:xfrm flipV="1">
                      <a:off x="2287" y="1342"/>
                      <a:ext cx="16" cy="19"/>
                    </a:xfrm>
                    <a:prstGeom prst="line">
                      <a:avLst/>
                    </a:prstGeom>
                    <a:noFill/>
                    <a:ln w="9360">
                      <a:solidFill>
                        <a:srgbClr val="000000"/>
                      </a:solidFill>
                      <a:miter lim="800000"/>
                      <a:headEnd/>
                      <a:tailEnd/>
                    </a:ln>
                  </p:spPr>
                  <p:txBody>
                    <a:bodyPr/>
                    <a:lstStyle/>
                    <a:p>
                      <a:endParaRPr lang="en-GB"/>
                    </a:p>
                  </p:txBody>
                </p:sp>
              </p:grpSp>
              <p:grpSp>
                <p:nvGrpSpPr>
                  <p:cNvPr id="54549" name="Group 1211"/>
                  <p:cNvGrpSpPr>
                    <a:grpSpLocks/>
                  </p:cNvGrpSpPr>
                  <p:nvPr/>
                </p:nvGrpSpPr>
                <p:grpSpPr bwMode="auto">
                  <a:xfrm>
                    <a:off x="2282" y="1323"/>
                    <a:ext cx="25" cy="25"/>
                    <a:chOff x="2282" y="1323"/>
                    <a:chExt cx="25" cy="25"/>
                  </a:xfrm>
                </p:grpSpPr>
                <p:sp>
                  <p:nvSpPr>
                    <p:cNvPr id="54720" name="Line 1212"/>
                    <p:cNvSpPr>
                      <a:spLocks noChangeShapeType="1"/>
                    </p:cNvSpPr>
                    <p:nvPr/>
                  </p:nvSpPr>
                  <p:spPr bwMode="auto">
                    <a:xfrm flipH="1" flipV="1">
                      <a:off x="2281" y="1332"/>
                      <a:ext cx="27" cy="17"/>
                    </a:xfrm>
                    <a:prstGeom prst="line">
                      <a:avLst/>
                    </a:prstGeom>
                    <a:noFill/>
                    <a:ln w="9360">
                      <a:solidFill>
                        <a:srgbClr val="000000"/>
                      </a:solidFill>
                      <a:miter lim="800000"/>
                      <a:headEnd/>
                      <a:tailEnd/>
                    </a:ln>
                  </p:spPr>
                  <p:txBody>
                    <a:bodyPr/>
                    <a:lstStyle/>
                    <a:p>
                      <a:endParaRPr lang="en-GB"/>
                    </a:p>
                  </p:txBody>
                </p:sp>
                <p:sp>
                  <p:nvSpPr>
                    <p:cNvPr id="54721" name="Line 1213"/>
                    <p:cNvSpPr>
                      <a:spLocks noChangeShapeType="1"/>
                    </p:cNvSpPr>
                    <p:nvPr/>
                  </p:nvSpPr>
                  <p:spPr bwMode="auto">
                    <a:xfrm flipV="1">
                      <a:off x="2287" y="1322"/>
                      <a:ext cx="16" cy="19"/>
                    </a:xfrm>
                    <a:prstGeom prst="line">
                      <a:avLst/>
                    </a:prstGeom>
                    <a:noFill/>
                    <a:ln w="9360">
                      <a:solidFill>
                        <a:srgbClr val="000000"/>
                      </a:solidFill>
                      <a:miter lim="800000"/>
                      <a:headEnd/>
                      <a:tailEnd/>
                    </a:ln>
                  </p:spPr>
                  <p:txBody>
                    <a:bodyPr/>
                    <a:lstStyle/>
                    <a:p>
                      <a:endParaRPr lang="en-GB"/>
                    </a:p>
                  </p:txBody>
                </p:sp>
              </p:grpSp>
              <p:grpSp>
                <p:nvGrpSpPr>
                  <p:cNvPr id="54550" name="Group 1214"/>
                  <p:cNvGrpSpPr>
                    <a:grpSpLocks/>
                  </p:cNvGrpSpPr>
                  <p:nvPr/>
                </p:nvGrpSpPr>
                <p:grpSpPr bwMode="auto">
                  <a:xfrm>
                    <a:off x="2282" y="1303"/>
                    <a:ext cx="25" cy="25"/>
                    <a:chOff x="2282" y="1303"/>
                    <a:chExt cx="25" cy="25"/>
                  </a:xfrm>
                </p:grpSpPr>
                <p:sp>
                  <p:nvSpPr>
                    <p:cNvPr id="54718" name="Line 1215"/>
                    <p:cNvSpPr>
                      <a:spLocks noChangeShapeType="1"/>
                    </p:cNvSpPr>
                    <p:nvPr/>
                  </p:nvSpPr>
                  <p:spPr bwMode="auto">
                    <a:xfrm flipH="1" flipV="1">
                      <a:off x="2281" y="1313"/>
                      <a:ext cx="27" cy="17"/>
                    </a:xfrm>
                    <a:prstGeom prst="line">
                      <a:avLst/>
                    </a:prstGeom>
                    <a:noFill/>
                    <a:ln w="9360">
                      <a:solidFill>
                        <a:srgbClr val="000000"/>
                      </a:solidFill>
                      <a:miter lim="800000"/>
                      <a:headEnd/>
                      <a:tailEnd/>
                    </a:ln>
                  </p:spPr>
                  <p:txBody>
                    <a:bodyPr/>
                    <a:lstStyle/>
                    <a:p>
                      <a:endParaRPr lang="en-GB"/>
                    </a:p>
                  </p:txBody>
                </p:sp>
                <p:sp>
                  <p:nvSpPr>
                    <p:cNvPr id="54719" name="Line 1216"/>
                    <p:cNvSpPr>
                      <a:spLocks noChangeShapeType="1"/>
                    </p:cNvSpPr>
                    <p:nvPr/>
                  </p:nvSpPr>
                  <p:spPr bwMode="auto">
                    <a:xfrm flipV="1">
                      <a:off x="2287" y="1302"/>
                      <a:ext cx="16" cy="19"/>
                    </a:xfrm>
                    <a:prstGeom prst="line">
                      <a:avLst/>
                    </a:prstGeom>
                    <a:noFill/>
                    <a:ln w="9360">
                      <a:solidFill>
                        <a:srgbClr val="000000"/>
                      </a:solidFill>
                      <a:miter lim="800000"/>
                      <a:headEnd/>
                      <a:tailEnd/>
                    </a:ln>
                  </p:spPr>
                  <p:txBody>
                    <a:bodyPr/>
                    <a:lstStyle/>
                    <a:p>
                      <a:endParaRPr lang="en-GB"/>
                    </a:p>
                  </p:txBody>
                </p:sp>
              </p:grpSp>
              <p:grpSp>
                <p:nvGrpSpPr>
                  <p:cNvPr id="54568" name="Group 1217"/>
                  <p:cNvGrpSpPr>
                    <a:grpSpLocks/>
                  </p:cNvGrpSpPr>
                  <p:nvPr/>
                </p:nvGrpSpPr>
                <p:grpSpPr bwMode="auto">
                  <a:xfrm>
                    <a:off x="2282" y="1283"/>
                    <a:ext cx="25" cy="25"/>
                    <a:chOff x="2282" y="1283"/>
                    <a:chExt cx="25" cy="25"/>
                  </a:xfrm>
                </p:grpSpPr>
                <p:sp>
                  <p:nvSpPr>
                    <p:cNvPr id="54716" name="Line 1218"/>
                    <p:cNvSpPr>
                      <a:spLocks noChangeShapeType="1"/>
                    </p:cNvSpPr>
                    <p:nvPr/>
                  </p:nvSpPr>
                  <p:spPr bwMode="auto">
                    <a:xfrm flipH="1" flipV="1">
                      <a:off x="2281" y="1292"/>
                      <a:ext cx="27" cy="17"/>
                    </a:xfrm>
                    <a:prstGeom prst="line">
                      <a:avLst/>
                    </a:prstGeom>
                    <a:noFill/>
                    <a:ln w="9360">
                      <a:solidFill>
                        <a:srgbClr val="000000"/>
                      </a:solidFill>
                      <a:miter lim="800000"/>
                      <a:headEnd/>
                      <a:tailEnd/>
                    </a:ln>
                  </p:spPr>
                  <p:txBody>
                    <a:bodyPr/>
                    <a:lstStyle/>
                    <a:p>
                      <a:endParaRPr lang="en-GB"/>
                    </a:p>
                  </p:txBody>
                </p:sp>
                <p:sp>
                  <p:nvSpPr>
                    <p:cNvPr id="54717" name="Line 1219"/>
                    <p:cNvSpPr>
                      <a:spLocks noChangeShapeType="1"/>
                    </p:cNvSpPr>
                    <p:nvPr/>
                  </p:nvSpPr>
                  <p:spPr bwMode="auto">
                    <a:xfrm flipV="1">
                      <a:off x="2287" y="1282"/>
                      <a:ext cx="16" cy="19"/>
                    </a:xfrm>
                    <a:prstGeom prst="line">
                      <a:avLst/>
                    </a:prstGeom>
                    <a:noFill/>
                    <a:ln w="9360">
                      <a:solidFill>
                        <a:srgbClr val="000000"/>
                      </a:solidFill>
                      <a:miter lim="800000"/>
                      <a:headEnd/>
                      <a:tailEnd/>
                    </a:ln>
                  </p:spPr>
                  <p:txBody>
                    <a:bodyPr/>
                    <a:lstStyle/>
                    <a:p>
                      <a:endParaRPr lang="en-GB"/>
                    </a:p>
                  </p:txBody>
                </p:sp>
              </p:grpSp>
            </p:grpSp>
          </p:grpSp>
        </p:grpSp>
        <p:grpSp>
          <p:nvGrpSpPr>
            <p:cNvPr id="54569" name="Group 1220"/>
            <p:cNvGrpSpPr>
              <a:grpSpLocks/>
            </p:cNvGrpSpPr>
            <p:nvPr/>
          </p:nvGrpSpPr>
          <p:grpSpPr bwMode="auto">
            <a:xfrm>
              <a:off x="2968" y="1095"/>
              <a:ext cx="114" cy="380"/>
              <a:chOff x="2968" y="1095"/>
              <a:chExt cx="114" cy="380"/>
            </a:xfrm>
          </p:grpSpPr>
          <p:grpSp>
            <p:nvGrpSpPr>
              <p:cNvPr id="54571" name="Group 1221"/>
              <p:cNvGrpSpPr>
                <a:grpSpLocks/>
              </p:cNvGrpSpPr>
              <p:nvPr/>
            </p:nvGrpSpPr>
            <p:grpSpPr bwMode="auto">
              <a:xfrm>
                <a:off x="2968" y="1095"/>
                <a:ext cx="99" cy="180"/>
                <a:chOff x="2968" y="1095"/>
                <a:chExt cx="99" cy="180"/>
              </a:xfrm>
            </p:grpSpPr>
            <p:sp>
              <p:nvSpPr>
                <p:cNvPr id="54655" name="Oval 1222"/>
                <p:cNvSpPr>
                  <a:spLocks noChangeArrowheads="1"/>
                </p:cNvSpPr>
                <p:nvPr/>
              </p:nvSpPr>
              <p:spPr bwMode="auto">
                <a:xfrm>
                  <a:off x="2968" y="1095"/>
                  <a:ext cx="54" cy="29"/>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4656" name="Line 1223"/>
                <p:cNvSpPr>
                  <a:spLocks noChangeShapeType="1"/>
                </p:cNvSpPr>
                <p:nvPr/>
              </p:nvSpPr>
              <p:spPr bwMode="auto">
                <a:xfrm>
                  <a:off x="2998" y="1126"/>
                  <a:ext cx="0" cy="14"/>
                </a:xfrm>
                <a:prstGeom prst="line">
                  <a:avLst/>
                </a:prstGeom>
                <a:noFill/>
                <a:ln w="9360">
                  <a:solidFill>
                    <a:srgbClr val="000000"/>
                  </a:solidFill>
                  <a:miter lim="800000"/>
                  <a:headEnd/>
                  <a:tailEnd/>
                </a:ln>
              </p:spPr>
              <p:txBody>
                <a:bodyPr/>
                <a:lstStyle/>
                <a:p>
                  <a:endParaRPr lang="en-GB"/>
                </a:p>
              </p:txBody>
            </p:sp>
            <p:sp>
              <p:nvSpPr>
                <p:cNvPr id="54657" name="Line 1224"/>
                <p:cNvSpPr>
                  <a:spLocks noChangeShapeType="1"/>
                </p:cNvSpPr>
                <p:nvPr/>
              </p:nvSpPr>
              <p:spPr bwMode="auto">
                <a:xfrm>
                  <a:off x="2998" y="1142"/>
                  <a:ext cx="58" cy="0"/>
                </a:xfrm>
                <a:prstGeom prst="line">
                  <a:avLst/>
                </a:prstGeom>
                <a:noFill/>
                <a:ln w="9360">
                  <a:solidFill>
                    <a:srgbClr val="000000"/>
                  </a:solidFill>
                  <a:miter lim="800000"/>
                  <a:headEnd/>
                  <a:tailEnd/>
                </a:ln>
              </p:spPr>
              <p:txBody>
                <a:bodyPr/>
                <a:lstStyle/>
                <a:p>
                  <a:endParaRPr lang="en-GB"/>
                </a:p>
              </p:txBody>
            </p:sp>
            <p:sp>
              <p:nvSpPr>
                <p:cNvPr id="54658" name="Line 1225"/>
                <p:cNvSpPr>
                  <a:spLocks noChangeShapeType="1"/>
                </p:cNvSpPr>
                <p:nvPr/>
              </p:nvSpPr>
              <p:spPr bwMode="auto">
                <a:xfrm>
                  <a:off x="3058" y="1142"/>
                  <a:ext cx="0" cy="5"/>
                </a:xfrm>
                <a:prstGeom prst="line">
                  <a:avLst/>
                </a:prstGeom>
                <a:noFill/>
                <a:ln w="9360">
                  <a:solidFill>
                    <a:srgbClr val="000000"/>
                  </a:solidFill>
                  <a:miter lim="800000"/>
                  <a:headEnd/>
                  <a:tailEnd/>
                </a:ln>
              </p:spPr>
              <p:txBody>
                <a:bodyPr/>
                <a:lstStyle/>
                <a:p>
                  <a:endParaRPr lang="en-GB"/>
                </a:p>
              </p:txBody>
            </p:sp>
            <p:sp>
              <p:nvSpPr>
                <p:cNvPr id="54659" name="Line 1226"/>
                <p:cNvSpPr>
                  <a:spLocks noChangeShapeType="1"/>
                </p:cNvSpPr>
                <p:nvPr/>
              </p:nvSpPr>
              <p:spPr bwMode="auto">
                <a:xfrm>
                  <a:off x="3028" y="1142"/>
                  <a:ext cx="0" cy="5"/>
                </a:xfrm>
                <a:prstGeom prst="line">
                  <a:avLst/>
                </a:prstGeom>
                <a:noFill/>
                <a:ln w="9360">
                  <a:solidFill>
                    <a:srgbClr val="000000"/>
                  </a:solidFill>
                  <a:miter lim="800000"/>
                  <a:headEnd/>
                  <a:tailEnd/>
                </a:ln>
              </p:spPr>
              <p:txBody>
                <a:bodyPr/>
                <a:lstStyle/>
                <a:p>
                  <a:endParaRPr lang="en-GB"/>
                </a:p>
              </p:txBody>
            </p:sp>
            <p:grpSp>
              <p:nvGrpSpPr>
                <p:cNvPr id="54572" name="Group 1227"/>
                <p:cNvGrpSpPr>
                  <a:grpSpLocks/>
                </p:cNvGrpSpPr>
                <p:nvPr/>
              </p:nvGrpSpPr>
              <p:grpSpPr bwMode="auto">
                <a:xfrm>
                  <a:off x="3012" y="1149"/>
                  <a:ext cx="25" cy="126"/>
                  <a:chOff x="3012" y="1149"/>
                  <a:chExt cx="25" cy="126"/>
                </a:xfrm>
              </p:grpSpPr>
              <p:sp>
                <p:nvSpPr>
                  <p:cNvPr id="54681" name="Line 1228"/>
                  <p:cNvSpPr>
                    <a:spLocks noChangeShapeType="1"/>
                  </p:cNvSpPr>
                  <p:nvPr/>
                </p:nvSpPr>
                <p:spPr bwMode="auto">
                  <a:xfrm flipH="1">
                    <a:off x="3011" y="1149"/>
                    <a:ext cx="20" cy="5"/>
                  </a:xfrm>
                  <a:prstGeom prst="line">
                    <a:avLst/>
                  </a:prstGeom>
                  <a:noFill/>
                  <a:ln w="9360">
                    <a:solidFill>
                      <a:srgbClr val="000000"/>
                    </a:solidFill>
                    <a:miter lim="800000"/>
                    <a:headEnd/>
                    <a:tailEnd/>
                  </a:ln>
                </p:spPr>
                <p:txBody>
                  <a:bodyPr/>
                  <a:lstStyle/>
                  <a:p>
                    <a:endParaRPr lang="en-GB"/>
                  </a:p>
                </p:txBody>
              </p:sp>
              <p:grpSp>
                <p:nvGrpSpPr>
                  <p:cNvPr id="54573" name="Group 1229"/>
                  <p:cNvGrpSpPr>
                    <a:grpSpLocks/>
                  </p:cNvGrpSpPr>
                  <p:nvPr/>
                </p:nvGrpSpPr>
                <p:grpSpPr bwMode="auto">
                  <a:xfrm>
                    <a:off x="3012" y="1155"/>
                    <a:ext cx="24" cy="18"/>
                    <a:chOff x="3012" y="1155"/>
                    <a:chExt cx="24" cy="18"/>
                  </a:xfrm>
                </p:grpSpPr>
                <p:sp>
                  <p:nvSpPr>
                    <p:cNvPr id="54698" name="Line 1230"/>
                    <p:cNvSpPr>
                      <a:spLocks noChangeShapeType="1"/>
                    </p:cNvSpPr>
                    <p:nvPr/>
                  </p:nvSpPr>
                  <p:spPr bwMode="auto">
                    <a:xfrm>
                      <a:off x="3017" y="1155"/>
                      <a:ext cx="15" cy="7"/>
                    </a:xfrm>
                    <a:prstGeom prst="line">
                      <a:avLst/>
                    </a:prstGeom>
                    <a:noFill/>
                    <a:ln w="9360">
                      <a:solidFill>
                        <a:srgbClr val="000000"/>
                      </a:solidFill>
                      <a:miter lim="800000"/>
                      <a:headEnd/>
                      <a:tailEnd/>
                    </a:ln>
                  </p:spPr>
                  <p:txBody>
                    <a:bodyPr/>
                    <a:lstStyle/>
                    <a:p>
                      <a:endParaRPr lang="en-GB"/>
                    </a:p>
                  </p:txBody>
                </p:sp>
                <p:sp>
                  <p:nvSpPr>
                    <p:cNvPr id="54699" name="Line 1231"/>
                    <p:cNvSpPr>
                      <a:spLocks noChangeShapeType="1"/>
                    </p:cNvSpPr>
                    <p:nvPr/>
                  </p:nvSpPr>
                  <p:spPr bwMode="auto">
                    <a:xfrm flipH="1">
                      <a:off x="3012" y="1164"/>
                      <a:ext cx="26" cy="9"/>
                    </a:xfrm>
                    <a:prstGeom prst="line">
                      <a:avLst/>
                    </a:prstGeom>
                    <a:noFill/>
                    <a:ln w="9360">
                      <a:solidFill>
                        <a:srgbClr val="000000"/>
                      </a:solidFill>
                      <a:miter lim="800000"/>
                      <a:headEnd/>
                      <a:tailEnd/>
                    </a:ln>
                  </p:spPr>
                  <p:txBody>
                    <a:bodyPr/>
                    <a:lstStyle/>
                    <a:p>
                      <a:endParaRPr lang="en-GB"/>
                    </a:p>
                  </p:txBody>
                </p:sp>
              </p:grpSp>
              <p:grpSp>
                <p:nvGrpSpPr>
                  <p:cNvPr id="54574" name="Group 1232"/>
                  <p:cNvGrpSpPr>
                    <a:grpSpLocks/>
                  </p:cNvGrpSpPr>
                  <p:nvPr/>
                </p:nvGrpSpPr>
                <p:grpSpPr bwMode="auto">
                  <a:xfrm>
                    <a:off x="3012" y="1176"/>
                    <a:ext cx="24" cy="18"/>
                    <a:chOff x="3012" y="1176"/>
                    <a:chExt cx="24" cy="18"/>
                  </a:xfrm>
                </p:grpSpPr>
                <p:sp>
                  <p:nvSpPr>
                    <p:cNvPr id="54696" name="Line 1233"/>
                    <p:cNvSpPr>
                      <a:spLocks noChangeShapeType="1"/>
                    </p:cNvSpPr>
                    <p:nvPr/>
                  </p:nvSpPr>
                  <p:spPr bwMode="auto">
                    <a:xfrm>
                      <a:off x="3017" y="1176"/>
                      <a:ext cx="15" cy="7"/>
                    </a:xfrm>
                    <a:prstGeom prst="line">
                      <a:avLst/>
                    </a:prstGeom>
                    <a:noFill/>
                    <a:ln w="9360">
                      <a:solidFill>
                        <a:srgbClr val="000000"/>
                      </a:solidFill>
                      <a:miter lim="800000"/>
                      <a:headEnd/>
                      <a:tailEnd/>
                    </a:ln>
                  </p:spPr>
                  <p:txBody>
                    <a:bodyPr/>
                    <a:lstStyle/>
                    <a:p>
                      <a:endParaRPr lang="en-GB"/>
                    </a:p>
                  </p:txBody>
                </p:sp>
                <p:sp>
                  <p:nvSpPr>
                    <p:cNvPr id="54697" name="Line 1234"/>
                    <p:cNvSpPr>
                      <a:spLocks noChangeShapeType="1"/>
                    </p:cNvSpPr>
                    <p:nvPr/>
                  </p:nvSpPr>
                  <p:spPr bwMode="auto">
                    <a:xfrm flipH="1">
                      <a:off x="3012" y="1185"/>
                      <a:ext cx="26" cy="9"/>
                    </a:xfrm>
                    <a:prstGeom prst="line">
                      <a:avLst/>
                    </a:prstGeom>
                    <a:noFill/>
                    <a:ln w="9360">
                      <a:solidFill>
                        <a:srgbClr val="000000"/>
                      </a:solidFill>
                      <a:miter lim="800000"/>
                      <a:headEnd/>
                      <a:tailEnd/>
                    </a:ln>
                  </p:spPr>
                  <p:txBody>
                    <a:bodyPr/>
                    <a:lstStyle/>
                    <a:p>
                      <a:endParaRPr lang="en-GB"/>
                    </a:p>
                  </p:txBody>
                </p:sp>
              </p:grpSp>
              <p:grpSp>
                <p:nvGrpSpPr>
                  <p:cNvPr id="54575" name="Group 1235"/>
                  <p:cNvGrpSpPr>
                    <a:grpSpLocks/>
                  </p:cNvGrpSpPr>
                  <p:nvPr/>
                </p:nvGrpSpPr>
                <p:grpSpPr bwMode="auto">
                  <a:xfrm>
                    <a:off x="3012" y="1196"/>
                    <a:ext cx="24" cy="18"/>
                    <a:chOff x="3012" y="1196"/>
                    <a:chExt cx="24" cy="18"/>
                  </a:xfrm>
                </p:grpSpPr>
                <p:sp>
                  <p:nvSpPr>
                    <p:cNvPr id="54694" name="Line 1236"/>
                    <p:cNvSpPr>
                      <a:spLocks noChangeShapeType="1"/>
                    </p:cNvSpPr>
                    <p:nvPr/>
                  </p:nvSpPr>
                  <p:spPr bwMode="auto">
                    <a:xfrm>
                      <a:off x="3017" y="1196"/>
                      <a:ext cx="15" cy="7"/>
                    </a:xfrm>
                    <a:prstGeom prst="line">
                      <a:avLst/>
                    </a:prstGeom>
                    <a:noFill/>
                    <a:ln w="9360">
                      <a:solidFill>
                        <a:srgbClr val="000000"/>
                      </a:solidFill>
                      <a:miter lim="800000"/>
                      <a:headEnd/>
                      <a:tailEnd/>
                    </a:ln>
                  </p:spPr>
                  <p:txBody>
                    <a:bodyPr/>
                    <a:lstStyle/>
                    <a:p>
                      <a:endParaRPr lang="en-GB"/>
                    </a:p>
                  </p:txBody>
                </p:sp>
                <p:sp>
                  <p:nvSpPr>
                    <p:cNvPr id="54695" name="Line 1237"/>
                    <p:cNvSpPr>
                      <a:spLocks noChangeShapeType="1"/>
                    </p:cNvSpPr>
                    <p:nvPr/>
                  </p:nvSpPr>
                  <p:spPr bwMode="auto">
                    <a:xfrm flipH="1">
                      <a:off x="3012" y="1205"/>
                      <a:ext cx="26" cy="9"/>
                    </a:xfrm>
                    <a:prstGeom prst="line">
                      <a:avLst/>
                    </a:prstGeom>
                    <a:noFill/>
                    <a:ln w="9360">
                      <a:solidFill>
                        <a:srgbClr val="000000"/>
                      </a:solidFill>
                      <a:miter lim="800000"/>
                      <a:headEnd/>
                      <a:tailEnd/>
                    </a:ln>
                  </p:spPr>
                  <p:txBody>
                    <a:bodyPr/>
                    <a:lstStyle/>
                    <a:p>
                      <a:endParaRPr lang="en-GB"/>
                    </a:p>
                  </p:txBody>
                </p:sp>
              </p:grpSp>
              <p:grpSp>
                <p:nvGrpSpPr>
                  <p:cNvPr id="54576" name="Group 1238"/>
                  <p:cNvGrpSpPr>
                    <a:grpSpLocks/>
                  </p:cNvGrpSpPr>
                  <p:nvPr/>
                </p:nvGrpSpPr>
                <p:grpSpPr bwMode="auto">
                  <a:xfrm>
                    <a:off x="3012" y="1216"/>
                    <a:ext cx="24" cy="18"/>
                    <a:chOff x="3012" y="1216"/>
                    <a:chExt cx="24" cy="18"/>
                  </a:xfrm>
                </p:grpSpPr>
                <p:sp>
                  <p:nvSpPr>
                    <p:cNvPr id="54692" name="Line 1239"/>
                    <p:cNvSpPr>
                      <a:spLocks noChangeShapeType="1"/>
                    </p:cNvSpPr>
                    <p:nvPr/>
                  </p:nvSpPr>
                  <p:spPr bwMode="auto">
                    <a:xfrm>
                      <a:off x="3017" y="1216"/>
                      <a:ext cx="15" cy="7"/>
                    </a:xfrm>
                    <a:prstGeom prst="line">
                      <a:avLst/>
                    </a:prstGeom>
                    <a:noFill/>
                    <a:ln w="9360">
                      <a:solidFill>
                        <a:srgbClr val="000000"/>
                      </a:solidFill>
                      <a:miter lim="800000"/>
                      <a:headEnd/>
                      <a:tailEnd/>
                    </a:ln>
                  </p:spPr>
                  <p:txBody>
                    <a:bodyPr/>
                    <a:lstStyle/>
                    <a:p>
                      <a:endParaRPr lang="en-GB"/>
                    </a:p>
                  </p:txBody>
                </p:sp>
                <p:sp>
                  <p:nvSpPr>
                    <p:cNvPr id="54693" name="Line 1240"/>
                    <p:cNvSpPr>
                      <a:spLocks noChangeShapeType="1"/>
                    </p:cNvSpPr>
                    <p:nvPr/>
                  </p:nvSpPr>
                  <p:spPr bwMode="auto">
                    <a:xfrm flipH="1">
                      <a:off x="3012" y="1225"/>
                      <a:ext cx="26" cy="9"/>
                    </a:xfrm>
                    <a:prstGeom prst="line">
                      <a:avLst/>
                    </a:prstGeom>
                    <a:noFill/>
                    <a:ln w="9360">
                      <a:solidFill>
                        <a:srgbClr val="000000"/>
                      </a:solidFill>
                      <a:miter lim="800000"/>
                      <a:headEnd/>
                      <a:tailEnd/>
                    </a:ln>
                  </p:spPr>
                  <p:txBody>
                    <a:bodyPr/>
                    <a:lstStyle/>
                    <a:p>
                      <a:endParaRPr lang="en-GB"/>
                    </a:p>
                  </p:txBody>
                </p:sp>
              </p:grpSp>
              <p:grpSp>
                <p:nvGrpSpPr>
                  <p:cNvPr id="54590" name="Group 1241"/>
                  <p:cNvGrpSpPr>
                    <a:grpSpLocks/>
                  </p:cNvGrpSpPr>
                  <p:nvPr/>
                </p:nvGrpSpPr>
                <p:grpSpPr bwMode="auto">
                  <a:xfrm>
                    <a:off x="3012" y="1237"/>
                    <a:ext cx="24" cy="17"/>
                    <a:chOff x="3012" y="1237"/>
                    <a:chExt cx="24" cy="17"/>
                  </a:xfrm>
                </p:grpSpPr>
                <p:sp>
                  <p:nvSpPr>
                    <p:cNvPr id="54690" name="Line 1242"/>
                    <p:cNvSpPr>
                      <a:spLocks noChangeShapeType="1"/>
                    </p:cNvSpPr>
                    <p:nvPr/>
                  </p:nvSpPr>
                  <p:spPr bwMode="auto">
                    <a:xfrm>
                      <a:off x="3017" y="1237"/>
                      <a:ext cx="15" cy="7"/>
                    </a:xfrm>
                    <a:prstGeom prst="line">
                      <a:avLst/>
                    </a:prstGeom>
                    <a:noFill/>
                    <a:ln w="9360">
                      <a:solidFill>
                        <a:srgbClr val="000000"/>
                      </a:solidFill>
                      <a:miter lim="800000"/>
                      <a:headEnd/>
                      <a:tailEnd/>
                    </a:ln>
                  </p:spPr>
                  <p:txBody>
                    <a:bodyPr/>
                    <a:lstStyle/>
                    <a:p>
                      <a:endParaRPr lang="en-GB"/>
                    </a:p>
                  </p:txBody>
                </p:sp>
                <p:sp>
                  <p:nvSpPr>
                    <p:cNvPr id="54691" name="Line 1243"/>
                    <p:cNvSpPr>
                      <a:spLocks noChangeShapeType="1"/>
                    </p:cNvSpPr>
                    <p:nvPr/>
                  </p:nvSpPr>
                  <p:spPr bwMode="auto">
                    <a:xfrm flipH="1">
                      <a:off x="3012" y="1245"/>
                      <a:ext cx="26" cy="9"/>
                    </a:xfrm>
                    <a:prstGeom prst="line">
                      <a:avLst/>
                    </a:prstGeom>
                    <a:noFill/>
                    <a:ln w="9360">
                      <a:solidFill>
                        <a:srgbClr val="000000"/>
                      </a:solidFill>
                      <a:miter lim="800000"/>
                      <a:headEnd/>
                      <a:tailEnd/>
                    </a:ln>
                  </p:spPr>
                  <p:txBody>
                    <a:bodyPr/>
                    <a:lstStyle/>
                    <a:p>
                      <a:endParaRPr lang="en-GB"/>
                    </a:p>
                  </p:txBody>
                </p:sp>
              </p:grpSp>
              <p:grpSp>
                <p:nvGrpSpPr>
                  <p:cNvPr id="54591" name="Group 1244"/>
                  <p:cNvGrpSpPr>
                    <a:grpSpLocks/>
                  </p:cNvGrpSpPr>
                  <p:nvPr/>
                </p:nvGrpSpPr>
                <p:grpSpPr bwMode="auto">
                  <a:xfrm>
                    <a:off x="3012" y="1257"/>
                    <a:ext cx="24" cy="18"/>
                    <a:chOff x="3012" y="1257"/>
                    <a:chExt cx="24" cy="18"/>
                  </a:xfrm>
                </p:grpSpPr>
                <p:sp>
                  <p:nvSpPr>
                    <p:cNvPr id="54688" name="Line 1245"/>
                    <p:cNvSpPr>
                      <a:spLocks noChangeShapeType="1"/>
                    </p:cNvSpPr>
                    <p:nvPr/>
                  </p:nvSpPr>
                  <p:spPr bwMode="auto">
                    <a:xfrm>
                      <a:off x="3017" y="1257"/>
                      <a:ext cx="15" cy="7"/>
                    </a:xfrm>
                    <a:prstGeom prst="line">
                      <a:avLst/>
                    </a:prstGeom>
                    <a:noFill/>
                    <a:ln w="9360">
                      <a:solidFill>
                        <a:srgbClr val="000000"/>
                      </a:solidFill>
                      <a:miter lim="800000"/>
                      <a:headEnd/>
                      <a:tailEnd/>
                    </a:ln>
                  </p:spPr>
                  <p:txBody>
                    <a:bodyPr/>
                    <a:lstStyle/>
                    <a:p>
                      <a:endParaRPr lang="en-GB"/>
                    </a:p>
                  </p:txBody>
                </p:sp>
                <p:sp>
                  <p:nvSpPr>
                    <p:cNvPr id="54689" name="Line 1246"/>
                    <p:cNvSpPr>
                      <a:spLocks noChangeShapeType="1"/>
                    </p:cNvSpPr>
                    <p:nvPr/>
                  </p:nvSpPr>
                  <p:spPr bwMode="auto">
                    <a:xfrm flipH="1">
                      <a:off x="3012" y="1266"/>
                      <a:ext cx="26" cy="9"/>
                    </a:xfrm>
                    <a:prstGeom prst="line">
                      <a:avLst/>
                    </a:prstGeom>
                    <a:noFill/>
                    <a:ln w="9360">
                      <a:solidFill>
                        <a:srgbClr val="000000"/>
                      </a:solidFill>
                      <a:miter lim="800000"/>
                      <a:headEnd/>
                      <a:tailEnd/>
                    </a:ln>
                  </p:spPr>
                  <p:txBody>
                    <a:bodyPr/>
                    <a:lstStyle/>
                    <a:p>
                      <a:endParaRPr lang="en-GB"/>
                    </a:p>
                  </p:txBody>
                </p:sp>
              </p:grpSp>
            </p:grpSp>
            <p:grpSp>
              <p:nvGrpSpPr>
                <p:cNvPr id="54592" name="Group 1247"/>
                <p:cNvGrpSpPr>
                  <a:grpSpLocks/>
                </p:cNvGrpSpPr>
                <p:nvPr/>
              </p:nvGrpSpPr>
              <p:grpSpPr bwMode="auto">
                <a:xfrm>
                  <a:off x="3042" y="1149"/>
                  <a:ext cx="25" cy="126"/>
                  <a:chOff x="3042" y="1149"/>
                  <a:chExt cx="25" cy="126"/>
                </a:xfrm>
              </p:grpSpPr>
              <p:sp>
                <p:nvSpPr>
                  <p:cNvPr id="54662" name="Line 1248"/>
                  <p:cNvSpPr>
                    <a:spLocks noChangeShapeType="1"/>
                  </p:cNvSpPr>
                  <p:nvPr/>
                </p:nvSpPr>
                <p:spPr bwMode="auto">
                  <a:xfrm flipH="1">
                    <a:off x="3041" y="1149"/>
                    <a:ext cx="20" cy="5"/>
                  </a:xfrm>
                  <a:prstGeom prst="line">
                    <a:avLst/>
                  </a:prstGeom>
                  <a:noFill/>
                  <a:ln w="9360">
                    <a:solidFill>
                      <a:srgbClr val="000000"/>
                    </a:solidFill>
                    <a:miter lim="800000"/>
                    <a:headEnd/>
                    <a:tailEnd/>
                  </a:ln>
                </p:spPr>
                <p:txBody>
                  <a:bodyPr/>
                  <a:lstStyle/>
                  <a:p>
                    <a:endParaRPr lang="en-GB"/>
                  </a:p>
                </p:txBody>
              </p:sp>
              <p:grpSp>
                <p:nvGrpSpPr>
                  <p:cNvPr id="54593" name="Group 1249"/>
                  <p:cNvGrpSpPr>
                    <a:grpSpLocks/>
                  </p:cNvGrpSpPr>
                  <p:nvPr/>
                </p:nvGrpSpPr>
                <p:grpSpPr bwMode="auto">
                  <a:xfrm>
                    <a:off x="3042" y="1155"/>
                    <a:ext cx="24" cy="18"/>
                    <a:chOff x="3042" y="1155"/>
                    <a:chExt cx="24" cy="18"/>
                  </a:xfrm>
                </p:grpSpPr>
                <p:sp>
                  <p:nvSpPr>
                    <p:cNvPr id="54679" name="Line 1250"/>
                    <p:cNvSpPr>
                      <a:spLocks noChangeShapeType="1"/>
                    </p:cNvSpPr>
                    <p:nvPr/>
                  </p:nvSpPr>
                  <p:spPr bwMode="auto">
                    <a:xfrm>
                      <a:off x="3047" y="1155"/>
                      <a:ext cx="15" cy="7"/>
                    </a:xfrm>
                    <a:prstGeom prst="line">
                      <a:avLst/>
                    </a:prstGeom>
                    <a:noFill/>
                    <a:ln w="9360">
                      <a:solidFill>
                        <a:srgbClr val="000000"/>
                      </a:solidFill>
                      <a:miter lim="800000"/>
                      <a:headEnd/>
                      <a:tailEnd/>
                    </a:ln>
                  </p:spPr>
                  <p:txBody>
                    <a:bodyPr/>
                    <a:lstStyle/>
                    <a:p>
                      <a:endParaRPr lang="en-GB"/>
                    </a:p>
                  </p:txBody>
                </p:sp>
                <p:sp>
                  <p:nvSpPr>
                    <p:cNvPr id="54680" name="Line 1251"/>
                    <p:cNvSpPr>
                      <a:spLocks noChangeShapeType="1"/>
                    </p:cNvSpPr>
                    <p:nvPr/>
                  </p:nvSpPr>
                  <p:spPr bwMode="auto">
                    <a:xfrm flipH="1">
                      <a:off x="3042" y="1164"/>
                      <a:ext cx="26" cy="9"/>
                    </a:xfrm>
                    <a:prstGeom prst="line">
                      <a:avLst/>
                    </a:prstGeom>
                    <a:noFill/>
                    <a:ln w="9360">
                      <a:solidFill>
                        <a:srgbClr val="000000"/>
                      </a:solidFill>
                      <a:miter lim="800000"/>
                      <a:headEnd/>
                      <a:tailEnd/>
                    </a:ln>
                  </p:spPr>
                  <p:txBody>
                    <a:bodyPr/>
                    <a:lstStyle/>
                    <a:p>
                      <a:endParaRPr lang="en-GB"/>
                    </a:p>
                  </p:txBody>
                </p:sp>
              </p:grpSp>
              <p:grpSp>
                <p:nvGrpSpPr>
                  <p:cNvPr id="54594" name="Group 1252"/>
                  <p:cNvGrpSpPr>
                    <a:grpSpLocks/>
                  </p:cNvGrpSpPr>
                  <p:nvPr/>
                </p:nvGrpSpPr>
                <p:grpSpPr bwMode="auto">
                  <a:xfrm>
                    <a:off x="3042" y="1176"/>
                    <a:ext cx="24" cy="18"/>
                    <a:chOff x="3042" y="1176"/>
                    <a:chExt cx="24" cy="18"/>
                  </a:xfrm>
                </p:grpSpPr>
                <p:sp>
                  <p:nvSpPr>
                    <p:cNvPr id="54677" name="Line 1253"/>
                    <p:cNvSpPr>
                      <a:spLocks noChangeShapeType="1"/>
                    </p:cNvSpPr>
                    <p:nvPr/>
                  </p:nvSpPr>
                  <p:spPr bwMode="auto">
                    <a:xfrm>
                      <a:off x="3047" y="1176"/>
                      <a:ext cx="15" cy="7"/>
                    </a:xfrm>
                    <a:prstGeom prst="line">
                      <a:avLst/>
                    </a:prstGeom>
                    <a:noFill/>
                    <a:ln w="9360">
                      <a:solidFill>
                        <a:srgbClr val="000000"/>
                      </a:solidFill>
                      <a:miter lim="800000"/>
                      <a:headEnd/>
                      <a:tailEnd/>
                    </a:ln>
                  </p:spPr>
                  <p:txBody>
                    <a:bodyPr/>
                    <a:lstStyle/>
                    <a:p>
                      <a:endParaRPr lang="en-GB"/>
                    </a:p>
                  </p:txBody>
                </p:sp>
                <p:sp>
                  <p:nvSpPr>
                    <p:cNvPr id="54678" name="Line 1254"/>
                    <p:cNvSpPr>
                      <a:spLocks noChangeShapeType="1"/>
                    </p:cNvSpPr>
                    <p:nvPr/>
                  </p:nvSpPr>
                  <p:spPr bwMode="auto">
                    <a:xfrm flipH="1">
                      <a:off x="3042" y="1185"/>
                      <a:ext cx="26" cy="9"/>
                    </a:xfrm>
                    <a:prstGeom prst="line">
                      <a:avLst/>
                    </a:prstGeom>
                    <a:noFill/>
                    <a:ln w="9360">
                      <a:solidFill>
                        <a:srgbClr val="000000"/>
                      </a:solidFill>
                      <a:miter lim="800000"/>
                      <a:headEnd/>
                      <a:tailEnd/>
                    </a:ln>
                  </p:spPr>
                  <p:txBody>
                    <a:bodyPr/>
                    <a:lstStyle/>
                    <a:p>
                      <a:endParaRPr lang="en-GB"/>
                    </a:p>
                  </p:txBody>
                </p:sp>
              </p:grpSp>
              <p:grpSp>
                <p:nvGrpSpPr>
                  <p:cNvPr id="54595" name="Group 1255"/>
                  <p:cNvGrpSpPr>
                    <a:grpSpLocks/>
                  </p:cNvGrpSpPr>
                  <p:nvPr/>
                </p:nvGrpSpPr>
                <p:grpSpPr bwMode="auto">
                  <a:xfrm>
                    <a:off x="3042" y="1196"/>
                    <a:ext cx="24" cy="18"/>
                    <a:chOff x="3042" y="1196"/>
                    <a:chExt cx="24" cy="18"/>
                  </a:xfrm>
                </p:grpSpPr>
                <p:sp>
                  <p:nvSpPr>
                    <p:cNvPr id="54675" name="Line 1256"/>
                    <p:cNvSpPr>
                      <a:spLocks noChangeShapeType="1"/>
                    </p:cNvSpPr>
                    <p:nvPr/>
                  </p:nvSpPr>
                  <p:spPr bwMode="auto">
                    <a:xfrm>
                      <a:off x="3047" y="1196"/>
                      <a:ext cx="15" cy="7"/>
                    </a:xfrm>
                    <a:prstGeom prst="line">
                      <a:avLst/>
                    </a:prstGeom>
                    <a:noFill/>
                    <a:ln w="9360">
                      <a:solidFill>
                        <a:srgbClr val="000000"/>
                      </a:solidFill>
                      <a:miter lim="800000"/>
                      <a:headEnd/>
                      <a:tailEnd/>
                    </a:ln>
                  </p:spPr>
                  <p:txBody>
                    <a:bodyPr/>
                    <a:lstStyle/>
                    <a:p>
                      <a:endParaRPr lang="en-GB"/>
                    </a:p>
                  </p:txBody>
                </p:sp>
                <p:sp>
                  <p:nvSpPr>
                    <p:cNvPr id="54676" name="Line 1257"/>
                    <p:cNvSpPr>
                      <a:spLocks noChangeShapeType="1"/>
                    </p:cNvSpPr>
                    <p:nvPr/>
                  </p:nvSpPr>
                  <p:spPr bwMode="auto">
                    <a:xfrm flipH="1">
                      <a:off x="3042" y="1205"/>
                      <a:ext cx="26" cy="9"/>
                    </a:xfrm>
                    <a:prstGeom prst="line">
                      <a:avLst/>
                    </a:prstGeom>
                    <a:noFill/>
                    <a:ln w="9360">
                      <a:solidFill>
                        <a:srgbClr val="000000"/>
                      </a:solidFill>
                      <a:miter lim="800000"/>
                      <a:headEnd/>
                      <a:tailEnd/>
                    </a:ln>
                  </p:spPr>
                  <p:txBody>
                    <a:bodyPr/>
                    <a:lstStyle/>
                    <a:p>
                      <a:endParaRPr lang="en-GB"/>
                    </a:p>
                  </p:txBody>
                </p:sp>
              </p:grpSp>
              <p:grpSp>
                <p:nvGrpSpPr>
                  <p:cNvPr id="54608" name="Group 1258"/>
                  <p:cNvGrpSpPr>
                    <a:grpSpLocks/>
                  </p:cNvGrpSpPr>
                  <p:nvPr/>
                </p:nvGrpSpPr>
                <p:grpSpPr bwMode="auto">
                  <a:xfrm>
                    <a:off x="3042" y="1216"/>
                    <a:ext cx="24" cy="18"/>
                    <a:chOff x="3042" y="1216"/>
                    <a:chExt cx="24" cy="18"/>
                  </a:xfrm>
                </p:grpSpPr>
                <p:sp>
                  <p:nvSpPr>
                    <p:cNvPr id="54673" name="Line 1259"/>
                    <p:cNvSpPr>
                      <a:spLocks noChangeShapeType="1"/>
                    </p:cNvSpPr>
                    <p:nvPr/>
                  </p:nvSpPr>
                  <p:spPr bwMode="auto">
                    <a:xfrm>
                      <a:off x="3047" y="1216"/>
                      <a:ext cx="15" cy="7"/>
                    </a:xfrm>
                    <a:prstGeom prst="line">
                      <a:avLst/>
                    </a:prstGeom>
                    <a:noFill/>
                    <a:ln w="9360">
                      <a:solidFill>
                        <a:srgbClr val="000000"/>
                      </a:solidFill>
                      <a:miter lim="800000"/>
                      <a:headEnd/>
                      <a:tailEnd/>
                    </a:ln>
                  </p:spPr>
                  <p:txBody>
                    <a:bodyPr/>
                    <a:lstStyle/>
                    <a:p>
                      <a:endParaRPr lang="en-GB"/>
                    </a:p>
                  </p:txBody>
                </p:sp>
                <p:sp>
                  <p:nvSpPr>
                    <p:cNvPr id="54674" name="Line 1260"/>
                    <p:cNvSpPr>
                      <a:spLocks noChangeShapeType="1"/>
                    </p:cNvSpPr>
                    <p:nvPr/>
                  </p:nvSpPr>
                  <p:spPr bwMode="auto">
                    <a:xfrm flipH="1">
                      <a:off x="3042" y="1225"/>
                      <a:ext cx="26" cy="9"/>
                    </a:xfrm>
                    <a:prstGeom prst="line">
                      <a:avLst/>
                    </a:prstGeom>
                    <a:noFill/>
                    <a:ln w="9360">
                      <a:solidFill>
                        <a:srgbClr val="000000"/>
                      </a:solidFill>
                      <a:miter lim="800000"/>
                      <a:headEnd/>
                      <a:tailEnd/>
                    </a:ln>
                  </p:spPr>
                  <p:txBody>
                    <a:bodyPr/>
                    <a:lstStyle/>
                    <a:p>
                      <a:endParaRPr lang="en-GB"/>
                    </a:p>
                  </p:txBody>
                </p:sp>
              </p:grpSp>
              <p:grpSp>
                <p:nvGrpSpPr>
                  <p:cNvPr id="54609" name="Group 1261"/>
                  <p:cNvGrpSpPr>
                    <a:grpSpLocks/>
                  </p:cNvGrpSpPr>
                  <p:nvPr/>
                </p:nvGrpSpPr>
                <p:grpSpPr bwMode="auto">
                  <a:xfrm>
                    <a:off x="3042" y="1237"/>
                    <a:ext cx="24" cy="17"/>
                    <a:chOff x="3042" y="1237"/>
                    <a:chExt cx="24" cy="17"/>
                  </a:xfrm>
                </p:grpSpPr>
                <p:sp>
                  <p:nvSpPr>
                    <p:cNvPr id="54671" name="Line 1262"/>
                    <p:cNvSpPr>
                      <a:spLocks noChangeShapeType="1"/>
                    </p:cNvSpPr>
                    <p:nvPr/>
                  </p:nvSpPr>
                  <p:spPr bwMode="auto">
                    <a:xfrm>
                      <a:off x="3047" y="1237"/>
                      <a:ext cx="15" cy="7"/>
                    </a:xfrm>
                    <a:prstGeom prst="line">
                      <a:avLst/>
                    </a:prstGeom>
                    <a:noFill/>
                    <a:ln w="9360">
                      <a:solidFill>
                        <a:srgbClr val="000000"/>
                      </a:solidFill>
                      <a:miter lim="800000"/>
                      <a:headEnd/>
                      <a:tailEnd/>
                    </a:ln>
                  </p:spPr>
                  <p:txBody>
                    <a:bodyPr/>
                    <a:lstStyle/>
                    <a:p>
                      <a:endParaRPr lang="en-GB"/>
                    </a:p>
                  </p:txBody>
                </p:sp>
                <p:sp>
                  <p:nvSpPr>
                    <p:cNvPr id="54672" name="Line 1263"/>
                    <p:cNvSpPr>
                      <a:spLocks noChangeShapeType="1"/>
                    </p:cNvSpPr>
                    <p:nvPr/>
                  </p:nvSpPr>
                  <p:spPr bwMode="auto">
                    <a:xfrm flipH="1">
                      <a:off x="3042" y="1245"/>
                      <a:ext cx="26" cy="9"/>
                    </a:xfrm>
                    <a:prstGeom prst="line">
                      <a:avLst/>
                    </a:prstGeom>
                    <a:noFill/>
                    <a:ln w="9360">
                      <a:solidFill>
                        <a:srgbClr val="000000"/>
                      </a:solidFill>
                      <a:miter lim="800000"/>
                      <a:headEnd/>
                      <a:tailEnd/>
                    </a:ln>
                  </p:spPr>
                  <p:txBody>
                    <a:bodyPr/>
                    <a:lstStyle/>
                    <a:p>
                      <a:endParaRPr lang="en-GB"/>
                    </a:p>
                  </p:txBody>
                </p:sp>
              </p:grpSp>
              <p:grpSp>
                <p:nvGrpSpPr>
                  <p:cNvPr id="54615" name="Group 1264"/>
                  <p:cNvGrpSpPr>
                    <a:grpSpLocks/>
                  </p:cNvGrpSpPr>
                  <p:nvPr/>
                </p:nvGrpSpPr>
                <p:grpSpPr bwMode="auto">
                  <a:xfrm>
                    <a:off x="3042" y="1257"/>
                    <a:ext cx="24" cy="18"/>
                    <a:chOff x="3042" y="1257"/>
                    <a:chExt cx="24" cy="18"/>
                  </a:xfrm>
                </p:grpSpPr>
                <p:sp>
                  <p:nvSpPr>
                    <p:cNvPr id="54669" name="Line 1265"/>
                    <p:cNvSpPr>
                      <a:spLocks noChangeShapeType="1"/>
                    </p:cNvSpPr>
                    <p:nvPr/>
                  </p:nvSpPr>
                  <p:spPr bwMode="auto">
                    <a:xfrm>
                      <a:off x="3047" y="1257"/>
                      <a:ext cx="15" cy="7"/>
                    </a:xfrm>
                    <a:prstGeom prst="line">
                      <a:avLst/>
                    </a:prstGeom>
                    <a:noFill/>
                    <a:ln w="9360">
                      <a:solidFill>
                        <a:srgbClr val="000000"/>
                      </a:solidFill>
                      <a:miter lim="800000"/>
                      <a:headEnd/>
                      <a:tailEnd/>
                    </a:ln>
                  </p:spPr>
                  <p:txBody>
                    <a:bodyPr/>
                    <a:lstStyle/>
                    <a:p>
                      <a:endParaRPr lang="en-GB"/>
                    </a:p>
                  </p:txBody>
                </p:sp>
                <p:sp>
                  <p:nvSpPr>
                    <p:cNvPr id="54670" name="Line 1266"/>
                    <p:cNvSpPr>
                      <a:spLocks noChangeShapeType="1"/>
                    </p:cNvSpPr>
                    <p:nvPr/>
                  </p:nvSpPr>
                  <p:spPr bwMode="auto">
                    <a:xfrm flipH="1">
                      <a:off x="3042" y="1266"/>
                      <a:ext cx="26" cy="9"/>
                    </a:xfrm>
                    <a:prstGeom prst="line">
                      <a:avLst/>
                    </a:prstGeom>
                    <a:noFill/>
                    <a:ln w="9360">
                      <a:solidFill>
                        <a:srgbClr val="000000"/>
                      </a:solidFill>
                      <a:miter lim="800000"/>
                      <a:headEnd/>
                      <a:tailEnd/>
                    </a:ln>
                  </p:spPr>
                  <p:txBody>
                    <a:bodyPr/>
                    <a:lstStyle/>
                    <a:p>
                      <a:endParaRPr lang="en-GB"/>
                    </a:p>
                  </p:txBody>
                </p:sp>
              </p:grpSp>
            </p:grpSp>
          </p:grpSp>
          <p:grpSp>
            <p:nvGrpSpPr>
              <p:cNvPr id="54616" name="Group 1267"/>
              <p:cNvGrpSpPr>
                <a:grpSpLocks/>
              </p:cNvGrpSpPr>
              <p:nvPr/>
            </p:nvGrpSpPr>
            <p:grpSpPr bwMode="auto">
              <a:xfrm>
                <a:off x="2983" y="1283"/>
                <a:ext cx="99" cy="192"/>
                <a:chOff x="2983" y="1283"/>
                <a:chExt cx="99" cy="192"/>
              </a:xfrm>
            </p:grpSpPr>
            <p:sp>
              <p:nvSpPr>
                <p:cNvPr id="54610" name="Oval 1268"/>
                <p:cNvSpPr>
                  <a:spLocks noChangeArrowheads="1"/>
                </p:cNvSpPr>
                <p:nvPr/>
              </p:nvSpPr>
              <p:spPr bwMode="auto">
                <a:xfrm rot="10800000">
                  <a:off x="3029" y="1447"/>
                  <a:ext cx="54" cy="29"/>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4611" name="Line 1269"/>
                <p:cNvSpPr>
                  <a:spLocks noChangeShapeType="1"/>
                </p:cNvSpPr>
                <p:nvPr/>
              </p:nvSpPr>
              <p:spPr bwMode="auto">
                <a:xfrm flipV="1">
                  <a:off x="3054" y="1415"/>
                  <a:ext cx="0" cy="25"/>
                </a:xfrm>
                <a:prstGeom prst="line">
                  <a:avLst/>
                </a:prstGeom>
                <a:noFill/>
                <a:ln w="9360">
                  <a:solidFill>
                    <a:srgbClr val="000000"/>
                  </a:solidFill>
                  <a:miter lim="800000"/>
                  <a:headEnd/>
                  <a:tailEnd/>
                </a:ln>
              </p:spPr>
              <p:txBody>
                <a:bodyPr/>
                <a:lstStyle/>
                <a:p>
                  <a:endParaRPr lang="en-GB"/>
                </a:p>
              </p:txBody>
            </p:sp>
            <p:sp>
              <p:nvSpPr>
                <p:cNvPr id="54612" name="Line 1270"/>
                <p:cNvSpPr>
                  <a:spLocks noChangeShapeType="1"/>
                </p:cNvSpPr>
                <p:nvPr/>
              </p:nvSpPr>
              <p:spPr bwMode="auto">
                <a:xfrm flipH="1">
                  <a:off x="2988" y="1420"/>
                  <a:ext cx="70" cy="0"/>
                </a:xfrm>
                <a:prstGeom prst="line">
                  <a:avLst/>
                </a:prstGeom>
                <a:noFill/>
                <a:ln w="9360">
                  <a:solidFill>
                    <a:srgbClr val="000000"/>
                  </a:solidFill>
                  <a:miter lim="800000"/>
                  <a:headEnd/>
                  <a:tailEnd/>
                </a:ln>
              </p:spPr>
              <p:txBody>
                <a:bodyPr/>
                <a:lstStyle/>
                <a:p>
                  <a:endParaRPr lang="en-GB"/>
                </a:p>
              </p:txBody>
            </p:sp>
            <p:sp>
              <p:nvSpPr>
                <p:cNvPr id="54613" name="Line 1271"/>
                <p:cNvSpPr>
                  <a:spLocks noChangeShapeType="1"/>
                </p:cNvSpPr>
                <p:nvPr/>
              </p:nvSpPr>
              <p:spPr bwMode="auto">
                <a:xfrm flipV="1">
                  <a:off x="2995" y="1407"/>
                  <a:ext cx="0" cy="17"/>
                </a:xfrm>
                <a:prstGeom prst="line">
                  <a:avLst/>
                </a:prstGeom>
                <a:noFill/>
                <a:ln w="9360">
                  <a:solidFill>
                    <a:srgbClr val="000000"/>
                  </a:solidFill>
                  <a:miter lim="800000"/>
                  <a:headEnd/>
                  <a:tailEnd/>
                </a:ln>
              </p:spPr>
              <p:txBody>
                <a:bodyPr/>
                <a:lstStyle/>
                <a:p>
                  <a:endParaRPr lang="en-GB"/>
                </a:p>
              </p:txBody>
            </p:sp>
            <p:sp>
              <p:nvSpPr>
                <p:cNvPr id="54614" name="Line 1272"/>
                <p:cNvSpPr>
                  <a:spLocks noChangeShapeType="1"/>
                </p:cNvSpPr>
                <p:nvPr/>
              </p:nvSpPr>
              <p:spPr bwMode="auto">
                <a:xfrm flipV="1">
                  <a:off x="3024" y="1407"/>
                  <a:ext cx="0" cy="17"/>
                </a:xfrm>
                <a:prstGeom prst="line">
                  <a:avLst/>
                </a:prstGeom>
                <a:noFill/>
                <a:ln w="9360">
                  <a:solidFill>
                    <a:srgbClr val="000000"/>
                  </a:solidFill>
                  <a:miter lim="800000"/>
                  <a:headEnd/>
                  <a:tailEnd/>
                </a:ln>
              </p:spPr>
              <p:txBody>
                <a:bodyPr/>
                <a:lstStyle/>
                <a:p>
                  <a:endParaRPr lang="en-GB"/>
                </a:p>
              </p:txBody>
            </p:sp>
            <p:grpSp>
              <p:nvGrpSpPr>
                <p:cNvPr id="54618" name="Group 1273"/>
                <p:cNvGrpSpPr>
                  <a:grpSpLocks/>
                </p:cNvGrpSpPr>
                <p:nvPr/>
              </p:nvGrpSpPr>
              <p:grpSpPr bwMode="auto">
                <a:xfrm>
                  <a:off x="3013" y="1283"/>
                  <a:ext cx="25" cy="132"/>
                  <a:chOff x="3013" y="1283"/>
                  <a:chExt cx="25" cy="132"/>
                </a:xfrm>
              </p:grpSpPr>
              <p:sp>
                <p:nvSpPr>
                  <p:cNvPr id="54636" name="Line 1274"/>
                  <p:cNvSpPr>
                    <a:spLocks noChangeShapeType="1"/>
                  </p:cNvSpPr>
                  <p:nvPr/>
                </p:nvSpPr>
                <p:spPr bwMode="auto">
                  <a:xfrm flipV="1">
                    <a:off x="3025" y="1400"/>
                    <a:ext cx="9" cy="16"/>
                  </a:xfrm>
                  <a:prstGeom prst="line">
                    <a:avLst/>
                  </a:prstGeom>
                  <a:noFill/>
                  <a:ln w="9360">
                    <a:solidFill>
                      <a:srgbClr val="000000"/>
                    </a:solidFill>
                    <a:miter lim="800000"/>
                    <a:headEnd/>
                    <a:tailEnd/>
                  </a:ln>
                </p:spPr>
                <p:txBody>
                  <a:bodyPr/>
                  <a:lstStyle/>
                  <a:p>
                    <a:endParaRPr lang="en-GB"/>
                  </a:p>
                </p:txBody>
              </p:sp>
              <p:grpSp>
                <p:nvGrpSpPr>
                  <p:cNvPr id="54619" name="Group 1275"/>
                  <p:cNvGrpSpPr>
                    <a:grpSpLocks/>
                  </p:cNvGrpSpPr>
                  <p:nvPr/>
                </p:nvGrpSpPr>
                <p:grpSpPr bwMode="auto">
                  <a:xfrm>
                    <a:off x="3013" y="1383"/>
                    <a:ext cx="25" cy="25"/>
                    <a:chOff x="3013" y="1383"/>
                    <a:chExt cx="25" cy="25"/>
                  </a:xfrm>
                </p:grpSpPr>
                <p:sp>
                  <p:nvSpPr>
                    <p:cNvPr id="54653" name="Line 1276"/>
                    <p:cNvSpPr>
                      <a:spLocks noChangeShapeType="1"/>
                    </p:cNvSpPr>
                    <p:nvPr/>
                  </p:nvSpPr>
                  <p:spPr bwMode="auto">
                    <a:xfrm flipH="1" flipV="1">
                      <a:off x="3012" y="1392"/>
                      <a:ext cx="27" cy="17"/>
                    </a:xfrm>
                    <a:prstGeom prst="line">
                      <a:avLst/>
                    </a:prstGeom>
                    <a:noFill/>
                    <a:ln w="9360">
                      <a:solidFill>
                        <a:srgbClr val="000000"/>
                      </a:solidFill>
                      <a:miter lim="800000"/>
                      <a:headEnd/>
                      <a:tailEnd/>
                    </a:ln>
                  </p:spPr>
                  <p:txBody>
                    <a:bodyPr/>
                    <a:lstStyle/>
                    <a:p>
                      <a:endParaRPr lang="en-GB"/>
                    </a:p>
                  </p:txBody>
                </p:sp>
                <p:sp>
                  <p:nvSpPr>
                    <p:cNvPr id="54654" name="Line 1277"/>
                    <p:cNvSpPr>
                      <a:spLocks noChangeShapeType="1"/>
                    </p:cNvSpPr>
                    <p:nvPr/>
                  </p:nvSpPr>
                  <p:spPr bwMode="auto">
                    <a:xfrm flipV="1">
                      <a:off x="3017" y="1382"/>
                      <a:ext cx="16" cy="19"/>
                    </a:xfrm>
                    <a:prstGeom prst="line">
                      <a:avLst/>
                    </a:prstGeom>
                    <a:noFill/>
                    <a:ln w="9360">
                      <a:solidFill>
                        <a:srgbClr val="000000"/>
                      </a:solidFill>
                      <a:miter lim="800000"/>
                      <a:headEnd/>
                      <a:tailEnd/>
                    </a:ln>
                  </p:spPr>
                  <p:txBody>
                    <a:bodyPr/>
                    <a:lstStyle/>
                    <a:p>
                      <a:endParaRPr lang="en-GB"/>
                    </a:p>
                  </p:txBody>
                </p:sp>
              </p:grpSp>
              <p:grpSp>
                <p:nvGrpSpPr>
                  <p:cNvPr id="54620" name="Group 1278"/>
                  <p:cNvGrpSpPr>
                    <a:grpSpLocks/>
                  </p:cNvGrpSpPr>
                  <p:nvPr/>
                </p:nvGrpSpPr>
                <p:grpSpPr bwMode="auto">
                  <a:xfrm>
                    <a:off x="3013" y="1362"/>
                    <a:ext cx="25" cy="25"/>
                    <a:chOff x="3013" y="1362"/>
                    <a:chExt cx="25" cy="25"/>
                  </a:xfrm>
                </p:grpSpPr>
                <p:sp>
                  <p:nvSpPr>
                    <p:cNvPr id="54651" name="Line 1279"/>
                    <p:cNvSpPr>
                      <a:spLocks noChangeShapeType="1"/>
                    </p:cNvSpPr>
                    <p:nvPr/>
                  </p:nvSpPr>
                  <p:spPr bwMode="auto">
                    <a:xfrm flipH="1" flipV="1">
                      <a:off x="3012" y="1371"/>
                      <a:ext cx="27" cy="17"/>
                    </a:xfrm>
                    <a:prstGeom prst="line">
                      <a:avLst/>
                    </a:prstGeom>
                    <a:noFill/>
                    <a:ln w="9360">
                      <a:solidFill>
                        <a:srgbClr val="000000"/>
                      </a:solidFill>
                      <a:miter lim="800000"/>
                      <a:headEnd/>
                      <a:tailEnd/>
                    </a:ln>
                  </p:spPr>
                  <p:txBody>
                    <a:bodyPr/>
                    <a:lstStyle/>
                    <a:p>
                      <a:endParaRPr lang="en-GB"/>
                    </a:p>
                  </p:txBody>
                </p:sp>
                <p:sp>
                  <p:nvSpPr>
                    <p:cNvPr id="54652" name="Line 1280"/>
                    <p:cNvSpPr>
                      <a:spLocks noChangeShapeType="1"/>
                    </p:cNvSpPr>
                    <p:nvPr/>
                  </p:nvSpPr>
                  <p:spPr bwMode="auto">
                    <a:xfrm flipV="1">
                      <a:off x="3017" y="1362"/>
                      <a:ext cx="16" cy="19"/>
                    </a:xfrm>
                    <a:prstGeom prst="line">
                      <a:avLst/>
                    </a:prstGeom>
                    <a:noFill/>
                    <a:ln w="9360">
                      <a:solidFill>
                        <a:srgbClr val="000000"/>
                      </a:solidFill>
                      <a:miter lim="800000"/>
                      <a:headEnd/>
                      <a:tailEnd/>
                    </a:ln>
                  </p:spPr>
                  <p:txBody>
                    <a:bodyPr/>
                    <a:lstStyle/>
                    <a:p>
                      <a:endParaRPr lang="en-GB"/>
                    </a:p>
                  </p:txBody>
                </p:sp>
              </p:grpSp>
              <p:grpSp>
                <p:nvGrpSpPr>
                  <p:cNvPr id="54621" name="Group 1281"/>
                  <p:cNvGrpSpPr>
                    <a:grpSpLocks/>
                  </p:cNvGrpSpPr>
                  <p:nvPr/>
                </p:nvGrpSpPr>
                <p:grpSpPr bwMode="auto">
                  <a:xfrm>
                    <a:off x="3013" y="1343"/>
                    <a:ext cx="25" cy="25"/>
                    <a:chOff x="3013" y="1343"/>
                    <a:chExt cx="25" cy="25"/>
                  </a:xfrm>
                </p:grpSpPr>
                <p:sp>
                  <p:nvSpPr>
                    <p:cNvPr id="54649" name="Line 1282"/>
                    <p:cNvSpPr>
                      <a:spLocks noChangeShapeType="1"/>
                    </p:cNvSpPr>
                    <p:nvPr/>
                  </p:nvSpPr>
                  <p:spPr bwMode="auto">
                    <a:xfrm flipH="1" flipV="1">
                      <a:off x="3012" y="1352"/>
                      <a:ext cx="27" cy="17"/>
                    </a:xfrm>
                    <a:prstGeom prst="line">
                      <a:avLst/>
                    </a:prstGeom>
                    <a:noFill/>
                    <a:ln w="9360">
                      <a:solidFill>
                        <a:srgbClr val="000000"/>
                      </a:solidFill>
                      <a:miter lim="800000"/>
                      <a:headEnd/>
                      <a:tailEnd/>
                    </a:ln>
                  </p:spPr>
                  <p:txBody>
                    <a:bodyPr/>
                    <a:lstStyle/>
                    <a:p>
                      <a:endParaRPr lang="en-GB"/>
                    </a:p>
                  </p:txBody>
                </p:sp>
                <p:sp>
                  <p:nvSpPr>
                    <p:cNvPr id="54650" name="Line 1283"/>
                    <p:cNvSpPr>
                      <a:spLocks noChangeShapeType="1"/>
                    </p:cNvSpPr>
                    <p:nvPr/>
                  </p:nvSpPr>
                  <p:spPr bwMode="auto">
                    <a:xfrm flipV="1">
                      <a:off x="3017" y="1342"/>
                      <a:ext cx="16" cy="19"/>
                    </a:xfrm>
                    <a:prstGeom prst="line">
                      <a:avLst/>
                    </a:prstGeom>
                    <a:noFill/>
                    <a:ln w="9360">
                      <a:solidFill>
                        <a:srgbClr val="000000"/>
                      </a:solidFill>
                      <a:miter lim="800000"/>
                      <a:headEnd/>
                      <a:tailEnd/>
                    </a:ln>
                  </p:spPr>
                  <p:txBody>
                    <a:bodyPr/>
                    <a:lstStyle/>
                    <a:p>
                      <a:endParaRPr lang="en-GB"/>
                    </a:p>
                  </p:txBody>
                </p:sp>
              </p:grpSp>
              <p:grpSp>
                <p:nvGrpSpPr>
                  <p:cNvPr id="54622" name="Group 1284"/>
                  <p:cNvGrpSpPr>
                    <a:grpSpLocks/>
                  </p:cNvGrpSpPr>
                  <p:nvPr/>
                </p:nvGrpSpPr>
                <p:grpSpPr bwMode="auto">
                  <a:xfrm>
                    <a:off x="3013" y="1323"/>
                    <a:ext cx="25" cy="25"/>
                    <a:chOff x="3013" y="1323"/>
                    <a:chExt cx="25" cy="25"/>
                  </a:xfrm>
                </p:grpSpPr>
                <p:sp>
                  <p:nvSpPr>
                    <p:cNvPr id="54647" name="Line 1285"/>
                    <p:cNvSpPr>
                      <a:spLocks noChangeShapeType="1"/>
                    </p:cNvSpPr>
                    <p:nvPr/>
                  </p:nvSpPr>
                  <p:spPr bwMode="auto">
                    <a:xfrm flipH="1" flipV="1">
                      <a:off x="3012" y="1332"/>
                      <a:ext cx="27" cy="17"/>
                    </a:xfrm>
                    <a:prstGeom prst="line">
                      <a:avLst/>
                    </a:prstGeom>
                    <a:noFill/>
                    <a:ln w="9360">
                      <a:solidFill>
                        <a:srgbClr val="000000"/>
                      </a:solidFill>
                      <a:miter lim="800000"/>
                      <a:headEnd/>
                      <a:tailEnd/>
                    </a:ln>
                  </p:spPr>
                  <p:txBody>
                    <a:bodyPr/>
                    <a:lstStyle/>
                    <a:p>
                      <a:endParaRPr lang="en-GB"/>
                    </a:p>
                  </p:txBody>
                </p:sp>
                <p:sp>
                  <p:nvSpPr>
                    <p:cNvPr id="54648" name="Line 1286"/>
                    <p:cNvSpPr>
                      <a:spLocks noChangeShapeType="1"/>
                    </p:cNvSpPr>
                    <p:nvPr/>
                  </p:nvSpPr>
                  <p:spPr bwMode="auto">
                    <a:xfrm flipV="1">
                      <a:off x="3017" y="1322"/>
                      <a:ext cx="16" cy="19"/>
                    </a:xfrm>
                    <a:prstGeom prst="line">
                      <a:avLst/>
                    </a:prstGeom>
                    <a:noFill/>
                    <a:ln w="9360">
                      <a:solidFill>
                        <a:srgbClr val="000000"/>
                      </a:solidFill>
                      <a:miter lim="800000"/>
                      <a:headEnd/>
                      <a:tailEnd/>
                    </a:ln>
                  </p:spPr>
                  <p:txBody>
                    <a:bodyPr/>
                    <a:lstStyle/>
                    <a:p>
                      <a:endParaRPr lang="en-GB"/>
                    </a:p>
                  </p:txBody>
                </p:sp>
              </p:grpSp>
              <p:grpSp>
                <p:nvGrpSpPr>
                  <p:cNvPr id="54623" name="Group 1287"/>
                  <p:cNvGrpSpPr>
                    <a:grpSpLocks/>
                  </p:cNvGrpSpPr>
                  <p:nvPr/>
                </p:nvGrpSpPr>
                <p:grpSpPr bwMode="auto">
                  <a:xfrm>
                    <a:off x="3013" y="1303"/>
                    <a:ext cx="25" cy="25"/>
                    <a:chOff x="3013" y="1303"/>
                    <a:chExt cx="25" cy="25"/>
                  </a:xfrm>
                </p:grpSpPr>
                <p:sp>
                  <p:nvSpPr>
                    <p:cNvPr id="54645" name="Line 1288"/>
                    <p:cNvSpPr>
                      <a:spLocks noChangeShapeType="1"/>
                    </p:cNvSpPr>
                    <p:nvPr/>
                  </p:nvSpPr>
                  <p:spPr bwMode="auto">
                    <a:xfrm flipH="1" flipV="1">
                      <a:off x="3012" y="1313"/>
                      <a:ext cx="27" cy="17"/>
                    </a:xfrm>
                    <a:prstGeom prst="line">
                      <a:avLst/>
                    </a:prstGeom>
                    <a:noFill/>
                    <a:ln w="9360">
                      <a:solidFill>
                        <a:srgbClr val="000000"/>
                      </a:solidFill>
                      <a:miter lim="800000"/>
                      <a:headEnd/>
                      <a:tailEnd/>
                    </a:ln>
                  </p:spPr>
                  <p:txBody>
                    <a:bodyPr/>
                    <a:lstStyle/>
                    <a:p>
                      <a:endParaRPr lang="en-GB"/>
                    </a:p>
                  </p:txBody>
                </p:sp>
                <p:sp>
                  <p:nvSpPr>
                    <p:cNvPr id="54646" name="Line 1289"/>
                    <p:cNvSpPr>
                      <a:spLocks noChangeShapeType="1"/>
                    </p:cNvSpPr>
                    <p:nvPr/>
                  </p:nvSpPr>
                  <p:spPr bwMode="auto">
                    <a:xfrm flipV="1">
                      <a:off x="3017" y="1302"/>
                      <a:ext cx="16" cy="19"/>
                    </a:xfrm>
                    <a:prstGeom prst="line">
                      <a:avLst/>
                    </a:prstGeom>
                    <a:noFill/>
                    <a:ln w="9360">
                      <a:solidFill>
                        <a:srgbClr val="000000"/>
                      </a:solidFill>
                      <a:miter lim="800000"/>
                      <a:headEnd/>
                      <a:tailEnd/>
                    </a:ln>
                  </p:spPr>
                  <p:txBody>
                    <a:bodyPr/>
                    <a:lstStyle/>
                    <a:p>
                      <a:endParaRPr lang="en-GB"/>
                    </a:p>
                  </p:txBody>
                </p:sp>
              </p:grpSp>
              <p:grpSp>
                <p:nvGrpSpPr>
                  <p:cNvPr id="54637" name="Group 1290"/>
                  <p:cNvGrpSpPr>
                    <a:grpSpLocks/>
                  </p:cNvGrpSpPr>
                  <p:nvPr/>
                </p:nvGrpSpPr>
                <p:grpSpPr bwMode="auto">
                  <a:xfrm>
                    <a:off x="3013" y="1283"/>
                    <a:ext cx="25" cy="25"/>
                    <a:chOff x="3013" y="1283"/>
                    <a:chExt cx="25" cy="25"/>
                  </a:xfrm>
                </p:grpSpPr>
                <p:sp>
                  <p:nvSpPr>
                    <p:cNvPr id="54643" name="Line 1291"/>
                    <p:cNvSpPr>
                      <a:spLocks noChangeShapeType="1"/>
                    </p:cNvSpPr>
                    <p:nvPr/>
                  </p:nvSpPr>
                  <p:spPr bwMode="auto">
                    <a:xfrm flipH="1" flipV="1">
                      <a:off x="3012" y="1292"/>
                      <a:ext cx="27" cy="17"/>
                    </a:xfrm>
                    <a:prstGeom prst="line">
                      <a:avLst/>
                    </a:prstGeom>
                    <a:noFill/>
                    <a:ln w="9360">
                      <a:solidFill>
                        <a:srgbClr val="000000"/>
                      </a:solidFill>
                      <a:miter lim="800000"/>
                      <a:headEnd/>
                      <a:tailEnd/>
                    </a:ln>
                  </p:spPr>
                  <p:txBody>
                    <a:bodyPr/>
                    <a:lstStyle/>
                    <a:p>
                      <a:endParaRPr lang="en-GB"/>
                    </a:p>
                  </p:txBody>
                </p:sp>
                <p:sp>
                  <p:nvSpPr>
                    <p:cNvPr id="54644" name="Line 1292"/>
                    <p:cNvSpPr>
                      <a:spLocks noChangeShapeType="1"/>
                    </p:cNvSpPr>
                    <p:nvPr/>
                  </p:nvSpPr>
                  <p:spPr bwMode="auto">
                    <a:xfrm flipV="1">
                      <a:off x="3017" y="1282"/>
                      <a:ext cx="16" cy="19"/>
                    </a:xfrm>
                    <a:prstGeom prst="line">
                      <a:avLst/>
                    </a:prstGeom>
                    <a:noFill/>
                    <a:ln w="9360">
                      <a:solidFill>
                        <a:srgbClr val="000000"/>
                      </a:solidFill>
                      <a:miter lim="800000"/>
                      <a:headEnd/>
                      <a:tailEnd/>
                    </a:ln>
                  </p:spPr>
                  <p:txBody>
                    <a:bodyPr/>
                    <a:lstStyle/>
                    <a:p>
                      <a:endParaRPr lang="en-GB"/>
                    </a:p>
                  </p:txBody>
                </p:sp>
              </p:grpSp>
            </p:grpSp>
            <p:grpSp>
              <p:nvGrpSpPr>
                <p:cNvPr id="54638" name="Group 1293"/>
                <p:cNvGrpSpPr>
                  <a:grpSpLocks/>
                </p:cNvGrpSpPr>
                <p:nvPr/>
              </p:nvGrpSpPr>
              <p:grpSpPr bwMode="auto">
                <a:xfrm>
                  <a:off x="2983" y="1283"/>
                  <a:ext cx="25" cy="132"/>
                  <a:chOff x="2983" y="1283"/>
                  <a:chExt cx="25" cy="132"/>
                </a:xfrm>
              </p:grpSpPr>
              <p:sp>
                <p:nvSpPr>
                  <p:cNvPr id="54617" name="Line 1294"/>
                  <p:cNvSpPr>
                    <a:spLocks noChangeShapeType="1"/>
                  </p:cNvSpPr>
                  <p:nvPr/>
                </p:nvSpPr>
                <p:spPr bwMode="auto">
                  <a:xfrm flipV="1">
                    <a:off x="2995" y="1400"/>
                    <a:ext cx="9" cy="16"/>
                  </a:xfrm>
                  <a:prstGeom prst="line">
                    <a:avLst/>
                  </a:prstGeom>
                  <a:noFill/>
                  <a:ln w="9360">
                    <a:solidFill>
                      <a:srgbClr val="000000"/>
                    </a:solidFill>
                    <a:miter lim="800000"/>
                    <a:headEnd/>
                    <a:tailEnd/>
                  </a:ln>
                </p:spPr>
                <p:txBody>
                  <a:bodyPr/>
                  <a:lstStyle/>
                  <a:p>
                    <a:endParaRPr lang="en-GB"/>
                  </a:p>
                </p:txBody>
              </p:sp>
              <p:grpSp>
                <p:nvGrpSpPr>
                  <p:cNvPr id="54639" name="Group 1295"/>
                  <p:cNvGrpSpPr>
                    <a:grpSpLocks/>
                  </p:cNvGrpSpPr>
                  <p:nvPr/>
                </p:nvGrpSpPr>
                <p:grpSpPr bwMode="auto">
                  <a:xfrm>
                    <a:off x="2983" y="1383"/>
                    <a:ext cx="25" cy="25"/>
                    <a:chOff x="2983" y="1383"/>
                    <a:chExt cx="25" cy="25"/>
                  </a:xfrm>
                </p:grpSpPr>
                <p:sp>
                  <p:nvSpPr>
                    <p:cNvPr id="54634" name="Line 1296"/>
                    <p:cNvSpPr>
                      <a:spLocks noChangeShapeType="1"/>
                    </p:cNvSpPr>
                    <p:nvPr/>
                  </p:nvSpPr>
                  <p:spPr bwMode="auto">
                    <a:xfrm flipH="1" flipV="1">
                      <a:off x="2982" y="1392"/>
                      <a:ext cx="27" cy="17"/>
                    </a:xfrm>
                    <a:prstGeom prst="line">
                      <a:avLst/>
                    </a:prstGeom>
                    <a:noFill/>
                    <a:ln w="9360">
                      <a:solidFill>
                        <a:srgbClr val="000000"/>
                      </a:solidFill>
                      <a:miter lim="800000"/>
                      <a:headEnd/>
                      <a:tailEnd/>
                    </a:ln>
                  </p:spPr>
                  <p:txBody>
                    <a:bodyPr/>
                    <a:lstStyle/>
                    <a:p>
                      <a:endParaRPr lang="en-GB"/>
                    </a:p>
                  </p:txBody>
                </p:sp>
                <p:sp>
                  <p:nvSpPr>
                    <p:cNvPr id="54635" name="Line 1297"/>
                    <p:cNvSpPr>
                      <a:spLocks noChangeShapeType="1"/>
                    </p:cNvSpPr>
                    <p:nvPr/>
                  </p:nvSpPr>
                  <p:spPr bwMode="auto">
                    <a:xfrm flipV="1">
                      <a:off x="2987" y="1382"/>
                      <a:ext cx="16" cy="19"/>
                    </a:xfrm>
                    <a:prstGeom prst="line">
                      <a:avLst/>
                    </a:prstGeom>
                    <a:noFill/>
                    <a:ln w="9360">
                      <a:solidFill>
                        <a:srgbClr val="000000"/>
                      </a:solidFill>
                      <a:miter lim="800000"/>
                      <a:headEnd/>
                      <a:tailEnd/>
                    </a:ln>
                  </p:spPr>
                  <p:txBody>
                    <a:bodyPr/>
                    <a:lstStyle/>
                    <a:p>
                      <a:endParaRPr lang="en-GB"/>
                    </a:p>
                  </p:txBody>
                </p:sp>
              </p:grpSp>
              <p:grpSp>
                <p:nvGrpSpPr>
                  <p:cNvPr id="54640" name="Group 1298"/>
                  <p:cNvGrpSpPr>
                    <a:grpSpLocks/>
                  </p:cNvGrpSpPr>
                  <p:nvPr/>
                </p:nvGrpSpPr>
                <p:grpSpPr bwMode="auto">
                  <a:xfrm>
                    <a:off x="2983" y="1362"/>
                    <a:ext cx="25" cy="25"/>
                    <a:chOff x="2983" y="1362"/>
                    <a:chExt cx="25" cy="25"/>
                  </a:xfrm>
                </p:grpSpPr>
                <p:sp>
                  <p:nvSpPr>
                    <p:cNvPr id="54632" name="Line 1299"/>
                    <p:cNvSpPr>
                      <a:spLocks noChangeShapeType="1"/>
                    </p:cNvSpPr>
                    <p:nvPr/>
                  </p:nvSpPr>
                  <p:spPr bwMode="auto">
                    <a:xfrm flipH="1" flipV="1">
                      <a:off x="2982" y="1371"/>
                      <a:ext cx="27" cy="17"/>
                    </a:xfrm>
                    <a:prstGeom prst="line">
                      <a:avLst/>
                    </a:prstGeom>
                    <a:noFill/>
                    <a:ln w="9360">
                      <a:solidFill>
                        <a:srgbClr val="000000"/>
                      </a:solidFill>
                      <a:miter lim="800000"/>
                      <a:headEnd/>
                      <a:tailEnd/>
                    </a:ln>
                  </p:spPr>
                  <p:txBody>
                    <a:bodyPr/>
                    <a:lstStyle/>
                    <a:p>
                      <a:endParaRPr lang="en-GB"/>
                    </a:p>
                  </p:txBody>
                </p:sp>
                <p:sp>
                  <p:nvSpPr>
                    <p:cNvPr id="54633" name="Line 1300"/>
                    <p:cNvSpPr>
                      <a:spLocks noChangeShapeType="1"/>
                    </p:cNvSpPr>
                    <p:nvPr/>
                  </p:nvSpPr>
                  <p:spPr bwMode="auto">
                    <a:xfrm flipV="1">
                      <a:off x="2987" y="1362"/>
                      <a:ext cx="16" cy="19"/>
                    </a:xfrm>
                    <a:prstGeom prst="line">
                      <a:avLst/>
                    </a:prstGeom>
                    <a:noFill/>
                    <a:ln w="9360">
                      <a:solidFill>
                        <a:srgbClr val="000000"/>
                      </a:solidFill>
                      <a:miter lim="800000"/>
                      <a:headEnd/>
                      <a:tailEnd/>
                    </a:ln>
                  </p:spPr>
                  <p:txBody>
                    <a:bodyPr/>
                    <a:lstStyle/>
                    <a:p>
                      <a:endParaRPr lang="en-GB"/>
                    </a:p>
                  </p:txBody>
                </p:sp>
              </p:grpSp>
              <p:grpSp>
                <p:nvGrpSpPr>
                  <p:cNvPr id="54641" name="Group 1301"/>
                  <p:cNvGrpSpPr>
                    <a:grpSpLocks/>
                  </p:cNvGrpSpPr>
                  <p:nvPr/>
                </p:nvGrpSpPr>
                <p:grpSpPr bwMode="auto">
                  <a:xfrm>
                    <a:off x="2983" y="1343"/>
                    <a:ext cx="25" cy="25"/>
                    <a:chOff x="2983" y="1343"/>
                    <a:chExt cx="25" cy="25"/>
                  </a:xfrm>
                </p:grpSpPr>
                <p:sp>
                  <p:nvSpPr>
                    <p:cNvPr id="54630" name="Line 1302"/>
                    <p:cNvSpPr>
                      <a:spLocks noChangeShapeType="1"/>
                    </p:cNvSpPr>
                    <p:nvPr/>
                  </p:nvSpPr>
                  <p:spPr bwMode="auto">
                    <a:xfrm flipH="1" flipV="1">
                      <a:off x="2982" y="1352"/>
                      <a:ext cx="27" cy="17"/>
                    </a:xfrm>
                    <a:prstGeom prst="line">
                      <a:avLst/>
                    </a:prstGeom>
                    <a:noFill/>
                    <a:ln w="9360">
                      <a:solidFill>
                        <a:srgbClr val="000000"/>
                      </a:solidFill>
                      <a:miter lim="800000"/>
                      <a:headEnd/>
                      <a:tailEnd/>
                    </a:ln>
                  </p:spPr>
                  <p:txBody>
                    <a:bodyPr/>
                    <a:lstStyle/>
                    <a:p>
                      <a:endParaRPr lang="en-GB"/>
                    </a:p>
                  </p:txBody>
                </p:sp>
                <p:sp>
                  <p:nvSpPr>
                    <p:cNvPr id="54631" name="Line 1303"/>
                    <p:cNvSpPr>
                      <a:spLocks noChangeShapeType="1"/>
                    </p:cNvSpPr>
                    <p:nvPr/>
                  </p:nvSpPr>
                  <p:spPr bwMode="auto">
                    <a:xfrm flipV="1">
                      <a:off x="2987" y="1342"/>
                      <a:ext cx="16" cy="19"/>
                    </a:xfrm>
                    <a:prstGeom prst="line">
                      <a:avLst/>
                    </a:prstGeom>
                    <a:noFill/>
                    <a:ln w="9360">
                      <a:solidFill>
                        <a:srgbClr val="000000"/>
                      </a:solidFill>
                      <a:miter lim="800000"/>
                      <a:headEnd/>
                      <a:tailEnd/>
                    </a:ln>
                  </p:spPr>
                  <p:txBody>
                    <a:bodyPr/>
                    <a:lstStyle/>
                    <a:p>
                      <a:endParaRPr lang="en-GB"/>
                    </a:p>
                  </p:txBody>
                </p:sp>
              </p:grpSp>
              <p:grpSp>
                <p:nvGrpSpPr>
                  <p:cNvPr id="54642" name="Group 1304"/>
                  <p:cNvGrpSpPr>
                    <a:grpSpLocks/>
                  </p:cNvGrpSpPr>
                  <p:nvPr/>
                </p:nvGrpSpPr>
                <p:grpSpPr bwMode="auto">
                  <a:xfrm>
                    <a:off x="2983" y="1323"/>
                    <a:ext cx="25" cy="25"/>
                    <a:chOff x="2983" y="1323"/>
                    <a:chExt cx="25" cy="25"/>
                  </a:xfrm>
                </p:grpSpPr>
                <p:sp>
                  <p:nvSpPr>
                    <p:cNvPr id="54628" name="Line 1305"/>
                    <p:cNvSpPr>
                      <a:spLocks noChangeShapeType="1"/>
                    </p:cNvSpPr>
                    <p:nvPr/>
                  </p:nvSpPr>
                  <p:spPr bwMode="auto">
                    <a:xfrm flipH="1" flipV="1">
                      <a:off x="2982" y="1332"/>
                      <a:ext cx="27" cy="17"/>
                    </a:xfrm>
                    <a:prstGeom prst="line">
                      <a:avLst/>
                    </a:prstGeom>
                    <a:noFill/>
                    <a:ln w="9360">
                      <a:solidFill>
                        <a:srgbClr val="000000"/>
                      </a:solidFill>
                      <a:miter lim="800000"/>
                      <a:headEnd/>
                      <a:tailEnd/>
                    </a:ln>
                  </p:spPr>
                  <p:txBody>
                    <a:bodyPr/>
                    <a:lstStyle/>
                    <a:p>
                      <a:endParaRPr lang="en-GB"/>
                    </a:p>
                  </p:txBody>
                </p:sp>
                <p:sp>
                  <p:nvSpPr>
                    <p:cNvPr id="54629" name="Line 1306"/>
                    <p:cNvSpPr>
                      <a:spLocks noChangeShapeType="1"/>
                    </p:cNvSpPr>
                    <p:nvPr/>
                  </p:nvSpPr>
                  <p:spPr bwMode="auto">
                    <a:xfrm flipV="1">
                      <a:off x="2987" y="1322"/>
                      <a:ext cx="16" cy="19"/>
                    </a:xfrm>
                    <a:prstGeom prst="line">
                      <a:avLst/>
                    </a:prstGeom>
                    <a:noFill/>
                    <a:ln w="9360">
                      <a:solidFill>
                        <a:srgbClr val="000000"/>
                      </a:solidFill>
                      <a:miter lim="800000"/>
                      <a:headEnd/>
                      <a:tailEnd/>
                    </a:ln>
                  </p:spPr>
                  <p:txBody>
                    <a:bodyPr/>
                    <a:lstStyle/>
                    <a:p>
                      <a:endParaRPr lang="en-GB"/>
                    </a:p>
                  </p:txBody>
                </p:sp>
              </p:grpSp>
              <p:grpSp>
                <p:nvGrpSpPr>
                  <p:cNvPr id="54660" name="Group 1307"/>
                  <p:cNvGrpSpPr>
                    <a:grpSpLocks/>
                  </p:cNvGrpSpPr>
                  <p:nvPr/>
                </p:nvGrpSpPr>
                <p:grpSpPr bwMode="auto">
                  <a:xfrm>
                    <a:off x="2983" y="1303"/>
                    <a:ext cx="25" cy="25"/>
                    <a:chOff x="2983" y="1303"/>
                    <a:chExt cx="25" cy="25"/>
                  </a:xfrm>
                </p:grpSpPr>
                <p:sp>
                  <p:nvSpPr>
                    <p:cNvPr id="54626" name="Line 1308"/>
                    <p:cNvSpPr>
                      <a:spLocks noChangeShapeType="1"/>
                    </p:cNvSpPr>
                    <p:nvPr/>
                  </p:nvSpPr>
                  <p:spPr bwMode="auto">
                    <a:xfrm flipH="1" flipV="1">
                      <a:off x="2982" y="1313"/>
                      <a:ext cx="27" cy="17"/>
                    </a:xfrm>
                    <a:prstGeom prst="line">
                      <a:avLst/>
                    </a:prstGeom>
                    <a:noFill/>
                    <a:ln w="9360">
                      <a:solidFill>
                        <a:srgbClr val="000000"/>
                      </a:solidFill>
                      <a:miter lim="800000"/>
                      <a:headEnd/>
                      <a:tailEnd/>
                    </a:ln>
                  </p:spPr>
                  <p:txBody>
                    <a:bodyPr/>
                    <a:lstStyle/>
                    <a:p>
                      <a:endParaRPr lang="en-GB"/>
                    </a:p>
                  </p:txBody>
                </p:sp>
                <p:sp>
                  <p:nvSpPr>
                    <p:cNvPr id="54627" name="Line 1309"/>
                    <p:cNvSpPr>
                      <a:spLocks noChangeShapeType="1"/>
                    </p:cNvSpPr>
                    <p:nvPr/>
                  </p:nvSpPr>
                  <p:spPr bwMode="auto">
                    <a:xfrm flipV="1">
                      <a:off x="2987" y="1302"/>
                      <a:ext cx="16" cy="19"/>
                    </a:xfrm>
                    <a:prstGeom prst="line">
                      <a:avLst/>
                    </a:prstGeom>
                    <a:noFill/>
                    <a:ln w="9360">
                      <a:solidFill>
                        <a:srgbClr val="000000"/>
                      </a:solidFill>
                      <a:miter lim="800000"/>
                      <a:headEnd/>
                      <a:tailEnd/>
                    </a:ln>
                  </p:spPr>
                  <p:txBody>
                    <a:bodyPr/>
                    <a:lstStyle/>
                    <a:p>
                      <a:endParaRPr lang="en-GB"/>
                    </a:p>
                  </p:txBody>
                </p:sp>
              </p:grpSp>
              <p:grpSp>
                <p:nvGrpSpPr>
                  <p:cNvPr id="54661" name="Group 1310"/>
                  <p:cNvGrpSpPr>
                    <a:grpSpLocks/>
                  </p:cNvGrpSpPr>
                  <p:nvPr/>
                </p:nvGrpSpPr>
                <p:grpSpPr bwMode="auto">
                  <a:xfrm>
                    <a:off x="2983" y="1283"/>
                    <a:ext cx="25" cy="25"/>
                    <a:chOff x="2983" y="1283"/>
                    <a:chExt cx="25" cy="25"/>
                  </a:xfrm>
                </p:grpSpPr>
                <p:sp>
                  <p:nvSpPr>
                    <p:cNvPr id="54624" name="Line 1311"/>
                    <p:cNvSpPr>
                      <a:spLocks noChangeShapeType="1"/>
                    </p:cNvSpPr>
                    <p:nvPr/>
                  </p:nvSpPr>
                  <p:spPr bwMode="auto">
                    <a:xfrm flipH="1" flipV="1">
                      <a:off x="2982" y="1292"/>
                      <a:ext cx="27" cy="17"/>
                    </a:xfrm>
                    <a:prstGeom prst="line">
                      <a:avLst/>
                    </a:prstGeom>
                    <a:noFill/>
                    <a:ln w="9360">
                      <a:solidFill>
                        <a:srgbClr val="000000"/>
                      </a:solidFill>
                      <a:miter lim="800000"/>
                      <a:headEnd/>
                      <a:tailEnd/>
                    </a:ln>
                  </p:spPr>
                  <p:txBody>
                    <a:bodyPr/>
                    <a:lstStyle/>
                    <a:p>
                      <a:endParaRPr lang="en-GB"/>
                    </a:p>
                  </p:txBody>
                </p:sp>
                <p:sp>
                  <p:nvSpPr>
                    <p:cNvPr id="54625" name="Line 1312"/>
                    <p:cNvSpPr>
                      <a:spLocks noChangeShapeType="1"/>
                    </p:cNvSpPr>
                    <p:nvPr/>
                  </p:nvSpPr>
                  <p:spPr bwMode="auto">
                    <a:xfrm flipV="1">
                      <a:off x="2987" y="1282"/>
                      <a:ext cx="16" cy="19"/>
                    </a:xfrm>
                    <a:prstGeom prst="line">
                      <a:avLst/>
                    </a:prstGeom>
                    <a:noFill/>
                    <a:ln w="9360">
                      <a:solidFill>
                        <a:srgbClr val="000000"/>
                      </a:solidFill>
                      <a:miter lim="800000"/>
                      <a:headEnd/>
                      <a:tailEnd/>
                    </a:ln>
                  </p:spPr>
                  <p:txBody>
                    <a:bodyPr/>
                    <a:lstStyle/>
                    <a:p>
                      <a:endParaRPr lang="en-GB"/>
                    </a:p>
                  </p:txBody>
                </p:sp>
              </p:grpSp>
            </p:grpSp>
          </p:grpSp>
        </p:grpSp>
        <p:grpSp>
          <p:nvGrpSpPr>
            <p:cNvPr id="54663" name="Group 1313"/>
            <p:cNvGrpSpPr>
              <a:grpSpLocks/>
            </p:cNvGrpSpPr>
            <p:nvPr/>
          </p:nvGrpSpPr>
          <p:grpSpPr bwMode="auto">
            <a:xfrm>
              <a:off x="3085" y="1095"/>
              <a:ext cx="115" cy="380"/>
              <a:chOff x="3085" y="1095"/>
              <a:chExt cx="115" cy="380"/>
            </a:xfrm>
          </p:grpSpPr>
          <p:grpSp>
            <p:nvGrpSpPr>
              <p:cNvPr id="54664" name="Group 1314"/>
              <p:cNvGrpSpPr>
                <a:grpSpLocks/>
              </p:cNvGrpSpPr>
              <p:nvPr/>
            </p:nvGrpSpPr>
            <p:grpSpPr bwMode="auto">
              <a:xfrm>
                <a:off x="3085" y="1095"/>
                <a:ext cx="99" cy="180"/>
                <a:chOff x="3085" y="1095"/>
                <a:chExt cx="99" cy="180"/>
              </a:xfrm>
            </p:grpSpPr>
            <p:sp>
              <p:nvSpPr>
                <p:cNvPr id="54563" name="Oval 1315"/>
                <p:cNvSpPr>
                  <a:spLocks noChangeArrowheads="1"/>
                </p:cNvSpPr>
                <p:nvPr/>
              </p:nvSpPr>
              <p:spPr bwMode="auto">
                <a:xfrm>
                  <a:off x="3085" y="1095"/>
                  <a:ext cx="54" cy="29"/>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4564" name="Line 1316"/>
                <p:cNvSpPr>
                  <a:spLocks noChangeShapeType="1"/>
                </p:cNvSpPr>
                <p:nvPr/>
              </p:nvSpPr>
              <p:spPr bwMode="auto">
                <a:xfrm>
                  <a:off x="3115" y="1126"/>
                  <a:ext cx="0" cy="14"/>
                </a:xfrm>
                <a:prstGeom prst="line">
                  <a:avLst/>
                </a:prstGeom>
                <a:noFill/>
                <a:ln w="9360">
                  <a:solidFill>
                    <a:srgbClr val="000000"/>
                  </a:solidFill>
                  <a:miter lim="800000"/>
                  <a:headEnd/>
                  <a:tailEnd/>
                </a:ln>
              </p:spPr>
              <p:txBody>
                <a:bodyPr/>
                <a:lstStyle/>
                <a:p>
                  <a:endParaRPr lang="en-GB"/>
                </a:p>
              </p:txBody>
            </p:sp>
            <p:sp>
              <p:nvSpPr>
                <p:cNvPr id="54565" name="Line 1317"/>
                <p:cNvSpPr>
                  <a:spLocks noChangeShapeType="1"/>
                </p:cNvSpPr>
                <p:nvPr/>
              </p:nvSpPr>
              <p:spPr bwMode="auto">
                <a:xfrm>
                  <a:off x="3115" y="1142"/>
                  <a:ext cx="58" cy="0"/>
                </a:xfrm>
                <a:prstGeom prst="line">
                  <a:avLst/>
                </a:prstGeom>
                <a:noFill/>
                <a:ln w="9360">
                  <a:solidFill>
                    <a:srgbClr val="000000"/>
                  </a:solidFill>
                  <a:miter lim="800000"/>
                  <a:headEnd/>
                  <a:tailEnd/>
                </a:ln>
              </p:spPr>
              <p:txBody>
                <a:bodyPr/>
                <a:lstStyle/>
                <a:p>
                  <a:endParaRPr lang="en-GB"/>
                </a:p>
              </p:txBody>
            </p:sp>
            <p:sp>
              <p:nvSpPr>
                <p:cNvPr id="54566" name="Line 1318"/>
                <p:cNvSpPr>
                  <a:spLocks noChangeShapeType="1"/>
                </p:cNvSpPr>
                <p:nvPr/>
              </p:nvSpPr>
              <p:spPr bwMode="auto">
                <a:xfrm>
                  <a:off x="3175" y="1142"/>
                  <a:ext cx="0" cy="5"/>
                </a:xfrm>
                <a:prstGeom prst="line">
                  <a:avLst/>
                </a:prstGeom>
                <a:noFill/>
                <a:ln w="9360">
                  <a:solidFill>
                    <a:srgbClr val="000000"/>
                  </a:solidFill>
                  <a:miter lim="800000"/>
                  <a:headEnd/>
                  <a:tailEnd/>
                </a:ln>
              </p:spPr>
              <p:txBody>
                <a:bodyPr/>
                <a:lstStyle/>
                <a:p>
                  <a:endParaRPr lang="en-GB"/>
                </a:p>
              </p:txBody>
            </p:sp>
            <p:sp>
              <p:nvSpPr>
                <p:cNvPr id="54567" name="Line 1319"/>
                <p:cNvSpPr>
                  <a:spLocks noChangeShapeType="1"/>
                </p:cNvSpPr>
                <p:nvPr/>
              </p:nvSpPr>
              <p:spPr bwMode="auto">
                <a:xfrm>
                  <a:off x="3145" y="1142"/>
                  <a:ext cx="0" cy="5"/>
                </a:xfrm>
                <a:prstGeom prst="line">
                  <a:avLst/>
                </a:prstGeom>
                <a:noFill/>
                <a:ln w="9360">
                  <a:solidFill>
                    <a:srgbClr val="000000"/>
                  </a:solidFill>
                  <a:miter lim="800000"/>
                  <a:headEnd/>
                  <a:tailEnd/>
                </a:ln>
              </p:spPr>
              <p:txBody>
                <a:bodyPr/>
                <a:lstStyle/>
                <a:p>
                  <a:endParaRPr lang="en-GB"/>
                </a:p>
              </p:txBody>
            </p:sp>
            <p:grpSp>
              <p:nvGrpSpPr>
                <p:cNvPr id="54665" name="Group 1320"/>
                <p:cNvGrpSpPr>
                  <a:grpSpLocks/>
                </p:cNvGrpSpPr>
                <p:nvPr/>
              </p:nvGrpSpPr>
              <p:grpSpPr bwMode="auto">
                <a:xfrm>
                  <a:off x="3129" y="1149"/>
                  <a:ext cx="25" cy="126"/>
                  <a:chOff x="3129" y="1149"/>
                  <a:chExt cx="25" cy="126"/>
                </a:xfrm>
              </p:grpSpPr>
              <p:sp>
                <p:nvSpPr>
                  <p:cNvPr id="54589" name="Line 1321"/>
                  <p:cNvSpPr>
                    <a:spLocks noChangeShapeType="1"/>
                  </p:cNvSpPr>
                  <p:nvPr/>
                </p:nvSpPr>
                <p:spPr bwMode="auto">
                  <a:xfrm flipH="1">
                    <a:off x="3128" y="1149"/>
                    <a:ext cx="21" cy="5"/>
                  </a:xfrm>
                  <a:prstGeom prst="line">
                    <a:avLst/>
                  </a:prstGeom>
                  <a:noFill/>
                  <a:ln w="9360">
                    <a:solidFill>
                      <a:srgbClr val="000000"/>
                    </a:solidFill>
                    <a:miter lim="800000"/>
                    <a:headEnd/>
                    <a:tailEnd/>
                  </a:ln>
                </p:spPr>
                <p:txBody>
                  <a:bodyPr/>
                  <a:lstStyle/>
                  <a:p>
                    <a:endParaRPr lang="en-GB"/>
                  </a:p>
                </p:txBody>
              </p:sp>
              <p:grpSp>
                <p:nvGrpSpPr>
                  <p:cNvPr id="54666" name="Group 1322"/>
                  <p:cNvGrpSpPr>
                    <a:grpSpLocks/>
                  </p:cNvGrpSpPr>
                  <p:nvPr/>
                </p:nvGrpSpPr>
                <p:grpSpPr bwMode="auto">
                  <a:xfrm>
                    <a:off x="3129" y="1155"/>
                    <a:ext cx="25" cy="18"/>
                    <a:chOff x="3129" y="1155"/>
                    <a:chExt cx="25" cy="18"/>
                  </a:xfrm>
                </p:grpSpPr>
                <p:sp>
                  <p:nvSpPr>
                    <p:cNvPr id="54606" name="Line 1323"/>
                    <p:cNvSpPr>
                      <a:spLocks noChangeShapeType="1"/>
                    </p:cNvSpPr>
                    <p:nvPr/>
                  </p:nvSpPr>
                  <p:spPr bwMode="auto">
                    <a:xfrm>
                      <a:off x="3134" y="1155"/>
                      <a:ext cx="16" cy="7"/>
                    </a:xfrm>
                    <a:prstGeom prst="line">
                      <a:avLst/>
                    </a:prstGeom>
                    <a:noFill/>
                    <a:ln w="9360">
                      <a:solidFill>
                        <a:srgbClr val="000000"/>
                      </a:solidFill>
                      <a:miter lim="800000"/>
                      <a:headEnd/>
                      <a:tailEnd/>
                    </a:ln>
                  </p:spPr>
                  <p:txBody>
                    <a:bodyPr/>
                    <a:lstStyle/>
                    <a:p>
                      <a:endParaRPr lang="en-GB"/>
                    </a:p>
                  </p:txBody>
                </p:sp>
                <p:sp>
                  <p:nvSpPr>
                    <p:cNvPr id="54607" name="Line 1324"/>
                    <p:cNvSpPr>
                      <a:spLocks noChangeShapeType="1"/>
                    </p:cNvSpPr>
                    <p:nvPr/>
                  </p:nvSpPr>
                  <p:spPr bwMode="auto">
                    <a:xfrm flipH="1">
                      <a:off x="3128" y="1164"/>
                      <a:ext cx="27" cy="9"/>
                    </a:xfrm>
                    <a:prstGeom prst="line">
                      <a:avLst/>
                    </a:prstGeom>
                    <a:noFill/>
                    <a:ln w="9360">
                      <a:solidFill>
                        <a:srgbClr val="000000"/>
                      </a:solidFill>
                      <a:miter lim="800000"/>
                      <a:headEnd/>
                      <a:tailEnd/>
                    </a:ln>
                  </p:spPr>
                  <p:txBody>
                    <a:bodyPr/>
                    <a:lstStyle/>
                    <a:p>
                      <a:endParaRPr lang="en-GB"/>
                    </a:p>
                  </p:txBody>
                </p:sp>
              </p:grpSp>
              <p:grpSp>
                <p:nvGrpSpPr>
                  <p:cNvPr id="54667" name="Group 1325"/>
                  <p:cNvGrpSpPr>
                    <a:grpSpLocks/>
                  </p:cNvGrpSpPr>
                  <p:nvPr/>
                </p:nvGrpSpPr>
                <p:grpSpPr bwMode="auto">
                  <a:xfrm>
                    <a:off x="3129" y="1176"/>
                    <a:ext cx="25" cy="18"/>
                    <a:chOff x="3129" y="1176"/>
                    <a:chExt cx="25" cy="18"/>
                  </a:xfrm>
                </p:grpSpPr>
                <p:sp>
                  <p:nvSpPr>
                    <p:cNvPr id="54604" name="Line 1326"/>
                    <p:cNvSpPr>
                      <a:spLocks noChangeShapeType="1"/>
                    </p:cNvSpPr>
                    <p:nvPr/>
                  </p:nvSpPr>
                  <p:spPr bwMode="auto">
                    <a:xfrm>
                      <a:off x="3134" y="1176"/>
                      <a:ext cx="16" cy="7"/>
                    </a:xfrm>
                    <a:prstGeom prst="line">
                      <a:avLst/>
                    </a:prstGeom>
                    <a:noFill/>
                    <a:ln w="9360">
                      <a:solidFill>
                        <a:srgbClr val="000000"/>
                      </a:solidFill>
                      <a:miter lim="800000"/>
                      <a:headEnd/>
                      <a:tailEnd/>
                    </a:ln>
                  </p:spPr>
                  <p:txBody>
                    <a:bodyPr/>
                    <a:lstStyle/>
                    <a:p>
                      <a:endParaRPr lang="en-GB"/>
                    </a:p>
                  </p:txBody>
                </p:sp>
                <p:sp>
                  <p:nvSpPr>
                    <p:cNvPr id="54605" name="Line 1327"/>
                    <p:cNvSpPr>
                      <a:spLocks noChangeShapeType="1"/>
                    </p:cNvSpPr>
                    <p:nvPr/>
                  </p:nvSpPr>
                  <p:spPr bwMode="auto">
                    <a:xfrm flipH="1">
                      <a:off x="3128" y="1185"/>
                      <a:ext cx="27" cy="9"/>
                    </a:xfrm>
                    <a:prstGeom prst="line">
                      <a:avLst/>
                    </a:prstGeom>
                    <a:noFill/>
                    <a:ln w="9360">
                      <a:solidFill>
                        <a:srgbClr val="000000"/>
                      </a:solidFill>
                      <a:miter lim="800000"/>
                      <a:headEnd/>
                      <a:tailEnd/>
                    </a:ln>
                  </p:spPr>
                  <p:txBody>
                    <a:bodyPr/>
                    <a:lstStyle/>
                    <a:p>
                      <a:endParaRPr lang="en-GB"/>
                    </a:p>
                  </p:txBody>
                </p:sp>
              </p:grpSp>
              <p:grpSp>
                <p:nvGrpSpPr>
                  <p:cNvPr id="54668" name="Group 1328"/>
                  <p:cNvGrpSpPr>
                    <a:grpSpLocks/>
                  </p:cNvGrpSpPr>
                  <p:nvPr/>
                </p:nvGrpSpPr>
                <p:grpSpPr bwMode="auto">
                  <a:xfrm>
                    <a:off x="3129" y="1196"/>
                    <a:ext cx="25" cy="18"/>
                    <a:chOff x="3129" y="1196"/>
                    <a:chExt cx="25" cy="18"/>
                  </a:xfrm>
                </p:grpSpPr>
                <p:sp>
                  <p:nvSpPr>
                    <p:cNvPr id="54602" name="Line 1329"/>
                    <p:cNvSpPr>
                      <a:spLocks noChangeShapeType="1"/>
                    </p:cNvSpPr>
                    <p:nvPr/>
                  </p:nvSpPr>
                  <p:spPr bwMode="auto">
                    <a:xfrm>
                      <a:off x="3134" y="1196"/>
                      <a:ext cx="16" cy="7"/>
                    </a:xfrm>
                    <a:prstGeom prst="line">
                      <a:avLst/>
                    </a:prstGeom>
                    <a:noFill/>
                    <a:ln w="9360">
                      <a:solidFill>
                        <a:srgbClr val="000000"/>
                      </a:solidFill>
                      <a:miter lim="800000"/>
                      <a:headEnd/>
                      <a:tailEnd/>
                    </a:ln>
                  </p:spPr>
                  <p:txBody>
                    <a:bodyPr/>
                    <a:lstStyle/>
                    <a:p>
                      <a:endParaRPr lang="en-GB"/>
                    </a:p>
                  </p:txBody>
                </p:sp>
                <p:sp>
                  <p:nvSpPr>
                    <p:cNvPr id="54603" name="Line 1330"/>
                    <p:cNvSpPr>
                      <a:spLocks noChangeShapeType="1"/>
                    </p:cNvSpPr>
                    <p:nvPr/>
                  </p:nvSpPr>
                  <p:spPr bwMode="auto">
                    <a:xfrm flipH="1">
                      <a:off x="3128" y="1205"/>
                      <a:ext cx="27" cy="9"/>
                    </a:xfrm>
                    <a:prstGeom prst="line">
                      <a:avLst/>
                    </a:prstGeom>
                    <a:noFill/>
                    <a:ln w="9360">
                      <a:solidFill>
                        <a:srgbClr val="000000"/>
                      </a:solidFill>
                      <a:miter lim="800000"/>
                      <a:headEnd/>
                      <a:tailEnd/>
                    </a:ln>
                  </p:spPr>
                  <p:txBody>
                    <a:bodyPr/>
                    <a:lstStyle/>
                    <a:p>
                      <a:endParaRPr lang="en-GB"/>
                    </a:p>
                  </p:txBody>
                </p:sp>
              </p:grpSp>
              <p:grpSp>
                <p:nvGrpSpPr>
                  <p:cNvPr id="54682" name="Group 1331"/>
                  <p:cNvGrpSpPr>
                    <a:grpSpLocks/>
                  </p:cNvGrpSpPr>
                  <p:nvPr/>
                </p:nvGrpSpPr>
                <p:grpSpPr bwMode="auto">
                  <a:xfrm>
                    <a:off x="3129" y="1216"/>
                    <a:ext cx="25" cy="18"/>
                    <a:chOff x="3129" y="1216"/>
                    <a:chExt cx="25" cy="18"/>
                  </a:xfrm>
                </p:grpSpPr>
                <p:sp>
                  <p:nvSpPr>
                    <p:cNvPr id="54600" name="Line 1332"/>
                    <p:cNvSpPr>
                      <a:spLocks noChangeShapeType="1"/>
                    </p:cNvSpPr>
                    <p:nvPr/>
                  </p:nvSpPr>
                  <p:spPr bwMode="auto">
                    <a:xfrm>
                      <a:off x="3134" y="1216"/>
                      <a:ext cx="16" cy="7"/>
                    </a:xfrm>
                    <a:prstGeom prst="line">
                      <a:avLst/>
                    </a:prstGeom>
                    <a:noFill/>
                    <a:ln w="9360">
                      <a:solidFill>
                        <a:srgbClr val="000000"/>
                      </a:solidFill>
                      <a:miter lim="800000"/>
                      <a:headEnd/>
                      <a:tailEnd/>
                    </a:ln>
                  </p:spPr>
                  <p:txBody>
                    <a:bodyPr/>
                    <a:lstStyle/>
                    <a:p>
                      <a:endParaRPr lang="en-GB"/>
                    </a:p>
                  </p:txBody>
                </p:sp>
                <p:sp>
                  <p:nvSpPr>
                    <p:cNvPr id="54601" name="Line 1333"/>
                    <p:cNvSpPr>
                      <a:spLocks noChangeShapeType="1"/>
                    </p:cNvSpPr>
                    <p:nvPr/>
                  </p:nvSpPr>
                  <p:spPr bwMode="auto">
                    <a:xfrm flipH="1">
                      <a:off x="3128" y="1225"/>
                      <a:ext cx="27" cy="9"/>
                    </a:xfrm>
                    <a:prstGeom prst="line">
                      <a:avLst/>
                    </a:prstGeom>
                    <a:noFill/>
                    <a:ln w="9360">
                      <a:solidFill>
                        <a:srgbClr val="000000"/>
                      </a:solidFill>
                      <a:miter lim="800000"/>
                      <a:headEnd/>
                      <a:tailEnd/>
                    </a:ln>
                  </p:spPr>
                  <p:txBody>
                    <a:bodyPr/>
                    <a:lstStyle/>
                    <a:p>
                      <a:endParaRPr lang="en-GB"/>
                    </a:p>
                  </p:txBody>
                </p:sp>
              </p:grpSp>
              <p:grpSp>
                <p:nvGrpSpPr>
                  <p:cNvPr id="54683" name="Group 1334"/>
                  <p:cNvGrpSpPr>
                    <a:grpSpLocks/>
                  </p:cNvGrpSpPr>
                  <p:nvPr/>
                </p:nvGrpSpPr>
                <p:grpSpPr bwMode="auto">
                  <a:xfrm>
                    <a:off x="3129" y="1237"/>
                    <a:ext cx="25" cy="17"/>
                    <a:chOff x="3129" y="1237"/>
                    <a:chExt cx="25" cy="17"/>
                  </a:xfrm>
                </p:grpSpPr>
                <p:sp>
                  <p:nvSpPr>
                    <p:cNvPr id="54598" name="Line 1335"/>
                    <p:cNvSpPr>
                      <a:spLocks noChangeShapeType="1"/>
                    </p:cNvSpPr>
                    <p:nvPr/>
                  </p:nvSpPr>
                  <p:spPr bwMode="auto">
                    <a:xfrm>
                      <a:off x="3134" y="1237"/>
                      <a:ext cx="16" cy="7"/>
                    </a:xfrm>
                    <a:prstGeom prst="line">
                      <a:avLst/>
                    </a:prstGeom>
                    <a:noFill/>
                    <a:ln w="9360">
                      <a:solidFill>
                        <a:srgbClr val="000000"/>
                      </a:solidFill>
                      <a:miter lim="800000"/>
                      <a:headEnd/>
                      <a:tailEnd/>
                    </a:ln>
                  </p:spPr>
                  <p:txBody>
                    <a:bodyPr/>
                    <a:lstStyle/>
                    <a:p>
                      <a:endParaRPr lang="en-GB"/>
                    </a:p>
                  </p:txBody>
                </p:sp>
                <p:sp>
                  <p:nvSpPr>
                    <p:cNvPr id="54599" name="Line 1336"/>
                    <p:cNvSpPr>
                      <a:spLocks noChangeShapeType="1"/>
                    </p:cNvSpPr>
                    <p:nvPr/>
                  </p:nvSpPr>
                  <p:spPr bwMode="auto">
                    <a:xfrm flipH="1">
                      <a:off x="3128" y="1245"/>
                      <a:ext cx="27" cy="9"/>
                    </a:xfrm>
                    <a:prstGeom prst="line">
                      <a:avLst/>
                    </a:prstGeom>
                    <a:noFill/>
                    <a:ln w="9360">
                      <a:solidFill>
                        <a:srgbClr val="000000"/>
                      </a:solidFill>
                      <a:miter lim="800000"/>
                      <a:headEnd/>
                      <a:tailEnd/>
                    </a:ln>
                  </p:spPr>
                  <p:txBody>
                    <a:bodyPr/>
                    <a:lstStyle/>
                    <a:p>
                      <a:endParaRPr lang="en-GB"/>
                    </a:p>
                  </p:txBody>
                </p:sp>
              </p:grpSp>
              <p:grpSp>
                <p:nvGrpSpPr>
                  <p:cNvPr id="54684" name="Group 1337"/>
                  <p:cNvGrpSpPr>
                    <a:grpSpLocks/>
                  </p:cNvGrpSpPr>
                  <p:nvPr/>
                </p:nvGrpSpPr>
                <p:grpSpPr bwMode="auto">
                  <a:xfrm>
                    <a:off x="3129" y="1257"/>
                    <a:ext cx="25" cy="18"/>
                    <a:chOff x="3129" y="1257"/>
                    <a:chExt cx="25" cy="18"/>
                  </a:xfrm>
                </p:grpSpPr>
                <p:sp>
                  <p:nvSpPr>
                    <p:cNvPr id="54596" name="Line 1338"/>
                    <p:cNvSpPr>
                      <a:spLocks noChangeShapeType="1"/>
                    </p:cNvSpPr>
                    <p:nvPr/>
                  </p:nvSpPr>
                  <p:spPr bwMode="auto">
                    <a:xfrm>
                      <a:off x="3134" y="1257"/>
                      <a:ext cx="16" cy="7"/>
                    </a:xfrm>
                    <a:prstGeom prst="line">
                      <a:avLst/>
                    </a:prstGeom>
                    <a:noFill/>
                    <a:ln w="9360">
                      <a:solidFill>
                        <a:srgbClr val="000000"/>
                      </a:solidFill>
                      <a:miter lim="800000"/>
                      <a:headEnd/>
                      <a:tailEnd/>
                    </a:ln>
                  </p:spPr>
                  <p:txBody>
                    <a:bodyPr/>
                    <a:lstStyle/>
                    <a:p>
                      <a:endParaRPr lang="en-GB"/>
                    </a:p>
                  </p:txBody>
                </p:sp>
                <p:sp>
                  <p:nvSpPr>
                    <p:cNvPr id="54597" name="Line 1339"/>
                    <p:cNvSpPr>
                      <a:spLocks noChangeShapeType="1"/>
                    </p:cNvSpPr>
                    <p:nvPr/>
                  </p:nvSpPr>
                  <p:spPr bwMode="auto">
                    <a:xfrm flipH="1">
                      <a:off x="3128" y="1266"/>
                      <a:ext cx="27" cy="9"/>
                    </a:xfrm>
                    <a:prstGeom prst="line">
                      <a:avLst/>
                    </a:prstGeom>
                    <a:noFill/>
                    <a:ln w="9360">
                      <a:solidFill>
                        <a:srgbClr val="000000"/>
                      </a:solidFill>
                      <a:miter lim="800000"/>
                      <a:headEnd/>
                      <a:tailEnd/>
                    </a:ln>
                  </p:spPr>
                  <p:txBody>
                    <a:bodyPr/>
                    <a:lstStyle/>
                    <a:p>
                      <a:endParaRPr lang="en-GB"/>
                    </a:p>
                  </p:txBody>
                </p:sp>
              </p:grpSp>
            </p:grpSp>
            <p:grpSp>
              <p:nvGrpSpPr>
                <p:cNvPr id="54685" name="Group 1340"/>
                <p:cNvGrpSpPr>
                  <a:grpSpLocks/>
                </p:cNvGrpSpPr>
                <p:nvPr/>
              </p:nvGrpSpPr>
              <p:grpSpPr bwMode="auto">
                <a:xfrm>
                  <a:off x="3160" y="1149"/>
                  <a:ext cx="25" cy="126"/>
                  <a:chOff x="3160" y="1149"/>
                  <a:chExt cx="25" cy="126"/>
                </a:xfrm>
              </p:grpSpPr>
              <p:sp>
                <p:nvSpPr>
                  <p:cNvPr id="54570" name="Line 1341"/>
                  <p:cNvSpPr>
                    <a:spLocks noChangeShapeType="1"/>
                  </p:cNvSpPr>
                  <p:nvPr/>
                </p:nvSpPr>
                <p:spPr bwMode="auto">
                  <a:xfrm flipH="1">
                    <a:off x="3159" y="1149"/>
                    <a:ext cx="20" cy="5"/>
                  </a:xfrm>
                  <a:prstGeom prst="line">
                    <a:avLst/>
                  </a:prstGeom>
                  <a:noFill/>
                  <a:ln w="9360">
                    <a:solidFill>
                      <a:srgbClr val="000000"/>
                    </a:solidFill>
                    <a:miter lim="800000"/>
                    <a:headEnd/>
                    <a:tailEnd/>
                  </a:ln>
                </p:spPr>
                <p:txBody>
                  <a:bodyPr/>
                  <a:lstStyle/>
                  <a:p>
                    <a:endParaRPr lang="en-GB"/>
                  </a:p>
                </p:txBody>
              </p:sp>
              <p:grpSp>
                <p:nvGrpSpPr>
                  <p:cNvPr id="54686" name="Group 1342"/>
                  <p:cNvGrpSpPr>
                    <a:grpSpLocks/>
                  </p:cNvGrpSpPr>
                  <p:nvPr/>
                </p:nvGrpSpPr>
                <p:grpSpPr bwMode="auto">
                  <a:xfrm>
                    <a:off x="3161" y="1155"/>
                    <a:ext cx="24" cy="18"/>
                    <a:chOff x="3161" y="1155"/>
                    <a:chExt cx="24" cy="18"/>
                  </a:xfrm>
                </p:grpSpPr>
                <p:sp>
                  <p:nvSpPr>
                    <p:cNvPr id="54587" name="Line 1343"/>
                    <p:cNvSpPr>
                      <a:spLocks noChangeShapeType="1"/>
                    </p:cNvSpPr>
                    <p:nvPr/>
                  </p:nvSpPr>
                  <p:spPr bwMode="auto">
                    <a:xfrm>
                      <a:off x="3165" y="1155"/>
                      <a:ext cx="15" cy="7"/>
                    </a:xfrm>
                    <a:prstGeom prst="line">
                      <a:avLst/>
                    </a:prstGeom>
                    <a:noFill/>
                    <a:ln w="9360">
                      <a:solidFill>
                        <a:srgbClr val="000000"/>
                      </a:solidFill>
                      <a:miter lim="800000"/>
                      <a:headEnd/>
                      <a:tailEnd/>
                    </a:ln>
                  </p:spPr>
                  <p:txBody>
                    <a:bodyPr/>
                    <a:lstStyle/>
                    <a:p>
                      <a:endParaRPr lang="en-GB"/>
                    </a:p>
                  </p:txBody>
                </p:sp>
                <p:sp>
                  <p:nvSpPr>
                    <p:cNvPr id="54588" name="Line 1344"/>
                    <p:cNvSpPr>
                      <a:spLocks noChangeShapeType="1"/>
                    </p:cNvSpPr>
                    <p:nvPr/>
                  </p:nvSpPr>
                  <p:spPr bwMode="auto">
                    <a:xfrm flipH="1">
                      <a:off x="3159" y="1164"/>
                      <a:ext cx="26" cy="9"/>
                    </a:xfrm>
                    <a:prstGeom prst="line">
                      <a:avLst/>
                    </a:prstGeom>
                    <a:noFill/>
                    <a:ln w="9360">
                      <a:solidFill>
                        <a:srgbClr val="000000"/>
                      </a:solidFill>
                      <a:miter lim="800000"/>
                      <a:headEnd/>
                      <a:tailEnd/>
                    </a:ln>
                  </p:spPr>
                  <p:txBody>
                    <a:bodyPr/>
                    <a:lstStyle/>
                    <a:p>
                      <a:endParaRPr lang="en-GB"/>
                    </a:p>
                  </p:txBody>
                </p:sp>
              </p:grpSp>
              <p:grpSp>
                <p:nvGrpSpPr>
                  <p:cNvPr id="54687" name="Group 1345"/>
                  <p:cNvGrpSpPr>
                    <a:grpSpLocks/>
                  </p:cNvGrpSpPr>
                  <p:nvPr/>
                </p:nvGrpSpPr>
                <p:grpSpPr bwMode="auto">
                  <a:xfrm>
                    <a:off x="3161" y="1176"/>
                    <a:ext cx="24" cy="18"/>
                    <a:chOff x="3161" y="1176"/>
                    <a:chExt cx="24" cy="18"/>
                  </a:xfrm>
                </p:grpSpPr>
                <p:sp>
                  <p:nvSpPr>
                    <p:cNvPr id="54585" name="Line 1346"/>
                    <p:cNvSpPr>
                      <a:spLocks noChangeShapeType="1"/>
                    </p:cNvSpPr>
                    <p:nvPr/>
                  </p:nvSpPr>
                  <p:spPr bwMode="auto">
                    <a:xfrm>
                      <a:off x="3165" y="1176"/>
                      <a:ext cx="15" cy="7"/>
                    </a:xfrm>
                    <a:prstGeom prst="line">
                      <a:avLst/>
                    </a:prstGeom>
                    <a:noFill/>
                    <a:ln w="9360">
                      <a:solidFill>
                        <a:srgbClr val="000000"/>
                      </a:solidFill>
                      <a:miter lim="800000"/>
                      <a:headEnd/>
                      <a:tailEnd/>
                    </a:ln>
                  </p:spPr>
                  <p:txBody>
                    <a:bodyPr/>
                    <a:lstStyle/>
                    <a:p>
                      <a:endParaRPr lang="en-GB"/>
                    </a:p>
                  </p:txBody>
                </p:sp>
                <p:sp>
                  <p:nvSpPr>
                    <p:cNvPr id="54586" name="Line 1347"/>
                    <p:cNvSpPr>
                      <a:spLocks noChangeShapeType="1"/>
                    </p:cNvSpPr>
                    <p:nvPr/>
                  </p:nvSpPr>
                  <p:spPr bwMode="auto">
                    <a:xfrm flipH="1">
                      <a:off x="3159" y="1185"/>
                      <a:ext cx="26" cy="9"/>
                    </a:xfrm>
                    <a:prstGeom prst="line">
                      <a:avLst/>
                    </a:prstGeom>
                    <a:noFill/>
                    <a:ln w="9360">
                      <a:solidFill>
                        <a:srgbClr val="000000"/>
                      </a:solidFill>
                      <a:miter lim="800000"/>
                      <a:headEnd/>
                      <a:tailEnd/>
                    </a:ln>
                  </p:spPr>
                  <p:txBody>
                    <a:bodyPr/>
                    <a:lstStyle/>
                    <a:p>
                      <a:endParaRPr lang="en-GB"/>
                    </a:p>
                  </p:txBody>
                </p:sp>
              </p:grpSp>
              <p:grpSp>
                <p:nvGrpSpPr>
                  <p:cNvPr id="54700" name="Group 1348"/>
                  <p:cNvGrpSpPr>
                    <a:grpSpLocks/>
                  </p:cNvGrpSpPr>
                  <p:nvPr/>
                </p:nvGrpSpPr>
                <p:grpSpPr bwMode="auto">
                  <a:xfrm>
                    <a:off x="3161" y="1196"/>
                    <a:ext cx="24" cy="18"/>
                    <a:chOff x="3161" y="1196"/>
                    <a:chExt cx="24" cy="18"/>
                  </a:xfrm>
                </p:grpSpPr>
                <p:sp>
                  <p:nvSpPr>
                    <p:cNvPr id="54583" name="Line 1349"/>
                    <p:cNvSpPr>
                      <a:spLocks noChangeShapeType="1"/>
                    </p:cNvSpPr>
                    <p:nvPr/>
                  </p:nvSpPr>
                  <p:spPr bwMode="auto">
                    <a:xfrm>
                      <a:off x="3165" y="1196"/>
                      <a:ext cx="15" cy="7"/>
                    </a:xfrm>
                    <a:prstGeom prst="line">
                      <a:avLst/>
                    </a:prstGeom>
                    <a:noFill/>
                    <a:ln w="9360">
                      <a:solidFill>
                        <a:srgbClr val="000000"/>
                      </a:solidFill>
                      <a:miter lim="800000"/>
                      <a:headEnd/>
                      <a:tailEnd/>
                    </a:ln>
                  </p:spPr>
                  <p:txBody>
                    <a:bodyPr/>
                    <a:lstStyle/>
                    <a:p>
                      <a:endParaRPr lang="en-GB"/>
                    </a:p>
                  </p:txBody>
                </p:sp>
                <p:sp>
                  <p:nvSpPr>
                    <p:cNvPr id="54584" name="Line 1350"/>
                    <p:cNvSpPr>
                      <a:spLocks noChangeShapeType="1"/>
                    </p:cNvSpPr>
                    <p:nvPr/>
                  </p:nvSpPr>
                  <p:spPr bwMode="auto">
                    <a:xfrm flipH="1">
                      <a:off x="3159" y="1205"/>
                      <a:ext cx="26" cy="9"/>
                    </a:xfrm>
                    <a:prstGeom prst="line">
                      <a:avLst/>
                    </a:prstGeom>
                    <a:noFill/>
                    <a:ln w="9360">
                      <a:solidFill>
                        <a:srgbClr val="000000"/>
                      </a:solidFill>
                      <a:miter lim="800000"/>
                      <a:headEnd/>
                      <a:tailEnd/>
                    </a:ln>
                  </p:spPr>
                  <p:txBody>
                    <a:bodyPr/>
                    <a:lstStyle/>
                    <a:p>
                      <a:endParaRPr lang="en-GB"/>
                    </a:p>
                  </p:txBody>
                </p:sp>
              </p:grpSp>
              <p:grpSp>
                <p:nvGrpSpPr>
                  <p:cNvPr id="54701" name="Group 1351"/>
                  <p:cNvGrpSpPr>
                    <a:grpSpLocks/>
                  </p:cNvGrpSpPr>
                  <p:nvPr/>
                </p:nvGrpSpPr>
                <p:grpSpPr bwMode="auto">
                  <a:xfrm>
                    <a:off x="3161" y="1216"/>
                    <a:ext cx="24" cy="18"/>
                    <a:chOff x="3161" y="1216"/>
                    <a:chExt cx="24" cy="18"/>
                  </a:xfrm>
                </p:grpSpPr>
                <p:sp>
                  <p:nvSpPr>
                    <p:cNvPr id="54581" name="Line 1352"/>
                    <p:cNvSpPr>
                      <a:spLocks noChangeShapeType="1"/>
                    </p:cNvSpPr>
                    <p:nvPr/>
                  </p:nvSpPr>
                  <p:spPr bwMode="auto">
                    <a:xfrm>
                      <a:off x="3165" y="1216"/>
                      <a:ext cx="15" cy="7"/>
                    </a:xfrm>
                    <a:prstGeom prst="line">
                      <a:avLst/>
                    </a:prstGeom>
                    <a:noFill/>
                    <a:ln w="9360">
                      <a:solidFill>
                        <a:srgbClr val="000000"/>
                      </a:solidFill>
                      <a:miter lim="800000"/>
                      <a:headEnd/>
                      <a:tailEnd/>
                    </a:ln>
                  </p:spPr>
                  <p:txBody>
                    <a:bodyPr/>
                    <a:lstStyle/>
                    <a:p>
                      <a:endParaRPr lang="en-GB"/>
                    </a:p>
                  </p:txBody>
                </p:sp>
                <p:sp>
                  <p:nvSpPr>
                    <p:cNvPr id="54582" name="Line 1353"/>
                    <p:cNvSpPr>
                      <a:spLocks noChangeShapeType="1"/>
                    </p:cNvSpPr>
                    <p:nvPr/>
                  </p:nvSpPr>
                  <p:spPr bwMode="auto">
                    <a:xfrm flipH="1">
                      <a:off x="3159" y="1225"/>
                      <a:ext cx="26" cy="9"/>
                    </a:xfrm>
                    <a:prstGeom prst="line">
                      <a:avLst/>
                    </a:prstGeom>
                    <a:noFill/>
                    <a:ln w="9360">
                      <a:solidFill>
                        <a:srgbClr val="000000"/>
                      </a:solidFill>
                      <a:miter lim="800000"/>
                      <a:headEnd/>
                      <a:tailEnd/>
                    </a:ln>
                  </p:spPr>
                  <p:txBody>
                    <a:bodyPr/>
                    <a:lstStyle/>
                    <a:p>
                      <a:endParaRPr lang="en-GB"/>
                    </a:p>
                  </p:txBody>
                </p:sp>
              </p:grpSp>
              <p:grpSp>
                <p:nvGrpSpPr>
                  <p:cNvPr id="54707" name="Group 1354"/>
                  <p:cNvGrpSpPr>
                    <a:grpSpLocks/>
                  </p:cNvGrpSpPr>
                  <p:nvPr/>
                </p:nvGrpSpPr>
                <p:grpSpPr bwMode="auto">
                  <a:xfrm>
                    <a:off x="3161" y="1237"/>
                    <a:ext cx="24" cy="17"/>
                    <a:chOff x="3161" y="1237"/>
                    <a:chExt cx="24" cy="17"/>
                  </a:xfrm>
                </p:grpSpPr>
                <p:sp>
                  <p:nvSpPr>
                    <p:cNvPr id="54579" name="Line 1355"/>
                    <p:cNvSpPr>
                      <a:spLocks noChangeShapeType="1"/>
                    </p:cNvSpPr>
                    <p:nvPr/>
                  </p:nvSpPr>
                  <p:spPr bwMode="auto">
                    <a:xfrm>
                      <a:off x="3165" y="1237"/>
                      <a:ext cx="15" cy="7"/>
                    </a:xfrm>
                    <a:prstGeom prst="line">
                      <a:avLst/>
                    </a:prstGeom>
                    <a:noFill/>
                    <a:ln w="9360">
                      <a:solidFill>
                        <a:srgbClr val="000000"/>
                      </a:solidFill>
                      <a:miter lim="800000"/>
                      <a:headEnd/>
                      <a:tailEnd/>
                    </a:ln>
                  </p:spPr>
                  <p:txBody>
                    <a:bodyPr/>
                    <a:lstStyle/>
                    <a:p>
                      <a:endParaRPr lang="en-GB"/>
                    </a:p>
                  </p:txBody>
                </p:sp>
                <p:sp>
                  <p:nvSpPr>
                    <p:cNvPr id="54580" name="Line 1356"/>
                    <p:cNvSpPr>
                      <a:spLocks noChangeShapeType="1"/>
                    </p:cNvSpPr>
                    <p:nvPr/>
                  </p:nvSpPr>
                  <p:spPr bwMode="auto">
                    <a:xfrm flipH="1">
                      <a:off x="3159" y="1245"/>
                      <a:ext cx="26" cy="9"/>
                    </a:xfrm>
                    <a:prstGeom prst="line">
                      <a:avLst/>
                    </a:prstGeom>
                    <a:noFill/>
                    <a:ln w="9360">
                      <a:solidFill>
                        <a:srgbClr val="000000"/>
                      </a:solidFill>
                      <a:miter lim="800000"/>
                      <a:headEnd/>
                      <a:tailEnd/>
                    </a:ln>
                  </p:spPr>
                  <p:txBody>
                    <a:bodyPr/>
                    <a:lstStyle/>
                    <a:p>
                      <a:endParaRPr lang="en-GB"/>
                    </a:p>
                  </p:txBody>
                </p:sp>
              </p:grpSp>
              <p:grpSp>
                <p:nvGrpSpPr>
                  <p:cNvPr id="54708" name="Group 1357"/>
                  <p:cNvGrpSpPr>
                    <a:grpSpLocks/>
                  </p:cNvGrpSpPr>
                  <p:nvPr/>
                </p:nvGrpSpPr>
                <p:grpSpPr bwMode="auto">
                  <a:xfrm>
                    <a:off x="3161" y="1257"/>
                    <a:ext cx="24" cy="18"/>
                    <a:chOff x="3161" y="1257"/>
                    <a:chExt cx="24" cy="18"/>
                  </a:xfrm>
                </p:grpSpPr>
                <p:sp>
                  <p:nvSpPr>
                    <p:cNvPr id="54577" name="Line 1358"/>
                    <p:cNvSpPr>
                      <a:spLocks noChangeShapeType="1"/>
                    </p:cNvSpPr>
                    <p:nvPr/>
                  </p:nvSpPr>
                  <p:spPr bwMode="auto">
                    <a:xfrm>
                      <a:off x="3165" y="1257"/>
                      <a:ext cx="15" cy="7"/>
                    </a:xfrm>
                    <a:prstGeom prst="line">
                      <a:avLst/>
                    </a:prstGeom>
                    <a:noFill/>
                    <a:ln w="9360">
                      <a:solidFill>
                        <a:srgbClr val="000000"/>
                      </a:solidFill>
                      <a:miter lim="800000"/>
                      <a:headEnd/>
                      <a:tailEnd/>
                    </a:ln>
                  </p:spPr>
                  <p:txBody>
                    <a:bodyPr/>
                    <a:lstStyle/>
                    <a:p>
                      <a:endParaRPr lang="en-GB"/>
                    </a:p>
                  </p:txBody>
                </p:sp>
                <p:sp>
                  <p:nvSpPr>
                    <p:cNvPr id="54578" name="Line 1359"/>
                    <p:cNvSpPr>
                      <a:spLocks noChangeShapeType="1"/>
                    </p:cNvSpPr>
                    <p:nvPr/>
                  </p:nvSpPr>
                  <p:spPr bwMode="auto">
                    <a:xfrm flipH="1">
                      <a:off x="3159" y="1266"/>
                      <a:ext cx="26" cy="9"/>
                    </a:xfrm>
                    <a:prstGeom prst="line">
                      <a:avLst/>
                    </a:prstGeom>
                    <a:noFill/>
                    <a:ln w="9360">
                      <a:solidFill>
                        <a:srgbClr val="000000"/>
                      </a:solidFill>
                      <a:miter lim="800000"/>
                      <a:headEnd/>
                      <a:tailEnd/>
                    </a:ln>
                  </p:spPr>
                  <p:txBody>
                    <a:bodyPr/>
                    <a:lstStyle/>
                    <a:p>
                      <a:endParaRPr lang="en-GB"/>
                    </a:p>
                  </p:txBody>
                </p:sp>
              </p:grpSp>
            </p:grpSp>
          </p:grpSp>
          <p:grpSp>
            <p:nvGrpSpPr>
              <p:cNvPr id="54710" name="Group 1360"/>
              <p:cNvGrpSpPr>
                <a:grpSpLocks/>
              </p:cNvGrpSpPr>
              <p:nvPr/>
            </p:nvGrpSpPr>
            <p:grpSpPr bwMode="auto">
              <a:xfrm>
                <a:off x="3100" y="1283"/>
                <a:ext cx="100" cy="192"/>
                <a:chOff x="3100" y="1283"/>
                <a:chExt cx="100" cy="192"/>
              </a:xfrm>
            </p:grpSpPr>
            <p:sp>
              <p:nvSpPr>
                <p:cNvPr id="54518" name="Oval 1361"/>
                <p:cNvSpPr>
                  <a:spLocks noChangeArrowheads="1"/>
                </p:cNvSpPr>
                <p:nvPr/>
              </p:nvSpPr>
              <p:spPr bwMode="auto">
                <a:xfrm rot="10800000">
                  <a:off x="3147" y="1447"/>
                  <a:ext cx="54" cy="29"/>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4519" name="Line 1362"/>
                <p:cNvSpPr>
                  <a:spLocks noChangeShapeType="1"/>
                </p:cNvSpPr>
                <p:nvPr/>
              </p:nvSpPr>
              <p:spPr bwMode="auto">
                <a:xfrm flipV="1">
                  <a:off x="3172" y="1415"/>
                  <a:ext cx="0" cy="25"/>
                </a:xfrm>
                <a:prstGeom prst="line">
                  <a:avLst/>
                </a:prstGeom>
                <a:noFill/>
                <a:ln w="9360">
                  <a:solidFill>
                    <a:srgbClr val="000000"/>
                  </a:solidFill>
                  <a:miter lim="800000"/>
                  <a:headEnd/>
                  <a:tailEnd/>
                </a:ln>
              </p:spPr>
              <p:txBody>
                <a:bodyPr/>
                <a:lstStyle/>
                <a:p>
                  <a:endParaRPr lang="en-GB"/>
                </a:p>
              </p:txBody>
            </p:sp>
            <p:sp>
              <p:nvSpPr>
                <p:cNvPr id="54520" name="Line 1363"/>
                <p:cNvSpPr>
                  <a:spLocks noChangeShapeType="1"/>
                </p:cNvSpPr>
                <p:nvPr/>
              </p:nvSpPr>
              <p:spPr bwMode="auto">
                <a:xfrm flipH="1">
                  <a:off x="3106" y="1420"/>
                  <a:ext cx="70" cy="0"/>
                </a:xfrm>
                <a:prstGeom prst="line">
                  <a:avLst/>
                </a:prstGeom>
                <a:noFill/>
                <a:ln w="9360">
                  <a:solidFill>
                    <a:srgbClr val="000000"/>
                  </a:solidFill>
                  <a:miter lim="800000"/>
                  <a:headEnd/>
                  <a:tailEnd/>
                </a:ln>
              </p:spPr>
              <p:txBody>
                <a:bodyPr/>
                <a:lstStyle/>
                <a:p>
                  <a:endParaRPr lang="en-GB"/>
                </a:p>
              </p:txBody>
            </p:sp>
            <p:sp>
              <p:nvSpPr>
                <p:cNvPr id="54521" name="Line 1364"/>
                <p:cNvSpPr>
                  <a:spLocks noChangeShapeType="1"/>
                </p:cNvSpPr>
                <p:nvPr/>
              </p:nvSpPr>
              <p:spPr bwMode="auto">
                <a:xfrm flipV="1">
                  <a:off x="3112" y="1407"/>
                  <a:ext cx="0" cy="17"/>
                </a:xfrm>
                <a:prstGeom prst="line">
                  <a:avLst/>
                </a:prstGeom>
                <a:noFill/>
                <a:ln w="9360">
                  <a:solidFill>
                    <a:srgbClr val="000000"/>
                  </a:solidFill>
                  <a:miter lim="800000"/>
                  <a:headEnd/>
                  <a:tailEnd/>
                </a:ln>
              </p:spPr>
              <p:txBody>
                <a:bodyPr/>
                <a:lstStyle/>
                <a:p>
                  <a:endParaRPr lang="en-GB"/>
                </a:p>
              </p:txBody>
            </p:sp>
            <p:sp>
              <p:nvSpPr>
                <p:cNvPr id="54522" name="Line 1365"/>
                <p:cNvSpPr>
                  <a:spLocks noChangeShapeType="1"/>
                </p:cNvSpPr>
                <p:nvPr/>
              </p:nvSpPr>
              <p:spPr bwMode="auto">
                <a:xfrm flipV="1">
                  <a:off x="3142" y="1407"/>
                  <a:ext cx="0" cy="17"/>
                </a:xfrm>
                <a:prstGeom prst="line">
                  <a:avLst/>
                </a:prstGeom>
                <a:noFill/>
                <a:ln w="9360">
                  <a:solidFill>
                    <a:srgbClr val="000000"/>
                  </a:solidFill>
                  <a:miter lim="800000"/>
                  <a:headEnd/>
                  <a:tailEnd/>
                </a:ln>
              </p:spPr>
              <p:txBody>
                <a:bodyPr/>
                <a:lstStyle/>
                <a:p>
                  <a:endParaRPr lang="en-GB"/>
                </a:p>
              </p:txBody>
            </p:sp>
            <p:grpSp>
              <p:nvGrpSpPr>
                <p:cNvPr id="54711" name="Group 1366"/>
                <p:cNvGrpSpPr>
                  <a:grpSpLocks/>
                </p:cNvGrpSpPr>
                <p:nvPr/>
              </p:nvGrpSpPr>
              <p:grpSpPr bwMode="auto">
                <a:xfrm>
                  <a:off x="3130" y="1283"/>
                  <a:ext cx="25" cy="132"/>
                  <a:chOff x="3130" y="1283"/>
                  <a:chExt cx="25" cy="132"/>
                </a:xfrm>
              </p:grpSpPr>
              <p:sp>
                <p:nvSpPr>
                  <p:cNvPr id="54544" name="Line 1367"/>
                  <p:cNvSpPr>
                    <a:spLocks noChangeShapeType="1"/>
                  </p:cNvSpPr>
                  <p:nvPr/>
                </p:nvSpPr>
                <p:spPr bwMode="auto">
                  <a:xfrm flipV="1">
                    <a:off x="3142" y="1400"/>
                    <a:ext cx="9" cy="16"/>
                  </a:xfrm>
                  <a:prstGeom prst="line">
                    <a:avLst/>
                  </a:prstGeom>
                  <a:noFill/>
                  <a:ln w="9360">
                    <a:solidFill>
                      <a:srgbClr val="000000"/>
                    </a:solidFill>
                    <a:miter lim="800000"/>
                    <a:headEnd/>
                    <a:tailEnd/>
                  </a:ln>
                </p:spPr>
                <p:txBody>
                  <a:bodyPr/>
                  <a:lstStyle/>
                  <a:p>
                    <a:endParaRPr lang="en-GB"/>
                  </a:p>
                </p:txBody>
              </p:sp>
              <p:grpSp>
                <p:nvGrpSpPr>
                  <p:cNvPr id="54712" name="Group 1368"/>
                  <p:cNvGrpSpPr>
                    <a:grpSpLocks/>
                  </p:cNvGrpSpPr>
                  <p:nvPr/>
                </p:nvGrpSpPr>
                <p:grpSpPr bwMode="auto">
                  <a:xfrm>
                    <a:off x="3130" y="1383"/>
                    <a:ext cx="25" cy="25"/>
                    <a:chOff x="3130" y="1383"/>
                    <a:chExt cx="25" cy="25"/>
                  </a:xfrm>
                </p:grpSpPr>
                <p:sp>
                  <p:nvSpPr>
                    <p:cNvPr id="54561" name="Line 1369"/>
                    <p:cNvSpPr>
                      <a:spLocks noChangeShapeType="1"/>
                    </p:cNvSpPr>
                    <p:nvPr/>
                  </p:nvSpPr>
                  <p:spPr bwMode="auto">
                    <a:xfrm flipH="1" flipV="1">
                      <a:off x="3129" y="1392"/>
                      <a:ext cx="27" cy="17"/>
                    </a:xfrm>
                    <a:prstGeom prst="line">
                      <a:avLst/>
                    </a:prstGeom>
                    <a:noFill/>
                    <a:ln w="9360">
                      <a:solidFill>
                        <a:srgbClr val="000000"/>
                      </a:solidFill>
                      <a:miter lim="800000"/>
                      <a:headEnd/>
                      <a:tailEnd/>
                    </a:ln>
                  </p:spPr>
                  <p:txBody>
                    <a:bodyPr/>
                    <a:lstStyle/>
                    <a:p>
                      <a:endParaRPr lang="en-GB"/>
                    </a:p>
                  </p:txBody>
                </p:sp>
                <p:sp>
                  <p:nvSpPr>
                    <p:cNvPr id="54562" name="Line 1370"/>
                    <p:cNvSpPr>
                      <a:spLocks noChangeShapeType="1"/>
                    </p:cNvSpPr>
                    <p:nvPr/>
                  </p:nvSpPr>
                  <p:spPr bwMode="auto">
                    <a:xfrm flipV="1">
                      <a:off x="3134" y="1382"/>
                      <a:ext cx="16" cy="19"/>
                    </a:xfrm>
                    <a:prstGeom prst="line">
                      <a:avLst/>
                    </a:prstGeom>
                    <a:noFill/>
                    <a:ln w="9360">
                      <a:solidFill>
                        <a:srgbClr val="000000"/>
                      </a:solidFill>
                      <a:miter lim="800000"/>
                      <a:headEnd/>
                      <a:tailEnd/>
                    </a:ln>
                  </p:spPr>
                  <p:txBody>
                    <a:bodyPr/>
                    <a:lstStyle/>
                    <a:p>
                      <a:endParaRPr lang="en-GB"/>
                    </a:p>
                  </p:txBody>
                </p:sp>
              </p:grpSp>
              <p:grpSp>
                <p:nvGrpSpPr>
                  <p:cNvPr id="54713" name="Group 1371"/>
                  <p:cNvGrpSpPr>
                    <a:grpSpLocks/>
                  </p:cNvGrpSpPr>
                  <p:nvPr/>
                </p:nvGrpSpPr>
                <p:grpSpPr bwMode="auto">
                  <a:xfrm>
                    <a:off x="3130" y="1362"/>
                    <a:ext cx="25" cy="25"/>
                    <a:chOff x="3130" y="1362"/>
                    <a:chExt cx="25" cy="25"/>
                  </a:xfrm>
                </p:grpSpPr>
                <p:sp>
                  <p:nvSpPr>
                    <p:cNvPr id="54559" name="Line 1372"/>
                    <p:cNvSpPr>
                      <a:spLocks noChangeShapeType="1"/>
                    </p:cNvSpPr>
                    <p:nvPr/>
                  </p:nvSpPr>
                  <p:spPr bwMode="auto">
                    <a:xfrm flipH="1" flipV="1">
                      <a:off x="3129" y="1371"/>
                      <a:ext cx="27" cy="17"/>
                    </a:xfrm>
                    <a:prstGeom prst="line">
                      <a:avLst/>
                    </a:prstGeom>
                    <a:noFill/>
                    <a:ln w="9360">
                      <a:solidFill>
                        <a:srgbClr val="000000"/>
                      </a:solidFill>
                      <a:miter lim="800000"/>
                      <a:headEnd/>
                      <a:tailEnd/>
                    </a:ln>
                  </p:spPr>
                  <p:txBody>
                    <a:bodyPr/>
                    <a:lstStyle/>
                    <a:p>
                      <a:endParaRPr lang="en-GB"/>
                    </a:p>
                  </p:txBody>
                </p:sp>
                <p:sp>
                  <p:nvSpPr>
                    <p:cNvPr id="54560" name="Line 1373"/>
                    <p:cNvSpPr>
                      <a:spLocks noChangeShapeType="1"/>
                    </p:cNvSpPr>
                    <p:nvPr/>
                  </p:nvSpPr>
                  <p:spPr bwMode="auto">
                    <a:xfrm flipV="1">
                      <a:off x="3134" y="1362"/>
                      <a:ext cx="16" cy="19"/>
                    </a:xfrm>
                    <a:prstGeom prst="line">
                      <a:avLst/>
                    </a:prstGeom>
                    <a:noFill/>
                    <a:ln w="9360">
                      <a:solidFill>
                        <a:srgbClr val="000000"/>
                      </a:solidFill>
                      <a:miter lim="800000"/>
                      <a:headEnd/>
                      <a:tailEnd/>
                    </a:ln>
                  </p:spPr>
                  <p:txBody>
                    <a:bodyPr/>
                    <a:lstStyle/>
                    <a:p>
                      <a:endParaRPr lang="en-GB"/>
                    </a:p>
                  </p:txBody>
                </p:sp>
              </p:grpSp>
              <p:grpSp>
                <p:nvGrpSpPr>
                  <p:cNvPr id="54714" name="Group 1374"/>
                  <p:cNvGrpSpPr>
                    <a:grpSpLocks/>
                  </p:cNvGrpSpPr>
                  <p:nvPr/>
                </p:nvGrpSpPr>
                <p:grpSpPr bwMode="auto">
                  <a:xfrm>
                    <a:off x="3130" y="1343"/>
                    <a:ext cx="25" cy="25"/>
                    <a:chOff x="3130" y="1343"/>
                    <a:chExt cx="25" cy="25"/>
                  </a:xfrm>
                </p:grpSpPr>
                <p:sp>
                  <p:nvSpPr>
                    <p:cNvPr id="54557" name="Line 1375"/>
                    <p:cNvSpPr>
                      <a:spLocks noChangeShapeType="1"/>
                    </p:cNvSpPr>
                    <p:nvPr/>
                  </p:nvSpPr>
                  <p:spPr bwMode="auto">
                    <a:xfrm flipH="1" flipV="1">
                      <a:off x="3129" y="1352"/>
                      <a:ext cx="27" cy="17"/>
                    </a:xfrm>
                    <a:prstGeom prst="line">
                      <a:avLst/>
                    </a:prstGeom>
                    <a:noFill/>
                    <a:ln w="9360">
                      <a:solidFill>
                        <a:srgbClr val="000000"/>
                      </a:solidFill>
                      <a:miter lim="800000"/>
                      <a:headEnd/>
                      <a:tailEnd/>
                    </a:ln>
                  </p:spPr>
                  <p:txBody>
                    <a:bodyPr/>
                    <a:lstStyle/>
                    <a:p>
                      <a:endParaRPr lang="en-GB"/>
                    </a:p>
                  </p:txBody>
                </p:sp>
                <p:sp>
                  <p:nvSpPr>
                    <p:cNvPr id="54558" name="Line 1376"/>
                    <p:cNvSpPr>
                      <a:spLocks noChangeShapeType="1"/>
                    </p:cNvSpPr>
                    <p:nvPr/>
                  </p:nvSpPr>
                  <p:spPr bwMode="auto">
                    <a:xfrm flipV="1">
                      <a:off x="3134" y="1342"/>
                      <a:ext cx="16" cy="19"/>
                    </a:xfrm>
                    <a:prstGeom prst="line">
                      <a:avLst/>
                    </a:prstGeom>
                    <a:noFill/>
                    <a:ln w="9360">
                      <a:solidFill>
                        <a:srgbClr val="000000"/>
                      </a:solidFill>
                      <a:miter lim="800000"/>
                      <a:headEnd/>
                      <a:tailEnd/>
                    </a:ln>
                  </p:spPr>
                  <p:txBody>
                    <a:bodyPr/>
                    <a:lstStyle/>
                    <a:p>
                      <a:endParaRPr lang="en-GB"/>
                    </a:p>
                  </p:txBody>
                </p:sp>
              </p:grpSp>
              <p:grpSp>
                <p:nvGrpSpPr>
                  <p:cNvPr id="54715" name="Group 1377"/>
                  <p:cNvGrpSpPr>
                    <a:grpSpLocks/>
                  </p:cNvGrpSpPr>
                  <p:nvPr/>
                </p:nvGrpSpPr>
                <p:grpSpPr bwMode="auto">
                  <a:xfrm>
                    <a:off x="3130" y="1323"/>
                    <a:ext cx="25" cy="25"/>
                    <a:chOff x="3130" y="1323"/>
                    <a:chExt cx="25" cy="25"/>
                  </a:xfrm>
                </p:grpSpPr>
                <p:sp>
                  <p:nvSpPr>
                    <p:cNvPr id="54555" name="Line 1378"/>
                    <p:cNvSpPr>
                      <a:spLocks noChangeShapeType="1"/>
                    </p:cNvSpPr>
                    <p:nvPr/>
                  </p:nvSpPr>
                  <p:spPr bwMode="auto">
                    <a:xfrm flipH="1" flipV="1">
                      <a:off x="3129" y="1332"/>
                      <a:ext cx="27" cy="17"/>
                    </a:xfrm>
                    <a:prstGeom prst="line">
                      <a:avLst/>
                    </a:prstGeom>
                    <a:noFill/>
                    <a:ln w="9360">
                      <a:solidFill>
                        <a:srgbClr val="000000"/>
                      </a:solidFill>
                      <a:miter lim="800000"/>
                      <a:headEnd/>
                      <a:tailEnd/>
                    </a:ln>
                  </p:spPr>
                  <p:txBody>
                    <a:bodyPr/>
                    <a:lstStyle/>
                    <a:p>
                      <a:endParaRPr lang="en-GB"/>
                    </a:p>
                  </p:txBody>
                </p:sp>
                <p:sp>
                  <p:nvSpPr>
                    <p:cNvPr id="54556" name="Line 1379"/>
                    <p:cNvSpPr>
                      <a:spLocks noChangeShapeType="1"/>
                    </p:cNvSpPr>
                    <p:nvPr/>
                  </p:nvSpPr>
                  <p:spPr bwMode="auto">
                    <a:xfrm flipV="1">
                      <a:off x="3134" y="1322"/>
                      <a:ext cx="16" cy="19"/>
                    </a:xfrm>
                    <a:prstGeom prst="line">
                      <a:avLst/>
                    </a:prstGeom>
                    <a:noFill/>
                    <a:ln w="9360">
                      <a:solidFill>
                        <a:srgbClr val="000000"/>
                      </a:solidFill>
                      <a:miter lim="800000"/>
                      <a:headEnd/>
                      <a:tailEnd/>
                    </a:ln>
                  </p:spPr>
                  <p:txBody>
                    <a:bodyPr/>
                    <a:lstStyle/>
                    <a:p>
                      <a:endParaRPr lang="en-GB"/>
                    </a:p>
                  </p:txBody>
                </p:sp>
              </p:grpSp>
              <p:grpSp>
                <p:nvGrpSpPr>
                  <p:cNvPr id="54729" name="Group 1380"/>
                  <p:cNvGrpSpPr>
                    <a:grpSpLocks/>
                  </p:cNvGrpSpPr>
                  <p:nvPr/>
                </p:nvGrpSpPr>
                <p:grpSpPr bwMode="auto">
                  <a:xfrm>
                    <a:off x="3130" y="1303"/>
                    <a:ext cx="25" cy="25"/>
                    <a:chOff x="3130" y="1303"/>
                    <a:chExt cx="25" cy="25"/>
                  </a:xfrm>
                </p:grpSpPr>
                <p:sp>
                  <p:nvSpPr>
                    <p:cNvPr id="54553" name="Line 1381"/>
                    <p:cNvSpPr>
                      <a:spLocks noChangeShapeType="1"/>
                    </p:cNvSpPr>
                    <p:nvPr/>
                  </p:nvSpPr>
                  <p:spPr bwMode="auto">
                    <a:xfrm flipH="1" flipV="1">
                      <a:off x="3129" y="1313"/>
                      <a:ext cx="27" cy="17"/>
                    </a:xfrm>
                    <a:prstGeom prst="line">
                      <a:avLst/>
                    </a:prstGeom>
                    <a:noFill/>
                    <a:ln w="9360">
                      <a:solidFill>
                        <a:srgbClr val="000000"/>
                      </a:solidFill>
                      <a:miter lim="800000"/>
                      <a:headEnd/>
                      <a:tailEnd/>
                    </a:ln>
                  </p:spPr>
                  <p:txBody>
                    <a:bodyPr/>
                    <a:lstStyle/>
                    <a:p>
                      <a:endParaRPr lang="en-GB"/>
                    </a:p>
                  </p:txBody>
                </p:sp>
                <p:sp>
                  <p:nvSpPr>
                    <p:cNvPr id="54554" name="Line 1382"/>
                    <p:cNvSpPr>
                      <a:spLocks noChangeShapeType="1"/>
                    </p:cNvSpPr>
                    <p:nvPr/>
                  </p:nvSpPr>
                  <p:spPr bwMode="auto">
                    <a:xfrm flipV="1">
                      <a:off x="3134" y="1302"/>
                      <a:ext cx="16" cy="19"/>
                    </a:xfrm>
                    <a:prstGeom prst="line">
                      <a:avLst/>
                    </a:prstGeom>
                    <a:noFill/>
                    <a:ln w="9360">
                      <a:solidFill>
                        <a:srgbClr val="000000"/>
                      </a:solidFill>
                      <a:miter lim="800000"/>
                      <a:headEnd/>
                      <a:tailEnd/>
                    </a:ln>
                  </p:spPr>
                  <p:txBody>
                    <a:bodyPr/>
                    <a:lstStyle/>
                    <a:p>
                      <a:endParaRPr lang="en-GB"/>
                    </a:p>
                  </p:txBody>
                </p:sp>
              </p:grpSp>
              <p:grpSp>
                <p:nvGrpSpPr>
                  <p:cNvPr id="54730" name="Group 1383"/>
                  <p:cNvGrpSpPr>
                    <a:grpSpLocks/>
                  </p:cNvGrpSpPr>
                  <p:nvPr/>
                </p:nvGrpSpPr>
                <p:grpSpPr bwMode="auto">
                  <a:xfrm>
                    <a:off x="3130" y="1283"/>
                    <a:ext cx="25" cy="25"/>
                    <a:chOff x="3130" y="1283"/>
                    <a:chExt cx="25" cy="25"/>
                  </a:xfrm>
                </p:grpSpPr>
                <p:sp>
                  <p:nvSpPr>
                    <p:cNvPr id="54551" name="Line 1384"/>
                    <p:cNvSpPr>
                      <a:spLocks noChangeShapeType="1"/>
                    </p:cNvSpPr>
                    <p:nvPr/>
                  </p:nvSpPr>
                  <p:spPr bwMode="auto">
                    <a:xfrm flipH="1" flipV="1">
                      <a:off x="3129" y="1292"/>
                      <a:ext cx="27" cy="17"/>
                    </a:xfrm>
                    <a:prstGeom prst="line">
                      <a:avLst/>
                    </a:prstGeom>
                    <a:noFill/>
                    <a:ln w="9360">
                      <a:solidFill>
                        <a:srgbClr val="000000"/>
                      </a:solidFill>
                      <a:miter lim="800000"/>
                      <a:headEnd/>
                      <a:tailEnd/>
                    </a:ln>
                  </p:spPr>
                  <p:txBody>
                    <a:bodyPr/>
                    <a:lstStyle/>
                    <a:p>
                      <a:endParaRPr lang="en-GB"/>
                    </a:p>
                  </p:txBody>
                </p:sp>
                <p:sp>
                  <p:nvSpPr>
                    <p:cNvPr id="54552" name="Line 1385"/>
                    <p:cNvSpPr>
                      <a:spLocks noChangeShapeType="1"/>
                    </p:cNvSpPr>
                    <p:nvPr/>
                  </p:nvSpPr>
                  <p:spPr bwMode="auto">
                    <a:xfrm flipV="1">
                      <a:off x="3134" y="1282"/>
                      <a:ext cx="16" cy="19"/>
                    </a:xfrm>
                    <a:prstGeom prst="line">
                      <a:avLst/>
                    </a:prstGeom>
                    <a:noFill/>
                    <a:ln w="9360">
                      <a:solidFill>
                        <a:srgbClr val="000000"/>
                      </a:solidFill>
                      <a:miter lim="800000"/>
                      <a:headEnd/>
                      <a:tailEnd/>
                    </a:ln>
                  </p:spPr>
                  <p:txBody>
                    <a:bodyPr/>
                    <a:lstStyle/>
                    <a:p>
                      <a:endParaRPr lang="en-GB"/>
                    </a:p>
                  </p:txBody>
                </p:sp>
              </p:grpSp>
            </p:grpSp>
            <p:grpSp>
              <p:nvGrpSpPr>
                <p:cNvPr id="54731" name="Group 1386"/>
                <p:cNvGrpSpPr>
                  <a:grpSpLocks/>
                </p:cNvGrpSpPr>
                <p:nvPr/>
              </p:nvGrpSpPr>
              <p:grpSpPr bwMode="auto">
                <a:xfrm>
                  <a:off x="3100" y="1283"/>
                  <a:ext cx="25" cy="132"/>
                  <a:chOff x="3100" y="1283"/>
                  <a:chExt cx="25" cy="132"/>
                </a:xfrm>
              </p:grpSpPr>
              <p:sp>
                <p:nvSpPr>
                  <p:cNvPr id="54525" name="Line 1387"/>
                  <p:cNvSpPr>
                    <a:spLocks noChangeShapeType="1"/>
                  </p:cNvSpPr>
                  <p:nvPr/>
                </p:nvSpPr>
                <p:spPr bwMode="auto">
                  <a:xfrm flipV="1">
                    <a:off x="3112" y="1400"/>
                    <a:ext cx="9" cy="16"/>
                  </a:xfrm>
                  <a:prstGeom prst="line">
                    <a:avLst/>
                  </a:prstGeom>
                  <a:noFill/>
                  <a:ln w="9360">
                    <a:solidFill>
                      <a:srgbClr val="000000"/>
                    </a:solidFill>
                    <a:miter lim="800000"/>
                    <a:headEnd/>
                    <a:tailEnd/>
                  </a:ln>
                </p:spPr>
                <p:txBody>
                  <a:bodyPr/>
                  <a:lstStyle/>
                  <a:p>
                    <a:endParaRPr lang="en-GB"/>
                  </a:p>
                </p:txBody>
              </p:sp>
              <p:grpSp>
                <p:nvGrpSpPr>
                  <p:cNvPr id="54732" name="Group 1388"/>
                  <p:cNvGrpSpPr>
                    <a:grpSpLocks/>
                  </p:cNvGrpSpPr>
                  <p:nvPr/>
                </p:nvGrpSpPr>
                <p:grpSpPr bwMode="auto">
                  <a:xfrm>
                    <a:off x="3100" y="1383"/>
                    <a:ext cx="25" cy="25"/>
                    <a:chOff x="3100" y="1383"/>
                    <a:chExt cx="25" cy="25"/>
                  </a:xfrm>
                </p:grpSpPr>
                <p:sp>
                  <p:nvSpPr>
                    <p:cNvPr id="54542" name="Line 1389"/>
                    <p:cNvSpPr>
                      <a:spLocks noChangeShapeType="1"/>
                    </p:cNvSpPr>
                    <p:nvPr/>
                  </p:nvSpPr>
                  <p:spPr bwMode="auto">
                    <a:xfrm flipH="1" flipV="1">
                      <a:off x="3099" y="1392"/>
                      <a:ext cx="27" cy="17"/>
                    </a:xfrm>
                    <a:prstGeom prst="line">
                      <a:avLst/>
                    </a:prstGeom>
                    <a:noFill/>
                    <a:ln w="9360">
                      <a:solidFill>
                        <a:srgbClr val="000000"/>
                      </a:solidFill>
                      <a:miter lim="800000"/>
                      <a:headEnd/>
                      <a:tailEnd/>
                    </a:ln>
                  </p:spPr>
                  <p:txBody>
                    <a:bodyPr/>
                    <a:lstStyle/>
                    <a:p>
                      <a:endParaRPr lang="en-GB"/>
                    </a:p>
                  </p:txBody>
                </p:sp>
                <p:sp>
                  <p:nvSpPr>
                    <p:cNvPr id="54543" name="Line 1390"/>
                    <p:cNvSpPr>
                      <a:spLocks noChangeShapeType="1"/>
                    </p:cNvSpPr>
                    <p:nvPr/>
                  </p:nvSpPr>
                  <p:spPr bwMode="auto">
                    <a:xfrm flipV="1">
                      <a:off x="3105" y="1382"/>
                      <a:ext cx="16" cy="19"/>
                    </a:xfrm>
                    <a:prstGeom prst="line">
                      <a:avLst/>
                    </a:prstGeom>
                    <a:noFill/>
                    <a:ln w="9360">
                      <a:solidFill>
                        <a:srgbClr val="000000"/>
                      </a:solidFill>
                      <a:miter lim="800000"/>
                      <a:headEnd/>
                      <a:tailEnd/>
                    </a:ln>
                  </p:spPr>
                  <p:txBody>
                    <a:bodyPr/>
                    <a:lstStyle/>
                    <a:p>
                      <a:endParaRPr lang="en-GB"/>
                    </a:p>
                  </p:txBody>
                </p:sp>
              </p:grpSp>
              <p:grpSp>
                <p:nvGrpSpPr>
                  <p:cNvPr id="54733" name="Group 1391"/>
                  <p:cNvGrpSpPr>
                    <a:grpSpLocks/>
                  </p:cNvGrpSpPr>
                  <p:nvPr/>
                </p:nvGrpSpPr>
                <p:grpSpPr bwMode="auto">
                  <a:xfrm>
                    <a:off x="3100" y="1362"/>
                    <a:ext cx="25" cy="25"/>
                    <a:chOff x="3100" y="1362"/>
                    <a:chExt cx="25" cy="25"/>
                  </a:xfrm>
                </p:grpSpPr>
                <p:sp>
                  <p:nvSpPr>
                    <p:cNvPr id="54540" name="Line 1392"/>
                    <p:cNvSpPr>
                      <a:spLocks noChangeShapeType="1"/>
                    </p:cNvSpPr>
                    <p:nvPr/>
                  </p:nvSpPr>
                  <p:spPr bwMode="auto">
                    <a:xfrm flipH="1" flipV="1">
                      <a:off x="3099" y="1371"/>
                      <a:ext cx="27" cy="17"/>
                    </a:xfrm>
                    <a:prstGeom prst="line">
                      <a:avLst/>
                    </a:prstGeom>
                    <a:noFill/>
                    <a:ln w="9360">
                      <a:solidFill>
                        <a:srgbClr val="000000"/>
                      </a:solidFill>
                      <a:miter lim="800000"/>
                      <a:headEnd/>
                      <a:tailEnd/>
                    </a:ln>
                  </p:spPr>
                  <p:txBody>
                    <a:bodyPr/>
                    <a:lstStyle/>
                    <a:p>
                      <a:endParaRPr lang="en-GB"/>
                    </a:p>
                  </p:txBody>
                </p:sp>
                <p:sp>
                  <p:nvSpPr>
                    <p:cNvPr id="54541" name="Line 1393"/>
                    <p:cNvSpPr>
                      <a:spLocks noChangeShapeType="1"/>
                    </p:cNvSpPr>
                    <p:nvPr/>
                  </p:nvSpPr>
                  <p:spPr bwMode="auto">
                    <a:xfrm flipV="1">
                      <a:off x="3105" y="1362"/>
                      <a:ext cx="16" cy="19"/>
                    </a:xfrm>
                    <a:prstGeom prst="line">
                      <a:avLst/>
                    </a:prstGeom>
                    <a:noFill/>
                    <a:ln w="9360">
                      <a:solidFill>
                        <a:srgbClr val="000000"/>
                      </a:solidFill>
                      <a:miter lim="800000"/>
                      <a:headEnd/>
                      <a:tailEnd/>
                    </a:ln>
                  </p:spPr>
                  <p:txBody>
                    <a:bodyPr/>
                    <a:lstStyle/>
                    <a:p>
                      <a:endParaRPr lang="en-GB"/>
                    </a:p>
                  </p:txBody>
                </p:sp>
              </p:grpSp>
              <p:grpSp>
                <p:nvGrpSpPr>
                  <p:cNvPr id="54734" name="Group 1394"/>
                  <p:cNvGrpSpPr>
                    <a:grpSpLocks/>
                  </p:cNvGrpSpPr>
                  <p:nvPr/>
                </p:nvGrpSpPr>
                <p:grpSpPr bwMode="auto">
                  <a:xfrm>
                    <a:off x="3100" y="1343"/>
                    <a:ext cx="25" cy="25"/>
                    <a:chOff x="3100" y="1343"/>
                    <a:chExt cx="25" cy="25"/>
                  </a:xfrm>
                </p:grpSpPr>
                <p:sp>
                  <p:nvSpPr>
                    <p:cNvPr id="54538" name="Line 1395"/>
                    <p:cNvSpPr>
                      <a:spLocks noChangeShapeType="1"/>
                    </p:cNvSpPr>
                    <p:nvPr/>
                  </p:nvSpPr>
                  <p:spPr bwMode="auto">
                    <a:xfrm flipH="1" flipV="1">
                      <a:off x="3099" y="1352"/>
                      <a:ext cx="27" cy="17"/>
                    </a:xfrm>
                    <a:prstGeom prst="line">
                      <a:avLst/>
                    </a:prstGeom>
                    <a:noFill/>
                    <a:ln w="9360">
                      <a:solidFill>
                        <a:srgbClr val="000000"/>
                      </a:solidFill>
                      <a:miter lim="800000"/>
                      <a:headEnd/>
                      <a:tailEnd/>
                    </a:ln>
                  </p:spPr>
                  <p:txBody>
                    <a:bodyPr/>
                    <a:lstStyle/>
                    <a:p>
                      <a:endParaRPr lang="en-GB"/>
                    </a:p>
                  </p:txBody>
                </p:sp>
                <p:sp>
                  <p:nvSpPr>
                    <p:cNvPr id="54539" name="Line 1396"/>
                    <p:cNvSpPr>
                      <a:spLocks noChangeShapeType="1"/>
                    </p:cNvSpPr>
                    <p:nvPr/>
                  </p:nvSpPr>
                  <p:spPr bwMode="auto">
                    <a:xfrm flipV="1">
                      <a:off x="3105" y="1342"/>
                      <a:ext cx="16" cy="19"/>
                    </a:xfrm>
                    <a:prstGeom prst="line">
                      <a:avLst/>
                    </a:prstGeom>
                    <a:noFill/>
                    <a:ln w="9360">
                      <a:solidFill>
                        <a:srgbClr val="000000"/>
                      </a:solidFill>
                      <a:miter lim="800000"/>
                      <a:headEnd/>
                      <a:tailEnd/>
                    </a:ln>
                  </p:spPr>
                  <p:txBody>
                    <a:bodyPr/>
                    <a:lstStyle/>
                    <a:p>
                      <a:endParaRPr lang="en-GB"/>
                    </a:p>
                  </p:txBody>
                </p:sp>
              </p:grpSp>
              <p:grpSp>
                <p:nvGrpSpPr>
                  <p:cNvPr id="54752" name="Group 1397"/>
                  <p:cNvGrpSpPr>
                    <a:grpSpLocks/>
                  </p:cNvGrpSpPr>
                  <p:nvPr/>
                </p:nvGrpSpPr>
                <p:grpSpPr bwMode="auto">
                  <a:xfrm>
                    <a:off x="3100" y="1323"/>
                    <a:ext cx="25" cy="25"/>
                    <a:chOff x="3100" y="1323"/>
                    <a:chExt cx="25" cy="25"/>
                  </a:xfrm>
                </p:grpSpPr>
                <p:sp>
                  <p:nvSpPr>
                    <p:cNvPr id="54536" name="Line 1398"/>
                    <p:cNvSpPr>
                      <a:spLocks noChangeShapeType="1"/>
                    </p:cNvSpPr>
                    <p:nvPr/>
                  </p:nvSpPr>
                  <p:spPr bwMode="auto">
                    <a:xfrm flipH="1" flipV="1">
                      <a:off x="3099" y="1332"/>
                      <a:ext cx="27" cy="17"/>
                    </a:xfrm>
                    <a:prstGeom prst="line">
                      <a:avLst/>
                    </a:prstGeom>
                    <a:noFill/>
                    <a:ln w="9360">
                      <a:solidFill>
                        <a:srgbClr val="000000"/>
                      </a:solidFill>
                      <a:miter lim="800000"/>
                      <a:headEnd/>
                      <a:tailEnd/>
                    </a:ln>
                  </p:spPr>
                  <p:txBody>
                    <a:bodyPr/>
                    <a:lstStyle/>
                    <a:p>
                      <a:endParaRPr lang="en-GB"/>
                    </a:p>
                  </p:txBody>
                </p:sp>
                <p:sp>
                  <p:nvSpPr>
                    <p:cNvPr id="54537" name="Line 1399"/>
                    <p:cNvSpPr>
                      <a:spLocks noChangeShapeType="1"/>
                    </p:cNvSpPr>
                    <p:nvPr/>
                  </p:nvSpPr>
                  <p:spPr bwMode="auto">
                    <a:xfrm flipV="1">
                      <a:off x="3105" y="1322"/>
                      <a:ext cx="16" cy="19"/>
                    </a:xfrm>
                    <a:prstGeom prst="line">
                      <a:avLst/>
                    </a:prstGeom>
                    <a:noFill/>
                    <a:ln w="9360">
                      <a:solidFill>
                        <a:srgbClr val="000000"/>
                      </a:solidFill>
                      <a:miter lim="800000"/>
                      <a:headEnd/>
                      <a:tailEnd/>
                    </a:ln>
                  </p:spPr>
                  <p:txBody>
                    <a:bodyPr/>
                    <a:lstStyle/>
                    <a:p>
                      <a:endParaRPr lang="en-GB"/>
                    </a:p>
                  </p:txBody>
                </p:sp>
              </p:grpSp>
              <p:grpSp>
                <p:nvGrpSpPr>
                  <p:cNvPr id="54753" name="Group 1400"/>
                  <p:cNvGrpSpPr>
                    <a:grpSpLocks/>
                  </p:cNvGrpSpPr>
                  <p:nvPr/>
                </p:nvGrpSpPr>
                <p:grpSpPr bwMode="auto">
                  <a:xfrm>
                    <a:off x="3100" y="1303"/>
                    <a:ext cx="25" cy="25"/>
                    <a:chOff x="3100" y="1303"/>
                    <a:chExt cx="25" cy="25"/>
                  </a:xfrm>
                </p:grpSpPr>
                <p:sp>
                  <p:nvSpPr>
                    <p:cNvPr id="54534" name="Line 1401"/>
                    <p:cNvSpPr>
                      <a:spLocks noChangeShapeType="1"/>
                    </p:cNvSpPr>
                    <p:nvPr/>
                  </p:nvSpPr>
                  <p:spPr bwMode="auto">
                    <a:xfrm flipH="1" flipV="1">
                      <a:off x="3099" y="1313"/>
                      <a:ext cx="27" cy="17"/>
                    </a:xfrm>
                    <a:prstGeom prst="line">
                      <a:avLst/>
                    </a:prstGeom>
                    <a:noFill/>
                    <a:ln w="9360">
                      <a:solidFill>
                        <a:srgbClr val="000000"/>
                      </a:solidFill>
                      <a:miter lim="800000"/>
                      <a:headEnd/>
                      <a:tailEnd/>
                    </a:ln>
                  </p:spPr>
                  <p:txBody>
                    <a:bodyPr/>
                    <a:lstStyle/>
                    <a:p>
                      <a:endParaRPr lang="en-GB"/>
                    </a:p>
                  </p:txBody>
                </p:sp>
                <p:sp>
                  <p:nvSpPr>
                    <p:cNvPr id="54535" name="Line 1402"/>
                    <p:cNvSpPr>
                      <a:spLocks noChangeShapeType="1"/>
                    </p:cNvSpPr>
                    <p:nvPr/>
                  </p:nvSpPr>
                  <p:spPr bwMode="auto">
                    <a:xfrm flipV="1">
                      <a:off x="3105" y="1302"/>
                      <a:ext cx="16" cy="19"/>
                    </a:xfrm>
                    <a:prstGeom prst="line">
                      <a:avLst/>
                    </a:prstGeom>
                    <a:noFill/>
                    <a:ln w="9360">
                      <a:solidFill>
                        <a:srgbClr val="000000"/>
                      </a:solidFill>
                      <a:miter lim="800000"/>
                      <a:headEnd/>
                      <a:tailEnd/>
                    </a:ln>
                  </p:spPr>
                  <p:txBody>
                    <a:bodyPr/>
                    <a:lstStyle/>
                    <a:p>
                      <a:endParaRPr lang="en-GB"/>
                    </a:p>
                  </p:txBody>
                </p:sp>
              </p:grpSp>
              <p:grpSp>
                <p:nvGrpSpPr>
                  <p:cNvPr id="54755" name="Group 1403"/>
                  <p:cNvGrpSpPr>
                    <a:grpSpLocks/>
                  </p:cNvGrpSpPr>
                  <p:nvPr/>
                </p:nvGrpSpPr>
                <p:grpSpPr bwMode="auto">
                  <a:xfrm>
                    <a:off x="3100" y="1283"/>
                    <a:ext cx="25" cy="25"/>
                    <a:chOff x="3100" y="1283"/>
                    <a:chExt cx="25" cy="25"/>
                  </a:xfrm>
                </p:grpSpPr>
                <p:sp>
                  <p:nvSpPr>
                    <p:cNvPr id="54532" name="Line 1404"/>
                    <p:cNvSpPr>
                      <a:spLocks noChangeShapeType="1"/>
                    </p:cNvSpPr>
                    <p:nvPr/>
                  </p:nvSpPr>
                  <p:spPr bwMode="auto">
                    <a:xfrm flipH="1" flipV="1">
                      <a:off x="3099" y="1292"/>
                      <a:ext cx="27" cy="17"/>
                    </a:xfrm>
                    <a:prstGeom prst="line">
                      <a:avLst/>
                    </a:prstGeom>
                    <a:noFill/>
                    <a:ln w="9360">
                      <a:solidFill>
                        <a:srgbClr val="000000"/>
                      </a:solidFill>
                      <a:miter lim="800000"/>
                      <a:headEnd/>
                      <a:tailEnd/>
                    </a:ln>
                  </p:spPr>
                  <p:txBody>
                    <a:bodyPr/>
                    <a:lstStyle/>
                    <a:p>
                      <a:endParaRPr lang="en-GB"/>
                    </a:p>
                  </p:txBody>
                </p:sp>
                <p:sp>
                  <p:nvSpPr>
                    <p:cNvPr id="54533" name="Line 1405"/>
                    <p:cNvSpPr>
                      <a:spLocks noChangeShapeType="1"/>
                    </p:cNvSpPr>
                    <p:nvPr/>
                  </p:nvSpPr>
                  <p:spPr bwMode="auto">
                    <a:xfrm flipV="1">
                      <a:off x="3105" y="1282"/>
                      <a:ext cx="16" cy="19"/>
                    </a:xfrm>
                    <a:prstGeom prst="line">
                      <a:avLst/>
                    </a:prstGeom>
                    <a:noFill/>
                    <a:ln w="9360">
                      <a:solidFill>
                        <a:srgbClr val="000000"/>
                      </a:solidFill>
                      <a:miter lim="800000"/>
                      <a:headEnd/>
                      <a:tailEnd/>
                    </a:ln>
                  </p:spPr>
                  <p:txBody>
                    <a:bodyPr/>
                    <a:lstStyle/>
                    <a:p>
                      <a:endParaRPr lang="en-GB"/>
                    </a:p>
                  </p:txBody>
                </p:sp>
              </p:grpSp>
            </p:grpSp>
          </p:grpSp>
        </p:grpSp>
        <p:grpSp>
          <p:nvGrpSpPr>
            <p:cNvPr id="54756" name="Group 1406"/>
            <p:cNvGrpSpPr>
              <a:grpSpLocks/>
            </p:cNvGrpSpPr>
            <p:nvPr/>
          </p:nvGrpSpPr>
          <p:grpSpPr bwMode="auto">
            <a:xfrm>
              <a:off x="2849" y="1095"/>
              <a:ext cx="115" cy="380"/>
              <a:chOff x="2849" y="1095"/>
              <a:chExt cx="115" cy="380"/>
            </a:xfrm>
          </p:grpSpPr>
          <p:grpSp>
            <p:nvGrpSpPr>
              <p:cNvPr id="54757" name="Group 1407"/>
              <p:cNvGrpSpPr>
                <a:grpSpLocks/>
              </p:cNvGrpSpPr>
              <p:nvPr/>
            </p:nvGrpSpPr>
            <p:grpSpPr bwMode="auto">
              <a:xfrm>
                <a:off x="2849" y="1095"/>
                <a:ext cx="100" cy="180"/>
                <a:chOff x="2849" y="1095"/>
                <a:chExt cx="100" cy="180"/>
              </a:xfrm>
            </p:grpSpPr>
            <p:sp>
              <p:nvSpPr>
                <p:cNvPr id="54471" name="Oval 1408"/>
                <p:cNvSpPr>
                  <a:spLocks noChangeArrowheads="1"/>
                </p:cNvSpPr>
                <p:nvPr/>
              </p:nvSpPr>
              <p:spPr bwMode="auto">
                <a:xfrm>
                  <a:off x="2849" y="1095"/>
                  <a:ext cx="54" cy="29"/>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4472" name="Line 1409"/>
                <p:cNvSpPr>
                  <a:spLocks noChangeShapeType="1"/>
                </p:cNvSpPr>
                <p:nvPr/>
              </p:nvSpPr>
              <p:spPr bwMode="auto">
                <a:xfrm>
                  <a:off x="2879" y="1126"/>
                  <a:ext cx="0" cy="14"/>
                </a:xfrm>
                <a:prstGeom prst="line">
                  <a:avLst/>
                </a:prstGeom>
                <a:noFill/>
                <a:ln w="9360">
                  <a:solidFill>
                    <a:srgbClr val="000000"/>
                  </a:solidFill>
                  <a:miter lim="800000"/>
                  <a:headEnd/>
                  <a:tailEnd/>
                </a:ln>
              </p:spPr>
              <p:txBody>
                <a:bodyPr/>
                <a:lstStyle/>
                <a:p>
                  <a:endParaRPr lang="en-GB"/>
                </a:p>
              </p:txBody>
            </p:sp>
            <p:sp>
              <p:nvSpPr>
                <p:cNvPr id="54473" name="Line 1410"/>
                <p:cNvSpPr>
                  <a:spLocks noChangeShapeType="1"/>
                </p:cNvSpPr>
                <p:nvPr/>
              </p:nvSpPr>
              <p:spPr bwMode="auto">
                <a:xfrm>
                  <a:off x="2879" y="1142"/>
                  <a:ext cx="58" cy="0"/>
                </a:xfrm>
                <a:prstGeom prst="line">
                  <a:avLst/>
                </a:prstGeom>
                <a:noFill/>
                <a:ln w="9360">
                  <a:solidFill>
                    <a:srgbClr val="000000"/>
                  </a:solidFill>
                  <a:miter lim="800000"/>
                  <a:headEnd/>
                  <a:tailEnd/>
                </a:ln>
              </p:spPr>
              <p:txBody>
                <a:bodyPr/>
                <a:lstStyle/>
                <a:p>
                  <a:endParaRPr lang="en-GB"/>
                </a:p>
              </p:txBody>
            </p:sp>
            <p:sp>
              <p:nvSpPr>
                <p:cNvPr id="54474" name="Line 1411"/>
                <p:cNvSpPr>
                  <a:spLocks noChangeShapeType="1"/>
                </p:cNvSpPr>
                <p:nvPr/>
              </p:nvSpPr>
              <p:spPr bwMode="auto">
                <a:xfrm>
                  <a:off x="2939" y="1142"/>
                  <a:ext cx="0" cy="5"/>
                </a:xfrm>
                <a:prstGeom prst="line">
                  <a:avLst/>
                </a:prstGeom>
                <a:noFill/>
                <a:ln w="9360">
                  <a:solidFill>
                    <a:srgbClr val="000000"/>
                  </a:solidFill>
                  <a:miter lim="800000"/>
                  <a:headEnd/>
                  <a:tailEnd/>
                </a:ln>
              </p:spPr>
              <p:txBody>
                <a:bodyPr/>
                <a:lstStyle/>
                <a:p>
                  <a:endParaRPr lang="en-GB"/>
                </a:p>
              </p:txBody>
            </p:sp>
            <p:sp>
              <p:nvSpPr>
                <p:cNvPr id="54475" name="Line 1412"/>
                <p:cNvSpPr>
                  <a:spLocks noChangeShapeType="1"/>
                </p:cNvSpPr>
                <p:nvPr/>
              </p:nvSpPr>
              <p:spPr bwMode="auto">
                <a:xfrm>
                  <a:off x="2909" y="1142"/>
                  <a:ext cx="0" cy="5"/>
                </a:xfrm>
                <a:prstGeom prst="line">
                  <a:avLst/>
                </a:prstGeom>
                <a:noFill/>
                <a:ln w="9360">
                  <a:solidFill>
                    <a:srgbClr val="000000"/>
                  </a:solidFill>
                  <a:miter lim="800000"/>
                  <a:headEnd/>
                  <a:tailEnd/>
                </a:ln>
              </p:spPr>
              <p:txBody>
                <a:bodyPr/>
                <a:lstStyle/>
                <a:p>
                  <a:endParaRPr lang="en-GB"/>
                </a:p>
              </p:txBody>
            </p:sp>
            <p:grpSp>
              <p:nvGrpSpPr>
                <p:cNvPr id="54758" name="Group 1413"/>
                <p:cNvGrpSpPr>
                  <a:grpSpLocks/>
                </p:cNvGrpSpPr>
                <p:nvPr/>
              </p:nvGrpSpPr>
              <p:grpSpPr bwMode="auto">
                <a:xfrm>
                  <a:off x="2894" y="1149"/>
                  <a:ext cx="25" cy="126"/>
                  <a:chOff x="2894" y="1149"/>
                  <a:chExt cx="25" cy="126"/>
                </a:xfrm>
              </p:grpSpPr>
              <p:sp>
                <p:nvSpPr>
                  <p:cNvPr id="54497" name="Line 1414"/>
                  <p:cNvSpPr>
                    <a:spLocks noChangeShapeType="1"/>
                  </p:cNvSpPr>
                  <p:nvPr/>
                </p:nvSpPr>
                <p:spPr bwMode="auto">
                  <a:xfrm flipH="1">
                    <a:off x="2893" y="1149"/>
                    <a:ext cx="20" cy="5"/>
                  </a:xfrm>
                  <a:prstGeom prst="line">
                    <a:avLst/>
                  </a:prstGeom>
                  <a:noFill/>
                  <a:ln w="9360">
                    <a:solidFill>
                      <a:srgbClr val="000000"/>
                    </a:solidFill>
                    <a:miter lim="800000"/>
                    <a:headEnd/>
                    <a:tailEnd/>
                  </a:ln>
                </p:spPr>
                <p:txBody>
                  <a:bodyPr/>
                  <a:lstStyle/>
                  <a:p>
                    <a:endParaRPr lang="en-GB"/>
                  </a:p>
                </p:txBody>
              </p:sp>
              <p:grpSp>
                <p:nvGrpSpPr>
                  <p:cNvPr id="54759" name="Group 1415"/>
                  <p:cNvGrpSpPr>
                    <a:grpSpLocks/>
                  </p:cNvGrpSpPr>
                  <p:nvPr/>
                </p:nvGrpSpPr>
                <p:grpSpPr bwMode="auto">
                  <a:xfrm>
                    <a:off x="2895" y="1155"/>
                    <a:ext cx="24" cy="18"/>
                    <a:chOff x="2895" y="1155"/>
                    <a:chExt cx="24" cy="18"/>
                  </a:xfrm>
                </p:grpSpPr>
                <p:sp>
                  <p:nvSpPr>
                    <p:cNvPr id="54514" name="Line 1416"/>
                    <p:cNvSpPr>
                      <a:spLocks noChangeShapeType="1"/>
                    </p:cNvSpPr>
                    <p:nvPr/>
                  </p:nvSpPr>
                  <p:spPr bwMode="auto">
                    <a:xfrm>
                      <a:off x="2899" y="1155"/>
                      <a:ext cx="15" cy="7"/>
                    </a:xfrm>
                    <a:prstGeom prst="line">
                      <a:avLst/>
                    </a:prstGeom>
                    <a:noFill/>
                    <a:ln w="9360">
                      <a:solidFill>
                        <a:srgbClr val="000000"/>
                      </a:solidFill>
                      <a:miter lim="800000"/>
                      <a:headEnd/>
                      <a:tailEnd/>
                    </a:ln>
                  </p:spPr>
                  <p:txBody>
                    <a:bodyPr/>
                    <a:lstStyle/>
                    <a:p>
                      <a:endParaRPr lang="en-GB"/>
                    </a:p>
                  </p:txBody>
                </p:sp>
                <p:sp>
                  <p:nvSpPr>
                    <p:cNvPr id="54515" name="Line 1417"/>
                    <p:cNvSpPr>
                      <a:spLocks noChangeShapeType="1"/>
                    </p:cNvSpPr>
                    <p:nvPr/>
                  </p:nvSpPr>
                  <p:spPr bwMode="auto">
                    <a:xfrm flipH="1">
                      <a:off x="2893" y="1164"/>
                      <a:ext cx="26" cy="9"/>
                    </a:xfrm>
                    <a:prstGeom prst="line">
                      <a:avLst/>
                    </a:prstGeom>
                    <a:noFill/>
                    <a:ln w="9360">
                      <a:solidFill>
                        <a:srgbClr val="000000"/>
                      </a:solidFill>
                      <a:miter lim="800000"/>
                      <a:headEnd/>
                      <a:tailEnd/>
                    </a:ln>
                  </p:spPr>
                  <p:txBody>
                    <a:bodyPr/>
                    <a:lstStyle/>
                    <a:p>
                      <a:endParaRPr lang="en-GB"/>
                    </a:p>
                  </p:txBody>
                </p:sp>
              </p:grpSp>
              <p:grpSp>
                <p:nvGrpSpPr>
                  <p:cNvPr id="54760" name="Group 1418"/>
                  <p:cNvGrpSpPr>
                    <a:grpSpLocks/>
                  </p:cNvGrpSpPr>
                  <p:nvPr/>
                </p:nvGrpSpPr>
                <p:grpSpPr bwMode="auto">
                  <a:xfrm>
                    <a:off x="2895" y="1176"/>
                    <a:ext cx="24" cy="18"/>
                    <a:chOff x="2895" y="1176"/>
                    <a:chExt cx="24" cy="18"/>
                  </a:xfrm>
                </p:grpSpPr>
                <p:sp>
                  <p:nvSpPr>
                    <p:cNvPr id="54512" name="Line 1419"/>
                    <p:cNvSpPr>
                      <a:spLocks noChangeShapeType="1"/>
                    </p:cNvSpPr>
                    <p:nvPr/>
                  </p:nvSpPr>
                  <p:spPr bwMode="auto">
                    <a:xfrm>
                      <a:off x="2899" y="1176"/>
                      <a:ext cx="15" cy="7"/>
                    </a:xfrm>
                    <a:prstGeom prst="line">
                      <a:avLst/>
                    </a:prstGeom>
                    <a:noFill/>
                    <a:ln w="9360">
                      <a:solidFill>
                        <a:srgbClr val="000000"/>
                      </a:solidFill>
                      <a:miter lim="800000"/>
                      <a:headEnd/>
                      <a:tailEnd/>
                    </a:ln>
                  </p:spPr>
                  <p:txBody>
                    <a:bodyPr/>
                    <a:lstStyle/>
                    <a:p>
                      <a:endParaRPr lang="en-GB"/>
                    </a:p>
                  </p:txBody>
                </p:sp>
                <p:sp>
                  <p:nvSpPr>
                    <p:cNvPr id="54513" name="Line 1420"/>
                    <p:cNvSpPr>
                      <a:spLocks noChangeShapeType="1"/>
                    </p:cNvSpPr>
                    <p:nvPr/>
                  </p:nvSpPr>
                  <p:spPr bwMode="auto">
                    <a:xfrm flipH="1">
                      <a:off x="2893" y="1185"/>
                      <a:ext cx="26" cy="9"/>
                    </a:xfrm>
                    <a:prstGeom prst="line">
                      <a:avLst/>
                    </a:prstGeom>
                    <a:noFill/>
                    <a:ln w="9360">
                      <a:solidFill>
                        <a:srgbClr val="000000"/>
                      </a:solidFill>
                      <a:miter lim="800000"/>
                      <a:headEnd/>
                      <a:tailEnd/>
                    </a:ln>
                  </p:spPr>
                  <p:txBody>
                    <a:bodyPr/>
                    <a:lstStyle/>
                    <a:p>
                      <a:endParaRPr lang="en-GB"/>
                    </a:p>
                  </p:txBody>
                </p:sp>
              </p:grpSp>
              <p:grpSp>
                <p:nvGrpSpPr>
                  <p:cNvPr id="54774" name="Group 1421"/>
                  <p:cNvGrpSpPr>
                    <a:grpSpLocks/>
                  </p:cNvGrpSpPr>
                  <p:nvPr/>
                </p:nvGrpSpPr>
                <p:grpSpPr bwMode="auto">
                  <a:xfrm>
                    <a:off x="2895" y="1196"/>
                    <a:ext cx="24" cy="18"/>
                    <a:chOff x="2895" y="1196"/>
                    <a:chExt cx="24" cy="18"/>
                  </a:xfrm>
                </p:grpSpPr>
                <p:sp>
                  <p:nvSpPr>
                    <p:cNvPr id="54510" name="Line 1422"/>
                    <p:cNvSpPr>
                      <a:spLocks noChangeShapeType="1"/>
                    </p:cNvSpPr>
                    <p:nvPr/>
                  </p:nvSpPr>
                  <p:spPr bwMode="auto">
                    <a:xfrm>
                      <a:off x="2899" y="1196"/>
                      <a:ext cx="15" cy="7"/>
                    </a:xfrm>
                    <a:prstGeom prst="line">
                      <a:avLst/>
                    </a:prstGeom>
                    <a:noFill/>
                    <a:ln w="9360">
                      <a:solidFill>
                        <a:srgbClr val="000000"/>
                      </a:solidFill>
                      <a:miter lim="800000"/>
                      <a:headEnd/>
                      <a:tailEnd/>
                    </a:ln>
                  </p:spPr>
                  <p:txBody>
                    <a:bodyPr/>
                    <a:lstStyle/>
                    <a:p>
                      <a:endParaRPr lang="en-GB"/>
                    </a:p>
                  </p:txBody>
                </p:sp>
                <p:sp>
                  <p:nvSpPr>
                    <p:cNvPr id="54511" name="Line 1423"/>
                    <p:cNvSpPr>
                      <a:spLocks noChangeShapeType="1"/>
                    </p:cNvSpPr>
                    <p:nvPr/>
                  </p:nvSpPr>
                  <p:spPr bwMode="auto">
                    <a:xfrm flipH="1">
                      <a:off x="2893" y="1205"/>
                      <a:ext cx="26" cy="9"/>
                    </a:xfrm>
                    <a:prstGeom prst="line">
                      <a:avLst/>
                    </a:prstGeom>
                    <a:noFill/>
                    <a:ln w="9360">
                      <a:solidFill>
                        <a:srgbClr val="000000"/>
                      </a:solidFill>
                      <a:miter lim="800000"/>
                      <a:headEnd/>
                      <a:tailEnd/>
                    </a:ln>
                  </p:spPr>
                  <p:txBody>
                    <a:bodyPr/>
                    <a:lstStyle/>
                    <a:p>
                      <a:endParaRPr lang="en-GB"/>
                    </a:p>
                  </p:txBody>
                </p:sp>
              </p:grpSp>
              <p:grpSp>
                <p:nvGrpSpPr>
                  <p:cNvPr id="54775" name="Group 1424"/>
                  <p:cNvGrpSpPr>
                    <a:grpSpLocks/>
                  </p:cNvGrpSpPr>
                  <p:nvPr/>
                </p:nvGrpSpPr>
                <p:grpSpPr bwMode="auto">
                  <a:xfrm>
                    <a:off x="2895" y="1216"/>
                    <a:ext cx="24" cy="18"/>
                    <a:chOff x="2895" y="1216"/>
                    <a:chExt cx="24" cy="18"/>
                  </a:xfrm>
                </p:grpSpPr>
                <p:sp>
                  <p:nvSpPr>
                    <p:cNvPr id="54508" name="Line 1425"/>
                    <p:cNvSpPr>
                      <a:spLocks noChangeShapeType="1"/>
                    </p:cNvSpPr>
                    <p:nvPr/>
                  </p:nvSpPr>
                  <p:spPr bwMode="auto">
                    <a:xfrm>
                      <a:off x="2899" y="1216"/>
                      <a:ext cx="15" cy="7"/>
                    </a:xfrm>
                    <a:prstGeom prst="line">
                      <a:avLst/>
                    </a:prstGeom>
                    <a:noFill/>
                    <a:ln w="9360">
                      <a:solidFill>
                        <a:srgbClr val="000000"/>
                      </a:solidFill>
                      <a:miter lim="800000"/>
                      <a:headEnd/>
                      <a:tailEnd/>
                    </a:ln>
                  </p:spPr>
                  <p:txBody>
                    <a:bodyPr/>
                    <a:lstStyle/>
                    <a:p>
                      <a:endParaRPr lang="en-GB"/>
                    </a:p>
                  </p:txBody>
                </p:sp>
                <p:sp>
                  <p:nvSpPr>
                    <p:cNvPr id="54509" name="Line 1426"/>
                    <p:cNvSpPr>
                      <a:spLocks noChangeShapeType="1"/>
                    </p:cNvSpPr>
                    <p:nvPr/>
                  </p:nvSpPr>
                  <p:spPr bwMode="auto">
                    <a:xfrm flipH="1">
                      <a:off x="2893" y="1225"/>
                      <a:ext cx="26" cy="9"/>
                    </a:xfrm>
                    <a:prstGeom prst="line">
                      <a:avLst/>
                    </a:prstGeom>
                    <a:noFill/>
                    <a:ln w="9360">
                      <a:solidFill>
                        <a:srgbClr val="000000"/>
                      </a:solidFill>
                      <a:miter lim="800000"/>
                      <a:headEnd/>
                      <a:tailEnd/>
                    </a:ln>
                  </p:spPr>
                  <p:txBody>
                    <a:bodyPr/>
                    <a:lstStyle/>
                    <a:p>
                      <a:endParaRPr lang="en-GB"/>
                    </a:p>
                  </p:txBody>
                </p:sp>
              </p:grpSp>
              <p:grpSp>
                <p:nvGrpSpPr>
                  <p:cNvPr id="54776" name="Group 1427"/>
                  <p:cNvGrpSpPr>
                    <a:grpSpLocks/>
                  </p:cNvGrpSpPr>
                  <p:nvPr/>
                </p:nvGrpSpPr>
                <p:grpSpPr bwMode="auto">
                  <a:xfrm>
                    <a:off x="2895" y="1237"/>
                    <a:ext cx="24" cy="17"/>
                    <a:chOff x="2895" y="1237"/>
                    <a:chExt cx="24" cy="17"/>
                  </a:xfrm>
                </p:grpSpPr>
                <p:sp>
                  <p:nvSpPr>
                    <p:cNvPr id="54506" name="Line 1428"/>
                    <p:cNvSpPr>
                      <a:spLocks noChangeShapeType="1"/>
                    </p:cNvSpPr>
                    <p:nvPr/>
                  </p:nvSpPr>
                  <p:spPr bwMode="auto">
                    <a:xfrm>
                      <a:off x="2899" y="1237"/>
                      <a:ext cx="15" cy="7"/>
                    </a:xfrm>
                    <a:prstGeom prst="line">
                      <a:avLst/>
                    </a:prstGeom>
                    <a:noFill/>
                    <a:ln w="9360">
                      <a:solidFill>
                        <a:srgbClr val="000000"/>
                      </a:solidFill>
                      <a:miter lim="800000"/>
                      <a:headEnd/>
                      <a:tailEnd/>
                    </a:ln>
                  </p:spPr>
                  <p:txBody>
                    <a:bodyPr/>
                    <a:lstStyle/>
                    <a:p>
                      <a:endParaRPr lang="en-GB"/>
                    </a:p>
                  </p:txBody>
                </p:sp>
                <p:sp>
                  <p:nvSpPr>
                    <p:cNvPr id="54507" name="Line 1429"/>
                    <p:cNvSpPr>
                      <a:spLocks noChangeShapeType="1"/>
                    </p:cNvSpPr>
                    <p:nvPr/>
                  </p:nvSpPr>
                  <p:spPr bwMode="auto">
                    <a:xfrm flipH="1">
                      <a:off x="2893" y="1245"/>
                      <a:ext cx="26" cy="9"/>
                    </a:xfrm>
                    <a:prstGeom prst="line">
                      <a:avLst/>
                    </a:prstGeom>
                    <a:noFill/>
                    <a:ln w="9360">
                      <a:solidFill>
                        <a:srgbClr val="000000"/>
                      </a:solidFill>
                      <a:miter lim="800000"/>
                      <a:headEnd/>
                      <a:tailEnd/>
                    </a:ln>
                  </p:spPr>
                  <p:txBody>
                    <a:bodyPr/>
                    <a:lstStyle/>
                    <a:p>
                      <a:endParaRPr lang="en-GB"/>
                    </a:p>
                  </p:txBody>
                </p:sp>
              </p:grpSp>
              <p:grpSp>
                <p:nvGrpSpPr>
                  <p:cNvPr id="54777" name="Group 1430"/>
                  <p:cNvGrpSpPr>
                    <a:grpSpLocks/>
                  </p:cNvGrpSpPr>
                  <p:nvPr/>
                </p:nvGrpSpPr>
                <p:grpSpPr bwMode="auto">
                  <a:xfrm>
                    <a:off x="2895" y="1257"/>
                    <a:ext cx="24" cy="18"/>
                    <a:chOff x="2895" y="1257"/>
                    <a:chExt cx="24" cy="18"/>
                  </a:xfrm>
                </p:grpSpPr>
                <p:sp>
                  <p:nvSpPr>
                    <p:cNvPr id="54504" name="Line 1431"/>
                    <p:cNvSpPr>
                      <a:spLocks noChangeShapeType="1"/>
                    </p:cNvSpPr>
                    <p:nvPr/>
                  </p:nvSpPr>
                  <p:spPr bwMode="auto">
                    <a:xfrm>
                      <a:off x="2899" y="1257"/>
                      <a:ext cx="15" cy="7"/>
                    </a:xfrm>
                    <a:prstGeom prst="line">
                      <a:avLst/>
                    </a:prstGeom>
                    <a:noFill/>
                    <a:ln w="9360">
                      <a:solidFill>
                        <a:srgbClr val="000000"/>
                      </a:solidFill>
                      <a:miter lim="800000"/>
                      <a:headEnd/>
                      <a:tailEnd/>
                    </a:ln>
                  </p:spPr>
                  <p:txBody>
                    <a:bodyPr/>
                    <a:lstStyle/>
                    <a:p>
                      <a:endParaRPr lang="en-GB"/>
                    </a:p>
                  </p:txBody>
                </p:sp>
                <p:sp>
                  <p:nvSpPr>
                    <p:cNvPr id="54505" name="Line 1432"/>
                    <p:cNvSpPr>
                      <a:spLocks noChangeShapeType="1"/>
                    </p:cNvSpPr>
                    <p:nvPr/>
                  </p:nvSpPr>
                  <p:spPr bwMode="auto">
                    <a:xfrm flipH="1">
                      <a:off x="2893" y="1266"/>
                      <a:ext cx="26" cy="9"/>
                    </a:xfrm>
                    <a:prstGeom prst="line">
                      <a:avLst/>
                    </a:prstGeom>
                    <a:noFill/>
                    <a:ln w="9360">
                      <a:solidFill>
                        <a:srgbClr val="000000"/>
                      </a:solidFill>
                      <a:miter lim="800000"/>
                      <a:headEnd/>
                      <a:tailEnd/>
                    </a:ln>
                  </p:spPr>
                  <p:txBody>
                    <a:bodyPr/>
                    <a:lstStyle/>
                    <a:p>
                      <a:endParaRPr lang="en-GB"/>
                    </a:p>
                  </p:txBody>
                </p:sp>
              </p:grpSp>
            </p:grpSp>
            <p:grpSp>
              <p:nvGrpSpPr>
                <p:cNvPr id="54778" name="Group 1433"/>
                <p:cNvGrpSpPr>
                  <a:grpSpLocks/>
                </p:cNvGrpSpPr>
                <p:nvPr/>
              </p:nvGrpSpPr>
              <p:grpSpPr bwMode="auto">
                <a:xfrm>
                  <a:off x="2924" y="1149"/>
                  <a:ext cx="25" cy="126"/>
                  <a:chOff x="2924" y="1149"/>
                  <a:chExt cx="25" cy="126"/>
                </a:xfrm>
              </p:grpSpPr>
              <p:sp>
                <p:nvSpPr>
                  <p:cNvPr id="54478" name="Line 1434"/>
                  <p:cNvSpPr>
                    <a:spLocks noChangeShapeType="1"/>
                  </p:cNvSpPr>
                  <p:nvPr/>
                </p:nvSpPr>
                <p:spPr bwMode="auto">
                  <a:xfrm flipH="1">
                    <a:off x="2923" y="1149"/>
                    <a:ext cx="20" cy="5"/>
                  </a:xfrm>
                  <a:prstGeom prst="line">
                    <a:avLst/>
                  </a:prstGeom>
                  <a:noFill/>
                  <a:ln w="9360">
                    <a:solidFill>
                      <a:srgbClr val="000000"/>
                    </a:solidFill>
                    <a:miter lim="800000"/>
                    <a:headEnd/>
                    <a:tailEnd/>
                  </a:ln>
                </p:spPr>
                <p:txBody>
                  <a:bodyPr/>
                  <a:lstStyle/>
                  <a:p>
                    <a:endParaRPr lang="en-GB"/>
                  </a:p>
                </p:txBody>
              </p:sp>
              <p:grpSp>
                <p:nvGrpSpPr>
                  <p:cNvPr id="54779" name="Group 1435"/>
                  <p:cNvGrpSpPr>
                    <a:grpSpLocks/>
                  </p:cNvGrpSpPr>
                  <p:nvPr/>
                </p:nvGrpSpPr>
                <p:grpSpPr bwMode="auto">
                  <a:xfrm>
                    <a:off x="2924" y="1155"/>
                    <a:ext cx="24" cy="18"/>
                    <a:chOff x="2924" y="1155"/>
                    <a:chExt cx="24" cy="18"/>
                  </a:xfrm>
                </p:grpSpPr>
                <p:sp>
                  <p:nvSpPr>
                    <p:cNvPr id="54495" name="Line 1436"/>
                    <p:cNvSpPr>
                      <a:spLocks noChangeShapeType="1"/>
                    </p:cNvSpPr>
                    <p:nvPr/>
                  </p:nvSpPr>
                  <p:spPr bwMode="auto">
                    <a:xfrm>
                      <a:off x="2929" y="1155"/>
                      <a:ext cx="15" cy="7"/>
                    </a:xfrm>
                    <a:prstGeom prst="line">
                      <a:avLst/>
                    </a:prstGeom>
                    <a:noFill/>
                    <a:ln w="9360">
                      <a:solidFill>
                        <a:srgbClr val="000000"/>
                      </a:solidFill>
                      <a:miter lim="800000"/>
                      <a:headEnd/>
                      <a:tailEnd/>
                    </a:ln>
                  </p:spPr>
                  <p:txBody>
                    <a:bodyPr/>
                    <a:lstStyle/>
                    <a:p>
                      <a:endParaRPr lang="en-GB"/>
                    </a:p>
                  </p:txBody>
                </p:sp>
                <p:sp>
                  <p:nvSpPr>
                    <p:cNvPr id="54496" name="Line 1437"/>
                    <p:cNvSpPr>
                      <a:spLocks noChangeShapeType="1"/>
                    </p:cNvSpPr>
                    <p:nvPr/>
                  </p:nvSpPr>
                  <p:spPr bwMode="auto">
                    <a:xfrm flipH="1">
                      <a:off x="2924" y="1164"/>
                      <a:ext cx="26" cy="9"/>
                    </a:xfrm>
                    <a:prstGeom prst="line">
                      <a:avLst/>
                    </a:prstGeom>
                    <a:noFill/>
                    <a:ln w="9360">
                      <a:solidFill>
                        <a:srgbClr val="000000"/>
                      </a:solidFill>
                      <a:miter lim="800000"/>
                      <a:headEnd/>
                      <a:tailEnd/>
                    </a:ln>
                  </p:spPr>
                  <p:txBody>
                    <a:bodyPr/>
                    <a:lstStyle/>
                    <a:p>
                      <a:endParaRPr lang="en-GB"/>
                    </a:p>
                  </p:txBody>
                </p:sp>
              </p:grpSp>
              <p:grpSp>
                <p:nvGrpSpPr>
                  <p:cNvPr id="54792" name="Group 1438"/>
                  <p:cNvGrpSpPr>
                    <a:grpSpLocks/>
                  </p:cNvGrpSpPr>
                  <p:nvPr/>
                </p:nvGrpSpPr>
                <p:grpSpPr bwMode="auto">
                  <a:xfrm>
                    <a:off x="2924" y="1176"/>
                    <a:ext cx="24" cy="18"/>
                    <a:chOff x="2924" y="1176"/>
                    <a:chExt cx="24" cy="18"/>
                  </a:xfrm>
                </p:grpSpPr>
                <p:sp>
                  <p:nvSpPr>
                    <p:cNvPr id="54493" name="Line 1439"/>
                    <p:cNvSpPr>
                      <a:spLocks noChangeShapeType="1"/>
                    </p:cNvSpPr>
                    <p:nvPr/>
                  </p:nvSpPr>
                  <p:spPr bwMode="auto">
                    <a:xfrm>
                      <a:off x="2929" y="1176"/>
                      <a:ext cx="15" cy="7"/>
                    </a:xfrm>
                    <a:prstGeom prst="line">
                      <a:avLst/>
                    </a:prstGeom>
                    <a:noFill/>
                    <a:ln w="9360">
                      <a:solidFill>
                        <a:srgbClr val="000000"/>
                      </a:solidFill>
                      <a:miter lim="800000"/>
                      <a:headEnd/>
                      <a:tailEnd/>
                    </a:ln>
                  </p:spPr>
                  <p:txBody>
                    <a:bodyPr/>
                    <a:lstStyle/>
                    <a:p>
                      <a:endParaRPr lang="en-GB"/>
                    </a:p>
                  </p:txBody>
                </p:sp>
                <p:sp>
                  <p:nvSpPr>
                    <p:cNvPr id="54494" name="Line 1440"/>
                    <p:cNvSpPr>
                      <a:spLocks noChangeShapeType="1"/>
                    </p:cNvSpPr>
                    <p:nvPr/>
                  </p:nvSpPr>
                  <p:spPr bwMode="auto">
                    <a:xfrm flipH="1">
                      <a:off x="2924" y="1185"/>
                      <a:ext cx="26" cy="9"/>
                    </a:xfrm>
                    <a:prstGeom prst="line">
                      <a:avLst/>
                    </a:prstGeom>
                    <a:noFill/>
                    <a:ln w="9360">
                      <a:solidFill>
                        <a:srgbClr val="000000"/>
                      </a:solidFill>
                      <a:miter lim="800000"/>
                      <a:headEnd/>
                      <a:tailEnd/>
                    </a:ln>
                  </p:spPr>
                  <p:txBody>
                    <a:bodyPr/>
                    <a:lstStyle/>
                    <a:p>
                      <a:endParaRPr lang="en-GB"/>
                    </a:p>
                  </p:txBody>
                </p:sp>
              </p:grpSp>
              <p:grpSp>
                <p:nvGrpSpPr>
                  <p:cNvPr id="54793" name="Group 1441"/>
                  <p:cNvGrpSpPr>
                    <a:grpSpLocks/>
                  </p:cNvGrpSpPr>
                  <p:nvPr/>
                </p:nvGrpSpPr>
                <p:grpSpPr bwMode="auto">
                  <a:xfrm>
                    <a:off x="2924" y="1196"/>
                    <a:ext cx="24" cy="18"/>
                    <a:chOff x="2924" y="1196"/>
                    <a:chExt cx="24" cy="18"/>
                  </a:xfrm>
                </p:grpSpPr>
                <p:sp>
                  <p:nvSpPr>
                    <p:cNvPr id="54491" name="Line 1442"/>
                    <p:cNvSpPr>
                      <a:spLocks noChangeShapeType="1"/>
                    </p:cNvSpPr>
                    <p:nvPr/>
                  </p:nvSpPr>
                  <p:spPr bwMode="auto">
                    <a:xfrm>
                      <a:off x="2929" y="1196"/>
                      <a:ext cx="15" cy="7"/>
                    </a:xfrm>
                    <a:prstGeom prst="line">
                      <a:avLst/>
                    </a:prstGeom>
                    <a:noFill/>
                    <a:ln w="9360">
                      <a:solidFill>
                        <a:srgbClr val="000000"/>
                      </a:solidFill>
                      <a:miter lim="800000"/>
                      <a:headEnd/>
                      <a:tailEnd/>
                    </a:ln>
                  </p:spPr>
                  <p:txBody>
                    <a:bodyPr/>
                    <a:lstStyle/>
                    <a:p>
                      <a:endParaRPr lang="en-GB"/>
                    </a:p>
                  </p:txBody>
                </p:sp>
                <p:sp>
                  <p:nvSpPr>
                    <p:cNvPr id="54492" name="Line 1443"/>
                    <p:cNvSpPr>
                      <a:spLocks noChangeShapeType="1"/>
                    </p:cNvSpPr>
                    <p:nvPr/>
                  </p:nvSpPr>
                  <p:spPr bwMode="auto">
                    <a:xfrm flipH="1">
                      <a:off x="2924" y="1205"/>
                      <a:ext cx="26" cy="9"/>
                    </a:xfrm>
                    <a:prstGeom prst="line">
                      <a:avLst/>
                    </a:prstGeom>
                    <a:noFill/>
                    <a:ln w="9360">
                      <a:solidFill>
                        <a:srgbClr val="000000"/>
                      </a:solidFill>
                      <a:miter lim="800000"/>
                      <a:headEnd/>
                      <a:tailEnd/>
                    </a:ln>
                  </p:spPr>
                  <p:txBody>
                    <a:bodyPr/>
                    <a:lstStyle/>
                    <a:p>
                      <a:endParaRPr lang="en-GB"/>
                    </a:p>
                  </p:txBody>
                </p:sp>
              </p:grpSp>
              <p:grpSp>
                <p:nvGrpSpPr>
                  <p:cNvPr id="54799" name="Group 1444"/>
                  <p:cNvGrpSpPr>
                    <a:grpSpLocks/>
                  </p:cNvGrpSpPr>
                  <p:nvPr/>
                </p:nvGrpSpPr>
                <p:grpSpPr bwMode="auto">
                  <a:xfrm>
                    <a:off x="2924" y="1216"/>
                    <a:ext cx="24" cy="18"/>
                    <a:chOff x="2924" y="1216"/>
                    <a:chExt cx="24" cy="18"/>
                  </a:xfrm>
                </p:grpSpPr>
                <p:sp>
                  <p:nvSpPr>
                    <p:cNvPr id="54489" name="Line 1445"/>
                    <p:cNvSpPr>
                      <a:spLocks noChangeShapeType="1"/>
                    </p:cNvSpPr>
                    <p:nvPr/>
                  </p:nvSpPr>
                  <p:spPr bwMode="auto">
                    <a:xfrm>
                      <a:off x="2929" y="1216"/>
                      <a:ext cx="15" cy="7"/>
                    </a:xfrm>
                    <a:prstGeom prst="line">
                      <a:avLst/>
                    </a:prstGeom>
                    <a:noFill/>
                    <a:ln w="9360">
                      <a:solidFill>
                        <a:srgbClr val="000000"/>
                      </a:solidFill>
                      <a:miter lim="800000"/>
                      <a:headEnd/>
                      <a:tailEnd/>
                    </a:ln>
                  </p:spPr>
                  <p:txBody>
                    <a:bodyPr/>
                    <a:lstStyle/>
                    <a:p>
                      <a:endParaRPr lang="en-GB"/>
                    </a:p>
                  </p:txBody>
                </p:sp>
                <p:sp>
                  <p:nvSpPr>
                    <p:cNvPr id="54490" name="Line 1446"/>
                    <p:cNvSpPr>
                      <a:spLocks noChangeShapeType="1"/>
                    </p:cNvSpPr>
                    <p:nvPr/>
                  </p:nvSpPr>
                  <p:spPr bwMode="auto">
                    <a:xfrm flipH="1">
                      <a:off x="2924" y="1225"/>
                      <a:ext cx="26" cy="9"/>
                    </a:xfrm>
                    <a:prstGeom prst="line">
                      <a:avLst/>
                    </a:prstGeom>
                    <a:noFill/>
                    <a:ln w="9360">
                      <a:solidFill>
                        <a:srgbClr val="000000"/>
                      </a:solidFill>
                      <a:miter lim="800000"/>
                      <a:headEnd/>
                      <a:tailEnd/>
                    </a:ln>
                  </p:spPr>
                  <p:txBody>
                    <a:bodyPr/>
                    <a:lstStyle/>
                    <a:p>
                      <a:endParaRPr lang="en-GB"/>
                    </a:p>
                  </p:txBody>
                </p:sp>
              </p:grpSp>
              <p:grpSp>
                <p:nvGrpSpPr>
                  <p:cNvPr id="54800" name="Group 1447"/>
                  <p:cNvGrpSpPr>
                    <a:grpSpLocks/>
                  </p:cNvGrpSpPr>
                  <p:nvPr/>
                </p:nvGrpSpPr>
                <p:grpSpPr bwMode="auto">
                  <a:xfrm>
                    <a:off x="2924" y="1237"/>
                    <a:ext cx="24" cy="17"/>
                    <a:chOff x="2924" y="1237"/>
                    <a:chExt cx="24" cy="17"/>
                  </a:xfrm>
                </p:grpSpPr>
                <p:sp>
                  <p:nvSpPr>
                    <p:cNvPr id="54487" name="Line 1448"/>
                    <p:cNvSpPr>
                      <a:spLocks noChangeShapeType="1"/>
                    </p:cNvSpPr>
                    <p:nvPr/>
                  </p:nvSpPr>
                  <p:spPr bwMode="auto">
                    <a:xfrm>
                      <a:off x="2929" y="1237"/>
                      <a:ext cx="15" cy="7"/>
                    </a:xfrm>
                    <a:prstGeom prst="line">
                      <a:avLst/>
                    </a:prstGeom>
                    <a:noFill/>
                    <a:ln w="9360">
                      <a:solidFill>
                        <a:srgbClr val="000000"/>
                      </a:solidFill>
                      <a:miter lim="800000"/>
                      <a:headEnd/>
                      <a:tailEnd/>
                    </a:ln>
                  </p:spPr>
                  <p:txBody>
                    <a:bodyPr/>
                    <a:lstStyle/>
                    <a:p>
                      <a:endParaRPr lang="en-GB"/>
                    </a:p>
                  </p:txBody>
                </p:sp>
                <p:sp>
                  <p:nvSpPr>
                    <p:cNvPr id="54488" name="Line 1449"/>
                    <p:cNvSpPr>
                      <a:spLocks noChangeShapeType="1"/>
                    </p:cNvSpPr>
                    <p:nvPr/>
                  </p:nvSpPr>
                  <p:spPr bwMode="auto">
                    <a:xfrm flipH="1">
                      <a:off x="2924" y="1245"/>
                      <a:ext cx="26" cy="9"/>
                    </a:xfrm>
                    <a:prstGeom prst="line">
                      <a:avLst/>
                    </a:prstGeom>
                    <a:noFill/>
                    <a:ln w="9360">
                      <a:solidFill>
                        <a:srgbClr val="000000"/>
                      </a:solidFill>
                      <a:miter lim="800000"/>
                      <a:headEnd/>
                      <a:tailEnd/>
                    </a:ln>
                  </p:spPr>
                  <p:txBody>
                    <a:bodyPr/>
                    <a:lstStyle/>
                    <a:p>
                      <a:endParaRPr lang="en-GB"/>
                    </a:p>
                  </p:txBody>
                </p:sp>
              </p:grpSp>
              <p:grpSp>
                <p:nvGrpSpPr>
                  <p:cNvPr id="54802" name="Group 1450"/>
                  <p:cNvGrpSpPr>
                    <a:grpSpLocks/>
                  </p:cNvGrpSpPr>
                  <p:nvPr/>
                </p:nvGrpSpPr>
                <p:grpSpPr bwMode="auto">
                  <a:xfrm>
                    <a:off x="2924" y="1257"/>
                    <a:ext cx="24" cy="18"/>
                    <a:chOff x="2924" y="1257"/>
                    <a:chExt cx="24" cy="18"/>
                  </a:xfrm>
                </p:grpSpPr>
                <p:sp>
                  <p:nvSpPr>
                    <p:cNvPr id="54485" name="Line 1451"/>
                    <p:cNvSpPr>
                      <a:spLocks noChangeShapeType="1"/>
                    </p:cNvSpPr>
                    <p:nvPr/>
                  </p:nvSpPr>
                  <p:spPr bwMode="auto">
                    <a:xfrm>
                      <a:off x="2929" y="1257"/>
                      <a:ext cx="15" cy="7"/>
                    </a:xfrm>
                    <a:prstGeom prst="line">
                      <a:avLst/>
                    </a:prstGeom>
                    <a:noFill/>
                    <a:ln w="9360">
                      <a:solidFill>
                        <a:srgbClr val="000000"/>
                      </a:solidFill>
                      <a:miter lim="800000"/>
                      <a:headEnd/>
                      <a:tailEnd/>
                    </a:ln>
                  </p:spPr>
                  <p:txBody>
                    <a:bodyPr/>
                    <a:lstStyle/>
                    <a:p>
                      <a:endParaRPr lang="en-GB"/>
                    </a:p>
                  </p:txBody>
                </p:sp>
                <p:sp>
                  <p:nvSpPr>
                    <p:cNvPr id="54486" name="Line 1452"/>
                    <p:cNvSpPr>
                      <a:spLocks noChangeShapeType="1"/>
                    </p:cNvSpPr>
                    <p:nvPr/>
                  </p:nvSpPr>
                  <p:spPr bwMode="auto">
                    <a:xfrm flipH="1">
                      <a:off x="2924" y="1266"/>
                      <a:ext cx="26" cy="9"/>
                    </a:xfrm>
                    <a:prstGeom prst="line">
                      <a:avLst/>
                    </a:prstGeom>
                    <a:noFill/>
                    <a:ln w="9360">
                      <a:solidFill>
                        <a:srgbClr val="000000"/>
                      </a:solidFill>
                      <a:miter lim="800000"/>
                      <a:headEnd/>
                      <a:tailEnd/>
                    </a:ln>
                  </p:spPr>
                  <p:txBody>
                    <a:bodyPr/>
                    <a:lstStyle/>
                    <a:p>
                      <a:endParaRPr lang="en-GB"/>
                    </a:p>
                  </p:txBody>
                </p:sp>
              </p:grpSp>
            </p:grpSp>
          </p:grpSp>
          <p:grpSp>
            <p:nvGrpSpPr>
              <p:cNvPr id="54803" name="Group 1453"/>
              <p:cNvGrpSpPr>
                <a:grpSpLocks/>
              </p:cNvGrpSpPr>
              <p:nvPr/>
            </p:nvGrpSpPr>
            <p:grpSpPr bwMode="auto">
              <a:xfrm>
                <a:off x="2864" y="1283"/>
                <a:ext cx="100" cy="192"/>
                <a:chOff x="2864" y="1283"/>
                <a:chExt cx="100" cy="192"/>
              </a:xfrm>
            </p:grpSpPr>
            <p:sp>
              <p:nvSpPr>
                <p:cNvPr id="54426" name="Oval 1454"/>
                <p:cNvSpPr>
                  <a:spLocks noChangeArrowheads="1"/>
                </p:cNvSpPr>
                <p:nvPr/>
              </p:nvSpPr>
              <p:spPr bwMode="auto">
                <a:xfrm rot="10800000">
                  <a:off x="2911" y="1447"/>
                  <a:ext cx="54" cy="29"/>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4427" name="Line 1455"/>
                <p:cNvSpPr>
                  <a:spLocks noChangeShapeType="1"/>
                </p:cNvSpPr>
                <p:nvPr/>
              </p:nvSpPr>
              <p:spPr bwMode="auto">
                <a:xfrm flipV="1">
                  <a:off x="2936" y="1415"/>
                  <a:ext cx="0" cy="25"/>
                </a:xfrm>
                <a:prstGeom prst="line">
                  <a:avLst/>
                </a:prstGeom>
                <a:noFill/>
                <a:ln w="9360">
                  <a:solidFill>
                    <a:srgbClr val="000000"/>
                  </a:solidFill>
                  <a:miter lim="800000"/>
                  <a:headEnd/>
                  <a:tailEnd/>
                </a:ln>
              </p:spPr>
              <p:txBody>
                <a:bodyPr/>
                <a:lstStyle/>
                <a:p>
                  <a:endParaRPr lang="en-GB"/>
                </a:p>
              </p:txBody>
            </p:sp>
            <p:sp>
              <p:nvSpPr>
                <p:cNvPr id="54428" name="Line 1456"/>
                <p:cNvSpPr>
                  <a:spLocks noChangeShapeType="1"/>
                </p:cNvSpPr>
                <p:nvPr/>
              </p:nvSpPr>
              <p:spPr bwMode="auto">
                <a:xfrm flipH="1">
                  <a:off x="2870" y="1420"/>
                  <a:ext cx="70" cy="0"/>
                </a:xfrm>
                <a:prstGeom prst="line">
                  <a:avLst/>
                </a:prstGeom>
                <a:noFill/>
                <a:ln w="9360">
                  <a:solidFill>
                    <a:srgbClr val="000000"/>
                  </a:solidFill>
                  <a:miter lim="800000"/>
                  <a:headEnd/>
                  <a:tailEnd/>
                </a:ln>
              </p:spPr>
              <p:txBody>
                <a:bodyPr/>
                <a:lstStyle/>
                <a:p>
                  <a:endParaRPr lang="en-GB"/>
                </a:p>
              </p:txBody>
            </p:sp>
            <p:sp>
              <p:nvSpPr>
                <p:cNvPr id="54429" name="Line 1457"/>
                <p:cNvSpPr>
                  <a:spLocks noChangeShapeType="1"/>
                </p:cNvSpPr>
                <p:nvPr/>
              </p:nvSpPr>
              <p:spPr bwMode="auto">
                <a:xfrm flipV="1">
                  <a:off x="2876" y="1407"/>
                  <a:ext cx="0" cy="17"/>
                </a:xfrm>
                <a:prstGeom prst="line">
                  <a:avLst/>
                </a:prstGeom>
                <a:noFill/>
                <a:ln w="9360">
                  <a:solidFill>
                    <a:srgbClr val="000000"/>
                  </a:solidFill>
                  <a:miter lim="800000"/>
                  <a:headEnd/>
                  <a:tailEnd/>
                </a:ln>
              </p:spPr>
              <p:txBody>
                <a:bodyPr/>
                <a:lstStyle/>
                <a:p>
                  <a:endParaRPr lang="en-GB"/>
                </a:p>
              </p:txBody>
            </p:sp>
            <p:sp>
              <p:nvSpPr>
                <p:cNvPr id="54430" name="Line 1458"/>
                <p:cNvSpPr>
                  <a:spLocks noChangeShapeType="1"/>
                </p:cNvSpPr>
                <p:nvPr/>
              </p:nvSpPr>
              <p:spPr bwMode="auto">
                <a:xfrm flipV="1">
                  <a:off x="2906" y="1407"/>
                  <a:ext cx="0" cy="17"/>
                </a:xfrm>
                <a:prstGeom prst="line">
                  <a:avLst/>
                </a:prstGeom>
                <a:noFill/>
                <a:ln w="9360">
                  <a:solidFill>
                    <a:srgbClr val="000000"/>
                  </a:solidFill>
                  <a:miter lim="800000"/>
                  <a:headEnd/>
                  <a:tailEnd/>
                </a:ln>
              </p:spPr>
              <p:txBody>
                <a:bodyPr/>
                <a:lstStyle/>
                <a:p>
                  <a:endParaRPr lang="en-GB"/>
                </a:p>
              </p:txBody>
            </p:sp>
            <p:grpSp>
              <p:nvGrpSpPr>
                <p:cNvPr id="54804" name="Group 1459"/>
                <p:cNvGrpSpPr>
                  <a:grpSpLocks/>
                </p:cNvGrpSpPr>
                <p:nvPr/>
              </p:nvGrpSpPr>
              <p:grpSpPr bwMode="auto">
                <a:xfrm>
                  <a:off x="2894" y="1283"/>
                  <a:ext cx="25" cy="132"/>
                  <a:chOff x="2894" y="1283"/>
                  <a:chExt cx="25" cy="132"/>
                </a:xfrm>
              </p:grpSpPr>
              <p:sp>
                <p:nvSpPr>
                  <p:cNvPr id="54452" name="Line 1460"/>
                  <p:cNvSpPr>
                    <a:spLocks noChangeShapeType="1"/>
                  </p:cNvSpPr>
                  <p:nvPr/>
                </p:nvSpPr>
                <p:spPr bwMode="auto">
                  <a:xfrm flipV="1">
                    <a:off x="2906" y="1400"/>
                    <a:ext cx="9" cy="16"/>
                  </a:xfrm>
                  <a:prstGeom prst="line">
                    <a:avLst/>
                  </a:prstGeom>
                  <a:noFill/>
                  <a:ln w="9360">
                    <a:solidFill>
                      <a:srgbClr val="000000"/>
                    </a:solidFill>
                    <a:miter lim="800000"/>
                    <a:headEnd/>
                    <a:tailEnd/>
                  </a:ln>
                </p:spPr>
                <p:txBody>
                  <a:bodyPr/>
                  <a:lstStyle/>
                  <a:p>
                    <a:endParaRPr lang="en-GB"/>
                  </a:p>
                </p:txBody>
              </p:sp>
              <p:grpSp>
                <p:nvGrpSpPr>
                  <p:cNvPr id="54805" name="Group 1461"/>
                  <p:cNvGrpSpPr>
                    <a:grpSpLocks/>
                  </p:cNvGrpSpPr>
                  <p:nvPr/>
                </p:nvGrpSpPr>
                <p:grpSpPr bwMode="auto">
                  <a:xfrm>
                    <a:off x="2894" y="1383"/>
                    <a:ext cx="25" cy="25"/>
                    <a:chOff x="2894" y="1383"/>
                    <a:chExt cx="25" cy="25"/>
                  </a:xfrm>
                </p:grpSpPr>
                <p:sp>
                  <p:nvSpPr>
                    <p:cNvPr id="54469" name="Line 1462"/>
                    <p:cNvSpPr>
                      <a:spLocks noChangeShapeType="1"/>
                    </p:cNvSpPr>
                    <p:nvPr/>
                  </p:nvSpPr>
                  <p:spPr bwMode="auto">
                    <a:xfrm flipH="1" flipV="1">
                      <a:off x="2893" y="1392"/>
                      <a:ext cx="27" cy="17"/>
                    </a:xfrm>
                    <a:prstGeom prst="line">
                      <a:avLst/>
                    </a:prstGeom>
                    <a:noFill/>
                    <a:ln w="9360">
                      <a:solidFill>
                        <a:srgbClr val="000000"/>
                      </a:solidFill>
                      <a:miter lim="800000"/>
                      <a:headEnd/>
                      <a:tailEnd/>
                    </a:ln>
                  </p:spPr>
                  <p:txBody>
                    <a:bodyPr/>
                    <a:lstStyle/>
                    <a:p>
                      <a:endParaRPr lang="en-GB"/>
                    </a:p>
                  </p:txBody>
                </p:sp>
                <p:sp>
                  <p:nvSpPr>
                    <p:cNvPr id="54470" name="Line 1463"/>
                    <p:cNvSpPr>
                      <a:spLocks noChangeShapeType="1"/>
                    </p:cNvSpPr>
                    <p:nvPr/>
                  </p:nvSpPr>
                  <p:spPr bwMode="auto">
                    <a:xfrm flipV="1">
                      <a:off x="2900" y="1382"/>
                      <a:ext cx="15" cy="19"/>
                    </a:xfrm>
                    <a:prstGeom prst="line">
                      <a:avLst/>
                    </a:prstGeom>
                    <a:noFill/>
                    <a:ln w="9360">
                      <a:solidFill>
                        <a:srgbClr val="000000"/>
                      </a:solidFill>
                      <a:miter lim="800000"/>
                      <a:headEnd/>
                      <a:tailEnd/>
                    </a:ln>
                  </p:spPr>
                  <p:txBody>
                    <a:bodyPr/>
                    <a:lstStyle/>
                    <a:p>
                      <a:endParaRPr lang="en-GB"/>
                    </a:p>
                  </p:txBody>
                </p:sp>
              </p:grpSp>
              <p:grpSp>
                <p:nvGrpSpPr>
                  <p:cNvPr id="54806" name="Group 1464"/>
                  <p:cNvGrpSpPr>
                    <a:grpSpLocks/>
                  </p:cNvGrpSpPr>
                  <p:nvPr/>
                </p:nvGrpSpPr>
                <p:grpSpPr bwMode="auto">
                  <a:xfrm>
                    <a:off x="2894" y="1362"/>
                    <a:ext cx="25" cy="25"/>
                    <a:chOff x="2894" y="1362"/>
                    <a:chExt cx="25" cy="25"/>
                  </a:xfrm>
                </p:grpSpPr>
                <p:sp>
                  <p:nvSpPr>
                    <p:cNvPr id="54467" name="Line 1465"/>
                    <p:cNvSpPr>
                      <a:spLocks noChangeShapeType="1"/>
                    </p:cNvSpPr>
                    <p:nvPr/>
                  </p:nvSpPr>
                  <p:spPr bwMode="auto">
                    <a:xfrm flipH="1" flipV="1">
                      <a:off x="2893" y="1371"/>
                      <a:ext cx="27" cy="17"/>
                    </a:xfrm>
                    <a:prstGeom prst="line">
                      <a:avLst/>
                    </a:prstGeom>
                    <a:noFill/>
                    <a:ln w="9360">
                      <a:solidFill>
                        <a:srgbClr val="000000"/>
                      </a:solidFill>
                      <a:miter lim="800000"/>
                      <a:headEnd/>
                      <a:tailEnd/>
                    </a:ln>
                  </p:spPr>
                  <p:txBody>
                    <a:bodyPr/>
                    <a:lstStyle/>
                    <a:p>
                      <a:endParaRPr lang="en-GB"/>
                    </a:p>
                  </p:txBody>
                </p:sp>
                <p:sp>
                  <p:nvSpPr>
                    <p:cNvPr id="54468" name="Line 1466"/>
                    <p:cNvSpPr>
                      <a:spLocks noChangeShapeType="1"/>
                    </p:cNvSpPr>
                    <p:nvPr/>
                  </p:nvSpPr>
                  <p:spPr bwMode="auto">
                    <a:xfrm flipV="1">
                      <a:off x="2900" y="1362"/>
                      <a:ext cx="15" cy="19"/>
                    </a:xfrm>
                    <a:prstGeom prst="line">
                      <a:avLst/>
                    </a:prstGeom>
                    <a:noFill/>
                    <a:ln w="9360">
                      <a:solidFill>
                        <a:srgbClr val="000000"/>
                      </a:solidFill>
                      <a:miter lim="800000"/>
                      <a:headEnd/>
                      <a:tailEnd/>
                    </a:ln>
                  </p:spPr>
                  <p:txBody>
                    <a:bodyPr/>
                    <a:lstStyle/>
                    <a:p>
                      <a:endParaRPr lang="en-GB"/>
                    </a:p>
                  </p:txBody>
                </p:sp>
              </p:grpSp>
              <p:grpSp>
                <p:nvGrpSpPr>
                  <p:cNvPr id="54807" name="Group 1467"/>
                  <p:cNvGrpSpPr>
                    <a:grpSpLocks/>
                  </p:cNvGrpSpPr>
                  <p:nvPr/>
                </p:nvGrpSpPr>
                <p:grpSpPr bwMode="auto">
                  <a:xfrm>
                    <a:off x="2894" y="1343"/>
                    <a:ext cx="25" cy="25"/>
                    <a:chOff x="2894" y="1343"/>
                    <a:chExt cx="25" cy="25"/>
                  </a:xfrm>
                </p:grpSpPr>
                <p:sp>
                  <p:nvSpPr>
                    <p:cNvPr id="54465" name="Line 1468"/>
                    <p:cNvSpPr>
                      <a:spLocks noChangeShapeType="1"/>
                    </p:cNvSpPr>
                    <p:nvPr/>
                  </p:nvSpPr>
                  <p:spPr bwMode="auto">
                    <a:xfrm flipH="1" flipV="1">
                      <a:off x="2893" y="1352"/>
                      <a:ext cx="27" cy="17"/>
                    </a:xfrm>
                    <a:prstGeom prst="line">
                      <a:avLst/>
                    </a:prstGeom>
                    <a:noFill/>
                    <a:ln w="9360">
                      <a:solidFill>
                        <a:srgbClr val="000000"/>
                      </a:solidFill>
                      <a:miter lim="800000"/>
                      <a:headEnd/>
                      <a:tailEnd/>
                    </a:ln>
                  </p:spPr>
                  <p:txBody>
                    <a:bodyPr/>
                    <a:lstStyle/>
                    <a:p>
                      <a:endParaRPr lang="en-GB"/>
                    </a:p>
                  </p:txBody>
                </p:sp>
                <p:sp>
                  <p:nvSpPr>
                    <p:cNvPr id="54466" name="Line 1469"/>
                    <p:cNvSpPr>
                      <a:spLocks noChangeShapeType="1"/>
                    </p:cNvSpPr>
                    <p:nvPr/>
                  </p:nvSpPr>
                  <p:spPr bwMode="auto">
                    <a:xfrm flipV="1">
                      <a:off x="2900" y="1342"/>
                      <a:ext cx="15" cy="19"/>
                    </a:xfrm>
                    <a:prstGeom prst="line">
                      <a:avLst/>
                    </a:prstGeom>
                    <a:noFill/>
                    <a:ln w="9360">
                      <a:solidFill>
                        <a:srgbClr val="000000"/>
                      </a:solidFill>
                      <a:miter lim="800000"/>
                      <a:headEnd/>
                      <a:tailEnd/>
                    </a:ln>
                  </p:spPr>
                  <p:txBody>
                    <a:bodyPr/>
                    <a:lstStyle/>
                    <a:p>
                      <a:endParaRPr lang="en-GB"/>
                    </a:p>
                  </p:txBody>
                </p:sp>
              </p:grpSp>
              <p:grpSp>
                <p:nvGrpSpPr>
                  <p:cNvPr id="54821" name="Group 1470"/>
                  <p:cNvGrpSpPr>
                    <a:grpSpLocks/>
                  </p:cNvGrpSpPr>
                  <p:nvPr/>
                </p:nvGrpSpPr>
                <p:grpSpPr bwMode="auto">
                  <a:xfrm>
                    <a:off x="2894" y="1323"/>
                    <a:ext cx="25" cy="25"/>
                    <a:chOff x="2894" y="1323"/>
                    <a:chExt cx="25" cy="25"/>
                  </a:xfrm>
                </p:grpSpPr>
                <p:sp>
                  <p:nvSpPr>
                    <p:cNvPr id="54463" name="Line 1471"/>
                    <p:cNvSpPr>
                      <a:spLocks noChangeShapeType="1"/>
                    </p:cNvSpPr>
                    <p:nvPr/>
                  </p:nvSpPr>
                  <p:spPr bwMode="auto">
                    <a:xfrm flipH="1" flipV="1">
                      <a:off x="2893" y="1332"/>
                      <a:ext cx="27" cy="17"/>
                    </a:xfrm>
                    <a:prstGeom prst="line">
                      <a:avLst/>
                    </a:prstGeom>
                    <a:noFill/>
                    <a:ln w="9360">
                      <a:solidFill>
                        <a:srgbClr val="000000"/>
                      </a:solidFill>
                      <a:miter lim="800000"/>
                      <a:headEnd/>
                      <a:tailEnd/>
                    </a:ln>
                  </p:spPr>
                  <p:txBody>
                    <a:bodyPr/>
                    <a:lstStyle/>
                    <a:p>
                      <a:endParaRPr lang="en-GB"/>
                    </a:p>
                  </p:txBody>
                </p:sp>
                <p:sp>
                  <p:nvSpPr>
                    <p:cNvPr id="54464" name="Line 1472"/>
                    <p:cNvSpPr>
                      <a:spLocks noChangeShapeType="1"/>
                    </p:cNvSpPr>
                    <p:nvPr/>
                  </p:nvSpPr>
                  <p:spPr bwMode="auto">
                    <a:xfrm flipV="1">
                      <a:off x="2900" y="1322"/>
                      <a:ext cx="15" cy="19"/>
                    </a:xfrm>
                    <a:prstGeom prst="line">
                      <a:avLst/>
                    </a:prstGeom>
                    <a:noFill/>
                    <a:ln w="9360">
                      <a:solidFill>
                        <a:srgbClr val="000000"/>
                      </a:solidFill>
                      <a:miter lim="800000"/>
                      <a:headEnd/>
                      <a:tailEnd/>
                    </a:ln>
                  </p:spPr>
                  <p:txBody>
                    <a:bodyPr/>
                    <a:lstStyle/>
                    <a:p>
                      <a:endParaRPr lang="en-GB"/>
                    </a:p>
                  </p:txBody>
                </p:sp>
              </p:grpSp>
              <p:grpSp>
                <p:nvGrpSpPr>
                  <p:cNvPr id="54822" name="Group 1473"/>
                  <p:cNvGrpSpPr>
                    <a:grpSpLocks/>
                  </p:cNvGrpSpPr>
                  <p:nvPr/>
                </p:nvGrpSpPr>
                <p:grpSpPr bwMode="auto">
                  <a:xfrm>
                    <a:off x="2894" y="1303"/>
                    <a:ext cx="25" cy="25"/>
                    <a:chOff x="2894" y="1303"/>
                    <a:chExt cx="25" cy="25"/>
                  </a:xfrm>
                </p:grpSpPr>
                <p:sp>
                  <p:nvSpPr>
                    <p:cNvPr id="54461" name="Line 1474"/>
                    <p:cNvSpPr>
                      <a:spLocks noChangeShapeType="1"/>
                    </p:cNvSpPr>
                    <p:nvPr/>
                  </p:nvSpPr>
                  <p:spPr bwMode="auto">
                    <a:xfrm flipH="1" flipV="1">
                      <a:off x="2893" y="1313"/>
                      <a:ext cx="27" cy="17"/>
                    </a:xfrm>
                    <a:prstGeom prst="line">
                      <a:avLst/>
                    </a:prstGeom>
                    <a:noFill/>
                    <a:ln w="9360">
                      <a:solidFill>
                        <a:srgbClr val="000000"/>
                      </a:solidFill>
                      <a:miter lim="800000"/>
                      <a:headEnd/>
                      <a:tailEnd/>
                    </a:ln>
                  </p:spPr>
                  <p:txBody>
                    <a:bodyPr/>
                    <a:lstStyle/>
                    <a:p>
                      <a:endParaRPr lang="en-GB"/>
                    </a:p>
                  </p:txBody>
                </p:sp>
                <p:sp>
                  <p:nvSpPr>
                    <p:cNvPr id="54462" name="Line 1475"/>
                    <p:cNvSpPr>
                      <a:spLocks noChangeShapeType="1"/>
                    </p:cNvSpPr>
                    <p:nvPr/>
                  </p:nvSpPr>
                  <p:spPr bwMode="auto">
                    <a:xfrm flipV="1">
                      <a:off x="2900" y="1302"/>
                      <a:ext cx="15" cy="19"/>
                    </a:xfrm>
                    <a:prstGeom prst="line">
                      <a:avLst/>
                    </a:prstGeom>
                    <a:noFill/>
                    <a:ln w="9360">
                      <a:solidFill>
                        <a:srgbClr val="000000"/>
                      </a:solidFill>
                      <a:miter lim="800000"/>
                      <a:headEnd/>
                      <a:tailEnd/>
                    </a:ln>
                  </p:spPr>
                  <p:txBody>
                    <a:bodyPr/>
                    <a:lstStyle/>
                    <a:p>
                      <a:endParaRPr lang="en-GB"/>
                    </a:p>
                  </p:txBody>
                </p:sp>
              </p:grpSp>
              <p:grpSp>
                <p:nvGrpSpPr>
                  <p:cNvPr id="54823" name="Group 1476"/>
                  <p:cNvGrpSpPr>
                    <a:grpSpLocks/>
                  </p:cNvGrpSpPr>
                  <p:nvPr/>
                </p:nvGrpSpPr>
                <p:grpSpPr bwMode="auto">
                  <a:xfrm>
                    <a:off x="2894" y="1283"/>
                    <a:ext cx="25" cy="25"/>
                    <a:chOff x="2894" y="1283"/>
                    <a:chExt cx="25" cy="25"/>
                  </a:xfrm>
                </p:grpSpPr>
                <p:sp>
                  <p:nvSpPr>
                    <p:cNvPr id="54459" name="Line 1477"/>
                    <p:cNvSpPr>
                      <a:spLocks noChangeShapeType="1"/>
                    </p:cNvSpPr>
                    <p:nvPr/>
                  </p:nvSpPr>
                  <p:spPr bwMode="auto">
                    <a:xfrm flipH="1" flipV="1">
                      <a:off x="2893" y="1292"/>
                      <a:ext cx="27" cy="17"/>
                    </a:xfrm>
                    <a:prstGeom prst="line">
                      <a:avLst/>
                    </a:prstGeom>
                    <a:noFill/>
                    <a:ln w="9360">
                      <a:solidFill>
                        <a:srgbClr val="000000"/>
                      </a:solidFill>
                      <a:miter lim="800000"/>
                      <a:headEnd/>
                      <a:tailEnd/>
                    </a:ln>
                  </p:spPr>
                  <p:txBody>
                    <a:bodyPr/>
                    <a:lstStyle/>
                    <a:p>
                      <a:endParaRPr lang="en-GB"/>
                    </a:p>
                  </p:txBody>
                </p:sp>
                <p:sp>
                  <p:nvSpPr>
                    <p:cNvPr id="54460" name="Line 1478"/>
                    <p:cNvSpPr>
                      <a:spLocks noChangeShapeType="1"/>
                    </p:cNvSpPr>
                    <p:nvPr/>
                  </p:nvSpPr>
                  <p:spPr bwMode="auto">
                    <a:xfrm flipV="1">
                      <a:off x="2900" y="1282"/>
                      <a:ext cx="15" cy="19"/>
                    </a:xfrm>
                    <a:prstGeom prst="line">
                      <a:avLst/>
                    </a:prstGeom>
                    <a:noFill/>
                    <a:ln w="9360">
                      <a:solidFill>
                        <a:srgbClr val="000000"/>
                      </a:solidFill>
                      <a:miter lim="800000"/>
                      <a:headEnd/>
                      <a:tailEnd/>
                    </a:ln>
                  </p:spPr>
                  <p:txBody>
                    <a:bodyPr/>
                    <a:lstStyle/>
                    <a:p>
                      <a:endParaRPr lang="en-GB"/>
                    </a:p>
                  </p:txBody>
                </p:sp>
              </p:grpSp>
            </p:grpSp>
            <p:grpSp>
              <p:nvGrpSpPr>
                <p:cNvPr id="54824" name="Group 1479"/>
                <p:cNvGrpSpPr>
                  <a:grpSpLocks/>
                </p:cNvGrpSpPr>
                <p:nvPr/>
              </p:nvGrpSpPr>
              <p:grpSpPr bwMode="auto">
                <a:xfrm>
                  <a:off x="2864" y="1283"/>
                  <a:ext cx="25" cy="132"/>
                  <a:chOff x="2864" y="1283"/>
                  <a:chExt cx="25" cy="132"/>
                </a:xfrm>
              </p:grpSpPr>
              <p:sp>
                <p:nvSpPr>
                  <p:cNvPr id="54433" name="Line 1480"/>
                  <p:cNvSpPr>
                    <a:spLocks noChangeShapeType="1"/>
                  </p:cNvSpPr>
                  <p:nvPr/>
                </p:nvSpPr>
                <p:spPr bwMode="auto">
                  <a:xfrm flipV="1">
                    <a:off x="2876" y="1400"/>
                    <a:ext cx="9" cy="16"/>
                  </a:xfrm>
                  <a:prstGeom prst="line">
                    <a:avLst/>
                  </a:prstGeom>
                  <a:noFill/>
                  <a:ln w="9360">
                    <a:solidFill>
                      <a:srgbClr val="000000"/>
                    </a:solidFill>
                    <a:miter lim="800000"/>
                    <a:headEnd/>
                    <a:tailEnd/>
                  </a:ln>
                </p:spPr>
                <p:txBody>
                  <a:bodyPr/>
                  <a:lstStyle/>
                  <a:p>
                    <a:endParaRPr lang="en-GB"/>
                  </a:p>
                </p:txBody>
              </p:sp>
              <p:grpSp>
                <p:nvGrpSpPr>
                  <p:cNvPr id="54825" name="Group 1481"/>
                  <p:cNvGrpSpPr>
                    <a:grpSpLocks/>
                  </p:cNvGrpSpPr>
                  <p:nvPr/>
                </p:nvGrpSpPr>
                <p:grpSpPr bwMode="auto">
                  <a:xfrm>
                    <a:off x="2864" y="1383"/>
                    <a:ext cx="25" cy="25"/>
                    <a:chOff x="2864" y="1383"/>
                    <a:chExt cx="25" cy="25"/>
                  </a:xfrm>
                </p:grpSpPr>
                <p:sp>
                  <p:nvSpPr>
                    <p:cNvPr id="54450" name="Line 1482"/>
                    <p:cNvSpPr>
                      <a:spLocks noChangeShapeType="1"/>
                    </p:cNvSpPr>
                    <p:nvPr/>
                  </p:nvSpPr>
                  <p:spPr bwMode="auto">
                    <a:xfrm flipH="1" flipV="1">
                      <a:off x="2863" y="1392"/>
                      <a:ext cx="27" cy="17"/>
                    </a:xfrm>
                    <a:prstGeom prst="line">
                      <a:avLst/>
                    </a:prstGeom>
                    <a:noFill/>
                    <a:ln w="9360">
                      <a:solidFill>
                        <a:srgbClr val="000000"/>
                      </a:solidFill>
                      <a:miter lim="800000"/>
                      <a:headEnd/>
                      <a:tailEnd/>
                    </a:ln>
                  </p:spPr>
                  <p:txBody>
                    <a:bodyPr/>
                    <a:lstStyle/>
                    <a:p>
                      <a:endParaRPr lang="en-GB"/>
                    </a:p>
                  </p:txBody>
                </p:sp>
                <p:sp>
                  <p:nvSpPr>
                    <p:cNvPr id="54451" name="Line 1483"/>
                    <p:cNvSpPr>
                      <a:spLocks noChangeShapeType="1"/>
                    </p:cNvSpPr>
                    <p:nvPr/>
                  </p:nvSpPr>
                  <p:spPr bwMode="auto">
                    <a:xfrm flipV="1">
                      <a:off x="2869" y="1382"/>
                      <a:ext cx="16" cy="19"/>
                    </a:xfrm>
                    <a:prstGeom prst="line">
                      <a:avLst/>
                    </a:prstGeom>
                    <a:noFill/>
                    <a:ln w="9360">
                      <a:solidFill>
                        <a:srgbClr val="000000"/>
                      </a:solidFill>
                      <a:miter lim="800000"/>
                      <a:headEnd/>
                      <a:tailEnd/>
                    </a:ln>
                  </p:spPr>
                  <p:txBody>
                    <a:bodyPr/>
                    <a:lstStyle/>
                    <a:p>
                      <a:endParaRPr lang="en-GB"/>
                    </a:p>
                  </p:txBody>
                </p:sp>
              </p:grpSp>
              <p:grpSp>
                <p:nvGrpSpPr>
                  <p:cNvPr id="54826" name="Group 1484"/>
                  <p:cNvGrpSpPr>
                    <a:grpSpLocks/>
                  </p:cNvGrpSpPr>
                  <p:nvPr/>
                </p:nvGrpSpPr>
                <p:grpSpPr bwMode="auto">
                  <a:xfrm>
                    <a:off x="2864" y="1362"/>
                    <a:ext cx="25" cy="25"/>
                    <a:chOff x="2864" y="1362"/>
                    <a:chExt cx="25" cy="25"/>
                  </a:xfrm>
                </p:grpSpPr>
                <p:sp>
                  <p:nvSpPr>
                    <p:cNvPr id="54448" name="Line 1485"/>
                    <p:cNvSpPr>
                      <a:spLocks noChangeShapeType="1"/>
                    </p:cNvSpPr>
                    <p:nvPr/>
                  </p:nvSpPr>
                  <p:spPr bwMode="auto">
                    <a:xfrm flipH="1" flipV="1">
                      <a:off x="2863" y="1371"/>
                      <a:ext cx="27" cy="17"/>
                    </a:xfrm>
                    <a:prstGeom prst="line">
                      <a:avLst/>
                    </a:prstGeom>
                    <a:noFill/>
                    <a:ln w="9360">
                      <a:solidFill>
                        <a:srgbClr val="000000"/>
                      </a:solidFill>
                      <a:miter lim="800000"/>
                      <a:headEnd/>
                      <a:tailEnd/>
                    </a:ln>
                  </p:spPr>
                  <p:txBody>
                    <a:bodyPr/>
                    <a:lstStyle/>
                    <a:p>
                      <a:endParaRPr lang="en-GB"/>
                    </a:p>
                  </p:txBody>
                </p:sp>
                <p:sp>
                  <p:nvSpPr>
                    <p:cNvPr id="54449" name="Line 1486"/>
                    <p:cNvSpPr>
                      <a:spLocks noChangeShapeType="1"/>
                    </p:cNvSpPr>
                    <p:nvPr/>
                  </p:nvSpPr>
                  <p:spPr bwMode="auto">
                    <a:xfrm flipV="1">
                      <a:off x="2869" y="1362"/>
                      <a:ext cx="16" cy="19"/>
                    </a:xfrm>
                    <a:prstGeom prst="line">
                      <a:avLst/>
                    </a:prstGeom>
                    <a:noFill/>
                    <a:ln w="9360">
                      <a:solidFill>
                        <a:srgbClr val="000000"/>
                      </a:solidFill>
                      <a:miter lim="800000"/>
                      <a:headEnd/>
                      <a:tailEnd/>
                    </a:ln>
                  </p:spPr>
                  <p:txBody>
                    <a:bodyPr/>
                    <a:lstStyle/>
                    <a:p>
                      <a:endParaRPr lang="en-GB"/>
                    </a:p>
                  </p:txBody>
                </p:sp>
              </p:grpSp>
              <p:grpSp>
                <p:nvGrpSpPr>
                  <p:cNvPr id="54844" name="Group 1487"/>
                  <p:cNvGrpSpPr>
                    <a:grpSpLocks/>
                  </p:cNvGrpSpPr>
                  <p:nvPr/>
                </p:nvGrpSpPr>
                <p:grpSpPr bwMode="auto">
                  <a:xfrm>
                    <a:off x="2864" y="1343"/>
                    <a:ext cx="25" cy="25"/>
                    <a:chOff x="2864" y="1343"/>
                    <a:chExt cx="25" cy="25"/>
                  </a:xfrm>
                </p:grpSpPr>
                <p:sp>
                  <p:nvSpPr>
                    <p:cNvPr id="54446" name="Line 1488"/>
                    <p:cNvSpPr>
                      <a:spLocks noChangeShapeType="1"/>
                    </p:cNvSpPr>
                    <p:nvPr/>
                  </p:nvSpPr>
                  <p:spPr bwMode="auto">
                    <a:xfrm flipH="1" flipV="1">
                      <a:off x="2863" y="1352"/>
                      <a:ext cx="27" cy="17"/>
                    </a:xfrm>
                    <a:prstGeom prst="line">
                      <a:avLst/>
                    </a:prstGeom>
                    <a:noFill/>
                    <a:ln w="9360">
                      <a:solidFill>
                        <a:srgbClr val="000000"/>
                      </a:solidFill>
                      <a:miter lim="800000"/>
                      <a:headEnd/>
                      <a:tailEnd/>
                    </a:ln>
                  </p:spPr>
                  <p:txBody>
                    <a:bodyPr/>
                    <a:lstStyle/>
                    <a:p>
                      <a:endParaRPr lang="en-GB"/>
                    </a:p>
                  </p:txBody>
                </p:sp>
                <p:sp>
                  <p:nvSpPr>
                    <p:cNvPr id="54447" name="Line 1489"/>
                    <p:cNvSpPr>
                      <a:spLocks noChangeShapeType="1"/>
                    </p:cNvSpPr>
                    <p:nvPr/>
                  </p:nvSpPr>
                  <p:spPr bwMode="auto">
                    <a:xfrm flipV="1">
                      <a:off x="2869" y="1342"/>
                      <a:ext cx="16" cy="19"/>
                    </a:xfrm>
                    <a:prstGeom prst="line">
                      <a:avLst/>
                    </a:prstGeom>
                    <a:noFill/>
                    <a:ln w="9360">
                      <a:solidFill>
                        <a:srgbClr val="000000"/>
                      </a:solidFill>
                      <a:miter lim="800000"/>
                      <a:headEnd/>
                      <a:tailEnd/>
                    </a:ln>
                  </p:spPr>
                  <p:txBody>
                    <a:bodyPr/>
                    <a:lstStyle/>
                    <a:p>
                      <a:endParaRPr lang="en-GB"/>
                    </a:p>
                  </p:txBody>
                </p:sp>
              </p:grpSp>
              <p:grpSp>
                <p:nvGrpSpPr>
                  <p:cNvPr id="54845" name="Group 1490"/>
                  <p:cNvGrpSpPr>
                    <a:grpSpLocks/>
                  </p:cNvGrpSpPr>
                  <p:nvPr/>
                </p:nvGrpSpPr>
                <p:grpSpPr bwMode="auto">
                  <a:xfrm>
                    <a:off x="2864" y="1323"/>
                    <a:ext cx="25" cy="25"/>
                    <a:chOff x="2864" y="1323"/>
                    <a:chExt cx="25" cy="25"/>
                  </a:xfrm>
                </p:grpSpPr>
                <p:sp>
                  <p:nvSpPr>
                    <p:cNvPr id="54444" name="Line 1491"/>
                    <p:cNvSpPr>
                      <a:spLocks noChangeShapeType="1"/>
                    </p:cNvSpPr>
                    <p:nvPr/>
                  </p:nvSpPr>
                  <p:spPr bwMode="auto">
                    <a:xfrm flipH="1" flipV="1">
                      <a:off x="2863" y="1332"/>
                      <a:ext cx="27" cy="17"/>
                    </a:xfrm>
                    <a:prstGeom prst="line">
                      <a:avLst/>
                    </a:prstGeom>
                    <a:noFill/>
                    <a:ln w="9360">
                      <a:solidFill>
                        <a:srgbClr val="000000"/>
                      </a:solidFill>
                      <a:miter lim="800000"/>
                      <a:headEnd/>
                      <a:tailEnd/>
                    </a:ln>
                  </p:spPr>
                  <p:txBody>
                    <a:bodyPr/>
                    <a:lstStyle/>
                    <a:p>
                      <a:endParaRPr lang="en-GB"/>
                    </a:p>
                  </p:txBody>
                </p:sp>
                <p:sp>
                  <p:nvSpPr>
                    <p:cNvPr id="54445" name="Line 1492"/>
                    <p:cNvSpPr>
                      <a:spLocks noChangeShapeType="1"/>
                    </p:cNvSpPr>
                    <p:nvPr/>
                  </p:nvSpPr>
                  <p:spPr bwMode="auto">
                    <a:xfrm flipV="1">
                      <a:off x="2869" y="1322"/>
                      <a:ext cx="16" cy="19"/>
                    </a:xfrm>
                    <a:prstGeom prst="line">
                      <a:avLst/>
                    </a:prstGeom>
                    <a:noFill/>
                    <a:ln w="9360">
                      <a:solidFill>
                        <a:srgbClr val="000000"/>
                      </a:solidFill>
                      <a:miter lim="800000"/>
                      <a:headEnd/>
                      <a:tailEnd/>
                    </a:ln>
                  </p:spPr>
                  <p:txBody>
                    <a:bodyPr/>
                    <a:lstStyle/>
                    <a:p>
                      <a:endParaRPr lang="en-GB"/>
                    </a:p>
                  </p:txBody>
                </p:sp>
              </p:grpSp>
              <p:grpSp>
                <p:nvGrpSpPr>
                  <p:cNvPr id="54847" name="Group 1493"/>
                  <p:cNvGrpSpPr>
                    <a:grpSpLocks/>
                  </p:cNvGrpSpPr>
                  <p:nvPr/>
                </p:nvGrpSpPr>
                <p:grpSpPr bwMode="auto">
                  <a:xfrm>
                    <a:off x="2864" y="1303"/>
                    <a:ext cx="25" cy="25"/>
                    <a:chOff x="2864" y="1303"/>
                    <a:chExt cx="25" cy="25"/>
                  </a:xfrm>
                </p:grpSpPr>
                <p:sp>
                  <p:nvSpPr>
                    <p:cNvPr id="54442" name="Line 1494"/>
                    <p:cNvSpPr>
                      <a:spLocks noChangeShapeType="1"/>
                    </p:cNvSpPr>
                    <p:nvPr/>
                  </p:nvSpPr>
                  <p:spPr bwMode="auto">
                    <a:xfrm flipH="1" flipV="1">
                      <a:off x="2863" y="1313"/>
                      <a:ext cx="27" cy="17"/>
                    </a:xfrm>
                    <a:prstGeom prst="line">
                      <a:avLst/>
                    </a:prstGeom>
                    <a:noFill/>
                    <a:ln w="9360">
                      <a:solidFill>
                        <a:srgbClr val="000000"/>
                      </a:solidFill>
                      <a:miter lim="800000"/>
                      <a:headEnd/>
                      <a:tailEnd/>
                    </a:ln>
                  </p:spPr>
                  <p:txBody>
                    <a:bodyPr/>
                    <a:lstStyle/>
                    <a:p>
                      <a:endParaRPr lang="en-GB"/>
                    </a:p>
                  </p:txBody>
                </p:sp>
                <p:sp>
                  <p:nvSpPr>
                    <p:cNvPr id="54443" name="Line 1495"/>
                    <p:cNvSpPr>
                      <a:spLocks noChangeShapeType="1"/>
                    </p:cNvSpPr>
                    <p:nvPr/>
                  </p:nvSpPr>
                  <p:spPr bwMode="auto">
                    <a:xfrm flipV="1">
                      <a:off x="2869" y="1302"/>
                      <a:ext cx="16" cy="19"/>
                    </a:xfrm>
                    <a:prstGeom prst="line">
                      <a:avLst/>
                    </a:prstGeom>
                    <a:noFill/>
                    <a:ln w="9360">
                      <a:solidFill>
                        <a:srgbClr val="000000"/>
                      </a:solidFill>
                      <a:miter lim="800000"/>
                      <a:headEnd/>
                      <a:tailEnd/>
                    </a:ln>
                  </p:spPr>
                  <p:txBody>
                    <a:bodyPr/>
                    <a:lstStyle/>
                    <a:p>
                      <a:endParaRPr lang="en-GB"/>
                    </a:p>
                  </p:txBody>
                </p:sp>
              </p:grpSp>
              <p:grpSp>
                <p:nvGrpSpPr>
                  <p:cNvPr id="54848" name="Group 1496"/>
                  <p:cNvGrpSpPr>
                    <a:grpSpLocks/>
                  </p:cNvGrpSpPr>
                  <p:nvPr/>
                </p:nvGrpSpPr>
                <p:grpSpPr bwMode="auto">
                  <a:xfrm>
                    <a:off x="2864" y="1283"/>
                    <a:ext cx="25" cy="25"/>
                    <a:chOff x="2864" y="1283"/>
                    <a:chExt cx="25" cy="25"/>
                  </a:xfrm>
                </p:grpSpPr>
                <p:sp>
                  <p:nvSpPr>
                    <p:cNvPr id="54440" name="Line 1497"/>
                    <p:cNvSpPr>
                      <a:spLocks noChangeShapeType="1"/>
                    </p:cNvSpPr>
                    <p:nvPr/>
                  </p:nvSpPr>
                  <p:spPr bwMode="auto">
                    <a:xfrm flipH="1" flipV="1">
                      <a:off x="2863" y="1292"/>
                      <a:ext cx="27" cy="17"/>
                    </a:xfrm>
                    <a:prstGeom prst="line">
                      <a:avLst/>
                    </a:prstGeom>
                    <a:noFill/>
                    <a:ln w="9360">
                      <a:solidFill>
                        <a:srgbClr val="000000"/>
                      </a:solidFill>
                      <a:miter lim="800000"/>
                      <a:headEnd/>
                      <a:tailEnd/>
                    </a:ln>
                  </p:spPr>
                  <p:txBody>
                    <a:bodyPr/>
                    <a:lstStyle/>
                    <a:p>
                      <a:endParaRPr lang="en-GB"/>
                    </a:p>
                  </p:txBody>
                </p:sp>
                <p:sp>
                  <p:nvSpPr>
                    <p:cNvPr id="54441" name="Line 1498"/>
                    <p:cNvSpPr>
                      <a:spLocks noChangeShapeType="1"/>
                    </p:cNvSpPr>
                    <p:nvPr/>
                  </p:nvSpPr>
                  <p:spPr bwMode="auto">
                    <a:xfrm flipV="1">
                      <a:off x="2869" y="1282"/>
                      <a:ext cx="16" cy="19"/>
                    </a:xfrm>
                    <a:prstGeom prst="line">
                      <a:avLst/>
                    </a:prstGeom>
                    <a:noFill/>
                    <a:ln w="9360">
                      <a:solidFill>
                        <a:srgbClr val="000000"/>
                      </a:solidFill>
                      <a:miter lim="800000"/>
                      <a:headEnd/>
                      <a:tailEnd/>
                    </a:ln>
                  </p:spPr>
                  <p:txBody>
                    <a:bodyPr/>
                    <a:lstStyle/>
                    <a:p>
                      <a:endParaRPr lang="en-GB"/>
                    </a:p>
                  </p:txBody>
                </p:sp>
              </p:grpSp>
            </p:grpSp>
          </p:grpSp>
        </p:grpSp>
      </p:grpSp>
      <p:sp>
        <p:nvSpPr>
          <p:cNvPr id="53268" name="Line 1499"/>
          <p:cNvSpPr>
            <a:spLocks noChangeShapeType="1"/>
          </p:cNvSpPr>
          <p:nvPr/>
        </p:nvSpPr>
        <p:spPr bwMode="auto">
          <a:xfrm>
            <a:off x="2878138" y="1630363"/>
            <a:ext cx="1587" cy="809625"/>
          </a:xfrm>
          <a:prstGeom prst="line">
            <a:avLst/>
          </a:prstGeom>
          <a:noFill/>
          <a:ln w="9360">
            <a:solidFill>
              <a:srgbClr val="000000"/>
            </a:solidFill>
            <a:miter lim="800000"/>
            <a:headEnd/>
            <a:tailEnd/>
          </a:ln>
        </p:spPr>
        <p:txBody>
          <a:bodyPr/>
          <a:lstStyle/>
          <a:p>
            <a:endParaRPr lang="en-GB"/>
          </a:p>
        </p:txBody>
      </p:sp>
      <p:sp>
        <p:nvSpPr>
          <p:cNvPr id="53269" name="Line 1500"/>
          <p:cNvSpPr>
            <a:spLocks noChangeShapeType="1"/>
          </p:cNvSpPr>
          <p:nvPr/>
        </p:nvSpPr>
        <p:spPr bwMode="auto">
          <a:xfrm>
            <a:off x="3551238" y="1630363"/>
            <a:ext cx="1587" cy="809625"/>
          </a:xfrm>
          <a:prstGeom prst="line">
            <a:avLst/>
          </a:prstGeom>
          <a:noFill/>
          <a:ln w="9360">
            <a:solidFill>
              <a:srgbClr val="000000"/>
            </a:solidFill>
            <a:miter lim="800000"/>
            <a:headEnd/>
            <a:tailEnd/>
          </a:ln>
        </p:spPr>
        <p:txBody>
          <a:bodyPr/>
          <a:lstStyle/>
          <a:p>
            <a:endParaRPr lang="en-GB"/>
          </a:p>
        </p:txBody>
      </p:sp>
      <p:sp>
        <p:nvSpPr>
          <p:cNvPr id="53270" name="Oval 1501"/>
          <p:cNvSpPr>
            <a:spLocks noChangeArrowheads="1"/>
          </p:cNvSpPr>
          <p:nvPr/>
        </p:nvSpPr>
        <p:spPr bwMode="auto">
          <a:xfrm>
            <a:off x="3063875" y="1603375"/>
            <a:ext cx="300038" cy="53975"/>
          </a:xfrm>
          <a:prstGeom prst="ellipse">
            <a:avLst/>
          </a:prstGeom>
          <a:noFill/>
          <a:ln w="9360">
            <a:solidFill>
              <a:srgbClr val="000000"/>
            </a:solidFill>
            <a:miter lim="800000"/>
            <a:headEnd/>
            <a:tailEnd/>
          </a:ln>
        </p:spPr>
        <p:txBody>
          <a:bodyPr wrap="none" anchor="ctr"/>
          <a:lstStyle/>
          <a:p>
            <a:endParaRPr lang="en-US"/>
          </a:p>
        </p:txBody>
      </p:sp>
      <p:sp>
        <p:nvSpPr>
          <p:cNvPr id="53271" name="Freeform 1502"/>
          <p:cNvSpPr>
            <a:spLocks noChangeArrowheads="1"/>
          </p:cNvSpPr>
          <p:nvPr/>
        </p:nvSpPr>
        <p:spPr bwMode="auto">
          <a:xfrm>
            <a:off x="2701925" y="2439988"/>
            <a:ext cx="1011238" cy="328612"/>
          </a:xfrm>
          <a:custGeom>
            <a:avLst/>
            <a:gdLst>
              <a:gd name="T0" fmla="*/ 174782 w 1296"/>
              <a:gd name="T1" fmla="*/ 0 h 584"/>
              <a:gd name="T2" fmla="*/ 62422 w 1296"/>
              <a:gd name="T3" fmla="*/ 162055 h 584"/>
              <a:gd name="T4" fmla="*/ 549314 w 1296"/>
              <a:gd name="T5" fmla="*/ 324110 h 584"/>
              <a:gd name="T6" fmla="*/ 961300 w 1296"/>
              <a:gd name="T7" fmla="*/ 135046 h 584"/>
              <a:gd name="T8" fmla="*/ 848941 w 1296"/>
              <a:gd name="T9" fmla="*/ 0 h 584"/>
              <a:gd name="T10" fmla="*/ 0 60000 65536"/>
              <a:gd name="T11" fmla="*/ 0 60000 65536"/>
              <a:gd name="T12" fmla="*/ 0 60000 65536"/>
              <a:gd name="T13" fmla="*/ 0 60000 65536"/>
              <a:gd name="T14" fmla="*/ 0 60000 65536"/>
              <a:gd name="T15" fmla="*/ 0 w 1296"/>
              <a:gd name="T16" fmla="*/ 0 h 584"/>
              <a:gd name="T17" fmla="*/ 1296 w 1296"/>
              <a:gd name="T18" fmla="*/ 584 h 584"/>
            </a:gdLst>
            <a:ahLst/>
            <a:cxnLst>
              <a:cxn ang="T10">
                <a:pos x="T0" y="T1"/>
              </a:cxn>
              <a:cxn ang="T11">
                <a:pos x="T2" y="T3"/>
              </a:cxn>
              <a:cxn ang="T12">
                <a:pos x="T4" y="T5"/>
              </a:cxn>
              <a:cxn ang="T13">
                <a:pos x="T6" y="T7"/>
              </a:cxn>
              <a:cxn ang="T14">
                <a:pos x="T8" y="T9"/>
              </a:cxn>
            </a:cxnLst>
            <a:rect l="T15" t="T16" r="T17" b="T18"/>
            <a:pathLst>
              <a:path w="1296" h="584">
                <a:moveTo>
                  <a:pt x="224" y="0"/>
                </a:moveTo>
                <a:cubicBezTo>
                  <a:pt x="112" y="96"/>
                  <a:pt x="0" y="192"/>
                  <a:pt x="80" y="288"/>
                </a:cubicBezTo>
                <a:cubicBezTo>
                  <a:pt x="160" y="384"/>
                  <a:pt x="512" y="584"/>
                  <a:pt x="704" y="576"/>
                </a:cubicBezTo>
                <a:cubicBezTo>
                  <a:pt x="896" y="568"/>
                  <a:pt x="1168" y="336"/>
                  <a:pt x="1232" y="240"/>
                </a:cubicBezTo>
                <a:cubicBezTo>
                  <a:pt x="1296" y="144"/>
                  <a:pt x="1112" y="40"/>
                  <a:pt x="1088" y="0"/>
                </a:cubicBezTo>
              </a:path>
            </a:pathLst>
          </a:custGeom>
          <a:noFill/>
          <a:ln w="9360">
            <a:solidFill>
              <a:srgbClr val="000000"/>
            </a:solidFill>
            <a:round/>
            <a:headEnd/>
            <a:tailEnd/>
          </a:ln>
        </p:spPr>
        <p:txBody>
          <a:bodyPr wrap="none" anchor="ctr"/>
          <a:lstStyle/>
          <a:p>
            <a:endParaRPr lang="en-GB"/>
          </a:p>
        </p:txBody>
      </p:sp>
      <p:sp>
        <p:nvSpPr>
          <p:cNvPr id="53272" name="Line 1503"/>
          <p:cNvSpPr>
            <a:spLocks noChangeShapeType="1"/>
          </p:cNvSpPr>
          <p:nvPr/>
        </p:nvSpPr>
        <p:spPr bwMode="auto">
          <a:xfrm>
            <a:off x="3063875" y="1630363"/>
            <a:ext cx="1588" cy="1108075"/>
          </a:xfrm>
          <a:prstGeom prst="line">
            <a:avLst/>
          </a:prstGeom>
          <a:noFill/>
          <a:ln w="9360">
            <a:solidFill>
              <a:srgbClr val="000000"/>
            </a:solidFill>
            <a:prstDash val="sysDot"/>
            <a:miter lim="800000"/>
            <a:headEnd/>
            <a:tailEnd/>
          </a:ln>
        </p:spPr>
        <p:txBody>
          <a:bodyPr/>
          <a:lstStyle/>
          <a:p>
            <a:endParaRPr lang="en-GB"/>
          </a:p>
        </p:txBody>
      </p:sp>
      <p:sp>
        <p:nvSpPr>
          <p:cNvPr id="53273" name="Line 1504"/>
          <p:cNvSpPr>
            <a:spLocks noChangeShapeType="1"/>
          </p:cNvSpPr>
          <p:nvPr/>
        </p:nvSpPr>
        <p:spPr bwMode="auto">
          <a:xfrm>
            <a:off x="3362325" y="1630363"/>
            <a:ext cx="1588" cy="1108075"/>
          </a:xfrm>
          <a:prstGeom prst="line">
            <a:avLst/>
          </a:prstGeom>
          <a:noFill/>
          <a:ln w="9360">
            <a:solidFill>
              <a:srgbClr val="000000"/>
            </a:solidFill>
            <a:prstDash val="sysDot"/>
            <a:miter lim="800000"/>
            <a:headEnd/>
            <a:tailEnd/>
          </a:ln>
        </p:spPr>
        <p:txBody>
          <a:bodyPr/>
          <a:lstStyle/>
          <a:p>
            <a:endParaRPr lang="en-GB"/>
          </a:p>
        </p:txBody>
      </p:sp>
      <p:sp>
        <p:nvSpPr>
          <p:cNvPr id="53274" name="AutoShape 1505"/>
          <p:cNvSpPr>
            <a:spLocks noChangeArrowheads="1"/>
          </p:cNvSpPr>
          <p:nvPr/>
        </p:nvSpPr>
        <p:spPr bwMode="auto">
          <a:xfrm>
            <a:off x="3101975" y="1279525"/>
            <a:ext cx="238125" cy="346075"/>
          </a:xfrm>
          <a:prstGeom prst="upArrow">
            <a:avLst>
              <a:gd name="adj1" fmla="val 50000"/>
              <a:gd name="adj2" fmla="val 36333"/>
            </a:avLst>
          </a:prstGeom>
          <a:solidFill>
            <a:srgbClr val="000000"/>
          </a:solidFill>
          <a:ln w="9360">
            <a:solidFill>
              <a:srgbClr val="000000"/>
            </a:solidFill>
            <a:miter lim="800000"/>
            <a:headEnd/>
            <a:tailEnd/>
          </a:ln>
        </p:spPr>
        <p:txBody>
          <a:bodyPr wrap="none" anchor="ctr"/>
          <a:lstStyle/>
          <a:p>
            <a:endParaRPr lang="en-US"/>
          </a:p>
        </p:txBody>
      </p:sp>
      <p:sp>
        <p:nvSpPr>
          <p:cNvPr id="53275" name="AutoShape 1506"/>
          <p:cNvSpPr>
            <a:spLocks noChangeArrowheads="1"/>
          </p:cNvSpPr>
          <p:nvPr/>
        </p:nvSpPr>
        <p:spPr bwMode="auto">
          <a:xfrm>
            <a:off x="3101975" y="2765425"/>
            <a:ext cx="238125" cy="346075"/>
          </a:xfrm>
          <a:prstGeom prst="upArrow">
            <a:avLst>
              <a:gd name="adj1" fmla="val 50000"/>
              <a:gd name="adj2" fmla="val 36333"/>
            </a:avLst>
          </a:prstGeom>
          <a:solidFill>
            <a:srgbClr val="000000"/>
          </a:solidFill>
          <a:ln w="9360">
            <a:solidFill>
              <a:srgbClr val="000000"/>
            </a:solidFill>
            <a:miter lim="800000"/>
            <a:headEnd/>
            <a:tailEnd/>
          </a:ln>
        </p:spPr>
        <p:txBody>
          <a:bodyPr wrap="none" anchor="ctr"/>
          <a:lstStyle/>
          <a:p>
            <a:endParaRPr lang="en-US"/>
          </a:p>
        </p:txBody>
      </p:sp>
      <p:sp>
        <p:nvSpPr>
          <p:cNvPr id="53276" name="Text Box 1507"/>
          <p:cNvSpPr txBox="1">
            <a:spLocks noChangeArrowheads="1"/>
          </p:cNvSpPr>
          <p:nvPr/>
        </p:nvSpPr>
        <p:spPr bwMode="auto">
          <a:xfrm>
            <a:off x="3035300" y="3190875"/>
            <a:ext cx="673100" cy="460375"/>
          </a:xfrm>
          <a:prstGeom prst="rect">
            <a:avLst/>
          </a:prstGeom>
          <a:noFill/>
          <a:ln w="9525">
            <a:noFill/>
            <a:round/>
            <a:headEnd/>
            <a:tailEnd/>
          </a:ln>
        </p:spPr>
        <p:txBody>
          <a:bodyPr wrap="non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000000"/>
                </a:solidFill>
                <a:latin typeface="Arial" pitchFamily="34" charset="0"/>
              </a:rPr>
              <a:t>Na</a:t>
            </a:r>
            <a:r>
              <a:rPr lang="en-GB" b="1" baseline="30000">
                <a:solidFill>
                  <a:srgbClr val="000000"/>
                </a:solidFill>
                <a:latin typeface="Arial" pitchFamily="34" charset="0"/>
              </a:rPr>
              <a:t>+</a:t>
            </a:r>
          </a:p>
        </p:txBody>
      </p:sp>
      <p:sp>
        <p:nvSpPr>
          <p:cNvPr id="53277" name="Text Box 1508"/>
          <p:cNvSpPr txBox="1">
            <a:spLocks noChangeArrowheads="1"/>
          </p:cNvSpPr>
          <p:nvPr/>
        </p:nvSpPr>
        <p:spPr bwMode="auto">
          <a:xfrm>
            <a:off x="3040063" y="947738"/>
            <a:ext cx="673100" cy="460375"/>
          </a:xfrm>
          <a:prstGeom prst="rect">
            <a:avLst/>
          </a:prstGeom>
          <a:noFill/>
          <a:ln w="9525">
            <a:noFill/>
            <a:round/>
            <a:headEnd/>
            <a:tailEnd/>
          </a:ln>
        </p:spPr>
        <p:txBody>
          <a:bodyPr wrap="non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000000"/>
                </a:solidFill>
                <a:latin typeface="Arial" pitchFamily="34" charset="0"/>
              </a:rPr>
              <a:t>Na</a:t>
            </a:r>
            <a:r>
              <a:rPr lang="en-GB" b="1" baseline="30000">
                <a:solidFill>
                  <a:srgbClr val="000000"/>
                </a:solidFill>
                <a:latin typeface="Arial" pitchFamily="34" charset="0"/>
              </a:rPr>
              <a:t>+</a:t>
            </a:r>
          </a:p>
        </p:txBody>
      </p:sp>
      <p:sp>
        <p:nvSpPr>
          <p:cNvPr id="53278" name="Freeform 1509"/>
          <p:cNvSpPr>
            <a:spLocks/>
          </p:cNvSpPr>
          <p:nvPr/>
        </p:nvSpPr>
        <p:spPr bwMode="auto">
          <a:xfrm>
            <a:off x="2501900" y="2630488"/>
            <a:ext cx="1460500" cy="215900"/>
          </a:xfrm>
          <a:custGeom>
            <a:avLst/>
            <a:gdLst>
              <a:gd name="T0" fmla="*/ 0 w 1872"/>
              <a:gd name="T1" fmla="*/ 215900 h 384"/>
              <a:gd name="T2" fmla="*/ 711526 w 1872"/>
              <a:gd name="T3" fmla="*/ 0 h 384"/>
              <a:gd name="T4" fmla="*/ 1460500 w 1872"/>
              <a:gd name="T5" fmla="*/ 215900 h 384"/>
              <a:gd name="T6" fmla="*/ 0 60000 65536"/>
              <a:gd name="T7" fmla="*/ 0 60000 65536"/>
              <a:gd name="T8" fmla="*/ 0 60000 65536"/>
              <a:gd name="T9" fmla="*/ 0 w 1872"/>
              <a:gd name="T10" fmla="*/ 0 h 384"/>
              <a:gd name="T11" fmla="*/ 1872 w 1872"/>
              <a:gd name="T12" fmla="*/ 384 h 384"/>
            </a:gdLst>
            <a:ahLst/>
            <a:cxnLst>
              <a:cxn ang="T6">
                <a:pos x="T0" y="T1"/>
              </a:cxn>
              <a:cxn ang="T7">
                <a:pos x="T2" y="T3"/>
              </a:cxn>
              <a:cxn ang="T8">
                <a:pos x="T4" y="T5"/>
              </a:cxn>
            </a:cxnLst>
            <a:rect l="T9" t="T10" r="T11" b="T12"/>
            <a:pathLst>
              <a:path w="1872" h="384">
                <a:moveTo>
                  <a:pt x="0" y="384"/>
                </a:moveTo>
                <a:cubicBezTo>
                  <a:pt x="300" y="192"/>
                  <a:pt x="600" y="0"/>
                  <a:pt x="912" y="0"/>
                </a:cubicBezTo>
                <a:cubicBezTo>
                  <a:pt x="1224" y="0"/>
                  <a:pt x="1712" y="320"/>
                  <a:pt x="1872" y="384"/>
                </a:cubicBezTo>
              </a:path>
            </a:pathLst>
          </a:custGeom>
          <a:noFill/>
          <a:ln w="57240">
            <a:solidFill>
              <a:srgbClr val="000000"/>
            </a:solidFill>
            <a:round/>
            <a:headEnd/>
            <a:tailEnd type="triangle" w="med" len="med"/>
          </a:ln>
        </p:spPr>
        <p:txBody>
          <a:bodyPr wrap="none" anchor="ctr"/>
          <a:lstStyle/>
          <a:p>
            <a:endParaRPr lang="en-GB"/>
          </a:p>
        </p:txBody>
      </p:sp>
      <p:sp>
        <p:nvSpPr>
          <p:cNvPr id="53279" name="Text Box 1510"/>
          <p:cNvSpPr txBox="1">
            <a:spLocks noChangeArrowheads="1"/>
          </p:cNvSpPr>
          <p:nvPr/>
        </p:nvSpPr>
        <p:spPr bwMode="auto">
          <a:xfrm>
            <a:off x="1943100" y="2895600"/>
            <a:ext cx="788988" cy="460375"/>
          </a:xfrm>
          <a:prstGeom prst="rect">
            <a:avLst/>
          </a:prstGeom>
          <a:noFill/>
          <a:ln w="9525">
            <a:noFill/>
            <a:round/>
            <a:headEnd/>
            <a:tailEnd/>
          </a:ln>
        </p:spPr>
        <p:txBody>
          <a:bodyPr wrap="non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000000"/>
                </a:solidFill>
                <a:latin typeface="Arial" pitchFamily="34" charset="0"/>
              </a:rPr>
              <a:t>ATP</a:t>
            </a:r>
          </a:p>
        </p:txBody>
      </p:sp>
      <p:sp>
        <p:nvSpPr>
          <p:cNvPr id="53280" name="Text Box 1511"/>
          <p:cNvSpPr txBox="1">
            <a:spLocks noChangeArrowheads="1"/>
          </p:cNvSpPr>
          <p:nvPr/>
        </p:nvSpPr>
        <p:spPr bwMode="auto">
          <a:xfrm>
            <a:off x="3963988" y="2867025"/>
            <a:ext cx="1720850" cy="825500"/>
          </a:xfrm>
          <a:prstGeom prst="rect">
            <a:avLst/>
          </a:prstGeom>
          <a:noFill/>
          <a:ln w="9525">
            <a:noFill/>
            <a:round/>
            <a:headEnd/>
            <a:tailEnd/>
          </a:ln>
        </p:spPr>
        <p:txBody>
          <a:bodyPr wrap="non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000000"/>
                </a:solidFill>
                <a:latin typeface="Arial" pitchFamily="34" charset="0"/>
              </a:rPr>
              <a:t>ADP +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000000"/>
                </a:solidFill>
                <a:latin typeface="Arial" pitchFamily="34" charset="0"/>
              </a:rPr>
              <a:t>phosphate</a:t>
            </a:r>
          </a:p>
        </p:txBody>
      </p:sp>
      <p:sp>
        <p:nvSpPr>
          <p:cNvPr id="53281" name="Text Box 1512"/>
          <p:cNvSpPr txBox="1">
            <a:spLocks noChangeArrowheads="1"/>
          </p:cNvSpPr>
          <p:nvPr/>
        </p:nvSpPr>
        <p:spPr bwMode="auto">
          <a:xfrm>
            <a:off x="1374775" y="1350963"/>
            <a:ext cx="806450" cy="460375"/>
          </a:xfrm>
          <a:prstGeom prst="rect">
            <a:avLst/>
          </a:prstGeom>
          <a:noFill/>
          <a:ln w="9525">
            <a:noFill/>
            <a:round/>
            <a:headEnd/>
            <a:tailEnd/>
          </a:ln>
        </p:spPr>
        <p:txBody>
          <a:bodyPr wrap="non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000000"/>
                </a:solidFill>
              </a:rPr>
              <a:t>OUT</a:t>
            </a:r>
          </a:p>
        </p:txBody>
      </p:sp>
      <p:sp>
        <p:nvSpPr>
          <p:cNvPr id="53282" name="Text Box 1513"/>
          <p:cNvSpPr txBox="1">
            <a:spLocks noChangeArrowheads="1"/>
          </p:cNvSpPr>
          <p:nvPr/>
        </p:nvSpPr>
        <p:spPr bwMode="auto">
          <a:xfrm>
            <a:off x="1419225" y="2386013"/>
            <a:ext cx="501650" cy="460375"/>
          </a:xfrm>
          <a:prstGeom prst="rect">
            <a:avLst/>
          </a:prstGeom>
          <a:noFill/>
          <a:ln w="9525">
            <a:noFill/>
            <a:round/>
            <a:headEnd/>
            <a:tailEnd/>
          </a:ln>
        </p:spPr>
        <p:txBody>
          <a:bodyPr wrap="non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000000"/>
                </a:solidFill>
              </a:rPr>
              <a:t>IN</a:t>
            </a:r>
          </a:p>
        </p:txBody>
      </p:sp>
      <p:grpSp>
        <p:nvGrpSpPr>
          <p:cNvPr id="54849" name="Group 1514"/>
          <p:cNvGrpSpPr>
            <a:grpSpLocks/>
          </p:cNvGrpSpPr>
          <p:nvPr/>
        </p:nvGrpSpPr>
        <p:grpSpPr bwMode="auto">
          <a:xfrm>
            <a:off x="5826125" y="1754188"/>
            <a:ext cx="180975" cy="603250"/>
            <a:chOff x="3670" y="1105"/>
            <a:chExt cx="114" cy="380"/>
          </a:xfrm>
        </p:grpSpPr>
        <p:grpSp>
          <p:nvGrpSpPr>
            <p:cNvPr id="54850" name="Group 1515"/>
            <p:cNvGrpSpPr>
              <a:grpSpLocks/>
            </p:cNvGrpSpPr>
            <p:nvPr/>
          </p:nvGrpSpPr>
          <p:grpSpPr bwMode="auto">
            <a:xfrm>
              <a:off x="3670" y="1105"/>
              <a:ext cx="99" cy="180"/>
              <a:chOff x="3670" y="1105"/>
              <a:chExt cx="99" cy="180"/>
            </a:xfrm>
          </p:grpSpPr>
          <p:sp>
            <p:nvSpPr>
              <p:cNvPr id="54371" name="Oval 1516"/>
              <p:cNvSpPr>
                <a:spLocks noChangeArrowheads="1"/>
              </p:cNvSpPr>
              <p:nvPr/>
            </p:nvSpPr>
            <p:spPr bwMode="auto">
              <a:xfrm>
                <a:off x="3670" y="1105"/>
                <a:ext cx="54" cy="29"/>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4372" name="Line 1517"/>
              <p:cNvSpPr>
                <a:spLocks noChangeShapeType="1"/>
              </p:cNvSpPr>
              <p:nvPr/>
            </p:nvSpPr>
            <p:spPr bwMode="auto">
              <a:xfrm>
                <a:off x="3700" y="1136"/>
                <a:ext cx="0" cy="14"/>
              </a:xfrm>
              <a:prstGeom prst="line">
                <a:avLst/>
              </a:prstGeom>
              <a:noFill/>
              <a:ln w="9360">
                <a:solidFill>
                  <a:srgbClr val="000000"/>
                </a:solidFill>
                <a:miter lim="800000"/>
                <a:headEnd/>
                <a:tailEnd/>
              </a:ln>
            </p:spPr>
            <p:txBody>
              <a:bodyPr/>
              <a:lstStyle/>
              <a:p>
                <a:endParaRPr lang="en-GB"/>
              </a:p>
            </p:txBody>
          </p:sp>
          <p:sp>
            <p:nvSpPr>
              <p:cNvPr id="54373" name="Line 1518"/>
              <p:cNvSpPr>
                <a:spLocks noChangeShapeType="1"/>
              </p:cNvSpPr>
              <p:nvPr/>
            </p:nvSpPr>
            <p:spPr bwMode="auto">
              <a:xfrm>
                <a:off x="3700" y="1152"/>
                <a:ext cx="57" cy="0"/>
              </a:xfrm>
              <a:prstGeom prst="line">
                <a:avLst/>
              </a:prstGeom>
              <a:noFill/>
              <a:ln w="9360">
                <a:solidFill>
                  <a:srgbClr val="000000"/>
                </a:solidFill>
                <a:miter lim="800000"/>
                <a:headEnd/>
                <a:tailEnd/>
              </a:ln>
            </p:spPr>
            <p:txBody>
              <a:bodyPr/>
              <a:lstStyle/>
              <a:p>
                <a:endParaRPr lang="en-GB"/>
              </a:p>
            </p:txBody>
          </p:sp>
          <p:sp>
            <p:nvSpPr>
              <p:cNvPr id="54374" name="Line 1519"/>
              <p:cNvSpPr>
                <a:spLocks noChangeShapeType="1"/>
              </p:cNvSpPr>
              <p:nvPr/>
            </p:nvSpPr>
            <p:spPr bwMode="auto">
              <a:xfrm>
                <a:off x="3759" y="1152"/>
                <a:ext cx="0" cy="5"/>
              </a:xfrm>
              <a:prstGeom prst="line">
                <a:avLst/>
              </a:prstGeom>
              <a:noFill/>
              <a:ln w="9360">
                <a:solidFill>
                  <a:srgbClr val="000000"/>
                </a:solidFill>
                <a:miter lim="800000"/>
                <a:headEnd/>
                <a:tailEnd/>
              </a:ln>
            </p:spPr>
            <p:txBody>
              <a:bodyPr/>
              <a:lstStyle/>
              <a:p>
                <a:endParaRPr lang="en-GB"/>
              </a:p>
            </p:txBody>
          </p:sp>
          <p:sp>
            <p:nvSpPr>
              <p:cNvPr id="54375" name="Line 1520"/>
              <p:cNvSpPr>
                <a:spLocks noChangeShapeType="1"/>
              </p:cNvSpPr>
              <p:nvPr/>
            </p:nvSpPr>
            <p:spPr bwMode="auto">
              <a:xfrm>
                <a:off x="3729" y="1152"/>
                <a:ext cx="0" cy="5"/>
              </a:xfrm>
              <a:prstGeom prst="line">
                <a:avLst/>
              </a:prstGeom>
              <a:noFill/>
              <a:ln w="9360">
                <a:solidFill>
                  <a:srgbClr val="000000"/>
                </a:solidFill>
                <a:miter lim="800000"/>
                <a:headEnd/>
                <a:tailEnd/>
              </a:ln>
            </p:spPr>
            <p:txBody>
              <a:bodyPr/>
              <a:lstStyle/>
              <a:p>
                <a:endParaRPr lang="en-GB"/>
              </a:p>
            </p:txBody>
          </p:sp>
          <p:grpSp>
            <p:nvGrpSpPr>
              <p:cNvPr id="54851" name="Group 1521"/>
              <p:cNvGrpSpPr>
                <a:grpSpLocks/>
              </p:cNvGrpSpPr>
              <p:nvPr/>
            </p:nvGrpSpPr>
            <p:grpSpPr bwMode="auto">
              <a:xfrm>
                <a:off x="3714" y="1159"/>
                <a:ext cx="24" cy="126"/>
                <a:chOff x="3714" y="1159"/>
                <a:chExt cx="24" cy="126"/>
              </a:xfrm>
            </p:grpSpPr>
            <p:sp>
              <p:nvSpPr>
                <p:cNvPr id="54397" name="Line 1522"/>
                <p:cNvSpPr>
                  <a:spLocks noChangeShapeType="1"/>
                </p:cNvSpPr>
                <p:nvPr/>
              </p:nvSpPr>
              <p:spPr bwMode="auto">
                <a:xfrm flipH="1">
                  <a:off x="3713" y="1159"/>
                  <a:ext cx="20" cy="5"/>
                </a:xfrm>
                <a:prstGeom prst="line">
                  <a:avLst/>
                </a:prstGeom>
                <a:noFill/>
                <a:ln w="9360">
                  <a:solidFill>
                    <a:srgbClr val="000000"/>
                  </a:solidFill>
                  <a:miter lim="800000"/>
                  <a:headEnd/>
                  <a:tailEnd/>
                </a:ln>
              </p:spPr>
              <p:txBody>
                <a:bodyPr/>
                <a:lstStyle/>
                <a:p>
                  <a:endParaRPr lang="en-GB"/>
                </a:p>
              </p:txBody>
            </p:sp>
            <p:grpSp>
              <p:nvGrpSpPr>
                <p:cNvPr id="54852" name="Group 1523"/>
                <p:cNvGrpSpPr>
                  <a:grpSpLocks/>
                </p:cNvGrpSpPr>
                <p:nvPr/>
              </p:nvGrpSpPr>
              <p:grpSpPr bwMode="auto">
                <a:xfrm>
                  <a:off x="3715" y="1165"/>
                  <a:ext cx="24" cy="18"/>
                  <a:chOff x="3715" y="1165"/>
                  <a:chExt cx="24" cy="18"/>
                </a:xfrm>
              </p:grpSpPr>
              <p:sp>
                <p:nvSpPr>
                  <p:cNvPr id="54414" name="Line 1524"/>
                  <p:cNvSpPr>
                    <a:spLocks noChangeShapeType="1"/>
                  </p:cNvSpPr>
                  <p:nvPr/>
                </p:nvSpPr>
                <p:spPr bwMode="auto">
                  <a:xfrm>
                    <a:off x="3719" y="1165"/>
                    <a:ext cx="15" cy="7"/>
                  </a:xfrm>
                  <a:prstGeom prst="line">
                    <a:avLst/>
                  </a:prstGeom>
                  <a:noFill/>
                  <a:ln w="9360">
                    <a:solidFill>
                      <a:srgbClr val="000000"/>
                    </a:solidFill>
                    <a:miter lim="800000"/>
                    <a:headEnd/>
                    <a:tailEnd/>
                  </a:ln>
                </p:spPr>
                <p:txBody>
                  <a:bodyPr/>
                  <a:lstStyle/>
                  <a:p>
                    <a:endParaRPr lang="en-GB"/>
                  </a:p>
                </p:txBody>
              </p:sp>
              <p:sp>
                <p:nvSpPr>
                  <p:cNvPr id="54415" name="Line 1525"/>
                  <p:cNvSpPr>
                    <a:spLocks noChangeShapeType="1"/>
                  </p:cNvSpPr>
                  <p:nvPr/>
                </p:nvSpPr>
                <p:spPr bwMode="auto">
                  <a:xfrm flipH="1">
                    <a:off x="3713" y="1174"/>
                    <a:ext cx="26" cy="9"/>
                  </a:xfrm>
                  <a:prstGeom prst="line">
                    <a:avLst/>
                  </a:prstGeom>
                  <a:noFill/>
                  <a:ln w="9360">
                    <a:solidFill>
                      <a:srgbClr val="000000"/>
                    </a:solidFill>
                    <a:miter lim="800000"/>
                    <a:headEnd/>
                    <a:tailEnd/>
                  </a:ln>
                </p:spPr>
                <p:txBody>
                  <a:bodyPr/>
                  <a:lstStyle/>
                  <a:p>
                    <a:endParaRPr lang="en-GB"/>
                  </a:p>
                </p:txBody>
              </p:sp>
            </p:grpSp>
            <p:grpSp>
              <p:nvGrpSpPr>
                <p:cNvPr id="54866" name="Group 1526"/>
                <p:cNvGrpSpPr>
                  <a:grpSpLocks/>
                </p:cNvGrpSpPr>
                <p:nvPr/>
              </p:nvGrpSpPr>
              <p:grpSpPr bwMode="auto">
                <a:xfrm>
                  <a:off x="3715" y="1186"/>
                  <a:ext cx="24" cy="18"/>
                  <a:chOff x="3715" y="1186"/>
                  <a:chExt cx="24" cy="18"/>
                </a:xfrm>
              </p:grpSpPr>
              <p:sp>
                <p:nvSpPr>
                  <p:cNvPr id="54412" name="Line 1527"/>
                  <p:cNvSpPr>
                    <a:spLocks noChangeShapeType="1"/>
                  </p:cNvSpPr>
                  <p:nvPr/>
                </p:nvSpPr>
                <p:spPr bwMode="auto">
                  <a:xfrm>
                    <a:off x="3719" y="1186"/>
                    <a:ext cx="15" cy="7"/>
                  </a:xfrm>
                  <a:prstGeom prst="line">
                    <a:avLst/>
                  </a:prstGeom>
                  <a:noFill/>
                  <a:ln w="9360">
                    <a:solidFill>
                      <a:srgbClr val="000000"/>
                    </a:solidFill>
                    <a:miter lim="800000"/>
                    <a:headEnd/>
                    <a:tailEnd/>
                  </a:ln>
                </p:spPr>
                <p:txBody>
                  <a:bodyPr/>
                  <a:lstStyle/>
                  <a:p>
                    <a:endParaRPr lang="en-GB"/>
                  </a:p>
                </p:txBody>
              </p:sp>
              <p:sp>
                <p:nvSpPr>
                  <p:cNvPr id="54413" name="Line 1528"/>
                  <p:cNvSpPr>
                    <a:spLocks noChangeShapeType="1"/>
                  </p:cNvSpPr>
                  <p:nvPr/>
                </p:nvSpPr>
                <p:spPr bwMode="auto">
                  <a:xfrm flipH="1">
                    <a:off x="3713" y="1195"/>
                    <a:ext cx="26" cy="9"/>
                  </a:xfrm>
                  <a:prstGeom prst="line">
                    <a:avLst/>
                  </a:prstGeom>
                  <a:noFill/>
                  <a:ln w="9360">
                    <a:solidFill>
                      <a:srgbClr val="000000"/>
                    </a:solidFill>
                    <a:miter lim="800000"/>
                    <a:headEnd/>
                    <a:tailEnd/>
                  </a:ln>
                </p:spPr>
                <p:txBody>
                  <a:bodyPr/>
                  <a:lstStyle/>
                  <a:p>
                    <a:endParaRPr lang="en-GB"/>
                  </a:p>
                </p:txBody>
              </p:sp>
            </p:grpSp>
            <p:grpSp>
              <p:nvGrpSpPr>
                <p:cNvPr id="54867" name="Group 1529"/>
                <p:cNvGrpSpPr>
                  <a:grpSpLocks/>
                </p:cNvGrpSpPr>
                <p:nvPr/>
              </p:nvGrpSpPr>
              <p:grpSpPr bwMode="auto">
                <a:xfrm>
                  <a:off x="3715" y="1206"/>
                  <a:ext cx="24" cy="18"/>
                  <a:chOff x="3715" y="1206"/>
                  <a:chExt cx="24" cy="18"/>
                </a:xfrm>
              </p:grpSpPr>
              <p:sp>
                <p:nvSpPr>
                  <p:cNvPr id="54410" name="Line 1530"/>
                  <p:cNvSpPr>
                    <a:spLocks noChangeShapeType="1"/>
                  </p:cNvSpPr>
                  <p:nvPr/>
                </p:nvSpPr>
                <p:spPr bwMode="auto">
                  <a:xfrm>
                    <a:off x="3719" y="1206"/>
                    <a:ext cx="15" cy="7"/>
                  </a:xfrm>
                  <a:prstGeom prst="line">
                    <a:avLst/>
                  </a:prstGeom>
                  <a:noFill/>
                  <a:ln w="9360">
                    <a:solidFill>
                      <a:srgbClr val="000000"/>
                    </a:solidFill>
                    <a:miter lim="800000"/>
                    <a:headEnd/>
                    <a:tailEnd/>
                  </a:ln>
                </p:spPr>
                <p:txBody>
                  <a:bodyPr/>
                  <a:lstStyle/>
                  <a:p>
                    <a:endParaRPr lang="en-GB"/>
                  </a:p>
                </p:txBody>
              </p:sp>
              <p:sp>
                <p:nvSpPr>
                  <p:cNvPr id="54411" name="Line 1531"/>
                  <p:cNvSpPr>
                    <a:spLocks noChangeShapeType="1"/>
                  </p:cNvSpPr>
                  <p:nvPr/>
                </p:nvSpPr>
                <p:spPr bwMode="auto">
                  <a:xfrm flipH="1">
                    <a:off x="3713" y="1215"/>
                    <a:ext cx="26" cy="9"/>
                  </a:xfrm>
                  <a:prstGeom prst="line">
                    <a:avLst/>
                  </a:prstGeom>
                  <a:noFill/>
                  <a:ln w="9360">
                    <a:solidFill>
                      <a:srgbClr val="000000"/>
                    </a:solidFill>
                    <a:miter lim="800000"/>
                    <a:headEnd/>
                    <a:tailEnd/>
                  </a:ln>
                </p:spPr>
                <p:txBody>
                  <a:bodyPr/>
                  <a:lstStyle/>
                  <a:p>
                    <a:endParaRPr lang="en-GB"/>
                  </a:p>
                </p:txBody>
              </p:sp>
            </p:grpSp>
            <p:grpSp>
              <p:nvGrpSpPr>
                <p:cNvPr id="54868" name="Group 1532"/>
                <p:cNvGrpSpPr>
                  <a:grpSpLocks/>
                </p:cNvGrpSpPr>
                <p:nvPr/>
              </p:nvGrpSpPr>
              <p:grpSpPr bwMode="auto">
                <a:xfrm>
                  <a:off x="3715" y="1226"/>
                  <a:ext cx="24" cy="18"/>
                  <a:chOff x="3715" y="1226"/>
                  <a:chExt cx="24" cy="18"/>
                </a:xfrm>
              </p:grpSpPr>
              <p:sp>
                <p:nvSpPr>
                  <p:cNvPr id="54408" name="Line 1533"/>
                  <p:cNvSpPr>
                    <a:spLocks noChangeShapeType="1"/>
                  </p:cNvSpPr>
                  <p:nvPr/>
                </p:nvSpPr>
                <p:spPr bwMode="auto">
                  <a:xfrm>
                    <a:off x="3719" y="1226"/>
                    <a:ext cx="15" cy="7"/>
                  </a:xfrm>
                  <a:prstGeom prst="line">
                    <a:avLst/>
                  </a:prstGeom>
                  <a:noFill/>
                  <a:ln w="9360">
                    <a:solidFill>
                      <a:srgbClr val="000000"/>
                    </a:solidFill>
                    <a:miter lim="800000"/>
                    <a:headEnd/>
                    <a:tailEnd/>
                  </a:ln>
                </p:spPr>
                <p:txBody>
                  <a:bodyPr/>
                  <a:lstStyle/>
                  <a:p>
                    <a:endParaRPr lang="en-GB"/>
                  </a:p>
                </p:txBody>
              </p:sp>
              <p:sp>
                <p:nvSpPr>
                  <p:cNvPr id="54409" name="Line 1534"/>
                  <p:cNvSpPr>
                    <a:spLocks noChangeShapeType="1"/>
                  </p:cNvSpPr>
                  <p:nvPr/>
                </p:nvSpPr>
                <p:spPr bwMode="auto">
                  <a:xfrm flipH="1">
                    <a:off x="3713" y="1235"/>
                    <a:ext cx="26" cy="9"/>
                  </a:xfrm>
                  <a:prstGeom prst="line">
                    <a:avLst/>
                  </a:prstGeom>
                  <a:noFill/>
                  <a:ln w="9360">
                    <a:solidFill>
                      <a:srgbClr val="000000"/>
                    </a:solidFill>
                    <a:miter lim="800000"/>
                    <a:headEnd/>
                    <a:tailEnd/>
                  </a:ln>
                </p:spPr>
                <p:txBody>
                  <a:bodyPr/>
                  <a:lstStyle/>
                  <a:p>
                    <a:endParaRPr lang="en-GB"/>
                  </a:p>
                </p:txBody>
              </p:sp>
            </p:grpSp>
            <p:grpSp>
              <p:nvGrpSpPr>
                <p:cNvPr id="54869" name="Group 1535"/>
                <p:cNvGrpSpPr>
                  <a:grpSpLocks/>
                </p:cNvGrpSpPr>
                <p:nvPr/>
              </p:nvGrpSpPr>
              <p:grpSpPr bwMode="auto">
                <a:xfrm>
                  <a:off x="3715" y="1247"/>
                  <a:ext cx="24" cy="17"/>
                  <a:chOff x="3715" y="1247"/>
                  <a:chExt cx="24" cy="17"/>
                </a:xfrm>
              </p:grpSpPr>
              <p:sp>
                <p:nvSpPr>
                  <p:cNvPr id="54406" name="Line 1536"/>
                  <p:cNvSpPr>
                    <a:spLocks noChangeShapeType="1"/>
                  </p:cNvSpPr>
                  <p:nvPr/>
                </p:nvSpPr>
                <p:spPr bwMode="auto">
                  <a:xfrm>
                    <a:off x="3719" y="1247"/>
                    <a:ext cx="15" cy="7"/>
                  </a:xfrm>
                  <a:prstGeom prst="line">
                    <a:avLst/>
                  </a:prstGeom>
                  <a:noFill/>
                  <a:ln w="9360">
                    <a:solidFill>
                      <a:srgbClr val="000000"/>
                    </a:solidFill>
                    <a:miter lim="800000"/>
                    <a:headEnd/>
                    <a:tailEnd/>
                  </a:ln>
                </p:spPr>
                <p:txBody>
                  <a:bodyPr/>
                  <a:lstStyle/>
                  <a:p>
                    <a:endParaRPr lang="en-GB"/>
                  </a:p>
                </p:txBody>
              </p:sp>
              <p:sp>
                <p:nvSpPr>
                  <p:cNvPr id="54407" name="Line 1537"/>
                  <p:cNvSpPr>
                    <a:spLocks noChangeShapeType="1"/>
                  </p:cNvSpPr>
                  <p:nvPr/>
                </p:nvSpPr>
                <p:spPr bwMode="auto">
                  <a:xfrm flipH="1">
                    <a:off x="3713" y="1255"/>
                    <a:ext cx="26" cy="9"/>
                  </a:xfrm>
                  <a:prstGeom prst="line">
                    <a:avLst/>
                  </a:prstGeom>
                  <a:noFill/>
                  <a:ln w="9360">
                    <a:solidFill>
                      <a:srgbClr val="000000"/>
                    </a:solidFill>
                    <a:miter lim="800000"/>
                    <a:headEnd/>
                    <a:tailEnd/>
                  </a:ln>
                </p:spPr>
                <p:txBody>
                  <a:bodyPr/>
                  <a:lstStyle/>
                  <a:p>
                    <a:endParaRPr lang="en-GB"/>
                  </a:p>
                </p:txBody>
              </p:sp>
            </p:grpSp>
            <p:grpSp>
              <p:nvGrpSpPr>
                <p:cNvPr id="54870" name="Group 1538"/>
                <p:cNvGrpSpPr>
                  <a:grpSpLocks/>
                </p:cNvGrpSpPr>
                <p:nvPr/>
              </p:nvGrpSpPr>
              <p:grpSpPr bwMode="auto">
                <a:xfrm>
                  <a:off x="3715" y="1267"/>
                  <a:ext cx="24" cy="18"/>
                  <a:chOff x="3715" y="1267"/>
                  <a:chExt cx="24" cy="18"/>
                </a:xfrm>
              </p:grpSpPr>
              <p:sp>
                <p:nvSpPr>
                  <p:cNvPr id="54404" name="Line 1539"/>
                  <p:cNvSpPr>
                    <a:spLocks noChangeShapeType="1"/>
                  </p:cNvSpPr>
                  <p:nvPr/>
                </p:nvSpPr>
                <p:spPr bwMode="auto">
                  <a:xfrm>
                    <a:off x="3719" y="1267"/>
                    <a:ext cx="15" cy="7"/>
                  </a:xfrm>
                  <a:prstGeom prst="line">
                    <a:avLst/>
                  </a:prstGeom>
                  <a:noFill/>
                  <a:ln w="9360">
                    <a:solidFill>
                      <a:srgbClr val="000000"/>
                    </a:solidFill>
                    <a:miter lim="800000"/>
                    <a:headEnd/>
                    <a:tailEnd/>
                  </a:ln>
                </p:spPr>
                <p:txBody>
                  <a:bodyPr/>
                  <a:lstStyle/>
                  <a:p>
                    <a:endParaRPr lang="en-GB"/>
                  </a:p>
                </p:txBody>
              </p:sp>
              <p:sp>
                <p:nvSpPr>
                  <p:cNvPr id="54405" name="Line 1540"/>
                  <p:cNvSpPr>
                    <a:spLocks noChangeShapeType="1"/>
                  </p:cNvSpPr>
                  <p:nvPr/>
                </p:nvSpPr>
                <p:spPr bwMode="auto">
                  <a:xfrm flipH="1">
                    <a:off x="3713" y="1276"/>
                    <a:ext cx="26" cy="9"/>
                  </a:xfrm>
                  <a:prstGeom prst="line">
                    <a:avLst/>
                  </a:prstGeom>
                  <a:noFill/>
                  <a:ln w="9360">
                    <a:solidFill>
                      <a:srgbClr val="000000"/>
                    </a:solidFill>
                    <a:miter lim="800000"/>
                    <a:headEnd/>
                    <a:tailEnd/>
                  </a:ln>
                </p:spPr>
                <p:txBody>
                  <a:bodyPr/>
                  <a:lstStyle/>
                  <a:p>
                    <a:endParaRPr lang="en-GB"/>
                  </a:p>
                </p:txBody>
              </p:sp>
            </p:grpSp>
          </p:grpSp>
          <p:grpSp>
            <p:nvGrpSpPr>
              <p:cNvPr id="54871" name="Group 1541"/>
              <p:cNvGrpSpPr>
                <a:grpSpLocks/>
              </p:cNvGrpSpPr>
              <p:nvPr/>
            </p:nvGrpSpPr>
            <p:grpSpPr bwMode="auto">
              <a:xfrm>
                <a:off x="3744" y="1159"/>
                <a:ext cx="25" cy="126"/>
                <a:chOff x="3744" y="1159"/>
                <a:chExt cx="25" cy="126"/>
              </a:xfrm>
            </p:grpSpPr>
            <p:sp>
              <p:nvSpPr>
                <p:cNvPr id="54378" name="Line 1542"/>
                <p:cNvSpPr>
                  <a:spLocks noChangeShapeType="1"/>
                </p:cNvSpPr>
                <p:nvPr/>
              </p:nvSpPr>
              <p:spPr bwMode="auto">
                <a:xfrm flipH="1">
                  <a:off x="3743" y="1159"/>
                  <a:ext cx="20" cy="5"/>
                </a:xfrm>
                <a:prstGeom prst="line">
                  <a:avLst/>
                </a:prstGeom>
                <a:noFill/>
                <a:ln w="9360">
                  <a:solidFill>
                    <a:srgbClr val="000000"/>
                  </a:solidFill>
                  <a:miter lim="800000"/>
                  <a:headEnd/>
                  <a:tailEnd/>
                </a:ln>
              </p:spPr>
              <p:txBody>
                <a:bodyPr/>
                <a:lstStyle/>
                <a:p>
                  <a:endParaRPr lang="en-GB"/>
                </a:p>
              </p:txBody>
            </p:sp>
            <p:grpSp>
              <p:nvGrpSpPr>
                <p:cNvPr id="54884" name="Group 1543"/>
                <p:cNvGrpSpPr>
                  <a:grpSpLocks/>
                </p:cNvGrpSpPr>
                <p:nvPr/>
              </p:nvGrpSpPr>
              <p:grpSpPr bwMode="auto">
                <a:xfrm>
                  <a:off x="3744" y="1165"/>
                  <a:ext cx="24" cy="18"/>
                  <a:chOff x="3744" y="1165"/>
                  <a:chExt cx="24" cy="18"/>
                </a:xfrm>
              </p:grpSpPr>
              <p:sp>
                <p:nvSpPr>
                  <p:cNvPr id="54395" name="Line 1544"/>
                  <p:cNvSpPr>
                    <a:spLocks noChangeShapeType="1"/>
                  </p:cNvSpPr>
                  <p:nvPr/>
                </p:nvSpPr>
                <p:spPr bwMode="auto">
                  <a:xfrm>
                    <a:off x="3749" y="1165"/>
                    <a:ext cx="15" cy="7"/>
                  </a:xfrm>
                  <a:prstGeom prst="line">
                    <a:avLst/>
                  </a:prstGeom>
                  <a:noFill/>
                  <a:ln w="9360">
                    <a:solidFill>
                      <a:srgbClr val="000000"/>
                    </a:solidFill>
                    <a:miter lim="800000"/>
                    <a:headEnd/>
                    <a:tailEnd/>
                  </a:ln>
                </p:spPr>
                <p:txBody>
                  <a:bodyPr/>
                  <a:lstStyle/>
                  <a:p>
                    <a:endParaRPr lang="en-GB"/>
                  </a:p>
                </p:txBody>
              </p:sp>
              <p:sp>
                <p:nvSpPr>
                  <p:cNvPr id="54396" name="Line 1545"/>
                  <p:cNvSpPr>
                    <a:spLocks noChangeShapeType="1"/>
                  </p:cNvSpPr>
                  <p:nvPr/>
                </p:nvSpPr>
                <p:spPr bwMode="auto">
                  <a:xfrm flipH="1">
                    <a:off x="3744" y="1174"/>
                    <a:ext cx="26" cy="9"/>
                  </a:xfrm>
                  <a:prstGeom prst="line">
                    <a:avLst/>
                  </a:prstGeom>
                  <a:noFill/>
                  <a:ln w="9360">
                    <a:solidFill>
                      <a:srgbClr val="000000"/>
                    </a:solidFill>
                    <a:miter lim="800000"/>
                    <a:headEnd/>
                    <a:tailEnd/>
                  </a:ln>
                </p:spPr>
                <p:txBody>
                  <a:bodyPr/>
                  <a:lstStyle/>
                  <a:p>
                    <a:endParaRPr lang="en-GB"/>
                  </a:p>
                </p:txBody>
              </p:sp>
            </p:grpSp>
            <p:grpSp>
              <p:nvGrpSpPr>
                <p:cNvPr id="54885" name="Group 1546"/>
                <p:cNvGrpSpPr>
                  <a:grpSpLocks/>
                </p:cNvGrpSpPr>
                <p:nvPr/>
              </p:nvGrpSpPr>
              <p:grpSpPr bwMode="auto">
                <a:xfrm>
                  <a:off x="3744" y="1186"/>
                  <a:ext cx="24" cy="18"/>
                  <a:chOff x="3744" y="1186"/>
                  <a:chExt cx="24" cy="18"/>
                </a:xfrm>
              </p:grpSpPr>
              <p:sp>
                <p:nvSpPr>
                  <p:cNvPr id="54393" name="Line 1547"/>
                  <p:cNvSpPr>
                    <a:spLocks noChangeShapeType="1"/>
                  </p:cNvSpPr>
                  <p:nvPr/>
                </p:nvSpPr>
                <p:spPr bwMode="auto">
                  <a:xfrm>
                    <a:off x="3749" y="1186"/>
                    <a:ext cx="15" cy="7"/>
                  </a:xfrm>
                  <a:prstGeom prst="line">
                    <a:avLst/>
                  </a:prstGeom>
                  <a:noFill/>
                  <a:ln w="9360">
                    <a:solidFill>
                      <a:srgbClr val="000000"/>
                    </a:solidFill>
                    <a:miter lim="800000"/>
                    <a:headEnd/>
                    <a:tailEnd/>
                  </a:ln>
                </p:spPr>
                <p:txBody>
                  <a:bodyPr/>
                  <a:lstStyle/>
                  <a:p>
                    <a:endParaRPr lang="en-GB"/>
                  </a:p>
                </p:txBody>
              </p:sp>
              <p:sp>
                <p:nvSpPr>
                  <p:cNvPr id="54394" name="Line 1548"/>
                  <p:cNvSpPr>
                    <a:spLocks noChangeShapeType="1"/>
                  </p:cNvSpPr>
                  <p:nvPr/>
                </p:nvSpPr>
                <p:spPr bwMode="auto">
                  <a:xfrm flipH="1">
                    <a:off x="3744" y="1195"/>
                    <a:ext cx="26" cy="9"/>
                  </a:xfrm>
                  <a:prstGeom prst="line">
                    <a:avLst/>
                  </a:prstGeom>
                  <a:noFill/>
                  <a:ln w="9360">
                    <a:solidFill>
                      <a:srgbClr val="000000"/>
                    </a:solidFill>
                    <a:miter lim="800000"/>
                    <a:headEnd/>
                    <a:tailEnd/>
                  </a:ln>
                </p:spPr>
                <p:txBody>
                  <a:bodyPr/>
                  <a:lstStyle/>
                  <a:p>
                    <a:endParaRPr lang="en-GB"/>
                  </a:p>
                </p:txBody>
              </p:sp>
            </p:grpSp>
            <p:grpSp>
              <p:nvGrpSpPr>
                <p:cNvPr id="54891" name="Group 1549"/>
                <p:cNvGrpSpPr>
                  <a:grpSpLocks/>
                </p:cNvGrpSpPr>
                <p:nvPr/>
              </p:nvGrpSpPr>
              <p:grpSpPr bwMode="auto">
                <a:xfrm>
                  <a:off x="3744" y="1206"/>
                  <a:ext cx="24" cy="18"/>
                  <a:chOff x="3744" y="1206"/>
                  <a:chExt cx="24" cy="18"/>
                </a:xfrm>
              </p:grpSpPr>
              <p:sp>
                <p:nvSpPr>
                  <p:cNvPr id="54391" name="Line 1550"/>
                  <p:cNvSpPr>
                    <a:spLocks noChangeShapeType="1"/>
                  </p:cNvSpPr>
                  <p:nvPr/>
                </p:nvSpPr>
                <p:spPr bwMode="auto">
                  <a:xfrm>
                    <a:off x="3749" y="1206"/>
                    <a:ext cx="15" cy="7"/>
                  </a:xfrm>
                  <a:prstGeom prst="line">
                    <a:avLst/>
                  </a:prstGeom>
                  <a:noFill/>
                  <a:ln w="9360">
                    <a:solidFill>
                      <a:srgbClr val="000000"/>
                    </a:solidFill>
                    <a:miter lim="800000"/>
                    <a:headEnd/>
                    <a:tailEnd/>
                  </a:ln>
                </p:spPr>
                <p:txBody>
                  <a:bodyPr/>
                  <a:lstStyle/>
                  <a:p>
                    <a:endParaRPr lang="en-GB"/>
                  </a:p>
                </p:txBody>
              </p:sp>
              <p:sp>
                <p:nvSpPr>
                  <p:cNvPr id="54392" name="Line 1551"/>
                  <p:cNvSpPr>
                    <a:spLocks noChangeShapeType="1"/>
                  </p:cNvSpPr>
                  <p:nvPr/>
                </p:nvSpPr>
                <p:spPr bwMode="auto">
                  <a:xfrm flipH="1">
                    <a:off x="3744" y="1215"/>
                    <a:ext cx="26" cy="9"/>
                  </a:xfrm>
                  <a:prstGeom prst="line">
                    <a:avLst/>
                  </a:prstGeom>
                  <a:noFill/>
                  <a:ln w="9360">
                    <a:solidFill>
                      <a:srgbClr val="000000"/>
                    </a:solidFill>
                    <a:miter lim="800000"/>
                    <a:headEnd/>
                    <a:tailEnd/>
                  </a:ln>
                </p:spPr>
                <p:txBody>
                  <a:bodyPr/>
                  <a:lstStyle/>
                  <a:p>
                    <a:endParaRPr lang="en-GB"/>
                  </a:p>
                </p:txBody>
              </p:sp>
            </p:grpSp>
            <p:grpSp>
              <p:nvGrpSpPr>
                <p:cNvPr id="54892" name="Group 1552"/>
                <p:cNvGrpSpPr>
                  <a:grpSpLocks/>
                </p:cNvGrpSpPr>
                <p:nvPr/>
              </p:nvGrpSpPr>
              <p:grpSpPr bwMode="auto">
                <a:xfrm>
                  <a:off x="3744" y="1226"/>
                  <a:ext cx="24" cy="18"/>
                  <a:chOff x="3744" y="1226"/>
                  <a:chExt cx="24" cy="18"/>
                </a:xfrm>
              </p:grpSpPr>
              <p:sp>
                <p:nvSpPr>
                  <p:cNvPr id="54389" name="Line 1553"/>
                  <p:cNvSpPr>
                    <a:spLocks noChangeShapeType="1"/>
                  </p:cNvSpPr>
                  <p:nvPr/>
                </p:nvSpPr>
                <p:spPr bwMode="auto">
                  <a:xfrm>
                    <a:off x="3749" y="1226"/>
                    <a:ext cx="15" cy="7"/>
                  </a:xfrm>
                  <a:prstGeom prst="line">
                    <a:avLst/>
                  </a:prstGeom>
                  <a:noFill/>
                  <a:ln w="9360">
                    <a:solidFill>
                      <a:srgbClr val="000000"/>
                    </a:solidFill>
                    <a:miter lim="800000"/>
                    <a:headEnd/>
                    <a:tailEnd/>
                  </a:ln>
                </p:spPr>
                <p:txBody>
                  <a:bodyPr/>
                  <a:lstStyle/>
                  <a:p>
                    <a:endParaRPr lang="en-GB"/>
                  </a:p>
                </p:txBody>
              </p:sp>
              <p:sp>
                <p:nvSpPr>
                  <p:cNvPr id="54390" name="Line 1554"/>
                  <p:cNvSpPr>
                    <a:spLocks noChangeShapeType="1"/>
                  </p:cNvSpPr>
                  <p:nvPr/>
                </p:nvSpPr>
                <p:spPr bwMode="auto">
                  <a:xfrm flipH="1">
                    <a:off x="3744" y="1235"/>
                    <a:ext cx="26" cy="9"/>
                  </a:xfrm>
                  <a:prstGeom prst="line">
                    <a:avLst/>
                  </a:prstGeom>
                  <a:noFill/>
                  <a:ln w="9360">
                    <a:solidFill>
                      <a:srgbClr val="000000"/>
                    </a:solidFill>
                    <a:miter lim="800000"/>
                    <a:headEnd/>
                    <a:tailEnd/>
                  </a:ln>
                </p:spPr>
                <p:txBody>
                  <a:bodyPr/>
                  <a:lstStyle/>
                  <a:p>
                    <a:endParaRPr lang="en-GB"/>
                  </a:p>
                </p:txBody>
              </p:sp>
            </p:grpSp>
            <p:grpSp>
              <p:nvGrpSpPr>
                <p:cNvPr id="54894" name="Group 1555"/>
                <p:cNvGrpSpPr>
                  <a:grpSpLocks/>
                </p:cNvGrpSpPr>
                <p:nvPr/>
              </p:nvGrpSpPr>
              <p:grpSpPr bwMode="auto">
                <a:xfrm>
                  <a:off x="3744" y="1247"/>
                  <a:ext cx="24" cy="17"/>
                  <a:chOff x="3744" y="1247"/>
                  <a:chExt cx="24" cy="17"/>
                </a:xfrm>
              </p:grpSpPr>
              <p:sp>
                <p:nvSpPr>
                  <p:cNvPr id="54387" name="Line 1556"/>
                  <p:cNvSpPr>
                    <a:spLocks noChangeShapeType="1"/>
                  </p:cNvSpPr>
                  <p:nvPr/>
                </p:nvSpPr>
                <p:spPr bwMode="auto">
                  <a:xfrm>
                    <a:off x="3749" y="1247"/>
                    <a:ext cx="15" cy="7"/>
                  </a:xfrm>
                  <a:prstGeom prst="line">
                    <a:avLst/>
                  </a:prstGeom>
                  <a:noFill/>
                  <a:ln w="9360">
                    <a:solidFill>
                      <a:srgbClr val="000000"/>
                    </a:solidFill>
                    <a:miter lim="800000"/>
                    <a:headEnd/>
                    <a:tailEnd/>
                  </a:ln>
                </p:spPr>
                <p:txBody>
                  <a:bodyPr/>
                  <a:lstStyle/>
                  <a:p>
                    <a:endParaRPr lang="en-GB"/>
                  </a:p>
                </p:txBody>
              </p:sp>
              <p:sp>
                <p:nvSpPr>
                  <p:cNvPr id="54388" name="Line 1557"/>
                  <p:cNvSpPr>
                    <a:spLocks noChangeShapeType="1"/>
                  </p:cNvSpPr>
                  <p:nvPr/>
                </p:nvSpPr>
                <p:spPr bwMode="auto">
                  <a:xfrm flipH="1">
                    <a:off x="3744" y="1255"/>
                    <a:ext cx="26" cy="9"/>
                  </a:xfrm>
                  <a:prstGeom prst="line">
                    <a:avLst/>
                  </a:prstGeom>
                  <a:noFill/>
                  <a:ln w="9360">
                    <a:solidFill>
                      <a:srgbClr val="000000"/>
                    </a:solidFill>
                    <a:miter lim="800000"/>
                    <a:headEnd/>
                    <a:tailEnd/>
                  </a:ln>
                </p:spPr>
                <p:txBody>
                  <a:bodyPr/>
                  <a:lstStyle/>
                  <a:p>
                    <a:endParaRPr lang="en-GB"/>
                  </a:p>
                </p:txBody>
              </p:sp>
            </p:grpSp>
            <p:grpSp>
              <p:nvGrpSpPr>
                <p:cNvPr id="54895" name="Group 1558"/>
                <p:cNvGrpSpPr>
                  <a:grpSpLocks/>
                </p:cNvGrpSpPr>
                <p:nvPr/>
              </p:nvGrpSpPr>
              <p:grpSpPr bwMode="auto">
                <a:xfrm>
                  <a:off x="3744" y="1267"/>
                  <a:ext cx="24" cy="18"/>
                  <a:chOff x="3744" y="1267"/>
                  <a:chExt cx="24" cy="18"/>
                </a:xfrm>
              </p:grpSpPr>
              <p:sp>
                <p:nvSpPr>
                  <p:cNvPr id="54385" name="Line 1559"/>
                  <p:cNvSpPr>
                    <a:spLocks noChangeShapeType="1"/>
                  </p:cNvSpPr>
                  <p:nvPr/>
                </p:nvSpPr>
                <p:spPr bwMode="auto">
                  <a:xfrm>
                    <a:off x="3749" y="1267"/>
                    <a:ext cx="15" cy="7"/>
                  </a:xfrm>
                  <a:prstGeom prst="line">
                    <a:avLst/>
                  </a:prstGeom>
                  <a:noFill/>
                  <a:ln w="9360">
                    <a:solidFill>
                      <a:srgbClr val="000000"/>
                    </a:solidFill>
                    <a:miter lim="800000"/>
                    <a:headEnd/>
                    <a:tailEnd/>
                  </a:ln>
                </p:spPr>
                <p:txBody>
                  <a:bodyPr/>
                  <a:lstStyle/>
                  <a:p>
                    <a:endParaRPr lang="en-GB"/>
                  </a:p>
                </p:txBody>
              </p:sp>
              <p:sp>
                <p:nvSpPr>
                  <p:cNvPr id="54386" name="Line 1560"/>
                  <p:cNvSpPr>
                    <a:spLocks noChangeShapeType="1"/>
                  </p:cNvSpPr>
                  <p:nvPr/>
                </p:nvSpPr>
                <p:spPr bwMode="auto">
                  <a:xfrm flipH="1">
                    <a:off x="3744" y="1276"/>
                    <a:ext cx="26" cy="9"/>
                  </a:xfrm>
                  <a:prstGeom prst="line">
                    <a:avLst/>
                  </a:prstGeom>
                  <a:noFill/>
                  <a:ln w="9360">
                    <a:solidFill>
                      <a:srgbClr val="000000"/>
                    </a:solidFill>
                    <a:miter lim="800000"/>
                    <a:headEnd/>
                    <a:tailEnd/>
                  </a:ln>
                </p:spPr>
                <p:txBody>
                  <a:bodyPr/>
                  <a:lstStyle/>
                  <a:p>
                    <a:endParaRPr lang="en-GB"/>
                  </a:p>
                </p:txBody>
              </p:sp>
            </p:grpSp>
          </p:grpSp>
        </p:grpSp>
        <p:grpSp>
          <p:nvGrpSpPr>
            <p:cNvPr id="54896" name="Group 1561"/>
            <p:cNvGrpSpPr>
              <a:grpSpLocks/>
            </p:cNvGrpSpPr>
            <p:nvPr/>
          </p:nvGrpSpPr>
          <p:grpSpPr bwMode="auto">
            <a:xfrm>
              <a:off x="3685" y="1293"/>
              <a:ext cx="99" cy="192"/>
              <a:chOff x="3685" y="1293"/>
              <a:chExt cx="99" cy="192"/>
            </a:xfrm>
          </p:grpSpPr>
          <p:sp>
            <p:nvSpPr>
              <p:cNvPr id="54326" name="Oval 1562"/>
              <p:cNvSpPr>
                <a:spLocks noChangeArrowheads="1"/>
              </p:cNvSpPr>
              <p:nvPr/>
            </p:nvSpPr>
            <p:spPr bwMode="auto">
              <a:xfrm rot="10800000">
                <a:off x="3731" y="1457"/>
                <a:ext cx="54" cy="29"/>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4327" name="Line 1563"/>
              <p:cNvSpPr>
                <a:spLocks noChangeShapeType="1"/>
              </p:cNvSpPr>
              <p:nvPr/>
            </p:nvSpPr>
            <p:spPr bwMode="auto">
              <a:xfrm flipV="1">
                <a:off x="3756" y="1425"/>
                <a:ext cx="0" cy="25"/>
              </a:xfrm>
              <a:prstGeom prst="line">
                <a:avLst/>
              </a:prstGeom>
              <a:noFill/>
              <a:ln w="9360">
                <a:solidFill>
                  <a:srgbClr val="000000"/>
                </a:solidFill>
                <a:miter lim="800000"/>
                <a:headEnd/>
                <a:tailEnd/>
              </a:ln>
            </p:spPr>
            <p:txBody>
              <a:bodyPr/>
              <a:lstStyle/>
              <a:p>
                <a:endParaRPr lang="en-GB"/>
              </a:p>
            </p:txBody>
          </p:sp>
          <p:sp>
            <p:nvSpPr>
              <p:cNvPr id="54328" name="Line 1564"/>
              <p:cNvSpPr>
                <a:spLocks noChangeShapeType="1"/>
              </p:cNvSpPr>
              <p:nvPr/>
            </p:nvSpPr>
            <p:spPr bwMode="auto">
              <a:xfrm flipH="1">
                <a:off x="3691" y="1430"/>
                <a:ext cx="69" cy="0"/>
              </a:xfrm>
              <a:prstGeom prst="line">
                <a:avLst/>
              </a:prstGeom>
              <a:noFill/>
              <a:ln w="9360">
                <a:solidFill>
                  <a:srgbClr val="000000"/>
                </a:solidFill>
                <a:miter lim="800000"/>
                <a:headEnd/>
                <a:tailEnd/>
              </a:ln>
            </p:spPr>
            <p:txBody>
              <a:bodyPr/>
              <a:lstStyle/>
              <a:p>
                <a:endParaRPr lang="en-GB"/>
              </a:p>
            </p:txBody>
          </p:sp>
          <p:sp>
            <p:nvSpPr>
              <p:cNvPr id="54329" name="Line 1565"/>
              <p:cNvSpPr>
                <a:spLocks noChangeShapeType="1"/>
              </p:cNvSpPr>
              <p:nvPr/>
            </p:nvSpPr>
            <p:spPr bwMode="auto">
              <a:xfrm flipV="1">
                <a:off x="3697" y="1417"/>
                <a:ext cx="0" cy="17"/>
              </a:xfrm>
              <a:prstGeom prst="line">
                <a:avLst/>
              </a:prstGeom>
              <a:noFill/>
              <a:ln w="9360">
                <a:solidFill>
                  <a:srgbClr val="000000"/>
                </a:solidFill>
                <a:miter lim="800000"/>
                <a:headEnd/>
                <a:tailEnd/>
              </a:ln>
            </p:spPr>
            <p:txBody>
              <a:bodyPr/>
              <a:lstStyle/>
              <a:p>
                <a:endParaRPr lang="en-GB"/>
              </a:p>
            </p:txBody>
          </p:sp>
          <p:sp>
            <p:nvSpPr>
              <p:cNvPr id="54330" name="Line 1566"/>
              <p:cNvSpPr>
                <a:spLocks noChangeShapeType="1"/>
              </p:cNvSpPr>
              <p:nvPr/>
            </p:nvSpPr>
            <p:spPr bwMode="auto">
              <a:xfrm flipV="1">
                <a:off x="3727" y="1417"/>
                <a:ext cx="0" cy="17"/>
              </a:xfrm>
              <a:prstGeom prst="line">
                <a:avLst/>
              </a:prstGeom>
              <a:noFill/>
              <a:ln w="9360">
                <a:solidFill>
                  <a:srgbClr val="000000"/>
                </a:solidFill>
                <a:miter lim="800000"/>
                <a:headEnd/>
                <a:tailEnd/>
              </a:ln>
            </p:spPr>
            <p:txBody>
              <a:bodyPr/>
              <a:lstStyle/>
              <a:p>
                <a:endParaRPr lang="en-GB"/>
              </a:p>
            </p:txBody>
          </p:sp>
          <p:grpSp>
            <p:nvGrpSpPr>
              <p:cNvPr id="54897" name="Group 1567"/>
              <p:cNvGrpSpPr>
                <a:grpSpLocks/>
              </p:cNvGrpSpPr>
              <p:nvPr/>
            </p:nvGrpSpPr>
            <p:grpSpPr bwMode="auto">
              <a:xfrm>
                <a:off x="3715" y="1293"/>
                <a:ext cx="25" cy="132"/>
                <a:chOff x="3715" y="1293"/>
                <a:chExt cx="25" cy="132"/>
              </a:xfrm>
            </p:grpSpPr>
            <p:sp>
              <p:nvSpPr>
                <p:cNvPr id="54352" name="Line 1568"/>
                <p:cNvSpPr>
                  <a:spLocks noChangeShapeType="1"/>
                </p:cNvSpPr>
                <p:nvPr/>
              </p:nvSpPr>
              <p:spPr bwMode="auto">
                <a:xfrm flipV="1">
                  <a:off x="3727" y="1410"/>
                  <a:ext cx="9" cy="16"/>
                </a:xfrm>
                <a:prstGeom prst="line">
                  <a:avLst/>
                </a:prstGeom>
                <a:noFill/>
                <a:ln w="9360">
                  <a:solidFill>
                    <a:srgbClr val="000000"/>
                  </a:solidFill>
                  <a:miter lim="800000"/>
                  <a:headEnd/>
                  <a:tailEnd/>
                </a:ln>
              </p:spPr>
              <p:txBody>
                <a:bodyPr/>
                <a:lstStyle/>
                <a:p>
                  <a:endParaRPr lang="en-GB"/>
                </a:p>
              </p:txBody>
            </p:sp>
            <p:grpSp>
              <p:nvGrpSpPr>
                <p:cNvPr id="54898" name="Group 1569"/>
                <p:cNvGrpSpPr>
                  <a:grpSpLocks/>
                </p:cNvGrpSpPr>
                <p:nvPr/>
              </p:nvGrpSpPr>
              <p:grpSpPr bwMode="auto">
                <a:xfrm>
                  <a:off x="3715" y="1393"/>
                  <a:ext cx="25" cy="25"/>
                  <a:chOff x="3715" y="1393"/>
                  <a:chExt cx="25" cy="25"/>
                </a:xfrm>
              </p:grpSpPr>
              <p:sp>
                <p:nvSpPr>
                  <p:cNvPr id="54369" name="Line 1570"/>
                  <p:cNvSpPr>
                    <a:spLocks noChangeShapeType="1"/>
                  </p:cNvSpPr>
                  <p:nvPr/>
                </p:nvSpPr>
                <p:spPr bwMode="auto">
                  <a:xfrm flipH="1" flipV="1">
                    <a:off x="3714" y="1402"/>
                    <a:ext cx="27" cy="17"/>
                  </a:xfrm>
                  <a:prstGeom prst="line">
                    <a:avLst/>
                  </a:prstGeom>
                  <a:noFill/>
                  <a:ln w="9360">
                    <a:solidFill>
                      <a:srgbClr val="000000"/>
                    </a:solidFill>
                    <a:miter lim="800000"/>
                    <a:headEnd/>
                    <a:tailEnd/>
                  </a:ln>
                </p:spPr>
                <p:txBody>
                  <a:bodyPr/>
                  <a:lstStyle/>
                  <a:p>
                    <a:endParaRPr lang="en-GB"/>
                  </a:p>
                </p:txBody>
              </p:sp>
              <p:sp>
                <p:nvSpPr>
                  <p:cNvPr id="54370" name="Line 1571"/>
                  <p:cNvSpPr>
                    <a:spLocks noChangeShapeType="1"/>
                  </p:cNvSpPr>
                  <p:nvPr/>
                </p:nvSpPr>
                <p:spPr bwMode="auto">
                  <a:xfrm flipV="1">
                    <a:off x="3720" y="1392"/>
                    <a:ext cx="16" cy="19"/>
                  </a:xfrm>
                  <a:prstGeom prst="line">
                    <a:avLst/>
                  </a:prstGeom>
                  <a:noFill/>
                  <a:ln w="9360">
                    <a:solidFill>
                      <a:srgbClr val="000000"/>
                    </a:solidFill>
                    <a:miter lim="800000"/>
                    <a:headEnd/>
                    <a:tailEnd/>
                  </a:ln>
                </p:spPr>
                <p:txBody>
                  <a:bodyPr/>
                  <a:lstStyle/>
                  <a:p>
                    <a:endParaRPr lang="en-GB"/>
                  </a:p>
                </p:txBody>
              </p:sp>
            </p:grpSp>
            <p:grpSp>
              <p:nvGrpSpPr>
                <p:cNvPr id="54899" name="Group 1572"/>
                <p:cNvGrpSpPr>
                  <a:grpSpLocks/>
                </p:cNvGrpSpPr>
                <p:nvPr/>
              </p:nvGrpSpPr>
              <p:grpSpPr bwMode="auto">
                <a:xfrm>
                  <a:off x="3715" y="1372"/>
                  <a:ext cx="25" cy="25"/>
                  <a:chOff x="3715" y="1372"/>
                  <a:chExt cx="25" cy="25"/>
                </a:xfrm>
              </p:grpSpPr>
              <p:sp>
                <p:nvSpPr>
                  <p:cNvPr id="54367" name="Line 1573"/>
                  <p:cNvSpPr>
                    <a:spLocks noChangeShapeType="1"/>
                  </p:cNvSpPr>
                  <p:nvPr/>
                </p:nvSpPr>
                <p:spPr bwMode="auto">
                  <a:xfrm flipH="1" flipV="1">
                    <a:off x="3714" y="1382"/>
                    <a:ext cx="27" cy="17"/>
                  </a:xfrm>
                  <a:prstGeom prst="line">
                    <a:avLst/>
                  </a:prstGeom>
                  <a:noFill/>
                  <a:ln w="9360">
                    <a:solidFill>
                      <a:srgbClr val="000000"/>
                    </a:solidFill>
                    <a:miter lim="800000"/>
                    <a:headEnd/>
                    <a:tailEnd/>
                  </a:ln>
                </p:spPr>
                <p:txBody>
                  <a:bodyPr/>
                  <a:lstStyle/>
                  <a:p>
                    <a:endParaRPr lang="en-GB"/>
                  </a:p>
                </p:txBody>
              </p:sp>
              <p:sp>
                <p:nvSpPr>
                  <p:cNvPr id="54368" name="Line 1574"/>
                  <p:cNvSpPr>
                    <a:spLocks noChangeShapeType="1"/>
                  </p:cNvSpPr>
                  <p:nvPr/>
                </p:nvSpPr>
                <p:spPr bwMode="auto">
                  <a:xfrm flipV="1">
                    <a:off x="3720" y="1372"/>
                    <a:ext cx="16" cy="19"/>
                  </a:xfrm>
                  <a:prstGeom prst="line">
                    <a:avLst/>
                  </a:prstGeom>
                  <a:noFill/>
                  <a:ln w="9360">
                    <a:solidFill>
                      <a:srgbClr val="000000"/>
                    </a:solidFill>
                    <a:miter lim="800000"/>
                    <a:headEnd/>
                    <a:tailEnd/>
                  </a:ln>
                </p:spPr>
                <p:txBody>
                  <a:bodyPr/>
                  <a:lstStyle/>
                  <a:p>
                    <a:endParaRPr lang="en-GB"/>
                  </a:p>
                </p:txBody>
              </p:sp>
            </p:grpSp>
            <p:grpSp>
              <p:nvGrpSpPr>
                <p:cNvPr id="54913" name="Group 1575"/>
                <p:cNvGrpSpPr>
                  <a:grpSpLocks/>
                </p:cNvGrpSpPr>
                <p:nvPr/>
              </p:nvGrpSpPr>
              <p:grpSpPr bwMode="auto">
                <a:xfrm>
                  <a:off x="3715" y="1353"/>
                  <a:ext cx="25" cy="25"/>
                  <a:chOff x="3715" y="1353"/>
                  <a:chExt cx="25" cy="25"/>
                </a:xfrm>
              </p:grpSpPr>
              <p:sp>
                <p:nvSpPr>
                  <p:cNvPr id="54365" name="Line 1576"/>
                  <p:cNvSpPr>
                    <a:spLocks noChangeShapeType="1"/>
                  </p:cNvSpPr>
                  <p:nvPr/>
                </p:nvSpPr>
                <p:spPr bwMode="auto">
                  <a:xfrm flipH="1" flipV="1">
                    <a:off x="3714" y="1362"/>
                    <a:ext cx="27" cy="17"/>
                  </a:xfrm>
                  <a:prstGeom prst="line">
                    <a:avLst/>
                  </a:prstGeom>
                  <a:noFill/>
                  <a:ln w="9360">
                    <a:solidFill>
                      <a:srgbClr val="000000"/>
                    </a:solidFill>
                    <a:miter lim="800000"/>
                    <a:headEnd/>
                    <a:tailEnd/>
                  </a:ln>
                </p:spPr>
                <p:txBody>
                  <a:bodyPr/>
                  <a:lstStyle/>
                  <a:p>
                    <a:endParaRPr lang="en-GB"/>
                  </a:p>
                </p:txBody>
              </p:sp>
              <p:sp>
                <p:nvSpPr>
                  <p:cNvPr id="54366" name="Line 1577"/>
                  <p:cNvSpPr>
                    <a:spLocks noChangeShapeType="1"/>
                  </p:cNvSpPr>
                  <p:nvPr/>
                </p:nvSpPr>
                <p:spPr bwMode="auto">
                  <a:xfrm flipV="1">
                    <a:off x="3720" y="1352"/>
                    <a:ext cx="16" cy="19"/>
                  </a:xfrm>
                  <a:prstGeom prst="line">
                    <a:avLst/>
                  </a:prstGeom>
                  <a:noFill/>
                  <a:ln w="9360">
                    <a:solidFill>
                      <a:srgbClr val="000000"/>
                    </a:solidFill>
                    <a:miter lim="800000"/>
                    <a:headEnd/>
                    <a:tailEnd/>
                  </a:ln>
                </p:spPr>
                <p:txBody>
                  <a:bodyPr/>
                  <a:lstStyle/>
                  <a:p>
                    <a:endParaRPr lang="en-GB"/>
                  </a:p>
                </p:txBody>
              </p:sp>
            </p:grpSp>
            <p:grpSp>
              <p:nvGrpSpPr>
                <p:cNvPr id="54914" name="Group 1578"/>
                <p:cNvGrpSpPr>
                  <a:grpSpLocks/>
                </p:cNvGrpSpPr>
                <p:nvPr/>
              </p:nvGrpSpPr>
              <p:grpSpPr bwMode="auto">
                <a:xfrm>
                  <a:off x="3715" y="1333"/>
                  <a:ext cx="25" cy="25"/>
                  <a:chOff x="3715" y="1333"/>
                  <a:chExt cx="25" cy="25"/>
                </a:xfrm>
              </p:grpSpPr>
              <p:sp>
                <p:nvSpPr>
                  <p:cNvPr id="54363" name="Line 1579"/>
                  <p:cNvSpPr>
                    <a:spLocks noChangeShapeType="1"/>
                  </p:cNvSpPr>
                  <p:nvPr/>
                </p:nvSpPr>
                <p:spPr bwMode="auto">
                  <a:xfrm flipH="1" flipV="1">
                    <a:off x="3714" y="1342"/>
                    <a:ext cx="27" cy="17"/>
                  </a:xfrm>
                  <a:prstGeom prst="line">
                    <a:avLst/>
                  </a:prstGeom>
                  <a:noFill/>
                  <a:ln w="9360">
                    <a:solidFill>
                      <a:srgbClr val="000000"/>
                    </a:solidFill>
                    <a:miter lim="800000"/>
                    <a:headEnd/>
                    <a:tailEnd/>
                  </a:ln>
                </p:spPr>
                <p:txBody>
                  <a:bodyPr/>
                  <a:lstStyle/>
                  <a:p>
                    <a:endParaRPr lang="en-GB"/>
                  </a:p>
                </p:txBody>
              </p:sp>
              <p:sp>
                <p:nvSpPr>
                  <p:cNvPr id="54364" name="Line 1580"/>
                  <p:cNvSpPr>
                    <a:spLocks noChangeShapeType="1"/>
                  </p:cNvSpPr>
                  <p:nvPr/>
                </p:nvSpPr>
                <p:spPr bwMode="auto">
                  <a:xfrm flipV="1">
                    <a:off x="3720" y="1332"/>
                    <a:ext cx="16" cy="19"/>
                  </a:xfrm>
                  <a:prstGeom prst="line">
                    <a:avLst/>
                  </a:prstGeom>
                  <a:noFill/>
                  <a:ln w="9360">
                    <a:solidFill>
                      <a:srgbClr val="000000"/>
                    </a:solidFill>
                    <a:miter lim="800000"/>
                    <a:headEnd/>
                    <a:tailEnd/>
                  </a:ln>
                </p:spPr>
                <p:txBody>
                  <a:bodyPr/>
                  <a:lstStyle/>
                  <a:p>
                    <a:endParaRPr lang="en-GB"/>
                  </a:p>
                </p:txBody>
              </p:sp>
            </p:grpSp>
            <p:grpSp>
              <p:nvGrpSpPr>
                <p:cNvPr id="54915" name="Group 1581"/>
                <p:cNvGrpSpPr>
                  <a:grpSpLocks/>
                </p:cNvGrpSpPr>
                <p:nvPr/>
              </p:nvGrpSpPr>
              <p:grpSpPr bwMode="auto">
                <a:xfrm>
                  <a:off x="3715" y="1313"/>
                  <a:ext cx="25" cy="24"/>
                  <a:chOff x="3715" y="1313"/>
                  <a:chExt cx="25" cy="24"/>
                </a:xfrm>
              </p:grpSpPr>
              <p:sp>
                <p:nvSpPr>
                  <p:cNvPr id="54361" name="Line 1582"/>
                  <p:cNvSpPr>
                    <a:spLocks noChangeShapeType="1"/>
                  </p:cNvSpPr>
                  <p:nvPr/>
                </p:nvSpPr>
                <p:spPr bwMode="auto">
                  <a:xfrm flipH="1" flipV="1">
                    <a:off x="3714" y="1321"/>
                    <a:ext cx="27" cy="17"/>
                  </a:xfrm>
                  <a:prstGeom prst="line">
                    <a:avLst/>
                  </a:prstGeom>
                  <a:noFill/>
                  <a:ln w="9360">
                    <a:solidFill>
                      <a:srgbClr val="000000"/>
                    </a:solidFill>
                    <a:miter lim="800000"/>
                    <a:headEnd/>
                    <a:tailEnd/>
                  </a:ln>
                </p:spPr>
                <p:txBody>
                  <a:bodyPr/>
                  <a:lstStyle/>
                  <a:p>
                    <a:endParaRPr lang="en-GB"/>
                  </a:p>
                </p:txBody>
              </p:sp>
              <p:sp>
                <p:nvSpPr>
                  <p:cNvPr id="54362" name="Line 1583"/>
                  <p:cNvSpPr>
                    <a:spLocks noChangeShapeType="1"/>
                  </p:cNvSpPr>
                  <p:nvPr/>
                </p:nvSpPr>
                <p:spPr bwMode="auto">
                  <a:xfrm flipV="1">
                    <a:off x="3720" y="1313"/>
                    <a:ext cx="16" cy="19"/>
                  </a:xfrm>
                  <a:prstGeom prst="line">
                    <a:avLst/>
                  </a:prstGeom>
                  <a:noFill/>
                  <a:ln w="9360">
                    <a:solidFill>
                      <a:srgbClr val="000000"/>
                    </a:solidFill>
                    <a:miter lim="800000"/>
                    <a:headEnd/>
                    <a:tailEnd/>
                  </a:ln>
                </p:spPr>
                <p:txBody>
                  <a:bodyPr/>
                  <a:lstStyle/>
                  <a:p>
                    <a:endParaRPr lang="en-GB"/>
                  </a:p>
                </p:txBody>
              </p:sp>
            </p:grpSp>
            <p:grpSp>
              <p:nvGrpSpPr>
                <p:cNvPr id="54916" name="Group 1584"/>
                <p:cNvGrpSpPr>
                  <a:grpSpLocks/>
                </p:cNvGrpSpPr>
                <p:nvPr/>
              </p:nvGrpSpPr>
              <p:grpSpPr bwMode="auto">
                <a:xfrm>
                  <a:off x="3715" y="1293"/>
                  <a:ext cx="25" cy="25"/>
                  <a:chOff x="3715" y="1293"/>
                  <a:chExt cx="25" cy="25"/>
                </a:xfrm>
              </p:grpSpPr>
              <p:sp>
                <p:nvSpPr>
                  <p:cNvPr id="54359" name="Line 1585"/>
                  <p:cNvSpPr>
                    <a:spLocks noChangeShapeType="1"/>
                  </p:cNvSpPr>
                  <p:nvPr/>
                </p:nvSpPr>
                <p:spPr bwMode="auto">
                  <a:xfrm flipH="1" flipV="1">
                    <a:off x="3714" y="1302"/>
                    <a:ext cx="27" cy="17"/>
                  </a:xfrm>
                  <a:prstGeom prst="line">
                    <a:avLst/>
                  </a:prstGeom>
                  <a:noFill/>
                  <a:ln w="9360">
                    <a:solidFill>
                      <a:srgbClr val="000000"/>
                    </a:solidFill>
                    <a:miter lim="800000"/>
                    <a:headEnd/>
                    <a:tailEnd/>
                  </a:ln>
                </p:spPr>
                <p:txBody>
                  <a:bodyPr/>
                  <a:lstStyle/>
                  <a:p>
                    <a:endParaRPr lang="en-GB"/>
                  </a:p>
                </p:txBody>
              </p:sp>
              <p:sp>
                <p:nvSpPr>
                  <p:cNvPr id="54360" name="Line 1586"/>
                  <p:cNvSpPr>
                    <a:spLocks noChangeShapeType="1"/>
                  </p:cNvSpPr>
                  <p:nvPr/>
                </p:nvSpPr>
                <p:spPr bwMode="auto">
                  <a:xfrm flipV="1">
                    <a:off x="3720" y="1292"/>
                    <a:ext cx="16" cy="19"/>
                  </a:xfrm>
                  <a:prstGeom prst="line">
                    <a:avLst/>
                  </a:prstGeom>
                  <a:noFill/>
                  <a:ln w="9360">
                    <a:solidFill>
                      <a:srgbClr val="000000"/>
                    </a:solidFill>
                    <a:miter lim="800000"/>
                    <a:headEnd/>
                    <a:tailEnd/>
                  </a:ln>
                </p:spPr>
                <p:txBody>
                  <a:bodyPr/>
                  <a:lstStyle/>
                  <a:p>
                    <a:endParaRPr lang="en-GB"/>
                  </a:p>
                </p:txBody>
              </p:sp>
            </p:grpSp>
          </p:grpSp>
          <p:grpSp>
            <p:nvGrpSpPr>
              <p:cNvPr id="54917" name="Group 1587"/>
              <p:cNvGrpSpPr>
                <a:grpSpLocks/>
              </p:cNvGrpSpPr>
              <p:nvPr/>
            </p:nvGrpSpPr>
            <p:grpSpPr bwMode="auto">
              <a:xfrm>
                <a:off x="3685" y="1293"/>
                <a:ext cx="25" cy="132"/>
                <a:chOff x="3685" y="1293"/>
                <a:chExt cx="25" cy="132"/>
              </a:xfrm>
            </p:grpSpPr>
            <p:sp>
              <p:nvSpPr>
                <p:cNvPr id="54333" name="Line 1588"/>
                <p:cNvSpPr>
                  <a:spLocks noChangeShapeType="1"/>
                </p:cNvSpPr>
                <p:nvPr/>
              </p:nvSpPr>
              <p:spPr bwMode="auto">
                <a:xfrm flipV="1">
                  <a:off x="3697" y="1410"/>
                  <a:ext cx="9" cy="16"/>
                </a:xfrm>
                <a:prstGeom prst="line">
                  <a:avLst/>
                </a:prstGeom>
                <a:noFill/>
                <a:ln w="9360">
                  <a:solidFill>
                    <a:srgbClr val="000000"/>
                  </a:solidFill>
                  <a:miter lim="800000"/>
                  <a:headEnd/>
                  <a:tailEnd/>
                </a:ln>
              </p:spPr>
              <p:txBody>
                <a:bodyPr/>
                <a:lstStyle/>
                <a:p>
                  <a:endParaRPr lang="en-GB"/>
                </a:p>
              </p:txBody>
            </p:sp>
            <p:grpSp>
              <p:nvGrpSpPr>
                <p:cNvPr id="54918" name="Group 1589"/>
                <p:cNvGrpSpPr>
                  <a:grpSpLocks/>
                </p:cNvGrpSpPr>
                <p:nvPr/>
              </p:nvGrpSpPr>
              <p:grpSpPr bwMode="auto">
                <a:xfrm>
                  <a:off x="3685" y="1393"/>
                  <a:ext cx="25" cy="25"/>
                  <a:chOff x="3685" y="1393"/>
                  <a:chExt cx="25" cy="25"/>
                </a:xfrm>
              </p:grpSpPr>
              <p:sp>
                <p:nvSpPr>
                  <p:cNvPr id="54350" name="Line 1590"/>
                  <p:cNvSpPr>
                    <a:spLocks noChangeShapeType="1"/>
                  </p:cNvSpPr>
                  <p:nvPr/>
                </p:nvSpPr>
                <p:spPr bwMode="auto">
                  <a:xfrm flipH="1" flipV="1">
                    <a:off x="3684" y="1402"/>
                    <a:ext cx="27" cy="17"/>
                  </a:xfrm>
                  <a:prstGeom prst="line">
                    <a:avLst/>
                  </a:prstGeom>
                  <a:noFill/>
                  <a:ln w="9360">
                    <a:solidFill>
                      <a:srgbClr val="000000"/>
                    </a:solidFill>
                    <a:miter lim="800000"/>
                    <a:headEnd/>
                    <a:tailEnd/>
                  </a:ln>
                </p:spPr>
                <p:txBody>
                  <a:bodyPr/>
                  <a:lstStyle/>
                  <a:p>
                    <a:endParaRPr lang="en-GB"/>
                  </a:p>
                </p:txBody>
              </p:sp>
              <p:sp>
                <p:nvSpPr>
                  <p:cNvPr id="54351" name="Line 1591"/>
                  <p:cNvSpPr>
                    <a:spLocks noChangeShapeType="1"/>
                  </p:cNvSpPr>
                  <p:nvPr/>
                </p:nvSpPr>
                <p:spPr bwMode="auto">
                  <a:xfrm flipV="1">
                    <a:off x="3690" y="1392"/>
                    <a:ext cx="16" cy="19"/>
                  </a:xfrm>
                  <a:prstGeom prst="line">
                    <a:avLst/>
                  </a:prstGeom>
                  <a:noFill/>
                  <a:ln w="9360">
                    <a:solidFill>
                      <a:srgbClr val="000000"/>
                    </a:solidFill>
                    <a:miter lim="800000"/>
                    <a:headEnd/>
                    <a:tailEnd/>
                  </a:ln>
                </p:spPr>
                <p:txBody>
                  <a:bodyPr/>
                  <a:lstStyle/>
                  <a:p>
                    <a:endParaRPr lang="en-GB"/>
                  </a:p>
                </p:txBody>
              </p:sp>
            </p:grpSp>
            <p:grpSp>
              <p:nvGrpSpPr>
                <p:cNvPr id="54936" name="Group 1592"/>
                <p:cNvGrpSpPr>
                  <a:grpSpLocks/>
                </p:cNvGrpSpPr>
                <p:nvPr/>
              </p:nvGrpSpPr>
              <p:grpSpPr bwMode="auto">
                <a:xfrm>
                  <a:off x="3685" y="1372"/>
                  <a:ext cx="25" cy="25"/>
                  <a:chOff x="3685" y="1372"/>
                  <a:chExt cx="25" cy="25"/>
                </a:xfrm>
              </p:grpSpPr>
              <p:sp>
                <p:nvSpPr>
                  <p:cNvPr id="54348" name="Line 1593"/>
                  <p:cNvSpPr>
                    <a:spLocks noChangeShapeType="1"/>
                  </p:cNvSpPr>
                  <p:nvPr/>
                </p:nvSpPr>
                <p:spPr bwMode="auto">
                  <a:xfrm flipH="1" flipV="1">
                    <a:off x="3684" y="1382"/>
                    <a:ext cx="27" cy="17"/>
                  </a:xfrm>
                  <a:prstGeom prst="line">
                    <a:avLst/>
                  </a:prstGeom>
                  <a:noFill/>
                  <a:ln w="9360">
                    <a:solidFill>
                      <a:srgbClr val="000000"/>
                    </a:solidFill>
                    <a:miter lim="800000"/>
                    <a:headEnd/>
                    <a:tailEnd/>
                  </a:ln>
                </p:spPr>
                <p:txBody>
                  <a:bodyPr/>
                  <a:lstStyle/>
                  <a:p>
                    <a:endParaRPr lang="en-GB"/>
                  </a:p>
                </p:txBody>
              </p:sp>
              <p:sp>
                <p:nvSpPr>
                  <p:cNvPr id="54349" name="Line 1594"/>
                  <p:cNvSpPr>
                    <a:spLocks noChangeShapeType="1"/>
                  </p:cNvSpPr>
                  <p:nvPr/>
                </p:nvSpPr>
                <p:spPr bwMode="auto">
                  <a:xfrm flipV="1">
                    <a:off x="3690" y="1372"/>
                    <a:ext cx="16" cy="19"/>
                  </a:xfrm>
                  <a:prstGeom prst="line">
                    <a:avLst/>
                  </a:prstGeom>
                  <a:noFill/>
                  <a:ln w="9360">
                    <a:solidFill>
                      <a:srgbClr val="000000"/>
                    </a:solidFill>
                    <a:miter lim="800000"/>
                    <a:headEnd/>
                    <a:tailEnd/>
                  </a:ln>
                </p:spPr>
                <p:txBody>
                  <a:bodyPr/>
                  <a:lstStyle/>
                  <a:p>
                    <a:endParaRPr lang="en-GB"/>
                  </a:p>
                </p:txBody>
              </p:sp>
            </p:grpSp>
            <p:grpSp>
              <p:nvGrpSpPr>
                <p:cNvPr id="54937" name="Group 1595"/>
                <p:cNvGrpSpPr>
                  <a:grpSpLocks/>
                </p:cNvGrpSpPr>
                <p:nvPr/>
              </p:nvGrpSpPr>
              <p:grpSpPr bwMode="auto">
                <a:xfrm>
                  <a:off x="3685" y="1353"/>
                  <a:ext cx="25" cy="25"/>
                  <a:chOff x="3685" y="1353"/>
                  <a:chExt cx="25" cy="25"/>
                </a:xfrm>
              </p:grpSpPr>
              <p:sp>
                <p:nvSpPr>
                  <p:cNvPr id="54346" name="Line 1596"/>
                  <p:cNvSpPr>
                    <a:spLocks noChangeShapeType="1"/>
                  </p:cNvSpPr>
                  <p:nvPr/>
                </p:nvSpPr>
                <p:spPr bwMode="auto">
                  <a:xfrm flipH="1" flipV="1">
                    <a:off x="3684" y="1362"/>
                    <a:ext cx="27" cy="17"/>
                  </a:xfrm>
                  <a:prstGeom prst="line">
                    <a:avLst/>
                  </a:prstGeom>
                  <a:noFill/>
                  <a:ln w="9360">
                    <a:solidFill>
                      <a:srgbClr val="000000"/>
                    </a:solidFill>
                    <a:miter lim="800000"/>
                    <a:headEnd/>
                    <a:tailEnd/>
                  </a:ln>
                </p:spPr>
                <p:txBody>
                  <a:bodyPr/>
                  <a:lstStyle/>
                  <a:p>
                    <a:endParaRPr lang="en-GB"/>
                  </a:p>
                </p:txBody>
              </p:sp>
              <p:sp>
                <p:nvSpPr>
                  <p:cNvPr id="54347" name="Line 1597"/>
                  <p:cNvSpPr>
                    <a:spLocks noChangeShapeType="1"/>
                  </p:cNvSpPr>
                  <p:nvPr/>
                </p:nvSpPr>
                <p:spPr bwMode="auto">
                  <a:xfrm flipV="1">
                    <a:off x="3690" y="1352"/>
                    <a:ext cx="16" cy="19"/>
                  </a:xfrm>
                  <a:prstGeom prst="line">
                    <a:avLst/>
                  </a:prstGeom>
                  <a:noFill/>
                  <a:ln w="9360">
                    <a:solidFill>
                      <a:srgbClr val="000000"/>
                    </a:solidFill>
                    <a:miter lim="800000"/>
                    <a:headEnd/>
                    <a:tailEnd/>
                  </a:ln>
                </p:spPr>
                <p:txBody>
                  <a:bodyPr/>
                  <a:lstStyle/>
                  <a:p>
                    <a:endParaRPr lang="en-GB"/>
                  </a:p>
                </p:txBody>
              </p:sp>
            </p:grpSp>
            <p:grpSp>
              <p:nvGrpSpPr>
                <p:cNvPr id="54939" name="Group 1598"/>
                <p:cNvGrpSpPr>
                  <a:grpSpLocks/>
                </p:cNvGrpSpPr>
                <p:nvPr/>
              </p:nvGrpSpPr>
              <p:grpSpPr bwMode="auto">
                <a:xfrm>
                  <a:off x="3685" y="1333"/>
                  <a:ext cx="25" cy="25"/>
                  <a:chOff x="3685" y="1333"/>
                  <a:chExt cx="25" cy="25"/>
                </a:xfrm>
              </p:grpSpPr>
              <p:sp>
                <p:nvSpPr>
                  <p:cNvPr id="54344" name="Line 1599"/>
                  <p:cNvSpPr>
                    <a:spLocks noChangeShapeType="1"/>
                  </p:cNvSpPr>
                  <p:nvPr/>
                </p:nvSpPr>
                <p:spPr bwMode="auto">
                  <a:xfrm flipH="1" flipV="1">
                    <a:off x="3684" y="1342"/>
                    <a:ext cx="27" cy="17"/>
                  </a:xfrm>
                  <a:prstGeom prst="line">
                    <a:avLst/>
                  </a:prstGeom>
                  <a:noFill/>
                  <a:ln w="9360">
                    <a:solidFill>
                      <a:srgbClr val="000000"/>
                    </a:solidFill>
                    <a:miter lim="800000"/>
                    <a:headEnd/>
                    <a:tailEnd/>
                  </a:ln>
                </p:spPr>
                <p:txBody>
                  <a:bodyPr/>
                  <a:lstStyle/>
                  <a:p>
                    <a:endParaRPr lang="en-GB"/>
                  </a:p>
                </p:txBody>
              </p:sp>
              <p:sp>
                <p:nvSpPr>
                  <p:cNvPr id="54345" name="Line 1600"/>
                  <p:cNvSpPr>
                    <a:spLocks noChangeShapeType="1"/>
                  </p:cNvSpPr>
                  <p:nvPr/>
                </p:nvSpPr>
                <p:spPr bwMode="auto">
                  <a:xfrm flipV="1">
                    <a:off x="3690" y="1332"/>
                    <a:ext cx="16" cy="19"/>
                  </a:xfrm>
                  <a:prstGeom prst="line">
                    <a:avLst/>
                  </a:prstGeom>
                  <a:noFill/>
                  <a:ln w="9360">
                    <a:solidFill>
                      <a:srgbClr val="000000"/>
                    </a:solidFill>
                    <a:miter lim="800000"/>
                    <a:headEnd/>
                    <a:tailEnd/>
                  </a:ln>
                </p:spPr>
                <p:txBody>
                  <a:bodyPr/>
                  <a:lstStyle/>
                  <a:p>
                    <a:endParaRPr lang="en-GB"/>
                  </a:p>
                </p:txBody>
              </p:sp>
            </p:grpSp>
            <p:grpSp>
              <p:nvGrpSpPr>
                <p:cNvPr id="54940" name="Group 1601"/>
                <p:cNvGrpSpPr>
                  <a:grpSpLocks/>
                </p:cNvGrpSpPr>
                <p:nvPr/>
              </p:nvGrpSpPr>
              <p:grpSpPr bwMode="auto">
                <a:xfrm>
                  <a:off x="3685" y="1313"/>
                  <a:ext cx="25" cy="24"/>
                  <a:chOff x="3685" y="1313"/>
                  <a:chExt cx="25" cy="24"/>
                </a:xfrm>
              </p:grpSpPr>
              <p:sp>
                <p:nvSpPr>
                  <p:cNvPr id="54342" name="Line 1602"/>
                  <p:cNvSpPr>
                    <a:spLocks noChangeShapeType="1"/>
                  </p:cNvSpPr>
                  <p:nvPr/>
                </p:nvSpPr>
                <p:spPr bwMode="auto">
                  <a:xfrm flipH="1" flipV="1">
                    <a:off x="3684" y="1321"/>
                    <a:ext cx="27" cy="17"/>
                  </a:xfrm>
                  <a:prstGeom prst="line">
                    <a:avLst/>
                  </a:prstGeom>
                  <a:noFill/>
                  <a:ln w="9360">
                    <a:solidFill>
                      <a:srgbClr val="000000"/>
                    </a:solidFill>
                    <a:miter lim="800000"/>
                    <a:headEnd/>
                    <a:tailEnd/>
                  </a:ln>
                </p:spPr>
                <p:txBody>
                  <a:bodyPr/>
                  <a:lstStyle/>
                  <a:p>
                    <a:endParaRPr lang="en-GB"/>
                  </a:p>
                </p:txBody>
              </p:sp>
              <p:sp>
                <p:nvSpPr>
                  <p:cNvPr id="54343" name="Line 1603"/>
                  <p:cNvSpPr>
                    <a:spLocks noChangeShapeType="1"/>
                  </p:cNvSpPr>
                  <p:nvPr/>
                </p:nvSpPr>
                <p:spPr bwMode="auto">
                  <a:xfrm flipV="1">
                    <a:off x="3690" y="1313"/>
                    <a:ext cx="16" cy="19"/>
                  </a:xfrm>
                  <a:prstGeom prst="line">
                    <a:avLst/>
                  </a:prstGeom>
                  <a:noFill/>
                  <a:ln w="9360">
                    <a:solidFill>
                      <a:srgbClr val="000000"/>
                    </a:solidFill>
                    <a:miter lim="800000"/>
                    <a:headEnd/>
                    <a:tailEnd/>
                  </a:ln>
                </p:spPr>
                <p:txBody>
                  <a:bodyPr/>
                  <a:lstStyle/>
                  <a:p>
                    <a:endParaRPr lang="en-GB"/>
                  </a:p>
                </p:txBody>
              </p:sp>
            </p:grpSp>
            <p:grpSp>
              <p:nvGrpSpPr>
                <p:cNvPr id="54941" name="Group 1604"/>
                <p:cNvGrpSpPr>
                  <a:grpSpLocks/>
                </p:cNvGrpSpPr>
                <p:nvPr/>
              </p:nvGrpSpPr>
              <p:grpSpPr bwMode="auto">
                <a:xfrm>
                  <a:off x="3685" y="1293"/>
                  <a:ext cx="25" cy="25"/>
                  <a:chOff x="3685" y="1293"/>
                  <a:chExt cx="25" cy="25"/>
                </a:xfrm>
              </p:grpSpPr>
              <p:sp>
                <p:nvSpPr>
                  <p:cNvPr id="54340" name="Line 1605"/>
                  <p:cNvSpPr>
                    <a:spLocks noChangeShapeType="1"/>
                  </p:cNvSpPr>
                  <p:nvPr/>
                </p:nvSpPr>
                <p:spPr bwMode="auto">
                  <a:xfrm flipH="1" flipV="1">
                    <a:off x="3684" y="1302"/>
                    <a:ext cx="27" cy="17"/>
                  </a:xfrm>
                  <a:prstGeom prst="line">
                    <a:avLst/>
                  </a:prstGeom>
                  <a:noFill/>
                  <a:ln w="9360">
                    <a:solidFill>
                      <a:srgbClr val="000000"/>
                    </a:solidFill>
                    <a:miter lim="800000"/>
                    <a:headEnd/>
                    <a:tailEnd/>
                  </a:ln>
                </p:spPr>
                <p:txBody>
                  <a:bodyPr/>
                  <a:lstStyle/>
                  <a:p>
                    <a:endParaRPr lang="en-GB"/>
                  </a:p>
                </p:txBody>
              </p:sp>
              <p:sp>
                <p:nvSpPr>
                  <p:cNvPr id="54341" name="Line 1606"/>
                  <p:cNvSpPr>
                    <a:spLocks noChangeShapeType="1"/>
                  </p:cNvSpPr>
                  <p:nvPr/>
                </p:nvSpPr>
                <p:spPr bwMode="auto">
                  <a:xfrm flipV="1">
                    <a:off x="3690" y="1292"/>
                    <a:ext cx="16" cy="19"/>
                  </a:xfrm>
                  <a:prstGeom prst="line">
                    <a:avLst/>
                  </a:prstGeom>
                  <a:noFill/>
                  <a:ln w="9360">
                    <a:solidFill>
                      <a:srgbClr val="000000"/>
                    </a:solidFill>
                    <a:miter lim="800000"/>
                    <a:headEnd/>
                    <a:tailEnd/>
                  </a:ln>
                </p:spPr>
                <p:txBody>
                  <a:bodyPr/>
                  <a:lstStyle/>
                  <a:p>
                    <a:endParaRPr lang="en-GB"/>
                  </a:p>
                </p:txBody>
              </p:sp>
            </p:grpSp>
          </p:grpSp>
        </p:grpSp>
      </p:grpSp>
      <p:grpSp>
        <p:nvGrpSpPr>
          <p:cNvPr id="54942" name="Group 1607"/>
          <p:cNvGrpSpPr>
            <a:grpSpLocks/>
          </p:cNvGrpSpPr>
          <p:nvPr/>
        </p:nvGrpSpPr>
        <p:grpSpPr bwMode="auto">
          <a:xfrm>
            <a:off x="5641975" y="1754188"/>
            <a:ext cx="180975" cy="603250"/>
            <a:chOff x="3554" y="1105"/>
            <a:chExt cx="114" cy="380"/>
          </a:xfrm>
        </p:grpSpPr>
        <p:grpSp>
          <p:nvGrpSpPr>
            <p:cNvPr id="54943" name="Group 1608"/>
            <p:cNvGrpSpPr>
              <a:grpSpLocks/>
            </p:cNvGrpSpPr>
            <p:nvPr/>
          </p:nvGrpSpPr>
          <p:grpSpPr bwMode="auto">
            <a:xfrm>
              <a:off x="3554" y="1105"/>
              <a:ext cx="99" cy="180"/>
              <a:chOff x="3554" y="1105"/>
              <a:chExt cx="99" cy="180"/>
            </a:xfrm>
          </p:grpSpPr>
          <p:sp>
            <p:nvSpPr>
              <p:cNvPr id="54279" name="Oval 1609"/>
              <p:cNvSpPr>
                <a:spLocks noChangeArrowheads="1"/>
              </p:cNvSpPr>
              <p:nvPr/>
            </p:nvSpPr>
            <p:spPr bwMode="auto">
              <a:xfrm>
                <a:off x="3554" y="1105"/>
                <a:ext cx="54" cy="29"/>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4280" name="Line 1610"/>
              <p:cNvSpPr>
                <a:spLocks noChangeShapeType="1"/>
              </p:cNvSpPr>
              <p:nvPr/>
            </p:nvSpPr>
            <p:spPr bwMode="auto">
              <a:xfrm>
                <a:off x="3584" y="1136"/>
                <a:ext cx="0" cy="14"/>
              </a:xfrm>
              <a:prstGeom prst="line">
                <a:avLst/>
              </a:prstGeom>
              <a:noFill/>
              <a:ln w="9360">
                <a:solidFill>
                  <a:srgbClr val="000000"/>
                </a:solidFill>
                <a:miter lim="800000"/>
                <a:headEnd/>
                <a:tailEnd/>
              </a:ln>
            </p:spPr>
            <p:txBody>
              <a:bodyPr/>
              <a:lstStyle/>
              <a:p>
                <a:endParaRPr lang="en-GB"/>
              </a:p>
            </p:txBody>
          </p:sp>
          <p:sp>
            <p:nvSpPr>
              <p:cNvPr id="54281" name="Line 1611"/>
              <p:cNvSpPr>
                <a:spLocks noChangeShapeType="1"/>
              </p:cNvSpPr>
              <p:nvPr/>
            </p:nvSpPr>
            <p:spPr bwMode="auto">
              <a:xfrm>
                <a:off x="3584" y="1152"/>
                <a:ext cx="58" cy="0"/>
              </a:xfrm>
              <a:prstGeom prst="line">
                <a:avLst/>
              </a:prstGeom>
              <a:noFill/>
              <a:ln w="9360">
                <a:solidFill>
                  <a:srgbClr val="000000"/>
                </a:solidFill>
                <a:miter lim="800000"/>
                <a:headEnd/>
                <a:tailEnd/>
              </a:ln>
            </p:spPr>
            <p:txBody>
              <a:bodyPr/>
              <a:lstStyle/>
              <a:p>
                <a:endParaRPr lang="en-GB"/>
              </a:p>
            </p:txBody>
          </p:sp>
          <p:sp>
            <p:nvSpPr>
              <p:cNvPr id="54282" name="Line 1612"/>
              <p:cNvSpPr>
                <a:spLocks noChangeShapeType="1"/>
              </p:cNvSpPr>
              <p:nvPr/>
            </p:nvSpPr>
            <p:spPr bwMode="auto">
              <a:xfrm>
                <a:off x="3643" y="1152"/>
                <a:ext cx="0" cy="5"/>
              </a:xfrm>
              <a:prstGeom prst="line">
                <a:avLst/>
              </a:prstGeom>
              <a:noFill/>
              <a:ln w="9360">
                <a:solidFill>
                  <a:srgbClr val="000000"/>
                </a:solidFill>
                <a:miter lim="800000"/>
                <a:headEnd/>
                <a:tailEnd/>
              </a:ln>
            </p:spPr>
            <p:txBody>
              <a:bodyPr/>
              <a:lstStyle/>
              <a:p>
                <a:endParaRPr lang="en-GB"/>
              </a:p>
            </p:txBody>
          </p:sp>
          <p:sp>
            <p:nvSpPr>
              <p:cNvPr id="54283" name="Line 1613"/>
              <p:cNvSpPr>
                <a:spLocks noChangeShapeType="1"/>
              </p:cNvSpPr>
              <p:nvPr/>
            </p:nvSpPr>
            <p:spPr bwMode="auto">
              <a:xfrm>
                <a:off x="3614" y="1152"/>
                <a:ext cx="0" cy="5"/>
              </a:xfrm>
              <a:prstGeom prst="line">
                <a:avLst/>
              </a:prstGeom>
              <a:noFill/>
              <a:ln w="9360">
                <a:solidFill>
                  <a:srgbClr val="000000"/>
                </a:solidFill>
                <a:miter lim="800000"/>
                <a:headEnd/>
                <a:tailEnd/>
              </a:ln>
            </p:spPr>
            <p:txBody>
              <a:bodyPr/>
              <a:lstStyle/>
              <a:p>
                <a:endParaRPr lang="en-GB"/>
              </a:p>
            </p:txBody>
          </p:sp>
          <p:grpSp>
            <p:nvGrpSpPr>
              <p:cNvPr id="54944" name="Group 1614"/>
              <p:cNvGrpSpPr>
                <a:grpSpLocks/>
              </p:cNvGrpSpPr>
              <p:nvPr/>
            </p:nvGrpSpPr>
            <p:grpSpPr bwMode="auto">
              <a:xfrm>
                <a:off x="3598" y="1159"/>
                <a:ext cx="25" cy="126"/>
                <a:chOff x="3598" y="1159"/>
                <a:chExt cx="25" cy="126"/>
              </a:xfrm>
            </p:grpSpPr>
            <p:sp>
              <p:nvSpPr>
                <p:cNvPr id="54305" name="Line 1615"/>
                <p:cNvSpPr>
                  <a:spLocks noChangeShapeType="1"/>
                </p:cNvSpPr>
                <p:nvPr/>
              </p:nvSpPr>
              <p:spPr bwMode="auto">
                <a:xfrm flipH="1">
                  <a:off x="3597" y="1159"/>
                  <a:ext cx="20" cy="5"/>
                </a:xfrm>
                <a:prstGeom prst="line">
                  <a:avLst/>
                </a:prstGeom>
                <a:noFill/>
                <a:ln w="9360">
                  <a:solidFill>
                    <a:srgbClr val="000000"/>
                  </a:solidFill>
                  <a:miter lim="800000"/>
                  <a:headEnd/>
                  <a:tailEnd/>
                </a:ln>
              </p:spPr>
              <p:txBody>
                <a:bodyPr/>
                <a:lstStyle/>
                <a:p>
                  <a:endParaRPr lang="en-GB"/>
                </a:p>
              </p:txBody>
            </p:sp>
            <p:grpSp>
              <p:nvGrpSpPr>
                <p:cNvPr id="54958" name="Group 1616"/>
                <p:cNvGrpSpPr>
                  <a:grpSpLocks/>
                </p:cNvGrpSpPr>
                <p:nvPr/>
              </p:nvGrpSpPr>
              <p:grpSpPr bwMode="auto">
                <a:xfrm>
                  <a:off x="3598" y="1165"/>
                  <a:ext cx="24" cy="18"/>
                  <a:chOff x="3598" y="1165"/>
                  <a:chExt cx="24" cy="18"/>
                </a:xfrm>
              </p:grpSpPr>
              <p:sp>
                <p:nvSpPr>
                  <p:cNvPr id="54322" name="Line 1617"/>
                  <p:cNvSpPr>
                    <a:spLocks noChangeShapeType="1"/>
                  </p:cNvSpPr>
                  <p:nvPr/>
                </p:nvSpPr>
                <p:spPr bwMode="auto">
                  <a:xfrm>
                    <a:off x="3603" y="1165"/>
                    <a:ext cx="15" cy="7"/>
                  </a:xfrm>
                  <a:prstGeom prst="line">
                    <a:avLst/>
                  </a:prstGeom>
                  <a:noFill/>
                  <a:ln w="9360">
                    <a:solidFill>
                      <a:srgbClr val="000000"/>
                    </a:solidFill>
                    <a:miter lim="800000"/>
                    <a:headEnd/>
                    <a:tailEnd/>
                  </a:ln>
                </p:spPr>
                <p:txBody>
                  <a:bodyPr/>
                  <a:lstStyle/>
                  <a:p>
                    <a:endParaRPr lang="en-GB"/>
                  </a:p>
                </p:txBody>
              </p:sp>
              <p:sp>
                <p:nvSpPr>
                  <p:cNvPr id="54323" name="Line 1618"/>
                  <p:cNvSpPr>
                    <a:spLocks noChangeShapeType="1"/>
                  </p:cNvSpPr>
                  <p:nvPr/>
                </p:nvSpPr>
                <p:spPr bwMode="auto">
                  <a:xfrm flipH="1">
                    <a:off x="3598" y="1174"/>
                    <a:ext cx="26" cy="9"/>
                  </a:xfrm>
                  <a:prstGeom prst="line">
                    <a:avLst/>
                  </a:prstGeom>
                  <a:noFill/>
                  <a:ln w="9360">
                    <a:solidFill>
                      <a:srgbClr val="000000"/>
                    </a:solidFill>
                    <a:miter lim="800000"/>
                    <a:headEnd/>
                    <a:tailEnd/>
                  </a:ln>
                </p:spPr>
                <p:txBody>
                  <a:bodyPr/>
                  <a:lstStyle/>
                  <a:p>
                    <a:endParaRPr lang="en-GB"/>
                  </a:p>
                </p:txBody>
              </p:sp>
            </p:grpSp>
            <p:grpSp>
              <p:nvGrpSpPr>
                <p:cNvPr id="54959" name="Group 1619"/>
                <p:cNvGrpSpPr>
                  <a:grpSpLocks/>
                </p:cNvGrpSpPr>
                <p:nvPr/>
              </p:nvGrpSpPr>
              <p:grpSpPr bwMode="auto">
                <a:xfrm>
                  <a:off x="3598" y="1186"/>
                  <a:ext cx="24" cy="18"/>
                  <a:chOff x="3598" y="1186"/>
                  <a:chExt cx="24" cy="18"/>
                </a:xfrm>
              </p:grpSpPr>
              <p:sp>
                <p:nvSpPr>
                  <p:cNvPr id="54320" name="Line 1620"/>
                  <p:cNvSpPr>
                    <a:spLocks noChangeShapeType="1"/>
                  </p:cNvSpPr>
                  <p:nvPr/>
                </p:nvSpPr>
                <p:spPr bwMode="auto">
                  <a:xfrm>
                    <a:off x="3603" y="1186"/>
                    <a:ext cx="15" cy="7"/>
                  </a:xfrm>
                  <a:prstGeom prst="line">
                    <a:avLst/>
                  </a:prstGeom>
                  <a:noFill/>
                  <a:ln w="9360">
                    <a:solidFill>
                      <a:srgbClr val="000000"/>
                    </a:solidFill>
                    <a:miter lim="800000"/>
                    <a:headEnd/>
                    <a:tailEnd/>
                  </a:ln>
                </p:spPr>
                <p:txBody>
                  <a:bodyPr/>
                  <a:lstStyle/>
                  <a:p>
                    <a:endParaRPr lang="en-GB"/>
                  </a:p>
                </p:txBody>
              </p:sp>
              <p:sp>
                <p:nvSpPr>
                  <p:cNvPr id="54321" name="Line 1621"/>
                  <p:cNvSpPr>
                    <a:spLocks noChangeShapeType="1"/>
                  </p:cNvSpPr>
                  <p:nvPr/>
                </p:nvSpPr>
                <p:spPr bwMode="auto">
                  <a:xfrm flipH="1">
                    <a:off x="3598" y="1195"/>
                    <a:ext cx="26" cy="9"/>
                  </a:xfrm>
                  <a:prstGeom prst="line">
                    <a:avLst/>
                  </a:prstGeom>
                  <a:noFill/>
                  <a:ln w="9360">
                    <a:solidFill>
                      <a:srgbClr val="000000"/>
                    </a:solidFill>
                    <a:miter lim="800000"/>
                    <a:headEnd/>
                    <a:tailEnd/>
                  </a:ln>
                </p:spPr>
                <p:txBody>
                  <a:bodyPr/>
                  <a:lstStyle/>
                  <a:p>
                    <a:endParaRPr lang="en-GB"/>
                  </a:p>
                </p:txBody>
              </p:sp>
            </p:grpSp>
            <p:grpSp>
              <p:nvGrpSpPr>
                <p:cNvPr id="54960" name="Group 1622"/>
                <p:cNvGrpSpPr>
                  <a:grpSpLocks/>
                </p:cNvGrpSpPr>
                <p:nvPr/>
              </p:nvGrpSpPr>
              <p:grpSpPr bwMode="auto">
                <a:xfrm>
                  <a:off x="3598" y="1206"/>
                  <a:ext cx="24" cy="18"/>
                  <a:chOff x="3598" y="1206"/>
                  <a:chExt cx="24" cy="18"/>
                </a:xfrm>
              </p:grpSpPr>
              <p:sp>
                <p:nvSpPr>
                  <p:cNvPr id="54318" name="Line 1623"/>
                  <p:cNvSpPr>
                    <a:spLocks noChangeShapeType="1"/>
                  </p:cNvSpPr>
                  <p:nvPr/>
                </p:nvSpPr>
                <p:spPr bwMode="auto">
                  <a:xfrm>
                    <a:off x="3603" y="1206"/>
                    <a:ext cx="15" cy="7"/>
                  </a:xfrm>
                  <a:prstGeom prst="line">
                    <a:avLst/>
                  </a:prstGeom>
                  <a:noFill/>
                  <a:ln w="9360">
                    <a:solidFill>
                      <a:srgbClr val="000000"/>
                    </a:solidFill>
                    <a:miter lim="800000"/>
                    <a:headEnd/>
                    <a:tailEnd/>
                  </a:ln>
                </p:spPr>
                <p:txBody>
                  <a:bodyPr/>
                  <a:lstStyle/>
                  <a:p>
                    <a:endParaRPr lang="en-GB"/>
                  </a:p>
                </p:txBody>
              </p:sp>
              <p:sp>
                <p:nvSpPr>
                  <p:cNvPr id="54319" name="Line 1624"/>
                  <p:cNvSpPr>
                    <a:spLocks noChangeShapeType="1"/>
                  </p:cNvSpPr>
                  <p:nvPr/>
                </p:nvSpPr>
                <p:spPr bwMode="auto">
                  <a:xfrm flipH="1">
                    <a:off x="3598" y="1215"/>
                    <a:ext cx="26" cy="9"/>
                  </a:xfrm>
                  <a:prstGeom prst="line">
                    <a:avLst/>
                  </a:prstGeom>
                  <a:noFill/>
                  <a:ln w="9360">
                    <a:solidFill>
                      <a:srgbClr val="000000"/>
                    </a:solidFill>
                    <a:miter lim="800000"/>
                    <a:headEnd/>
                    <a:tailEnd/>
                  </a:ln>
                </p:spPr>
                <p:txBody>
                  <a:bodyPr/>
                  <a:lstStyle/>
                  <a:p>
                    <a:endParaRPr lang="en-GB"/>
                  </a:p>
                </p:txBody>
              </p:sp>
            </p:grpSp>
            <p:grpSp>
              <p:nvGrpSpPr>
                <p:cNvPr id="54961" name="Group 1625"/>
                <p:cNvGrpSpPr>
                  <a:grpSpLocks/>
                </p:cNvGrpSpPr>
                <p:nvPr/>
              </p:nvGrpSpPr>
              <p:grpSpPr bwMode="auto">
                <a:xfrm>
                  <a:off x="3598" y="1226"/>
                  <a:ext cx="24" cy="18"/>
                  <a:chOff x="3598" y="1226"/>
                  <a:chExt cx="24" cy="18"/>
                </a:xfrm>
              </p:grpSpPr>
              <p:sp>
                <p:nvSpPr>
                  <p:cNvPr id="54316" name="Line 1626"/>
                  <p:cNvSpPr>
                    <a:spLocks noChangeShapeType="1"/>
                  </p:cNvSpPr>
                  <p:nvPr/>
                </p:nvSpPr>
                <p:spPr bwMode="auto">
                  <a:xfrm>
                    <a:off x="3603" y="1226"/>
                    <a:ext cx="15" cy="7"/>
                  </a:xfrm>
                  <a:prstGeom prst="line">
                    <a:avLst/>
                  </a:prstGeom>
                  <a:noFill/>
                  <a:ln w="9360">
                    <a:solidFill>
                      <a:srgbClr val="000000"/>
                    </a:solidFill>
                    <a:miter lim="800000"/>
                    <a:headEnd/>
                    <a:tailEnd/>
                  </a:ln>
                </p:spPr>
                <p:txBody>
                  <a:bodyPr/>
                  <a:lstStyle/>
                  <a:p>
                    <a:endParaRPr lang="en-GB"/>
                  </a:p>
                </p:txBody>
              </p:sp>
              <p:sp>
                <p:nvSpPr>
                  <p:cNvPr id="54317" name="Line 1627"/>
                  <p:cNvSpPr>
                    <a:spLocks noChangeShapeType="1"/>
                  </p:cNvSpPr>
                  <p:nvPr/>
                </p:nvSpPr>
                <p:spPr bwMode="auto">
                  <a:xfrm flipH="1">
                    <a:off x="3598" y="1235"/>
                    <a:ext cx="26" cy="9"/>
                  </a:xfrm>
                  <a:prstGeom prst="line">
                    <a:avLst/>
                  </a:prstGeom>
                  <a:noFill/>
                  <a:ln w="9360">
                    <a:solidFill>
                      <a:srgbClr val="000000"/>
                    </a:solidFill>
                    <a:miter lim="800000"/>
                    <a:headEnd/>
                    <a:tailEnd/>
                  </a:ln>
                </p:spPr>
                <p:txBody>
                  <a:bodyPr/>
                  <a:lstStyle/>
                  <a:p>
                    <a:endParaRPr lang="en-GB"/>
                  </a:p>
                </p:txBody>
              </p:sp>
            </p:grpSp>
            <p:grpSp>
              <p:nvGrpSpPr>
                <p:cNvPr id="54962" name="Group 1628"/>
                <p:cNvGrpSpPr>
                  <a:grpSpLocks/>
                </p:cNvGrpSpPr>
                <p:nvPr/>
              </p:nvGrpSpPr>
              <p:grpSpPr bwMode="auto">
                <a:xfrm>
                  <a:off x="3598" y="1247"/>
                  <a:ext cx="24" cy="17"/>
                  <a:chOff x="3598" y="1247"/>
                  <a:chExt cx="24" cy="17"/>
                </a:xfrm>
              </p:grpSpPr>
              <p:sp>
                <p:nvSpPr>
                  <p:cNvPr id="54314" name="Line 1629"/>
                  <p:cNvSpPr>
                    <a:spLocks noChangeShapeType="1"/>
                  </p:cNvSpPr>
                  <p:nvPr/>
                </p:nvSpPr>
                <p:spPr bwMode="auto">
                  <a:xfrm>
                    <a:off x="3603" y="1247"/>
                    <a:ext cx="15" cy="7"/>
                  </a:xfrm>
                  <a:prstGeom prst="line">
                    <a:avLst/>
                  </a:prstGeom>
                  <a:noFill/>
                  <a:ln w="9360">
                    <a:solidFill>
                      <a:srgbClr val="000000"/>
                    </a:solidFill>
                    <a:miter lim="800000"/>
                    <a:headEnd/>
                    <a:tailEnd/>
                  </a:ln>
                </p:spPr>
                <p:txBody>
                  <a:bodyPr/>
                  <a:lstStyle/>
                  <a:p>
                    <a:endParaRPr lang="en-GB"/>
                  </a:p>
                </p:txBody>
              </p:sp>
              <p:sp>
                <p:nvSpPr>
                  <p:cNvPr id="54315" name="Line 1630"/>
                  <p:cNvSpPr>
                    <a:spLocks noChangeShapeType="1"/>
                  </p:cNvSpPr>
                  <p:nvPr/>
                </p:nvSpPr>
                <p:spPr bwMode="auto">
                  <a:xfrm flipH="1">
                    <a:off x="3598" y="1255"/>
                    <a:ext cx="26" cy="9"/>
                  </a:xfrm>
                  <a:prstGeom prst="line">
                    <a:avLst/>
                  </a:prstGeom>
                  <a:noFill/>
                  <a:ln w="9360">
                    <a:solidFill>
                      <a:srgbClr val="000000"/>
                    </a:solidFill>
                    <a:miter lim="800000"/>
                    <a:headEnd/>
                    <a:tailEnd/>
                  </a:ln>
                </p:spPr>
                <p:txBody>
                  <a:bodyPr/>
                  <a:lstStyle/>
                  <a:p>
                    <a:endParaRPr lang="en-GB"/>
                  </a:p>
                </p:txBody>
              </p:sp>
            </p:grpSp>
            <p:grpSp>
              <p:nvGrpSpPr>
                <p:cNvPr id="54963" name="Group 1631"/>
                <p:cNvGrpSpPr>
                  <a:grpSpLocks/>
                </p:cNvGrpSpPr>
                <p:nvPr/>
              </p:nvGrpSpPr>
              <p:grpSpPr bwMode="auto">
                <a:xfrm>
                  <a:off x="3598" y="1267"/>
                  <a:ext cx="24" cy="18"/>
                  <a:chOff x="3598" y="1267"/>
                  <a:chExt cx="24" cy="18"/>
                </a:xfrm>
              </p:grpSpPr>
              <p:sp>
                <p:nvSpPr>
                  <p:cNvPr id="54312" name="Line 1632"/>
                  <p:cNvSpPr>
                    <a:spLocks noChangeShapeType="1"/>
                  </p:cNvSpPr>
                  <p:nvPr/>
                </p:nvSpPr>
                <p:spPr bwMode="auto">
                  <a:xfrm>
                    <a:off x="3603" y="1267"/>
                    <a:ext cx="15" cy="7"/>
                  </a:xfrm>
                  <a:prstGeom prst="line">
                    <a:avLst/>
                  </a:prstGeom>
                  <a:noFill/>
                  <a:ln w="9360">
                    <a:solidFill>
                      <a:srgbClr val="000000"/>
                    </a:solidFill>
                    <a:miter lim="800000"/>
                    <a:headEnd/>
                    <a:tailEnd/>
                  </a:ln>
                </p:spPr>
                <p:txBody>
                  <a:bodyPr/>
                  <a:lstStyle/>
                  <a:p>
                    <a:endParaRPr lang="en-GB"/>
                  </a:p>
                </p:txBody>
              </p:sp>
              <p:sp>
                <p:nvSpPr>
                  <p:cNvPr id="54313" name="Line 1633"/>
                  <p:cNvSpPr>
                    <a:spLocks noChangeShapeType="1"/>
                  </p:cNvSpPr>
                  <p:nvPr/>
                </p:nvSpPr>
                <p:spPr bwMode="auto">
                  <a:xfrm flipH="1">
                    <a:off x="3598" y="1276"/>
                    <a:ext cx="26" cy="9"/>
                  </a:xfrm>
                  <a:prstGeom prst="line">
                    <a:avLst/>
                  </a:prstGeom>
                  <a:noFill/>
                  <a:ln w="9360">
                    <a:solidFill>
                      <a:srgbClr val="000000"/>
                    </a:solidFill>
                    <a:miter lim="800000"/>
                    <a:headEnd/>
                    <a:tailEnd/>
                  </a:ln>
                </p:spPr>
                <p:txBody>
                  <a:bodyPr/>
                  <a:lstStyle/>
                  <a:p>
                    <a:endParaRPr lang="en-GB"/>
                  </a:p>
                </p:txBody>
              </p:sp>
            </p:grpSp>
          </p:grpSp>
          <p:grpSp>
            <p:nvGrpSpPr>
              <p:cNvPr id="54976" name="Group 1634"/>
              <p:cNvGrpSpPr>
                <a:grpSpLocks/>
              </p:cNvGrpSpPr>
              <p:nvPr/>
            </p:nvGrpSpPr>
            <p:grpSpPr bwMode="auto">
              <a:xfrm>
                <a:off x="3628" y="1159"/>
                <a:ext cx="25" cy="126"/>
                <a:chOff x="3628" y="1159"/>
                <a:chExt cx="25" cy="126"/>
              </a:xfrm>
            </p:grpSpPr>
            <p:sp>
              <p:nvSpPr>
                <p:cNvPr id="54286" name="Line 1635"/>
                <p:cNvSpPr>
                  <a:spLocks noChangeShapeType="1"/>
                </p:cNvSpPr>
                <p:nvPr/>
              </p:nvSpPr>
              <p:spPr bwMode="auto">
                <a:xfrm flipH="1">
                  <a:off x="3627" y="1159"/>
                  <a:ext cx="20" cy="5"/>
                </a:xfrm>
                <a:prstGeom prst="line">
                  <a:avLst/>
                </a:prstGeom>
                <a:noFill/>
                <a:ln w="9360">
                  <a:solidFill>
                    <a:srgbClr val="000000"/>
                  </a:solidFill>
                  <a:miter lim="800000"/>
                  <a:headEnd/>
                  <a:tailEnd/>
                </a:ln>
              </p:spPr>
              <p:txBody>
                <a:bodyPr/>
                <a:lstStyle/>
                <a:p>
                  <a:endParaRPr lang="en-GB"/>
                </a:p>
              </p:txBody>
            </p:sp>
            <p:grpSp>
              <p:nvGrpSpPr>
                <p:cNvPr id="54977" name="Group 1636"/>
                <p:cNvGrpSpPr>
                  <a:grpSpLocks/>
                </p:cNvGrpSpPr>
                <p:nvPr/>
              </p:nvGrpSpPr>
              <p:grpSpPr bwMode="auto">
                <a:xfrm>
                  <a:off x="3628" y="1165"/>
                  <a:ext cx="24" cy="18"/>
                  <a:chOff x="3628" y="1165"/>
                  <a:chExt cx="24" cy="18"/>
                </a:xfrm>
              </p:grpSpPr>
              <p:sp>
                <p:nvSpPr>
                  <p:cNvPr id="54303" name="Line 1637"/>
                  <p:cNvSpPr>
                    <a:spLocks noChangeShapeType="1"/>
                  </p:cNvSpPr>
                  <p:nvPr/>
                </p:nvSpPr>
                <p:spPr bwMode="auto">
                  <a:xfrm>
                    <a:off x="3633" y="1165"/>
                    <a:ext cx="15" cy="7"/>
                  </a:xfrm>
                  <a:prstGeom prst="line">
                    <a:avLst/>
                  </a:prstGeom>
                  <a:noFill/>
                  <a:ln w="9360">
                    <a:solidFill>
                      <a:srgbClr val="000000"/>
                    </a:solidFill>
                    <a:miter lim="800000"/>
                    <a:headEnd/>
                    <a:tailEnd/>
                  </a:ln>
                </p:spPr>
                <p:txBody>
                  <a:bodyPr/>
                  <a:lstStyle/>
                  <a:p>
                    <a:endParaRPr lang="en-GB"/>
                  </a:p>
                </p:txBody>
              </p:sp>
              <p:sp>
                <p:nvSpPr>
                  <p:cNvPr id="54304" name="Line 1638"/>
                  <p:cNvSpPr>
                    <a:spLocks noChangeShapeType="1"/>
                  </p:cNvSpPr>
                  <p:nvPr/>
                </p:nvSpPr>
                <p:spPr bwMode="auto">
                  <a:xfrm flipH="1">
                    <a:off x="3628" y="1174"/>
                    <a:ext cx="26" cy="9"/>
                  </a:xfrm>
                  <a:prstGeom prst="line">
                    <a:avLst/>
                  </a:prstGeom>
                  <a:noFill/>
                  <a:ln w="9360">
                    <a:solidFill>
                      <a:srgbClr val="000000"/>
                    </a:solidFill>
                    <a:miter lim="800000"/>
                    <a:headEnd/>
                    <a:tailEnd/>
                  </a:ln>
                </p:spPr>
                <p:txBody>
                  <a:bodyPr/>
                  <a:lstStyle/>
                  <a:p>
                    <a:endParaRPr lang="en-GB"/>
                  </a:p>
                </p:txBody>
              </p:sp>
            </p:grpSp>
            <p:grpSp>
              <p:nvGrpSpPr>
                <p:cNvPr id="54983" name="Group 1639"/>
                <p:cNvGrpSpPr>
                  <a:grpSpLocks/>
                </p:cNvGrpSpPr>
                <p:nvPr/>
              </p:nvGrpSpPr>
              <p:grpSpPr bwMode="auto">
                <a:xfrm>
                  <a:off x="3628" y="1186"/>
                  <a:ext cx="24" cy="18"/>
                  <a:chOff x="3628" y="1186"/>
                  <a:chExt cx="24" cy="18"/>
                </a:xfrm>
              </p:grpSpPr>
              <p:sp>
                <p:nvSpPr>
                  <p:cNvPr id="54301" name="Line 1640"/>
                  <p:cNvSpPr>
                    <a:spLocks noChangeShapeType="1"/>
                  </p:cNvSpPr>
                  <p:nvPr/>
                </p:nvSpPr>
                <p:spPr bwMode="auto">
                  <a:xfrm>
                    <a:off x="3633" y="1186"/>
                    <a:ext cx="15" cy="7"/>
                  </a:xfrm>
                  <a:prstGeom prst="line">
                    <a:avLst/>
                  </a:prstGeom>
                  <a:noFill/>
                  <a:ln w="9360">
                    <a:solidFill>
                      <a:srgbClr val="000000"/>
                    </a:solidFill>
                    <a:miter lim="800000"/>
                    <a:headEnd/>
                    <a:tailEnd/>
                  </a:ln>
                </p:spPr>
                <p:txBody>
                  <a:bodyPr/>
                  <a:lstStyle/>
                  <a:p>
                    <a:endParaRPr lang="en-GB"/>
                  </a:p>
                </p:txBody>
              </p:sp>
              <p:sp>
                <p:nvSpPr>
                  <p:cNvPr id="54302" name="Line 1641"/>
                  <p:cNvSpPr>
                    <a:spLocks noChangeShapeType="1"/>
                  </p:cNvSpPr>
                  <p:nvPr/>
                </p:nvSpPr>
                <p:spPr bwMode="auto">
                  <a:xfrm flipH="1">
                    <a:off x="3628" y="1195"/>
                    <a:ext cx="26" cy="9"/>
                  </a:xfrm>
                  <a:prstGeom prst="line">
                    <a:avLst/>
                  </a:prstGeom>
                  <a:noFill/>
                  <a:ln w="9360">
                    <a:solidFill>
                      <a:srgbClr val="000000"/>
                    </a:solidFill>
                    <a:miter lim="800000"/>
                    <a:headEnd/>
                    <a:tailEnd/>
                  </a:ln>
                </p:spPr>
                <p:txBody>
                  <a:bodyPr/>
                  <a:lstStyle/>
                  <a:p>
                    <a:endParaRPr lang="en-GB"/>
                  </a:p>
                </p:txBody>
              </p:sp>
            </p:grpSp>
            <p:grpSp>
              <p:nvGrpSpPr>
                <p:cNvPr id="54984" name="Group 1642"/>
                <p:cNvGrpSpPr>
                  <a:grpSpLocks/>
                </p:cNvGrpSpPr>
                <p:nvPr/>
              </p:nvGrpSpPr>
              <p:grpSpPr bwMode="auto">
                <a:xfrm>
                  <a:off x="3628" y="1206"/>
                  <a:ext cx="24" cy="18"/>
                  <a:chOff x="3628" y="1206"/>
                  <a:chExt cx="24" cy="18"/>
                </a:xfrm>
              </p:grpSpPr>
              <p:sp>
                <p:nvSpPr>
                  <p:cNvPr id="54299" name="Line 1643"/>
                  <p:cNvSpPr>
                    <a:spLocks noChangeShapeType="1"/>
                  </p:cNvSpPr>
                  <p:nvPr/>
                </p:nvSpPr>
                <p:spPr bwMode="auto">
                  <a:xfrm>
                    <a:off x="3633" y="1206"/>
                    <a:ext cx="15" cy="7"/>
                  </a:xfrm>
                  <a:prstGeom prst="line">
                    <a:avLst/>
                  </a:prstGeom>
                  <a:noFill/>
                  <a:ln w="9360">
                    <a:solidFill>
                      <a:srgbClr val="000000"/>
                    </a:solidFill>
                    <a:miter lim="800000"/>
                    <a:headEnd/>
                    <a:tailEnd/>
                  </a:ln>
                </p:spPr>
                <p:txBody>
                  <a:bodyPr/>
                  <a:lstStyle/>
                  <a:p>
                    <a:endParaRPr lang="en-GB"/>
                  </a:p>
                </p:txBody>
              </p:sp>
              <p:sp>
                <p:nvSpPr>
                  <p:cNvPr id="54300" name="Line 1644"/>
                  <p:cNvSpPr>
                    <a:spLocks noChangeShapeType="1"/>
                  </p:cNvSpPr>
                  <p:nvPr/>
                </p:nvSpPr>
                <p:spPr bwMode="auto">
                  <a:xfrm flipH="1">
                    <a:off x="3628" y="1215"/>
                    <a:ext cx="26" cy="9"/>
                  </a:xfrm>
                  <a:prstGeom prst="line">
                    <a:avLst/>
                  </a:prstGeom>
                  <a:noFill/>
                  <a:ln w="9360">
                    <a:solidFill>
                      <a:srgbClr val="000000"/>
                    </a:solidFill>
                    <a:miter lim="800000"/>
                    <a:headEnd/>
                    <a:tailEnd/>
                  </a:ln>
                </p:spPr>
                <p:txBody>
                  <a:bodyPr/>
                  <a:lstStyle/>
                  <a:p>
                    <a:endParaRPr lang="en-GB"/>
                  </a:p>
                </p:txBody>
              </p:sp>
            </p:grpSp>
            <p:grpSp>
              <p:nvGrpSpPr>
                <p:cNvPr id="54986" name="Group 1645"/>
                <p:cNvGrpSpPr>
                  <a:grpSpLocks/>
                </p:cNvGrpSpPr>
                <p:nvPr/>
              </p:nvGrpSpPr>
              <p:grpSpPr bwMode="auto">
                <a:xfrm>
                  <a:off x="3628" y="1226"/>
                  <a:ext cx="24" cy="18"/>
                  <a:chOff x="3628" y="1226"/>
                  <a:chExt cx="24" cy="18"/>
                </a:xfrm>
              </p:grpSpPr>
              <p:sp>
                <p:nvSpPr>
                  <p:cNvPr id="54297" name="Line 1646"/>
                  <p:cNvSpPr>
                    <a:spLocks noChangeShapeType="1"/>
                  </p:cNvSpPr>
                  <p:nvPr/>
                </p:nvSpPr>
                <p:spPr bwMode="auto">
                  <a:xfrm>
                    <a:off x="3633" y="1226"/>
                    <a:ext cx="15" cy="7"/>
                  </a:xfrm>
                  <a:prstGeom prst="line">
                    <a:avLst/>
                  </a:prstGeom>
                  <a:noFill/>
                  <a:ln w="9360">
                    <a:solidFill>
                      <a:srgbClr val="000000"/>
                    </a:solidFill>
                    <a:miter lim="800000"/>
                    <a:headEnd/>
                    <a:tailEnd/>
                  </a:ln>
                </p:spPr>
                <p:txBody>
                  <a:bodyPr/>
                  <a:lstStyle/>
                  <a:p>
                    <a:endParaRPr lang="en-GB"/>
                  </a:p>
                </p:txBody>
              </p:sp>
              <p:sp>
                <p:nvSpPr>
                  <p:cNvPr id="54298" name="Line 1647"/>
                  <p:cNvSpPr>
                    <a:spLocks noChangeShapeType="1"/>
                  </p:cNvSpPr>
                  <p:nvPr/>
                </p:nvSpPr>
                <p:spPr bwMode="auto">
                  <a:xfrm flipH="1">
                    <a:off x="3628" y="1235"/>
                    <a:ext cx="26" cy="9"/>
                  </a:xfrm>
                  <a:prstGeom prst="line">
                    <a:avLst/>
                  </a:prstGeom>
                  <a:noFill/>
                  <a:ln w="9360">
                    <a:solidFill>
                      <a:srgbClr val="000000"/>
                    </a:solidFill>
                    <a:miter lim="800000"/>
                    <a:headEnd/>
                    <a:tailEnd/>
                  </a:ln>
                </p:spPr>
                <p:txBody>
                  <a:bodyPr/>
                  <a:lstStyle/>
                  <a:p>
                    <a:endParaRPr lang="en-GB"/>
                  </a:p>
                </p:txBody>
              </p:sp>
            </p:grpSp>
            <p:grpSp>
              <p:nvGrpSpPr>
                <p:cNvPr id="54987" name="Group 1648"/>
                <p:cNvGrpSpPr>
                  <a:grpSpLocks/>
                </p:cNvGrpSpPr>
                <p:nvPr/>
              </p:nvGrpSpPr>
              <p:grpSpPr bwMode="auto">
                <a:xfrm>
                  <a:off x="3628" y="1247"/>
                  <a:ext cx="24" cy="17"/>
                  <a:chOff x="3628" y="1247"/>
                  <a:chExt cx="24" cy="17"/>
                </a:xfrm>
              </p:grpSpPr>
              <p:sp>
                <p:nvSpPr>
                  <p:cNvPr id="54295" name="Line 1649"/>
                  <p:cNvSpPr>
                    <a:spLocks noChangeShapeType="1"/>
                  </p:cNvSpPr>
                  <p:nvPr/>
                </p:nvSpPr>
                <p:spPr bwMode="auto">
                  <a:xfrm>
                    <a:off x="3633" y="1247"/>
                    <a:ext cx="15" cy="7"/>
                  </a:xfrm>
                  <a:prstGeom prst="line">
                    <a:avLst/>
                  </a:prstGeom>
                  <a:noFill/>
                  <a:ln w="9360">
                    <a:solidFill>
                      <a:srgbClr val="000000"/>
                    </a:solidFill>
                    <a:miter lim="800000"/>
                    <a:headEnd/>
                    <a:tailEnd/>
                  </a:ln>
                </p:spPr>
                <p:txBody>
                  <a:bodyPr/>
                  <a:lstStyle/>
                  <a:p>
                    <a:endParaRPr lang="en-GB"/>
                  </a:p>
                </p:txBody>
              </p:sp>
              <p:sp>
                <p:nvSpPr>
                  <p:cNvPr id="54296" name="Line 1650"/>
                  <p:cNvSpPr>
                    <a:spLocks noChangeShapeType="1"/>
                  </p:cNvSpPr>
                  <p:nvPr/>
                </p:nvSpPr>
                <p:spPr bwMode="auto">
                  <a:xfrm flipH="1">
                    <a:off x="3628" y="1255"/>
                    <a:ext cx="26" cy="9"/>
                  </a:xfrm>
                  <a:prstGeom prst="line">
                    <a:avLst/>
                  </a:prstGeom>
                  <a:noFill/>
                  <a:ln w="9360">
                    <a:solidFill>
                      <a:srgbClr val="000000"/>
                    </a:solidFill>
                    <a:miter lim="800000"/>
                    <a:headEnd/>
                    <a:tailEnd/>
                  </a:ln>
                </p:spPr>
                <p:txBody>
                  <a:bodyPr/>
                  <a:lstStyle/>
                  <a:p>
                    <a:endParaRPr lang="en-GB"/>
                  </a:p>
                </p:txBody>
              </p:sp>
            </p:grpSp>
            <p:grpSp>
              <p:nvGrpSpPr>
                <p:cNvPr id="54988" name="Group 1651"/>
                <p:cNvGrpSpPr>
                  <a:grpSpLocks/>
                </p:cNvGrpSpPr>
                <p:nvPr/>
              </p:nvGrpSpPr>
              <p:grpSpPr bwMode="auto">
                <a:xfrm>
                  <a:off x="3628" y="1267"/>
                  <a:ext cx="24" cy="18"/>
                  <a:chOff x="3628" y="1267"/>
                  <a:chExt cx="24" cy="18"/>
                </a:xfrm>
              </p:grpSpPr>
              <p:sp>
                <p:nvSpPr>
                  <p:cNvPr id="54293" name="Line 1652"/>
                  <p:cNvSpPr>
                    <a:spLocks noChangeShapeType="1"/>
                  </p:cNvSpPr>
                  <p:nvPr/>
                </p:nvSpPr>
                <p:spPr bwMode="auto">
                  <a:xfrm>
                    <a:off x="3633" y="1267"/>
                    <a:ext cx="15" cy="7"/>
                  </a:xfrm>
                  <a:prstGeom prst="line">
                    <a:avLst/>
                  </a:prstGeom>
                  <a:noFill/>
                  <a:ln w="9360">
                    <a:solidFill>
                      <a:srgbClr val="000000"/>
                    </a:solidFill>
                    <a:miter lim="800000"/>
                    <a:headEnd/>
                    <a:tailEnd/>
                  </a:ln>
                </p:spPr>
                <p:txBody>
                  <a:bodyPr/>
                  <a:lstStyle/>
                  <a:p>
                    <a:endParaRPr lang="en-GB"/>
                  </a:p>
                </p:txBody>
              </p:sp>
              <p:sp>
                <p:nvSpPr>
                  <p:cNvPr id="54294" name="Line 1653"/>
                  <p:cNvSpPr>
                    <a:spLocks noChangeShapeType="1"/>
                  </p:cNvSpPr>
                  <p:nvPr/>
                </p:nvSpPr>
                <p:spPr bwMode="auto">
                  <a:xfrm flipH="1">
                    <a:off x="3628" y="1276"/>
                    <a:ext cx="26" cy="9"/>
                  </a:xfrm>
                  <a:prstGeom prst="line">
                    <a:avLst/>
                  </a:prstGeom>
                  <a:noFill/>
                  <a:ln w="9360">
                    <a:solidFill>
                      <a:srgbClr val="000000"/>
                    </a:solidFill>
                    <a:miter lim="800000"/>
                    <a:headEnd/>
                    <a:tailEnd/>
                  </a:ln>
                </p:spPr>
                <p:txBody>
                  <a:bodyPr/>
                  <a:lstStyle/>
                  <a:p>
                    <a:endParaRPr lang="en-GB"/>
                  </a:p>
                </p:txBody>
              </p:sp>
            </p:grpSp>
          </p:grpSp>
        </p:grpSp>
        <p:grpSp>
          <p:nvGrpSpPr>
            <p:cNvPr id="54989" name="Group 1654"/>
            <p:cNvGrpSpPr>
              <a:grpSpLocks/>
            </p:cNvGrpSpPr>
            <p:nvPr/>
          </p:nvGrpSpPr>
          <p:grpSpPr bwMode="auto">
            <a:xfrm>
              <a:off x="3569" y="1293"/>
              <a:ext cx="99" cy="192"/>
              <a:chOff x="3569" y="1293"/>
              <a:chExt cx="99" cy="192"/>
            </a:xfrm>
          </p:grpSpPr>
          <p:sp>
            <p:nvSpPr>
              <p:cNvPr id="54234" name="Oval 1655"/>
              <p:cNvSpPr>
                <a:spLocks noChangeArrowheads="1"/>
              </p:cNvSpPr>
              <p:nvPr/>
            </p:nvSpPr>
            <p:spPr bwMode="auto">
              <a:xfrm rot="10800000">
                <a:off x="3615" y="1457"/>
                <a:ext cx="54" cy="29"/>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4235" name="Line 1656"/>
              <p:cNvSpPr>
                <a:spLocks noChangeShapeType="1"/>
              </p:cNvSpPr>
              <p:nvPr/>
            </p:nvSpPr>
            <p:spPr bwMode="auto">
              <a:xfrm flipV="1">
                <a:off x="3640" y="1425"/>
                <a:ext cx="0" cy="25"/>
              </a:xfrm>
              <a:prstGeom prst="line">
                <a:avLst/>
              </a:prstGeom>
              <a:noFill/>
              <a:ln w="9360">
                <a:solidFill>
                  <a:srgbClr val="000000"/>
                </a:solidFill>
                <a:miter lim="800000"/>
                <a:headEnd/>
                <a:tailEnd/>
              </a:ln>
            </p:spPr>
            <p:txBody>
              <a:bodyPr/>
              <a:lstStyle/>
              <a:p>
                <a:endParaRPr lang="en-GB"/>
              </a:p>
            </p:txBody>
          </p:sp>
          <p:sp>
            <p:nvSpPr>
              <p:cNvPr id="54236" name="Line 1657"/>
              <p:cNvSpPr>
                <a:spLocks noChangeShapeType="1"/>
              </p:cNvSpPr>
              <p:nvPr/>
            </p:nvSpPr>
            <p:spPr bwMode="auto">
              <a:xfrm flipH="1">
                <a:off x="3574" y="1430"/>
                <a:ext cx="70" cy="0"/>
              </a:xfrm>
              <a:prstGeom prst="line">
                <a:avLst/>
              </a:prstGeom>
              <a:noFill/>
              <a:ln w="9360">
                <a:solidFill>
                  <a:srgbClr val="000000"/>
                </a:solidFill>
                <a:miter lim="800000"/>
                <a:headEnd/>
                <a:tailEnd/>
              </a:ln>
            </p:spPr>
            <p:txBody>
              <a:bodyPr/>
              <a:lstStyle/>
              <a:p>
                <a:endParaRPr lang="en-GB"/>
              </a:p>
            </p:txBody>
          </p:sp>
          <p:sp>
            <p:nvSpPr>
              <p:cNvPr id="54237" name="Line 1658"/>
              <p:cNvSpPr>
                <a:spLocks noChangeShapeType="1"/>
              </p:cNvSpPr>
              <p:nvPr/>
            </p:nvSpPr>
            <p:spPr bwMode="auto">
              <a:xfrm flipV="1">
                <a:off x="3580" y="1417"/>
                <a:ext cx="0" cy="17"/>
              </a:xfrm>
              <a:prstGeom prst="line">
                <a:avLst/>
              </a:prstGeom>
              <a:noFill/>
              <a:ln w="9360">
                <a:solidFill>
                  <a:srgbClr val="000000"/>
                </a:solidFill>
                <a:miter lim="800000"/>
                <a:headEnd/>
                <a:tailEnd/>
              </a:ln>
            </p:spPr>
            <p:txBody>
              <a:bodyPr/>
              <a:lstStyle/>
              <a:p>
                <a:endParaRPr lang="en-GB"/>
              </a:p>
            </p:txBody>
          </p:sp>
          <p:sp>
            <p:nvSpPr>
              <p:cNvPr id="54238" name="Line 1659"/>
              <p:cNvSpPr>
                <a:spLocks noChangeShapeType="1"/>
              </p:cNvSpPr>
              <p:nvPr/>
            </p:nvSpPr>
            <p:spPr bwMode="auto">
              <a:xfrm flipV="1">
                <a:off x="3610" y="1417"/>
                <a:ext cx="0" cy="17"/>
              </a:xfrm>
              <a:prstGeom prst="line">
                <a:avLst/>
              </a:prstGeom>
              <a:noFill/>
              <a:ln w="9360">
                <a:solidFill>
                  <a:srgbClr val="000000"/>
                </a:solidFill>
                <a:miter lim="800000"/>
                <a:headEnd/>
                <a:tailEnd/>
              </a:ln>
            </p:spPr>
            <p:txBody>
              <a:bodyPr/>
              <a:lstStyle/>
              <a:p>
                <a:endParaRPr lang="en-GB"/>
              </a:p>
            </p:txBody>
          </p:sp>
          <p:grpSp>
            <p:nvGrpSpPr>
              <p:cNvPr id="54990" name="Group 1660"/>
              <p:cNvGrpSpPr>
                <a:grpSpLocks/>
              </p:cNvGrpSpPr>
              <p:nvPr/>
            </p:nvGrpSpPr>
            <p:grpSpPr bwMode="auto">
              <a:xfrm>
                <a:off x="3599" y="1293"/>
                <a:ext cx="25" cy="132"/>
                <a:chOff x="3599" y="1293"/>
                <a:chExt cx="25" cy="132"/>
              </a:xfrm>
            </p:grpSpPr>
            <p:sp>
              <p:nvSpPr>
                <p:cNvPr id="54260" name="Line 1661"/>
                <p:cNvSpPr>
                  <a:spLocks noChangeShapeType="1"/>
                </p:cNvSpPr>
                <p:nvPr/>
              </p:nvSpPr>
              <p:spPr bwMode="auto">
                <a:xfrm flipV="1">
                  <a:off x="3611" y="1410"/>
                  <a:ext cx="9" cy="16"/>
                </a:xfrm>
                <a:prstGeom prst="line">
                  <a:avLst/>
                </a:prstGeom>
                <a:noFill/>
                <a:ln w="9360">
                  <a:solidFill>
                    <a:srgbClr val="000000"/>
                  </a:solidFill>
                  <a:miter lim="800000"/>
                  <a:headEnd/>
                  <a:tailEnd/>
                </a:ln>
              </p:spPr>
              <p:txBody>
                <a:bodyPr/>
                <a:lstStyle/>
                <a:p>
                  <a:endParaRPr lang="en-GB"/>
                </a:p>
              </p:txBody>
            </p:sp>
            <p:grpSp>
              <p:nvGrpSpPr>
                <p:cNvPr id="54991" name="Group 1662"/>
                <p:cNvGrpSpPr>
                  <a:grpSpLocks/>
                </p:cNvGrpSpPr>
                <p:nvPr/>
              </p:nvGrpSpPr>
              <p:grpSpPr bwMode="auto">
                <a:xfrm>
                  <a:off x="3599" y="1393"/>
                  <a:ext cx="25" cy="25"/>
                  <a:chOff x="3599" y="1393"/>
                  <a:chExt cx="25" cy="25"/>
                </a:xfrm>
              </p:grpSpPr>
              <p:sp>
                <p:nvSpPr>
                  <p:cNvPr id="54277" name="Line 1663"/>
                  <p:cNvSpPr>
                    <a:spLocks noChangeShapeType="1"/>
                  </p:cNvSpPr>
                  <p:nvPr/>
                </p:nvSpPr>
                <p:spPr bwMode="auto">
                  <a:xfrm flipH="1" flipV="1">
                    <a:off x="3598" y="1402"/>
                    <a:ext cx="27" cy="17"/>
                  </a:xfrm>
                  <a:prstGeom prst="line">
                    <a:avLst/>
                  </a:prstGeom>
                  <a:noFill/>
                  <a:ln w="9360">
                    <a:solidFill>
                      <a:srgbClr val="000000"/>
                    </a:solidFill>
                    <a:miter lim="800000"/>
                    <a:headEnd/>
                    <a:tailEnd/>
                  </a:ln>
                </p:spPr>
                <p:txBody>
                  <a:bodyPr/>
                  <a:lstStyle/>
                  <a:p>
                    <a:endParaRPr lang="en-GB"/>
                  </a:p>
                </p:txBody>
              </p:sp>
              <p:sp>
                <p:nvSpPr>
                  <p:cNvPr id="54278" name="Line 1664"/>
                  <p:cNvSpPr>
                    <a:spLocks noChangeShapeType="1"/>
                  </p:cNvSpPr>
                  <p:nvPr/>
                </p:nvSpPr>
                <p:spPr bwMode="auto">
                  <a:xfrm flipV="1">
                    <a:off x="3604" y="1392"/>
                    <a:ext cx="16" cy="19"/>
                  </a:xfrm>
                  <a:prstGeom prst="line">
                    <a:avLst/>
                  </a:prstGeom>
                  <a:noFill/>
                  <a:ln w="9360">
                    <a:solidFill>
                      <a:srgbClr val="000000"/>
                    </a:solidFill>
                    <a:miter lim="800000"/>
                    <a:headEnd/>
                    <a:tailEnd/>
                  </a:ln>
                </p:spPr>
                <p:txBody>
                  <a:bodyPr/>
                  <a:lstStyle/>
                  <a:p>
                    <a:endParaRPr lang="en-GB"/>
                  </a:p>
                </p:txBody>
              </p:sp>
            </p:grpSp>
            <p:grpSp>
              <p:nvGrpSpPr>
                <p:cNvPr id="55005" name="Group 1665"/>
                <p:cNvGrpSpPr>
                  <a:grpSpLocks/>
                </p:cNvGrpSpPr>
                <p:nvPr/>
              </p:nvGrpSpPr>
              <p:grpSpPr bwMode="auto">
                <a:xfrm>
                  <a:off x="3599" y="1372"/>
                  <a:ext cx="25" cy="25"/>
                  <a:chOff x="3599" y="1372"/>
                  <a:chExt cx="25" cy="25"/>
                </a:xfrm>
              </p:grpSpPr>
              <p:sp>
                <p:nvSpPr>
                  <p:cNvPr id="54275" name="Line 1666"/>
                  <p:cNvSpPr>
                    <a:spLocks noChangeShapeType="1"/>
                  </p:cNvSpPr>
                  <p:nvPr/>
                </p:nvSpPr>
                <p:spPr bwMode="auto">
                  <a:xfrm flipH="1" flipV="1">
                    <a:off x="3598" y="1382"/>
                    <a:ext cx="27" cy="17"/>
                  </a:xfrm>
                  <a:prstGeom prst="line">
                    <a:avLst/>
                  </a:prstGeom>
                  <a:noFill/>
                  <a:ln w="9360">
                    <a:solidFill>
                      <a:srgbClr val="000000"/>
                    </a:solidFill>
                    <a:miter lim="800000"/>
                    <a:headEnd/>
                    <a:tailEnd/>
                  </a:ln>
                </p:spPr>
                <p:txBody>
                  <a:bodyPr/>
                  <a:lstStyle/>
                  <a:p>
                    <a:endParaRPr lang="en-GB"/>
                  </a:p>
                </p:txBody>
              </p:sp>
              <p:sp>
                <p:nvSpPr>
                  <p:cNvPr id="54276" name="Line 1667"/>
                  <p:cNvSpPr>
                    <a:spLocks noChangeShapeType="1"/>
                  </p:cNvSpPr>
                  <p:nvPr/>
                </p:nvSpPr>
                <p:spPr bwMode="auto">
                  <a:xfrm flipV="1">
                    <a:off x="3604" y="1372"/>
                    <a:ext cx="16" cy="19"/>
                  </a:xfrm>
                  <a:prstGeom prst="line">
                    <a:avLst/>
                  </a:prstGeom>
                  <a:noFill/>
                  <a:ln w="9360">
                    <a:solidFill>
                      <a:srgbClr val="000000"/>
                    </a:solidFill>
                    <a:miter lim="800000"/>
                    <a:headEnd/>
                    <a:tailEnd/>
                  </a:ln>
                </p:spPr>
                <p:txBody>
                  <a:bodyPr/>
                  <a:lstStyle/>
                  <a:p>
                    <a:endParaRPr lang="en-GB"/>
                  </a:p>
                </p:txBody>
              </p:sp>
            </p:grpSp>
            <p:grpSp>
              <p:nvGrpSpPr>
                <p:cNvPr id="55006" name="Group 1668"/>
                <p:cNvGrpSpPr>
                  <a:grpSpLocks/>
                </p:cNvGrpSpPr>
                <p:nvPr/>
              </p:nvGrpSpPr>
              <p:grpSpPr bwMode="auto">
                <a:xfrm>
                  <a:off x="3599" y="1353"/>
                  <a:ext cx="25" cy="25"/>
                  <a:chOff x="3599" y="1353"/>
                  <a:chExt cx="25" cy="25"/>
                </a:xfrm>
              </p:grpSpPr>
              <p:sp>
                <p:nvSpPr>
                  <p:cNvPr id="54273" name="Line 1669"/>
                  <p:cNvSpPr>
                    <a:spLocks noChangeShapeType="1"/>
                  </p:cNvSpPr>
                  <p:nvPr/>
                </p:nvSpPr>
                <p:spPr bwMode="auto">
                  <a:xfrm flipH="1" flipV="1">
                    <a:off x="3598" y="1362"/>
                    <a:ext cx="27" cy="17"/>
                  </a:xfrm>
                  <a:prstGeom prst="line">
                    <a:avLst/>
                  </a:prstGeom>
                  <a:noFill/>
                  <a:ln w="9360">
                    <a:solidFill>
                      <a:srgbClr val="000000"/>
                    </a:solidFill>
                    <a:miter lim="800000"/>
                    <a:headEnd/>
                    <a:tailEnd/>
                  </a:ln>
                </p:spPr>
                <p:txBody>
                  <a:bodyPr/>
                  <a:lstStyle/>
                  <a:p>
                    <a:endParaRPr lang="en-GB"/>
                  </a:p>
                </p:txBody>
              </p:sp>
              <p:sp>
                <p:nvSpPr>
                  <p:cNvPr id="54274" name="Line 1670"/>
                  <p:cNvSpPr>
                    <a:spLocks noChangeShapeType="1"/>
                  </p:cNvSpPr>
                  <p:nvPr/>
                </p:nvSpPr>
                <p:spPr bwMode="auto">
                  <a:xfrm flipV="1">
                    <a:off x="3604" y="1352"/>
                    <a:ext cx="16" cy="19"/>
                  </a:xfrm>
                  <a:prstGeom prst="line">
                    <a:avLst/>
                  </a:prstGeom>
                  <a:noFill/>
                  <a:ln w="9360">
                    <a:solidFill>
                      <a:srgbClr val="000000"/>
                    </a:solidFill>
                    <a:miter lim="800000"/>
                    <a:headEnd/>
                    <a:tailEnd/>
                  </a:ln>
                </p:spPr>
                <p:txBody>
                  <a:bodyPr/>
                  <a:lstStyle/>
                  <a:p>
                    <a:endParaRPr lang="en-GB"/>
                  </a:p>
                </p:txBody>
              </p:sp>
            </p:grpSp>
            <p:grpSp>
              <p:nvGrpSpPr>
                <p:cNvPr id="55007" name="Group 1671"/>
                <p:cNvGrpSpPr>
                  <a:grpSpLocks/>
                </p:cNvGrpSpPr>
                <p:nvPr/>
              </p:nvGrpSpPr>
              <p:grpSpPr bwMode="auto">
                <a:xfrm>
                  <a:off x="3599" y="1333"/>
                  <a:ext cx="25" cy="25"/>
                  <a:chOff x="3599" y="1333"/>
                  <a:chExt cx="25" cy="25"/>
                </a:xfrm>
              </p:grpSpPr>
              <p:sp>
                <p:nvSpPr>
                  <p:cNvPr id="54271" name="Line 1672"/>
                  <p:cNvSpPr>
                    <a:spLocks noChangeShapeType="1"/>
                  </p:cNvSpPr>
                  <p:nvPr/>
                </p:nvSpPr>
                <p:spPr bwMode="auto">
                  <a:xfrm flipH="1" flipV="1">
                    <a:off x="3598" y="1342"/>
                    <a:ext cx="27" cy="17"/>
                  </a:xfrm>
                  <a:prstGeom prst="line">
                    <a:avLst/>
                  </a:prstGeom>
                  <a:noFill/>
                  <a:ln w="9360">
                    <a:solidFill>
                      <a:srgbClr val="000000"/>
                    </a:solidFill>
                    <a:miter lim="800000"/>
                    <a:headEnd/>
                    <a:tailEnd/>
                  </a:ln>
                </p:spPr>
                <p:txBody>
                  <a:bodyPr/>
                  <a:lstStyle/>
                  <a:p>
                    <a:endParaRPr lang="en-GB"/>
                  </a:p>
                </p:txBody>
              </p:sp>
              <p:sp>
                <p:nvSpPr>
                  <p:cNvPr id="54272" name="Line 1673"/>
                  <p:cNvSpPr>
                    <a:spLocks noChangeShapeType="1"/>
                  </p:cNvSpPr>
                  <p:nvPr/>
                </p:nvSpPr>
                <p:spPr bwMode="auto">
                  <a:xfrm flipV="1">
                    <a:off x="3604" y="1332"/>
                    <a:ext cx="16" cy="19"/>
                  </a:xfrm>
                  <a:prstGeom prst="line">
                    <a:avLst/>
                  </a:prstGeom>
                  <a:noFill/>
                  <a:ln w="9360">
                    <a:solidFill>
                      <a:srgbClr val="000000"/>
                    </a:solidFill>
                    <a:miter lim="800000"/>
                    <a:headEnd/>
                    <a:tailEnd/>
                  </a:ln>
                </p:spPr>
                <p:txBody>
                  <a:bodyPr/>
                  <a:lstStyle/>
                  <a:p>
                    <a:endParaRPr lang="en-GB"/>
                  </a:p>
                </p:txBody>
              </p:sp>
            </p:grpSp>
            <p:grpSp>
              <p:nvGrpSpPr>
                <p:cNvPr id="55008" name="Group 1674"/>
                <p:cNvGrpSpPr>
                  <a:grpSpLocks/>
                </p:cNvGrpSpPr>
                <p:nvPr/>
              </p:nvGrpSpPr>
              <p:grpSpPr bwMode="auto">
                <a:xfrm>
                  <a:off x="3599" y="1313"/>
                  <a:ext cx="25" cy="24"/>
                  <a:chOff x="3599" y="1313"/>
                  <a:chExt cx="25" cy="24"/>
                </a:xfrm>
              </p:grpSpPr>
              <p:sp>
                <p:nvSpPr>
                  <p:cNvPr id="54269" name="Line 1675"/>
                  <p:cNvSpPr>
                    <a:spLocks noChangeShapeType="1"/>
                  </p:cNvSpPr>
                  <p:nvPr/>
                </p:nvSpPr>
                <p:spPr bwMode="auto">
                  <a:xfrm flipH="1" flipV="1">
                    <a:off x="3598" y="1321"/>
                    <a:ext cx="27" cy="17"/>
                  </a:xfrm>
                  <a:prstGeom prst="line">
                    <a:avLst/>
                  </a:prstGeom>
                  <a:noFill/>
                  <a:ln w="9360">
                    <a:solidFill>
                      <a:srgbClr val="000000"/>
                    </a:solidFill>
                    <a:miter lim="800000"/>
                    <a:headEnd/>
                    <a:tailEnd/>
                  </a:ln>
                </p:spPr>
                <p:txBody>
                  <a:bodyPr/>
                  <a:lstStyle/>
                  <a:p>
                    <a:endParaRPr lang="en-GB"/>
                  </a:p>
                </p:txBody>
              </p:sp>
              <p:sp>
                <p:nvSpPr>
                  <p:cNvPr id="54270" name="Line 1676"/>
                  <p:cNvSpPr>
                    <a:spLocks noChangeShapeType="1"/>
                  </p:cNvSpPr>
                  <p:nvPr/>
                </p:nvSpPr>
                <p:spPr bwMode="auto">
                  <a:xfrm flipV="1">
                    <a:off x="3604" y="1313"/>
                    <a:ext cx="16" cy="19"/>
                  </a:xfrm>
                  <a:prstGeom prst="line">
                    <a:avLst/>
                  </a:prstGeom>
                  <a:noFill/>
                  <a:ln w="9360">
                    <a:solidFill>
                      <a:srgbClr val="000000"/>
                    </a:solidFill>
                    <a:miter lim="800000"/>
                    <a:headEnd/>
                    <a:tailEnd/>
                  </a:ln>
                </p:spPr>
                <p:txBody>
                  <a:bodyPr/>
                  <a:lstStyle/>
                  <a:p>
                    <a:endParaRPr lang="en-GB"/>
                  </a:p>
                </p:txBody>
              </p:sp>
            </p:grpSp>
            <p:grpSp>
              <p:nvGrpSpPr>
                <p:cNvPr id="55009" name="Group 1677"/>
                <p:cNvGrpSpPr>
                  <a:grpSpLocks/>
                </p:cNvGrpSpPr>
                <p:nvPr/>
              </p:nvGrpSpPr>
              <p:grpSpPr bwMode="auto">
                <a:xfrm>
                  <a:off x="3599" y="1293"/>
                  <a:ext cx="25" cy="25"/>
                  <a:chOff x="3599" y="1293"/>
                  <a:chExt cx="25" cy="25"/>
                </a:xfrm>
              </p:grpSpPr>
              <p:sp>
                <p:nvSpPr>
                  <p:cNvPr id="54267" name="Line 1678"/>
                  <p:cNvSpPr>
                    <a:spLocks noChangeShapeType="1"/>
                  </p:cNvSpPr>
                  <p:nvPr/>
                </p:nvSpPr>
                <p:spPr bwMode="auto">
                  <a:xfrm flipH="1" flipV="1">
                    <a:off x="3598" y="1302"/>
                    <a:ext cx="27" cy="17"/>
                  </a:xfrm>
                  <a:prstGeom prst="line">
                    <a:avLst/>
                  </a:prstGeom>
                  <a:noFill/>
                  <a:ln w="9360">
                    <a:solidFill>
                      <a:srgbClr val="000000"/>
                    </a:solidFill>
                    <a:miter lim="800000"/>
                    <a:headEnd/>
                    <a:tailEnd/>
                  </a:ln>
                </p:spPr>
                <p:txBody>
                  <a:bodyPr/>
                  <a:lstStyle/>
                  <a:p>
                    <a:endParaRPr lang="en-GB"/>
                  </a:p>
                </p:txBody>
              </p:sp>
              <p:sp>
                <p:nvSpPr>
                  <p:cNvPr id="54268" name="Line 1679"/>
                  <p:cNvSpPr>
                    <a:spLocks noChangeShapeType="1"/>
                  </p:cNvSpPr>
                  <p:nvPr/>
                </p:nvSpPr>
                <p:spPr bwMode="auto">
                  <a:xfrm flipV="1">
                    <a:off x="3604" y="1292"/>
                    <a:ext cx="16" cy="19"/>
                  </a:xfrm>
                  <a:prstGeom prst="line">
                    <a:avLst/>
                  </a:prstGeom>
                  <a:noFill/>
                  <a:ln w="9360">
                    <a:solidFill>
                      <a:srgbClr val="000000"/>
                    </a:solidFill>
                    <a:miter lim="800000"/>
                    <a:headEnd/>
                    <a:tailEnd/>
                  </a:ln>
                </p:spPr>
                <p:txBody>
                  <a:bodyPr/>
                  <a:lstStyle/>
                  <a:p>
                    <a:endParaRPr lang="en-GB"/>
                  </a:p>
                </p:txBody>
              </p:sp>
            </p:grpSp>
          </p:grpSp>
          <p:grpSp>
            <p:nvGrpSpPr>
              <p:cNvPr id="55010" name="Group 1680"/>
              <p:cNvGrpSpPr>
                <a:grpSpLocks/>
              </p:cNvGrpSpPr>
              <p:nvPr/>
            </p:nvGrpSpPr>
            <p:grpSpPr bwMode="auto">
              <a:xfrm>
                <a:off x="3569" y="1293"/>
                <a:ext cx="25" cy="132"/>
                <a:chOff x="3569" y="1293"/>
                <a:chExt cx="25" cy="132"/>
              </a:xfrm>
            </p:grpSpPr>
            <p:sp>
              <p:nvSpPr>
                <p:cNvPr id="54241" name="Line 1681"/>
                <p:cNvSpPr>
                  <a:spLocks noChangeShapeType="1"/>
                </p:cNvSpPr>
                <p:nvPr/>
              </p:nvSpPr>
              <p:spPr bwMode="auto">
                <a:xfrm flipV="1">
                  <a:off x="3581" y="1410"/>
                  <a:ext cx="9" cy="16"/>
                </a:xfrm>
                <a:prstGeom prst="line">
                  <a:avLst/>
                </a:prstGeom>
                <a:noFill/>
                <a:ln w="9360">
                  <a:solidFill>
                    <a:srgbClr val="000000"/>
                  </a:solidFill>
                  <a:miter lim="800000"/>
                  <a:headEnd/>
                  <a:tailEnd/>
                </a:ln>
              </p:spPr>
              <p:txBody>
                <a:bodyPr/>
                <a:lstStyle/>
                <a:p>
                  <a:endParaRPr lang="en-GB"/>
                </a:p>
              </p:txBody>
            </p:sp>
            <p:grpSp>
              <p:nvGrpSpPr>
                <p:cNvPr id="55028" name="Group 1682"/>
                <p:cNvGrpSpPr>
                  <a:grpSpLocks/>
                </p:cNvGrpSpPr>
                <p:nvPr/>
              </p:nvGrpSpPr>
              <p:grpSpPr bwMode="auto">
                <a:xfrm>
                  <a:off x="3569" y="1393"/>
                  <a:ext cx="25" cy="25"/>
                  <a:chOff x="3569" y="1393"/>
                  <a:chExt cx="25" cy="25"/>
                </a:xfrm>
              </p:grpSpPr>
              <p:sp>
                <p:nvSpPr>
                  <p:cNvPr id="54258" name="Line 1683"/>
                  <p:cNvSpPr>
                    <a:spLocks noChangeShapeType="1"/>
                  </p:cNvSpPr>
                  <p:nvPr/>
                </p:nvSpPr>
                <p:spPr bwMode="auto">
                  <a:xfrm flipH="1" flipV="1">
                    <a:off x="3568" y="1402"/>
                    <a:ext cx="27" cy="17"/>
                  </a:xfrm>
                  <a:prstGeom prst="line">
                    <a:avLst/>
                  </a:prstGeom>
                  <a:noFill/>
                  <a:ln w="9360">
                    <a:solidFill>
                      <a:srgbClr val="000000"/>
                    </a:solidFill>
                    <a:miter lim="800000"/>
                    <a:headEnd/>
                    <a:tailEnd/>
                  </a:ln>
                </p:spPr>
                <p:txBody>
                  <a:bodyPr/>
                  <a:lstStyle/>
                  <a:p>
                    <a:endParaRPr lang="en-GB"/>
                  </a:p>
                </p:txBody>
              </p:sp>
              <p:sp>
                <p:nvSpPr>
                  <p:cNvPr id="54259" name="Line 1684"/>
                  <p:cNvSpPr>
                    <a:spLocks noChangeShapeType="1"/>
                  </p:cNvSpPr>
                  <p:nvPr/>
                </p:nvSpPr>
                <p:spPr bwMode="auto">
                  <a:xfrm flipV="1">
                    <a:off x="3573" y="1392"/>
                    <a:ext cx="16" cy="19"/>
                  </a:xfrm>
                  <a:prstGeom prst="line">
                    <a:avLst/>
                  </a:prstGeom>
                  <a:noFill/>
                  <a:ln w="9360">
                    <a:solidFill>
                      <a:srgbClr val="000000"/>
                    </a:solidFill>
                    <a:miter lim="800000"/>
                    <a:headEnd/>
                    <a:tailEnd/>
                  </a:ln>
                </p:spPr>
                <p:txBody>
                  <a:bodyPr/>
                  <a:lstStyle/>
                  <a:p>
                    <a:endParaRPr lang="en-GB"/>
                  </a:p>
                </p:txBody>
              </p:sp>
            </p:grpSp>
            <p:grpSp>
              <p:nvGrpSpPr>
                <p:cNvPr id="55029" name="Group 1685"/>
                <p:cNvGrpSpPr>
                  <a:grpSpLocks/>
                </p:cNvGrpSpPr>
                <p:nvPr/>
              </p:nvGrpSpPr>
              <p:grpSpPr bwMode="auto">
                <a:xfrm>
                  <a:off x="3569" y="1372"/>
                  <a:ext cx="25" cy="25"/>
                  <a:chOff x="3569" y="1372"/>
                  <a:chExt cx="25" cy="25"/>
                </a:xfrm>
              </p:grpSpPr>
              <p:sp>
                <p:nvSpPr>
                  <p:cNvPr id="54256" name="Line 1686"/>
                  <p:cNvSpPr>
                    <a:spLocks noChangeShapeType="1"/>
                  </p:cNvSpPr>
                  <p:nvPr/>
                </p:nvSpPr>
                <p:spPr bwMode="auto">
                  <a:xfrm flipH="1" flipV="1">
                    <a:off x="3568" y="1382"/>
                    <a:ext cx="27" cy="17"/>
                  </a:xfrm>
                  <a:prstGeom prst="line">
                    <a:avLst/>
                  </a:prstGeom>
                  <a:noFill/>
                  <a:ln w="9360">
                    <a:solidFill>
                      <a:srgbClr val="000000"/>
                    </a:solidFill>
                    <a:miter lim="800000"/>
                    <a:headEnd/>
                    <a:tailEnd/>
                  </a:ln>
                </p:spPr>
                <p:txBody>
                  <a:bodyPr/>
                  <a:lstStyle/>
                  <a:p>
                    <a:endParaRPr lang="en-GB"/>
                  </a:p>
                </p:txBody>
              </p:sp>
              <p:sp>
                <p:nvSpPr>
                  <p:cNvPr id="54257" name="Line 1687"/>
                  <p:cNvSpPr>
                    <a:spLocks noChangeShapeType="1"/>
                  </p:cNvSpPr>
                  <p:nvPr/>
                </p:nvSpPr>
                <p:spPr bwMode="auto">
                  <a:xfrm flipV="1">
                    <a:off x="3573" y="1372"/>
                    <a:ext cx="16" cy="19"/>
                  </a:xfrm>
                  <a:prstGeom prst="line">
                    <a:avLst/>
                  </a:prstGeom>
                  <a:noFill/>
                  <a:ln w="9360">
                    <a:solidFill>
                      <a:srgbClr val="000000"/>
                    </a:solidFill>
                    <a:miter lim="800000"/>
                    <a:headEnd/>
                    <a:tailEnd/>
                  </a:ln>
                </p:spPr>
                <p:txBody>
                  <a:bodyPr/>
                  <a:lstStyle/>
                  <a:p>
                    <a:endParaRPr lang="en-GB"/>
                  </a:p>
                </p:txBody>
              </p:sp>
            </p:grpSp>
            <p:grpSp>
              <p:nvGrpSpPr>
                <p:cNvPr id="55031" name="Group 1688"/>
                <p:cNvGrpSpPr>
                  <a:grpSpLocks/>
                </p:cNvGrpSpPr>
                <p:nvPr/>
              </p:nvGrpSpPr>
              <p:grpSpPr bwMode="auto">
                <a:xfrm>
                  <a:off x="3569" y="1353"/>
                  <a:ext cx="25" cy="25"/>
                  <a:chOff x="3569" y="1353"/>
                  <a:chExt cx="25" cy="25"/>
                </a:xfrm>
              </p:grpSpPr>
              <p:sp>
                <p:nvSpPr>
                  <p:cNvPr id="54254" name="Line 1689"/>
                  <p:cNvSpPr>
                    <a:spLocks noChangeShapeType="1"/>
                  </p:cNvSpPr>
                  <p:nvPr/>
                </p:nvSpPr>
                <p:spPr bwMode="auto">
                  <a:xfrm flipH="1" flipV="1">
                    <a:off x="3568" y="1362"/>
                    <a:ext cx="27" cy="17"/>
                  </a:xfrm>
                  <a:prstGeom prst="line">
                    <a:avLst/>
                  </a:prstGeom>
                  <a:noFill/>
                  <a:ln w="9360">
                    <a:solidFill>
                      <a:srgbClr val="000000"/>
                    </a:solidFill>
                    <a:miter lim="800000"/>
                    <a:headEnd/>
                    <a:tailEnd/>
                  </a:ln>
                </p:spPr>
                <p:txBody>
                  <a:bodyPr/>
                  <a:lstStyle/>
                  <a:p>
                    <a:endParaRPr lang="en-GB"/>
                  </a:p>
                </p:txBody>
              </p:sp>
              <p:sp>
                <p:nvSpPr>
                  <p:cNvPr id="54255" name="Line 1690"/>
                  <p:cNvSpPr>
                    <a:spLocks noChangeShapeType="1"/>
                  </p:cNvSpPr>
                  <p:nvPr/>
                </p:nvSpPr>
                <p:spPr bwMode="auto">
                  <a:xfrm flipV="1">
                    <a:off x="3573" y="1352"/>
                    <a:ext cx="16" cy="19"/>
                  </a:xfrm>
                  <a:prstGeom prst="line">
                    <a:avLst/>
                  </a:prstGeom>
                  <a:noFill/>
                  <a:ln w="9360">
                    <a:solidFill>
                      <a:srgbClr val="000000"/>
                    </a:solidFill>
                    <a:miter lim="800000"/>
                    <a:headEnd/>
                    <a:tailEnd/>
                  </a:ln>
                </p:spPr>
                <p:txBody>
                  <a:bodyPr/>
                  <a:lstStyle/>
                  <a:p>
                    <a:endParaRPr lang="en-GB"/>
                  </a:p>
                </p:txBody>
              </p:sp>
            </p:grpSp>
            <p:grpSp>
              <p:nvGrpSpPr>
                <p:cNvPr id="55032" name="Group 1691"/>
                <p:cNvGrpSpPr>
                  <a:grpSpLocks/>
                </p:cNvGrpSpPr>
                <p:nvPr/>
              </p:nvGrpSpPr>
              <p:grpSpPr bwMode="auto">
                <a:xfrm>
                  <a:off x="3569" y="1333"/>
                  <a:ext cx="25" cy="25"/>
                  <a:chOff x="3569" y="1333"/>
                  <a:chExt cx="25" cy="25"/>
                </a:xfrm>
              </p:grpSpPr>
              <p:sp>
                <p:nvSpPr>
                  <p:cNvPr id="54252" name="Line 1692"/>
                  <p:cNvSpPr>
                    <a:spLocks noChangeShapeType="1"/>
                  </p:cNvSpPr>
                  <p:nvPr/>
                </p:nvSpPr>
                <p:spPr bwMode="auto">
                  <a:xfrm flipH="1" flipV="1">
                    <a:off x="3568" y="1342"/>
                    <a:ext cx="27" cy="17"/>
                  </a:xfrm>
                  <a:prstGeom prst="line">
                    <a:avLst/>
                  </a:prstGeom>
                  <a:noFill/>
                  <a:ln w="9360">
                    <a:solidFill>
                      <a:srgbClr val="000000"/>
                    </a:solidFill>
                    <a:miter lim="800000"/>
                    <a:headEnd/>
                    <a:tailEnd/>
                  </a:ln>
                </p:spPr>
                <p:txBody>
                  <a:bodyPr/>
                  <a:lstStyle/>
                  <a:p>
                    <a:endParaRPr lang="en-GB"/>
                  </a:p>
                </p:txBody>
              </p:sp>
              <p:sp>
                <p:nvSpPr>
                  <p:cNvPr id="54253" name="Line 1693"/>
                  <p:cNvSpPr>
                    <a:spLocks noChangeShapeType="1"/>
                  </p:cNvSpPr>
                  <p:nvPr/>
                </p:nvSpPr>
                <p:spPr bwMode="auto">
                  <a:xfrm flipV="1">
                    <a:off x="3573" y="1332"/>
                    <a:ext cx="16" cy="19"/>
                  </a:xfrm>
                  <a:prstGeom prst="line">
                    <a:avLst/>
                  </a:prstGeom>
                  <a:noFill/>
                  <a:ln w="9360">
                    <a:solidFill>
                      <a:srgbClr val="000000"/>
                    </a:solidFill>
                    <a:miter lim="800000"/>
                    <a:headEnd/>
                    <a:tailEnd/>
                  </a:ln>
                </p:spPr>
                <p:txBody>
                  <a:bodyPr/>
                  <a:lstStyle/>
                  <a:p>
                    <a:endParaRPr lang="en-GB"/>
                  </a:p>
                </p:txBody>
              </p:sp>
            </p:grpSp>
            <p:grpSp>
              <p:nvGrpSpPr>
                <p:cNvPr id="55033" name="Group 1694"/>
                <p:cNvGrpSpPr>
                  <a:grpSpLocks/>
                </p:cNvGrpSpPr>
                <p:nvPr/>
              </p:nvGrpSpPr>
              <p:grpSpPr bwMode="auto">
                <a:xfrm>
                  <a:off x="3569" y="1313"/>
                  <a:ext cx="25" cy="24"/>
                  <a:chOff x="3569" y="1313"/>
                  <a:chExt cx="25" cy="24"/>
                </a:xfrm>
              </p:grpSpPr>
              <p:sp>
                <p:nvSpPr>
                  <p:cNvPr id="54250" name="Line 1695"/>
                  <p:cNvSpPr>
                    <a:spLocks noChangeShapeType="1"/>
                  </p:cNvSpPr>
                  <p:nvPr/>
                </p:nvSpPr>
                <p:spPr bwMode="auto">
                  <a:xfrm flipH="1" flipV="1">
                    <a:off x="3568" y="1321"/>
                    <a:ext cx="27" cy="17"/>
                  </a:xfrm>
                  <a:prstGeom prst="line">
                    <a:avLst/>
                  </a:prstGeom>
                  <a:noFill/>
                  <a:ln w="9360">
                    <a:solidFill>
                      <a:srgbClr val="000000"/>
                    </a:solidFill>
                    <a:miter lim="800000"/>
                    <a:headEnd/>
                    <a:tailEnd/>
                  </a:ln>
                </p:spPr>
                <p:txBody>
                  <a:bodyPr/>
                  <a:lstStyle/>
                  <a:p>
                    <a:endParaRPr lang="en-GB"/>
                  </a:p>
                </p:txBody>
              </p:sp>
              <p:sp>
                <p:nvSpPr>
                  <p:cNvPr id="54251" name="Line 1696"/>
                  <p:cNvSpPr>
                    <a:spLocks noChangeShapeType="1"/>
                  </p:cNvSpPr>
                  <p:nvPr/>
                </p:nvSpPr>
                <p:spPr bwMode="auto">
                  <a:xfrm flipV="1">
                    <a:off x="3573" y="1313"/>
                    <a:ext cx="16" cy="19"/>
                  </a:xfrm>
                  <a:prstGeom prst="line">
                    <a:avLst/>
                  </a:prstGeom>
                  <a:noFill/>
                  <a:ln w="9360">
                    <a:solidFill>
                      <a:srgbClr val="000000"/>
                    </a:solidFill>
                    <a:miter lim="800000"/>
                    <a:headEnd/>
                    <a:tailEnd/>
                  </a:ln>
                </p:spPr>
                <p:txBody>
                  <a:bodyPr/>
                  <a:lstStyle/>
                  <a:p>
                    <a:endParaRPr lang="en-GB"/>
                  </a:p>
                </p:txBody>
              </p:sp>
            </p:grpSp>
            <p:grpSp>
              <p:nvGrpSpPr>
                <p:cNvPr id="55034" name="Group 1697"/>
                <p:cNvGrpSpPr>
                  <a:grpSpLocks/>
                </p:cNvGrpSpPr>
                <p:nvPr/>
              </p:nvGrpSpPr>
              <p:grpSpPr bwMode="auto">
                <a:xfrm>
                  <a:off x="3569" y="1293"/>
                  <a:ext cx="25" cy="25"/>
                  <a:chOff x="3569" y="1293"/>
                  <a:chExt cx="25" cy="25"/>
                </a:xfrm>
              </p:grpSpPr>
              <p:sp>
                <p:nvSpPr>
                  <p:cNvPr id="54248" name="Line 1698"/>
                  <p:cNvSpPr>
                    <a:spLocks noChangeShapeType="1"/>
                  </p:cNvSpPr>
                  <p:nvPr/>
                </p:nvSpPr>
                <p:spPr bwMode="auto">
                  <a:xfrm flipH="1" flipV="1">
                    <a:off x="3568" y="1302"/>
                    <a:ext cx="27" cy="17"/>
                  </a:xfrm>
                  <a:prstGeom prst="line">
                    <a:avLst/>
                  </a:prstGeom>
                  <a:noFill/>
                  <a:ln w="9360">
                    <a:solidFill>
                      <a:srgbClr val="000000"/>
                    </a:solidFill>
                    <a:miter lim="800000"/>
                    <a:headEnd/>
                    <a:tailEnd/>
                  </a:ln>
                </p:spPr>
                <p:txBody>
                  <a:bodyPr/>
                  <a:lstStyle/>
                  <a:p>
                    <a:endParaRPr lang="en-GB"/>
                  </a:p>
                </p:txBody>
              </p:sp>
              <p:sp>
                <p:nvSpPr>
                  <p:cNvPr id="54249" name="Line 1699"/>
                  <p:cNvSpPr>
                    <a:spLocks noChangeShapeType="1"/>
                  </p:cNvSpPr>
                  <p:nvPr/>
                </p:nvSpPr>
                <p:spPr bwMode="auto">
                  <a:xfrm flipV="1">
                    <a:off x="3573" y="1292"/>
                    <a:ext cx="16" cy="19"/>
                  </a:xfrm>
                  <a:prstGeom prst="line">
                    <a:avLst/>
                  </a:prstGeom>
                  <a:noFill/>
                  <a:ln w="9360">
                    <a:solidFill>
                      <a:srgbClr val="000000"/>
                    </a:solidFill>
                    <a:miter lim="800000"/>
                    <a:headEnd/>
                    <a:tailEnd/>
                  </a:ln>
                </p:spPr>
                <p:txBody>
                  <a:bodyPr/>
                  <a:lstStyle/>
                  <a:p>
                    <a:endParaRPr lang="en-GB"/>
                  </a:p>
                </p:txBody>
              </p:sp>
            </p:grpSp>
          </p:grpSp>
        </p:grpSp>
      </p:grpSp>
      <p:grpSp>
        <p:nvGrpSpPr>
          <p:cNvPr id="55035" name="Group 1700"/>
          <p:cNvGrpSpPr>
            <a:grpSpLocks/>
          </p:cNvGrpSpPr>
          <p:nvPr/>
        </p:nvGrpSpPr>
        <p:grpSpPr bwMode="auto">
          <a:xfrm>
            <a:off x="5456238" y="1754188"/>
            <a:ext cx="182562" cy="603250"/>
            <a:chOff x="3437" y="1105"/>
            <a:chExt cx="115" cy="380"/>
          </a:xfrm>
        </p:grpSpPr>
        <p:grpSp>
          <p:nvGrpSpPr>
            <p:cNvPr id="55036" name="Group 1701"/>
            <p:cNvGrpSpPr>
              <a:grpSpLocks/>
            </p:cNvGrpSpPr>
            <p:nvPr/>
          </p:nvGrpSpPr>
          <p:grpSpPr bwMode="auto">
            <a:xfrm>
              <a:off x="3437" y="1105"/>
              <a:ext cx="99" cy="180"/>
              <a:chOff x="3437" y="1105"/>
              <a:chExt cx="99" cy="180"/>
            </a:xfrm>
          </p:grpSpPr>
          <p:sp>
            <p:nvSpPr>
              <p:cNvPr id="54187" name="Oval 1702"/>
              <p:cNvSpPr>
                <a:spLocks noChangeArrowheads="1"/>
              </p:cNvSpPr>
              <p:nvPr/>
            </p:nvSpPr>
            <p:spPr bwMode="auto">
              <a:xfrm>
                <a:off x="3437" y="1105"/>
                <a:ext cx="54" cy="29"/>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4188" name="Line 1703"/>
              <p:cNvSpPr>
                <a:spLocks noChangeShapeType="1"/>
              </p:cNvSpPr>
              <p:nvPr/>
            </p:nvSpPr>
            <p:spPr bwMode="auto">
              <a:xfrm>
                <a:off x="3467" y="1136"/>
                <a:ext cx="0" cy="14"/>
              </a:xfrm>
              <a:prstGeom prst="line">
                <a:avLst/>
              </a:prstGeom>
              <a:noFill/>
              <a:ln w="9360">
                <a:solidFill>
                  <a:srgbClr val="000000"/>
                </a:solidFill>
                <a:miter lim="800000"/>
                <a:headEnd/>
                <a:tailEnd/>
              </a:ln>
            </p:spPr>
            <p:txBody>
              <a:bodyPr/>
              <a:lstStyle/>
              <a:p>
                <a:endParaRPr lang="en-GB"/>
              </a:p>
            </p:txBody>
          </p:sp>
          <p:sp>
            <p:nvSpPr>
              <p:cNvPr id="54189" name="Line 1704"/>
              <p:cNvSpPr>
                <a:spLocks noChangeShapeType="1"/>
              </p:cNvSpPr>
              <p:nvPr/>
            </p:nvSpPr>
            <p:spPr bwMode="auto">
              <a:xfrm>
                <a:off x="3467" y="1152"/>
                <a:ext cx="58" cy="0"/>
              </a:xfrm>
              <a:prstGeom prst="line">
                <a:avLst/>
              </a:prstGeom>
              <a:noFill/>
              <a:ln w="9360">
                <a:solidFill>
                  <a:srgbClr val="000000"/>
                </a:solidFill>
                <a:miter lim="800000"/>
                <a:headEnd/>
                <a:tailEnd/>
              </a:ln>
            </p:spPr>
            <p:txBody>
              <a:bodyPr/>
              <a:lstStyle/>
              <a:p>
                <a:endParaRPr lang="en-GB"/>
              </a:p>
            </p:txBody>
          </p:sp>
          <p:sp>
            <p:nvSpPr>
              <p:cNvPr id="54190" name="Line 1705"/>
              <p:cNvSpPr>
                <a:spLocks noChangeShapeType="1"/>
              </p:cNvSpPr>
              <p:nvPr/>
            </p:nvSpPr>
            <p:spPr bwMode="auto">
              <a:xfrm>
                <a:off x="3527" y="1152"/>
                <a:ext cx="0" cy="5"/>
              </a:xfrm>
              <a:prstGeom prst="line">
                <a:avLst/>
              </a:prstGeom>
              <a:noFill/>
              <a:ln w="9360">
                <a:solidFill>
                  <a:srgbClr val="000000"/>
                </a:solidFill>
                <a:miter lim="800000"/>
                <a:headEnd/>
                <a:tailEnd/>
              </a:ln>
            </p:spPr>
            <p:txBody>
              <a:bodyPr/>
              <a:lstStyle/>
              <a:p>
                <a:endParaRPr lang="en-GB"/>
              </a:p>
            </p:txBody>
          </p:sp>
          <p:sp>
            <p:nvSpPr>
              <p:cNvPr id="54191" name="Line 1706"/>
              <p:cNvSpPr>
                <a:spLocks noChangeShapeType="1"/>
              </p:cNvSpPr>
              <p:nvPr/>
            </p:nvSpPr>
            <p:spPr bwMode="auto">
              <a:xfrm>
                <a:off x="3497" y="1152"/>
                <a:ext cx="0" cy="5"/>
              </a:xfrm>
              <a:prstGeom prst="line">
                <a:avLst/>
              </a:prstGeom>
              <a:noFill/>
              <a:ln w="9360">
                <a:solidFill>
                  <a:srgbClr val="000000"/>
                </a:solidFill>
                <a:miter lim="800000"/>
                <a:headEnd/>
                <a:tailEnd/>
              </a:ln>
            </p:spPr>
            <p:txBody>
              <a:bodyPr/>
              <a:lstStyle/>
              <a:p>
                <a:endParaRPr lang="en-GB"/>
              </a:p>
            </p:txBody>
          </p:sp>
          <p:grpSp>
            <p:nvGrpSpPr>
              <p:cNvPr id="55050" name="Group 1707"/>
              <p:cNvGrpSpPr>
                <a:grpSpLocks/>
              </p:cNvGrpSpPr>
              <p:nvPr/>
            </p:nvGrpSpPr>
            <p:grpSpPr bwMode="auto">
              <a:xfrm>
                <a:off x="3481" y="1159"/>
                <a:ext cx="25" cy="126"/>
                <a:chOff x="3481" y="1159"/>
                <a:chExt cx="25" cy="126"/>
              </a:xfrm>
            </p:grpSpPr>
            <p:sp>
              <p:nvSpPr>
                <p:cNvPr id="54213" name="Line 1708"/>
                <p:cNvSpPr>
                  <a:spLocks noChangeShapeType="1"/>
                </p:cNvSpPr>
                <p:nvPr/>
              </p:nvSpPr>
              <p:spPr bwMode="auto">
                <a:xfrm flipH="1">
                  <a:off x="3480" y="1159"/>
                  <a:ext cx="21" cy="5"/>
                </a:xfrm>
                <a:prstGeom prst="line">
                  <a:avLst/>
                </a:prstGeom>
                <a:noFill/>
                <a:ln w="9360">
                  <a:solidFill>
                    <a:srgbClr val="000000"/>
                  </a:solidFill>
                  <a:miter lim="800000"/>
                  <a:headEnd/>
                  <a:tailEnd/>
                </a:ln>
              </p:spPr>
              <p:txBody>
                <a:bodyPr/>
                <a:lstStyle/>
                <a:p>
                  <a:endParaRPr lang="en-GB"/>
                </a:p>
              </p:txBody>
            </p:sp>
            <p:grpSp>
              <p:nvGrpSpPr>
                <p:cNvPr id="55051" name="Group 1709"/>
                <p:cNvGrpSpPr>
                  <a:grpSpLocks/>
                </p:cNvGrpSpPr>
                <p:nvPr/>
              </p:nvGrpSpPr>
              <p:grpSpPr bwMode="auto">
                <a:xfrm>
                  <a:off x="3481" y="1165"/>
                  <a:ext cx="25" cy="18"/>
                  <a:chOff x="3481" y="1165"/>
                  <a:chExt cx="25" cy="18"/>
                </a:xfrm>
              </p:grpSpPr>
              <p:sp>
                <p:nvSpPr>
                  <p:cNvPr id="54230" name="Line 1710"/>
                  <p:cNvSpPr>
                    <a:spLocks noChangeShapeType="1"/>
                  </p:cNvSpPr>
                  <p:nvPr/>
                </p:nvSpPr>
                <p:spPr bwMode="auto">
                  <a:xfrm>
                    <a:off x="3486" y="1165"/>
                    <a:ext cx="16" cy="7"/>
                  </a:xfrm>
                  <a:prstGeom prst="line">
                    <a:avLst/>
                  </a:prstGeom>
                  <a:noFill/>
                  <a:ln w="9360">
                    <a:solidFill>
                      <a:srgbClr val="000000"/>
                    </a:solidFill>
                    <a:miter lim="800000"/>
                    <a:headEnd/>
                    <a:tailEnd/>
                  </a:ln>
                </p:spPr>
                <p:txBody>
                  <a:bodyPr/>
                  <a:lstStyle/>
                  <a:p>
                    <a:endParaRPr lang="en-GB"/>
                  </a:p>
                </p:txBody>
              </p:sp>
              <p:sp>
                <p:nvSpPr>
                  <p:cNvPr id="54231" name="Line 1711"/>
                  <p:cNvSpPr>
                    <a:spLocks noChangeShapeType="1"/>
                  </p:cNvSpPr>
                  <p:nvPr/>
                </p:nvSpPr>
                <p:spPr bwMode="auto">
                  <a:xfrm flipH="1">
                    <a:off x="3480" y="1174"/>
                    <a:ext cx="27" cy="9"/>
                  </a:xfrm>
                  <a:prstGeom prst="line">
                    <a:avLst/>
                  </a:prstGeom>
                  <a:noFill/>
                  <a:ln w="9360">
                    <a:solidFill>
                      <a:srgbClr val="000000"/>
                    </a:solidFill>
                    <a:miter lim="800000"/>
                    <a:headEnd/>
                    <a:tailEnd/>
                  </a:ln>
                </p:spPr>
                <p:txBody>
                  <a:bodyPr/>
                  <a:lstStyle/>
                  <a:p>
                    <a:endParaRPr lang="en-GB"/>
                  </a:p>
                </p:txBody>
              </p:sp>
            </p:grpSp>
            <p:grpSp>
              <p:nvGrpSpPr>
                <p:cNvPr id="55052" name="Group 1712"/>
                <p:cNvGrpSpPr>
                  <a:grpSpLocks/>
                </p:cNvGrpSpPr>
                <p:nvPr/>
              </p:nvGrpSpPr>
              <p:grpSpPr bwMode="auto">
                <a:xfrm>
                  <a:off x="3481" y="1186"/>
                  <a:ext cx="25" cy="18"/>
                  <a:chOff x="3481" y="1186"/>
                  <a:chExt cx="25" cy="18"/>
                </a:xfrm>
              </p:grpSpPr>
              <p:sp>
                <p:nvSpPr>
                  <p:cNvPr id="54228" name="Line 1713"/>
                  <p:cNvSpPr>
                    <a:spLocks noChangeShapeType="1"/>
                  </p:cNvSpPr>
                  <p:nvPr/>
                </p:nvSpPr>
                <p:spPr bwMode="auto">
                  <a:xfrm>
                    <a:off x="3486" y="1186"/>
                    <a:ext cx="16" cy="7"/>
                  </a:xfrm>
                  <a:prstGeom prst="line">
                    <a:avLst/>
                  </a:prstGeom>
                  <a:noFill/>
                  <a:ln w="9360">
                    <a:solidFill>
                      <a:srgbClr val="000000"/>
                    </a:solidFill>
                    <a:miter lim="800000"/>
                    <a:headEnd/>
                    <a:tailEnd/>
                  </a:ln>
                </p:spPr>
                <p:txBody>
                  <a:bodyPr/>
                  <a:lstStyle/>
                  <a:p>
                    <a:endParaRPr lang="en-GB"/>
                  </a:p>
                </p:txBody>
              </p:sp>
              <p:sp>
                <p:nvSpPr>
                  <p:cNvPr id="54229" name="Line 1714"/>
                  <p:cNvSpPr>
                    <a:spLocks noChangeShapeType="1"/>
                  </p:cNvSpPr>
                  <p:nvPr/>
                </p:nvSpPr>
                <p:spPr bwMode="auto">
                  <a:xfrm flipH="1">
                    <a:off x="3480" y="1195"/>
                    <a:ext cx="27" cy="9"/>
                  </a:xfrm>
                  <a:prstGeom prst="line">
                    <a:avLst/>
                  </a:prstGeom>
                  <a:noFill/>
                  <a:ln w="9360">
                    <a:solidFill>
                      <a:srgbClr val="000000"/>
                    </a:solidFill>
                    <a:miter lim="800000"/>
                    <a:headEnd/>
                    <a:tailEnd/>
                  </a:ln>
                </p:spPr>
                <p:txBody>
                  <a:bodyPr/>
                  <a:lstStyle/>
                  <a:p>
                    <a:endParaRPr lang="en-GB"/>
                  </a:p>
                </p:txBody>
              </p:sp>
            </p:grpSp>
            <p:grpSp>
              <p:nvGrpSpPr>
                <p:cNvPr id="55053" name="Group 1715"/>
                <p:cNvGrpSpPr>
                  <a:grpSpLocks/>
                </p:cNvGrpSpPr>
                <p:nvPr/>
              </p:nvGrpSpPr>
              <p:grpSpPr bwMode="auto">
                <a:xfrm>
                  <a:off x="3481" y="1206"/>
                  <a:ext cx="25" cy="18"/>
                  <a:chOff x="3481" y="1206"/>
                  <a:chExt cx="25" cy="18"/>
                </a:xfrm>
              </p:grpSpPr>
              <p:sp>
                <p:nvSpPr>
                  <p:cNvPr id="54226" name="Line 1716"/>
                  <p:cNvSpPr>
                    <a:spLocks noChangeShapeType="1"/>
                  </p:cNvSpPr>
                  <p:nvPr/>
                </p:nvSpPr>
                <p:spPr bwMode="auto">
                  <a:xfrm>
                    <a:off x="3486" y="1206"/>
                    <a:ext cx="16" cy="7"/>
                  </a:xfrm>
                  <a:prstGeom prst="line">
                    <a:avLst/>
                  </a:prstGeom>
                  <a:noFill/>
                  <a:ln w="9360">
                    <a:solidFill>
                      <a:srgbClr val="000000"/>
                    </a:solidFill>
                    <a:miter lim="800000"/>
                    <a:headEnd/>
                    <a:tailEnd/>
                  </a:ln>
                </p:spPr>
                <p:txBody>
                  <a:bodyPr/>
                  <a:lstStyle/>
                  <a:p>
                    <a:endParaRPr lang="en-GB"/>
                  </a:p>
                </p:txBody>
              </p:sp>
              <p:sp>
                <p:nvSpPr>
                  <p:cNvPr id="54227" name="Line 1717"/>
                  <p:cNvSpPr>
                    <a:spLocks noChangeShapeType="1"/>
                  </p:cNvSpPr>
                  <p:nvPr/>
                </p:nvSpPr>
                <p:spPr bwMode="auto">
                  <a:xfrm flipH="1">
                    <a:off x="3480" y="1215"/>
                    <a:ext cx="27" cy="9"/>
                  </a:xfrm>
                  <a:prstGeom prst="line">
                    <a:avLst/>
                  </a:prstGeom>
                  <a:noFill/>
                  <a:ln w="9360">
                    <a:solidFill>
                      <a:srgbClr val="000000"/>
                    </a:solidFill>
                    <a:miter lim="800000"/>
                    <a:headEnd/>
                    <a:tailEnd/>
                  </a:ln>
                </p:spPr>
                <p:txBody>
                  <a:bodyPr/>
                  <a:lstStyle/>
                  <a:p>
                    <a:endParaRPr lang="en-GB"/>
                  </a:p>
                </p:txBody>
              </p:sp>
            </p:grpSp>
            <p:grpSp>
              <p:nvGrpSpPr>
                <p:cNvPr id="55054" name="Group 1718"/>
                <p:cNvGrpSpPr>
                  <a:grpSpLocks/>
                </p:cNvGrpSpPr>
                <p:nvPr/>
              </p:nvGrpSpPr>
              <p:grpSpPr bwMode="auto">
                <a:xfrm>
                  <a:off x="3481" y="1226"/>
                  <a:ext cx="25" cy="18"/>
                  <a:chOff x="3481" y="1226"/>
                  <a:chExt cx="25" cy="18"/>
                </a:xfrm>
              </p:grpSpPr>
              <p:sp>
                <p:nvSpPr>
                  <p:cNvPr id="54224" name="Line 1719"/>
                  <p:cNvSpPr>
                    <a:spLocks noChangeShapeType="1"/>
                  </p:cNvSpPr>
                  <p:nvPr/>
                </p:nvSpPr>
                <p:spPr bwMode="auto">
                  <a:xfrm>
                    <a:off x="3486" y="1226"/>
                    <a:ext cx="16" cy="7"/>
                  </a:xfrm>
                  <a:prstGeom prst="line">
                    <a:avLst/>
                  </a:prstGeom>
                  <a:noFill/>
                  <a:ln w="9360">
                    <a:solidFill>
                      <a:srgbClr val="000000"/>
                    </a:solidFill>
                    <a:miter lim="800000"/>
                    <a:headEnd/>
                    <a:tailEnd/>
                  </a:ln>
                </p:spPr>
                <p:txBody>
                  <a:bodyPr/>
                  <a:lstStyle/>
                  <a:p>
                    <a:endParaRPr lang="en-GB"/>
                  </a:p>
                </p:txBody>
              </p:sp>
              <p:sp>
                <p:nvSpPr>
                  <p:cNvPr id="54225" name="Line 1720"/>
                  <p:cNvSpPr>
                    <a:spLocks noChangeShapeType="1"/>
                  </p:cNvSpPr>
                  <p:nvPr/>
                </p:nvSpPr>
                <p:spPr bwMode="auto">
                  <a:xfrm flipH="1">
                    <a:off x="3480" y="1235"/>
                    <a:ext cx="27" cy="9"/>
                  </a:xfrm>
                  <a:prstGeom prst="line">
                    <a:avLst/>
                  </a:prstGeom>
                  <a:noFill/>
                  <a:ln w="9360">
                    <a:solidFill>
                      <a:srgbClr val="000000"/>
                    </a:solidFill>
                    <a:miter lim="800000"/>
                    <a:headEnd/>
                    <a:tailEnd/>
                  </a:ln>
                </p:spPr>
                <p:txBody>
                  <a:bodyPr/>
                  <a:lstStyle/>
                  <a:p>
                    <a:endParaRPr lang="en-GB"/>
                  </a:p>
                </p:txBody>
              </p:sp>
            </p:grpSp>
            <p:grpSp>
              <p:nvGrpSpPr>
                <p:cNvPr id="55055" name="Group 1721"/>
                <p:cNvGrpSpPr>
                  <a:grpSpLocks/>
                </p:cNvGrpSpPr>
                <p:nvPr/>
              </p:nvGrpSpPr>
              <p:grpSpPr bwMode="auto">
                <a:xfrm>
                  <a:off x="3481" y="1247"/>
                  <a:ext cx="25" cy="17"/>
                  <a:chOff x="3481" y="1247"/>
                  <a:chExt cx="25" cy="17"/>
                </a:xfrm>
              </p:grpSpPr>
              <p:sp>
                <p:nvSpPr>
                  <p:cNvPr id="54222" name="Line 1722"/>
                  <p:cNvSpPr>
                    <a:spLocks noChangeShapeType="1"/>
                  </p:cNvSpPr>
                  <p:nvPr/>
                </p:nvSpPr>
                <p:spPr bwMode="auto">
                  <a:xfrm>
                    <a:off x="3486" y="1247"/>
                    <a:ext cx="16" cy="7"/>
                  </a:xfrm>
                  <a:prstGeom prst="line">
                    <a:avLst/>
                  </a:prstGeom>
                  <a:noFill/>
                  <a:ln w="9360">
                    <a:solidFill>
                      <a:srgbClr val="000000"/>
                    </a:solidFill>
                    <a:miter lim="800000"/>
                    <a:headEnd/>
                    <a:tailEnd/>
                  </a:ln>
                </p:spPr>
                <p:txBody>
                  <a:bodyPr/>
                  <a:lstStyle/>
                  <a:p>
                    <a:endParaRPr lang="en-GB"/>
                  </a:p>
                </p:txBody>
              </p:sp>
              <p:sp>
                <p:nvSpPr>
                  <p:cNvPr id="54223" name="Line 1723"/>
                  <p:cNvSpPr>
                    <a:spLocks noChangeShapeType="1"/>
                  </p:cNvSpPr>
                  <p:nvPr/>
                </p:nvSpPr>
                <p:spPr bwMode="auto">
                  <a:xfrm flipH="1">
                    <a:off x="3480" y="1255"/>
                    <a:ext cx="27" cy="9"/>
                  </a:xfrm>
                  <a:prstGeom prst="line">
                    <a:avLst/>
                  </a:prstGeom>
                  <a:noFill/>
                  <a:ln w="9360">
                    <a:solidFill>
                      <a:srgbClr val="000000"/>
                    </a:solidFill>
                    <a:miter lim="800000"/>
                    <a:headEnd/>
                    <a:tailEnd/>
                  </a:ln>
                </p:spPr>
                <p:txBody>
                  <a:bodyPr/>
                  <a:lstStyle/>
                  <a:p>
                    <a:endParaRPr lang="en-GB"/>
                  </a:p>
                </p:txBody>
              </p:sp>
            </p:grpSp>
            <p:grpSp>
              <p:nvGrpSpPr>
                <p:cNvPr id="55068" name="Group 1724"/>
                <p:cNvGrpSpPr>
                  <a:grpSpLocks/>
                </p:cNvGrpSpPr>
                <p:nvPr/>
              </p:nvGrpSpPr>
              <p:grpSpPr bwMode="auto">
                <a:xfrm>
                  <a:off x="3481" y="1267"/>
                  <a:ext cx="25" cy="18"/>
                  <a:chOff x="3481" y="1267"/>
                  <a:chExt cx="25" cy="18"/>
                </a:xfrm>
              </p:grpSpPr>
              <p:sp>
                <p:nvSpPr>
                  <p:cNvPr id="54220" name="Line 1725"/>
                  <p:cNvSpPr>
                    <a:spLocks noChangeShapeType="1"/>
                  </p:cNvSpPr>
                  <p:nvPr/>
                </p:nvSpPr>
                <p:spPr bwMode="auto">
                  <a:xfrm>
                    <a:off x="3486" y="1267"/>
                    <a:ext cx="16" cy="7"/>
                  </a:xfrm>
                  <a:prstGeom prst="line">
                    <a:avLst/>
                  </a:prstGeom>
                  <a:noFill/>
                  <a:ln w="9360">
                    <a:solidFill>
                      <a:srgbClr val="000000"/>
                    </a:solidFill>
                    <a:miter lim="800000"/>
                    <a:headEnd/>
                    <a:tailEnd/>
                  </a:ln>
                </p:spPr>
                <p:txBody>
                  <a:bodyPr/>
                  <a:lstStyle/>
                  <a:p>
                    <a:endParaRPr lang="en-GB"/>
                  </a:p>
                </p:txBody>
              </p:sp>
              <p:sp>
                <p:nvSpPr>
                  <p:cNvPr id="54221" name="Line 1726"/>
                  <p:cNvSpPr>
                    <a:spLocks noChangeShapeType="1"/>
                  </p:cNvSpPr>
                  <p:nvPr/>
                </p:nvSpPr>
                <p:spPr bwMode="auto">
                  <a:xfrm flipH="1">
                    <a:off x="3480" y="1276"/>
                    <a:ext cx="27" cy="9"/>
                  </a:xfrm>
                  <a:prstGeom prst="line">
                    <a:avLst/>
                  </a:prstGeom>
                  <a:noFill/>
                  <a:ln w="9360">
                    <a:solidFill>
                      <a:srgbClr val="000000"/>
                    </a:solidFill>
                    <a:miter lim="800000"/>
                    <a:headEnd/>
                    <a:tailEnd/>
                  </a:ln>
                </p:spPr>
                <p:txBody>
                  <a:bodyPr/>
                  <a:lstStyle/>
                  <a:p>
                    <a:endParaRPr lang="en-GB"/>
                  </a:p>
                </p:txBody>
              </p:sp>
            </p:grpSp>
          </p:grpSp>
          <p:grpSp>
            <p:nvGrpSpPr>
              <p:cNvPr id="55069" name="Group 1727"/>
              <p:cNvGrpSpPr>
                <a:grpSpLocks/>
              </p:cNvGrpSpPr>
              <p:nvPr/>
            </p:nvGrpSpPr>
            <p:grpSpPr bwMode="auto">
              <a:xfrm>
                <a:off x="3511" y="1159"/>
                <a:ext cx="25" cy="126"/>
                <a:chOff x="3511" y="1159"/>
                <a:chExt cx="25" cy="126"/>
              </a:xfrm>
            </p:grpSpPr>
            <p:sp>
              <p:nvSpPr>
                <p:cNvPr id="54194" name="Line 1728"/>
                <p:cNvSpPr>
                  <a:spLocks noChangeShapeType="1"/>
                </p:cNvSpPr>
                <p:nvPr/>
              </p:nvSpPr>
              <p:spPr bwMode="auto">
                <a:xfrm flipH="1">
                  <a:off x="3510" y="1159"/>
                  <a:ext cx="21" cy="5"/>
                </a:xfrm>
                <a:prstGeom prst="line">
                  <a:avLst/>
                </a:prstGeom>
                <a:noFill/>
                <a:ln w="9360">
                  <a:solidFill>
                    <a:srgbClr val="000000"/>
                  </a:solidFill>
                  <a:miter lim="800000"/>
                  <a:headEnd/>
                  <a:tailEnd/>
                </a:ln>
              </p:spPr>
              <p:txBody>
                <a:bodyPr/>
                <a:lstStyle/>
                <a:p>
                  <a:endParaRPr lang="en-GB"/>
                </a:p>
              </p:txBody>
            </p:sp>
            <p:grpSp>
              <p:nvGrpSpPr>
                <p:cNvPr id="55075" name="Group 1729"/>
                <p:cNvGrpSpPr>
                  <a:grpSpLocks/>
                </p:cNvGrpSpPr>
                <p:nvPr/>
              </p:nvGrpSpPr>
              <p:grpSpPr bwMode="auto">
                <a:xfrm>
                  <a:off x="3511" y="1165"/>
                  <a:ext cx="25" cy="18"/>
                  <a:chOff x="3511" y="1165"/>
                  <a:chExt cx="25" cy="18"/>
                </a:xfrm>
              </p:grpSpPr>
              <p:sp>
                <p:nvSpPr>
                  <p:cNvPr id="54211" name="Line 1730"/>
                  <p:cNvSpPr>
                    <a:spLocks noChangeShapeType="1"/>
                  </p:cNvSpPr>
                  <p:nvPr/>
                </p:nvSpPr>
                <p:spPr bwMode="auto">
                  <a:xfrm>
                    <a:off x="3517" y="1165"/>
                    <a:ext cx="15" cy="7"/>
                  </a:xfrm>
                  <a:prstGeom prst="line">
                    <a:avLst/>
                  </a:prstGeom>
                  <a:noFill/>
                  <a:ln w="9360">
                    <a:solidFill>
                      <a:srgbClr val="000000"/>
                    </a:solidFill>
                    <a:miter lim="800000"/>
                    <a:headEnd/>
                    <a:tailEnd/>
                  </a:ln>
                </p:spPr>
                <p:txBody>
                  <a:bodyPr/>
                  <a:lstStyle/>
                  <a:p>
                    <a:endParaRPr lang="en-GB"/>
                  </a:p>
                </p:txBody>
              </p:sp>
              <p:sp>
                <p:nvSpPr>
                  <p:cNvPr id="54212" name="Line 1731"/>
                  <p:cNvSpPr>
                    <a:spLocks noChangeShapeType="1"/>
                  </p:cNvSpPr>
                  <p:nvPr/>
                </p:nvSpPr>
                <p:spPr bwMode="auto">
                  <a:xfrm flipH="1">
                    <a:off x="3510" y="1174"/>
                    <a:ext cx="27" cy="9"/>
                  </a:xfrm>
                  <a:prstGeom prst="line">
                    <a:avLst/>
                  </a:prstGeom>
                  <a:noFill/>
                  <a:ln w="9360">
                    <a:solidFill>
                      <a:srgbClr val="000000"/>
                    </a:solidFill>
                    <a:miter lim="800000"/>
                    <a:headEnd/>
                    <a:tailEnd/>
                  </a:ln>
                </p:spPr>
                <p:txBody>
                  <a:bodyPr/>
                  <a:lstStyle/>
                  <a:p>
                    <a:endParaRPr lang="en-GB"/>
                  </a:p>
                </p:txBody>
              </p:sp>
            </p:grpSp>
            <p:grpSp>
              <p:nvGrpSpPr>
                <p:cNvPr id="55076" name="Group 1732"/>
                <p:cNvGrpSpPr>
                  <a:grpSpLocks/>
                </p:cNvGrpSpPr>
                <p:nvPr/>
              </p:nvGrpSpPr>
              <p:grpSpPr bwMode="auto">
                <a:xfrm>
                  <a:off x="3511" y="1186"/>
                  <a:ext cx="25" cy="18"/>
                  <a:chOff x="3511" y="1186"/>
                  <a:chExt cx="25" cy="18"/>
                </a:xfrm>
              </p:grpSpPr>
              <p:sp>
                <p:nvSpPr>
                  <p:cNvPr id="54209" name="Line 1733"/>
                  <p:cNvSpPr>
                    <a:spLocks noChangeShapeType="1"/>
                  </p:cNvSpPr>
                  <p:nvPr/>
                </p:nvSpPr>
                <p:spPr bwMode="auto">
                  <a:xfrm>
                    <a:off x="3517" y="1186"/>
                    <a:ext cx="15" cy="7"/>
                  </a:xfrm>
                  <a:prstGeom prst="line">
                    <a:avLst/>
                  </a:prstGeom>
                  <a:noFill/>
                  <a:ln w="9360">
                    <a:solidFill>
                      <a:srgbClr val="000000"/>
                    </a:solidFill>
                    <a:miter lim="800000"/>
                    <a:headEnd/>
                    <a:tailEnd/>
                  </a:ln>
                </p:spPr>
                <p:txBody>
                  <a:bodyPr/>
                  <a:lstStyle/>
                  <a:p>
                    <a:endParaRPr lang="en-GB"/>
                  </a:p>
                </p:txBody>
              </p:sp>
              <p:sp>
                <p:nvSpPr>
                  <p:cNvPr id="54210" name="Line 1734"/>
                  <p:cNvSpPr>
                    <a:spLocks noChangeShapeType="1"/>
                  </p:cNvSpPr>
                  <p:nvPr/>
                </p:nvSpPr>
                <p:spPr bwMode="auto">
                  <a:xfrm flipH="1">
                    <a:off x="3510" y="1195"/>
                    <a:ext cx="27" cy="9"/>
                  </a:xfrm>
                  <a:prstGeom prst="line">
                    <a:avLst/>
                  </a:prstGeom>
                  <a:noFill/>
                  <a:ln w="9360">
                    <a:solidFill>
                      <a:srgbClr val="000000"/>
                    </a:solidFill>
                    <a:miter lim="800000"/>
                    <a:headEnd/>
                    <a:tailEnd/>
                  </a:ln>
                </p:spPr>
                <p:txBody>
                  <a:bodyPr/>
                  <a:lstStyle/>
                  <a:p>
                    <a:endParaRPr lang="en-GB"/>
                  </a:p>
                </p:txBody>
              </p:sp>
            </p:grpSp>
            <p:grpSp>
              <p:nvGrpSpPr>
                <p:cNvPr id="55078" name="Group 1735"/>
                <p:cNvGrpSpPr>
                  <a:grpSpLocks/>
                </p:cNvGrpSpPr>
                <p:nvPr/>
              </p:nvGrpSpPr>
              <p:grpSpPr bwMode="auto">
                <a:xfrm>
                  <a:off x="3511" y="1206"/>
                  <a:ext cx="25" cy="18"/>
                  <a:chOff x="3511" y="1206"/>
                  <a:chExt cx="25" cy="18"/>
                </a:xfrm>
              </p:grpSpPr>
              <p:sp>
                <p:nvSpPr>
                  <p:cNvPr id="54207" name="Line 1736"/>
                  <p:cNvSpPr>
                    <a:spLocks noChangeShapeType="1"/>
                  </p:cNvSpPr>
                  <p:nvPr/>
                </p:nvSpPr>
                <p:spPr bwMode="auto">
                  <a:xfrm>
                    <a:off x="3517" y="1206"/>
                    <a:ext cx="15" cy="7"/>
                  </a:xfrm>
                  <a:prstGeom prst="line">
                    <a:avLst/>
                  </a:prstGeom>
                  <a:noFill/>
                  <a:ln w="9360">
                    <a:solidFill>
                      <a:srgbClr val="000000"/>
                    </a:solidFill>
                    <a:miter lim="800000"/>
                    <a:headEnd/>
                    <a:tailEnd/>
                  </a:ln>
                </p:spPr>
                <p:txBody>
                  <a:bodyPr/>
                  <a:lstStyle/>
                  <a:p>
                    <a:endParaRPr lang="en-GB"/>
                  </a:p>
                </p:txBody>
              </p:sp>
              <p:sp>
                <p:nvSpPr>
                  <p:cNvPr id="54208" name="Line 1737"/>
                  <p:cNvSpPr>
                    <a:spLocks noChangeShapeType="1"/>
                  </p:cNvSpPr>
                  <p:nvPr/>
                </p:nvSpPr>
                <p:spPr bwMode="auto">
                  <a:xfrm flipH="1">
                    <a:off x="3510" y="1215"/>
                    <a:ext cx="27" cy="9"/>
                  </a:xfrm>
                  <a:prstGeom prst="line">
                    <a:avLst/>
                  </a:prstGeom>
                  <a:noFill/>
                  <a:ln w="9360">
                    <a:solidFill>
                      <a:srgbClr val="000000"/>
                    </a:solidFill>
                    <a:miter lim="800000"/>
                    <a:headEnd/>
                    <a:tailEnd/>
                  </a:ln>
                </p:spPr>
                <p:txBody>
                  <a:bodyPr/>
                  <a:lstStyle/>
                  <a:p>
                    <a:endParaRPr lang="en-GB"/>
                  </a:p>
                </p:txBody>
              </p:sp>
            </p:grpSp>
            <p:grpSp>
              <p:nvGrpSpPr>
                <p:cNvPr id="55079" name="Group 1738"/>
                <p:cNvGrpSpPr>
                  <a:grpSpLocks/>
                </p:cNvGrpSpPr>
                <p:nvPr/>
              </p:nvGrpSpPr>
              <p:grpSpPr bwMode="auto">
                <a:xfrm>
                  <a:off x="3511" y="1226"/>
                  <a:ext cx="25" cy="18"/>
                  <a:chOff x="3511" y="1226"/>
                  <a:chExt cx="25" cy="18"/>
                </a:xfrm>
              </p:grpSpPr>
              <p:sp>
                <p:nvSpPr>
                  <p:cNvPr id="54205" name="Line 1739"/>
                  <p:cNvSpPr>
                    <a:spLocks noChangeShapeType="1"/>
                  </p:cNvSpPr>
                  <p:nvPr/>
                </p:nvSpPr>
                <p:spPr bwMode="auto">
                  <a:xfrm>
                    <a:off x="3517" y="1226"/>
                    <a:ext cx="15" cy="7"/>
                  </a:xfrm>
                  <a:prstGeom prst="line">
                    <a:avLst/>
                  </a:prstGeom>
                  <a:noFill/>
                  <a:ln w="9360">
                    <a:solidFill>
                      <a:srgbClr val="000000"/>
                    </a:solidFill>
                    <a:miter lim="800000"/>
                    <a:headEnd/>
                    <a:tailEnd/>
                  </a:ln>
                </p:spPr>
                <p:txBody>
                  <a:bodyPr/>
                  <a:lstStyle/>
                  <a:p>
                    <a:endParaRPr lang="en-GB"/>
                  </a:p>
                </p:txBody>
              </p:sp>
              <p:sp>
                <p:nvSpPr>
                  <p:cNvPr id="54206" name="Line 1740"/>
                  <p:cNvSpPr>
                    <a:spLocks noChangeShapeType="1"/>
                  </p:cNvSpPr>
                  <p:nvPr/>
                </p:nvSpPr>
                <p:spPr bwMode="auto">
                  <a:xfrm flipH="1">
                    <a:off x="3510" y="1235"/>
                    <a:ext cx="27" cy="9"/>
                  </a:xfrm>
                  <a:prstGeom prst="line">
                    <a:avLst/>
                  </a:prstGeom>
                  <a:noFill/>
                  <a:ln w="9360">
                    <a:solidFill>
                      <a:srgbClr val="000000"/>
                    </a:solidFill>
                    <a:miter lim="800000"/>
                    <a:headEnd/>
                    <a:tailEnd/>
                  </a:ln>
                </p:spPr>
                <p:txBody>
                  <a:bodyPr/>
                  <a:lstStyle/>
                  <a:p>
                    <a:endParaRPr lang="en-GB"/>
                  </a:p>
                </p:txBody>
              </p:sp>
            </p:grpSp>
            <p:grpSp>
              <p:nvGrpSpPr>
                <p:cNvPr id="55080" name="Group 1741"/>
                <p:cNvGrpSpPr>
                  <a:grpSpLocks/>
                </p:cNvGrpSpPr>
                <p:nvPr/>
              </p:nvGrpSpPr>
              <p:grpSpPr bwMode="auto">
                <a:xfrm>
                  <a:off x="3511" y="1247"/>
                  <a:ext cx="25" cy="17"/>
                  <a:chOff x="3511" y="1247"/>
                  <a:chExt cx="25" cy="17"/>
                </a:xfrm>
              </p:grpSpPr>
              <p:sp>
                <p:nvSpPr>
                  <p:cNvPr id="54203" name="Line 1742"/>
                  <p:cNvSpPr>
                    <a:spLocks noChangeShapeType="1"/>
                  </p:cNvSpPr>
                  <p:nvPr/>
                </p:nvSpPr>
                <p:spPr bwMode="auto">
                  <a:xfrm>
                    <a:off x="3517" y="1247"/>
                    <a:ext cx="15" cy="7"/>
                  </a:xfrm>
                  <a:prstGeom prst="line">
                    <a:avLst/>
                  </a:prstGeom>
                  <a:noFill/>
                  <a:ln w="9360">
                    <a:solidFill>
                      <a:srgbClr val="000000"/>
                    </a:solidFill>
                    <a:miter lim="800000"/>
                    <a:headEnd/>
                    <a:tailEnd/>
                  </a:ln>
                </p:spPr>
                <p:txBody>
                  <a:bodyPr/>
                  <a:lstStyle/>
                  <a:p>
                    <a:endParaRPr lang="en-GB"/>
                  </a:p>
                </p:txBody>
              </p:sp>
              <p:sp>
                <p:nvSpPr>
                  <p:cNvPr id="54204" name="Line 1743"/>
                  <p:cNvSpPr>
                    <a:spLocks noChangeShapeType="1"/>
                  </p:cNvSpPr>
                  <p:nvPr/>
                </p:nvSpPr>
                <p:spPr bwMode="auto">
                  <a:xfrm flipH="1">
                    <a:off x="3510" y="1255"/>
                    <a:ext cx="27" cy="9"/>
                  </a:xfrm>
                  <a:prstGeom prst="line">
                    <a:avLst/>
                  </a:prstGeom>
                  <a:noFill/>
                  <a:ln w="9360">
                    <a:solidFill>
                      <a:srgbClr val="000000"/>
                    </a:solidFill>
                    <a:miter lim="800000"/>
                    <a:headEnd/>
                    <a:tailEnd/>
                  </a:ln>
                </p:spPr>
                <p:txBody>
                  <a:bodyPr/>
                  <a:lstStyle/>
                  <a:p>
                    <a:endParaRPr lang="en-GB"/>
                  </a:p>
                </p:txBody>
              </p:sp>
            </p:grpSp>
            <p:grpSp>
              <p:nvGrpSpPr>
                <p:cNvPr id="55081" name="Group 1744"/>
                <p:cNvGrpSpPr>
                  <a:grpSpLocks/>
                </p:cNvGrpSpPr>
                <p:nvPr/>
              </p:nvGrpSpPr>
              <p:grpSpPr bwMode="auto">
                <a:xfrm>
                  <a:off x="3511" y="1267"/>
                  <a:ext cx="25" cy="18"/>
                  <a:chOff x="3511" y="1267"/>
                  <a:chExt cx="25" cy="18"/>
                </a:xfrm>
              </p:grpSpPr>
              <p:sp>
                <p:nvSpPr>
                  <p:cNvPr id="54201" name="Line 1745"/>
                  <p:cNvSpPr>
                    <a:spLocks noChangeShapeType="1"/>
                  </p:cNvSpPr>
                  <p:nvPr/>
                </p:nvSpPr>
                <p:spPr bwMode="auto">
                  <a:xfrm>
                    <a:off x="3517" y="1267"/>
                    <a:ext cx="15" cy="7"/>
                  </a:xfrm>
                  <a:prstGeom prst="line">
                    <a:avLst/>
                  </a:prstGeom>
                  <a:noFill/>
                  <a:ln w="9360">
                    <a:solidFill>
                      <a:srgbClr val="000000"/>
                    </a:solidFill>
                    <a:miter lim="800000"/>
                    <a:headEnd/>
                    <a:tailEnd/>
                  </a:ln>
                </p:spPr>
                <p:txBody>
                  <a:bodyPr/>
                  <a:lstStyle/>
                  <a:p>
                    <a:endParaRPr lang="en-GB"/>
                  </a:p>
                </p:txBody>
              </p:sp>
              <p:sp>
                <p:nvSpPr>
                  <p:cNvPr id="54202" name="Line 1746"/>
                  <p:cNvSpPr>
                    <a:spLocks noChangeShapeType="1"/>
                  </p:cNvSpPr>
                  <p:nvPr/>
                </p:nvSpPr>
                <p:spPr bwMode="auto">
                  <a:xfrm flipH="1">
                    <a:off x="3510" y="1276"/>
                    <a:ext cx="27" cy="9"/>
                  </a:xfrm>
                  <a:prstGeom prst="line">
                    <a:avLst/>
                  </a:prstGeom>
                  <a:noFill/>
                  <a:ln w="9360">
                    <a:solidFill>
                      <a:srgbClr val="000000"/>
                    </a:solidFill>
                    <a:miter lim="800000"/>
                    <a:headEnd/>
                    <a:tailEnd/>
                  </a:ln>
                </p:spPr>
                <p:txBody>
                  <a:bodyPr/>
                  <a:lstStyle/>
                  <a:p>
                    <a:endParaRPr lang="en-GB"/>
                  </a:p>
                </p:txBody>
              </p:sp>
            </p:grpSp>
          </p:grpSp>
        </p:grpSp>
        <p:grpSp>
          <p:nvGrpSpPr>
            <p:cNvPr id="55082" name="Group 1747"/>
            <p:cNvGrpSpPr>
              <a:grpSpLocks/>
            </p:cNvGrpSpPr>
            <p:nvPr/>
          </p:nvGrpSpPr>
          <p:grpSpPr bwMode="auto">
            <a:xfrm>
              <a:off x="3452" y="1293"/>
              <a:ext cx="100" cy="192"/>
              <a:chOff x="3452" y="1293"/>
              <a:chExt cx="100" cy="192"/>
            </a:xfrm>
          </p:grpSpPr>
          <p:sp>
            <p:nvSpPr>
              <p:cNvPr id="54142" name="Oval 1748"/>
              <p:cNvSpPr>
                <a:spLocks noChangeArrowheads="1"/>
              </p:cNvSpPr>
              <p:nvPr/>
            </p:nvSpPr>
            <p:spPr bwMode="auto">
              <a:xfrm rot="10800000">
                <a:off x="3499" y="1457"/>
                <a:ext cx="54" cy="29"/>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4143" name="Line 1749"/>
              <p:cNvSpPr>
                <a:spLocks noChangeShapeType="1"/>
              </p:cNvSpPr>
              <p:nvPr/>
            </p:nvSpPr>
            <p:spPr bwMode="auto">
              <a:xfrm flipV="1">
                <a:off x="3524" y="1425"/>
                <a:ext cx="0" cy="25"/>
              </a:xfrm>
              <a:prstGeom prst="line">
                <a:avLst/>
              </a:prstGeom>
              <a:noFill/>
              <a:ln w="9360">
                <a:solidFill>
                  <a:srgbClr val="000000"/>
                </a:solidFill>
                <a:miter lim="800000"/>
                <a:headEnd/>
                <a:tailEnd/>
              </a:ln>
            </p:spPr>
            <p:txBody>
              <a:bodyPr/>
              <a:lstStyle/>
              <a:p>
                <a:endParaRPr lang="en-GB"/>
              </a:p>
            </p:txBody>
          </p:sp>
          <p:sp>
            <p:nvSpPr>
              <p:cNvPr id="54144" name="Line 1750"/>
              <p:cNvSpPr>
                <a:spLocks noChangeShapeType="1"/>
              </p:cNvSpPr>
              <p:nvPr/>
            </p:nvSpPr>
            <p:spPr bwMode="auto">
              <a:xfrm flipH="1">
                <a:off x="3458" y="1430"/>
                <a:ext cx="70" cy="0"/>
              </a:xfrm>
              <a:prstGeom prst="line">
                <a:avLst/>
              </a:prstGeom>
              <a:noFill/>
              <a:ln w="9360">
                <a:solidFill>
                  <a:srgbClr val="000000"/>
                </a:solidFill>
                <a:miter lim="800000"/>
                <a:headEnd/>
                <a:tailEnd/>
              </a:ln>
            </p:spPr>
            <p:txBody>
              <a:bodyPr/>
              <a:lstStyle/>
              <a:p>
                <a:endParaRPr lang="en-GB"/>
              </a:p>
            </p:txBody>
          </p:sp>
          <p:sp>
            <p:nvSpPr>
              <p:cNvPr id="54145" name="Line 1751"/>
              <p:cNvSpPr>
                <a:spLocks noChangeShapeType="1"/>
              </p:cNvSpPr>
              <p:nvPr/>
            </p:nvSpPr>
            <p:spPr bwMode="auto">
              <a:xfrm flipV="1">
                <a:off x="3464" y="1417"/>
                <a:ext cx="0" cy="17"/>
              </a:xfrm>
              <a:prstGeom prst="line">
                <a:avLst/>
              </a:prstGeom>
              <a:noFill/>
              <a:ln w="9360">
                <a:solidFill>
                  <a:srgbClr val="000000"/>
                </a:solidFill>
                <a:miter lim="800000"/>
                <a:headEnd/>
                <a:tailEnd/>
              </a:ln>
            </p:spPr>
            <p:txBody>
              <a:bodyPr/>
              <a:lstStyle/>
              <a:p>
                <a:endParaRPr lang="en-GB"/>
              </a:p>
            </p:txBody>
          </p:sp>
          <p:sp>
            <p:nvSpPr>
              <p:cNvPr id="54146" name="Line 1752"/>
              <p:cNvSpPr>
                <a:spLocks noChangeShapeType="1"/>
              </p:cNvSpPr>
              <p:nvPr/>
            </p:nvSpPr>
            <p:spPr bwMode="auto">
              <a:xfrm flipV="1">
                <a:off x="3494" y="1417"/>
                <a:ext cx="0" cy="17"/>
              </a:xfrm>
              <a:prstGeom prst="line">
                <a:avLst/>
              </a:prstGeom>
              <a:noFill/>
              <a:ln w="9360">
                <a:solidFill>
                  <a:srgbClr val="000000"/>
                </a:solidFill>
                <a:miter lim="800000"/>
                <a:headEnd/>
                <a:tailEnd/>
              </a:ln>
            </p:spPr>
            <p:txBody>
              <a:bodyPr/>
              <a:lstStyle/>
              <a:p>
                <a:endParaRPr lang="en-GB"/>
              </a:p>
            </p:txBody>
          </p:sp>
          <p:grpSp>
            <p:nvGrpSpPr>
              <p:cNvPr id="55083" name="Group 1753"/>
              <p:cNvGrpSpPr>
                <a:grpSpLocks/>
              </p:cNvGrpSpPr>
              <p:nvPr/>
            </p:nvGrpSpPr>
            <p:grpSpPr bwMode="auto">
              <a:xfrm>
                <a:off x="3482" y="1293"/>
                <a:ext cx="25" cy="132"/>
                <a:chOff x="3482" y="1293"/>
                <a:chExt cx="25" cy="132"/>
              </a:xfrm>
            </p:grpSpPr>
            <p:sp>
              <p:nvSpPr>
                <p:cNvPr id="54168" name="Line 1754"/>
                <p:cNvSpPr>
                  <a:spLocks noChangeShapeType="1"/>
                </p:cNvSpPr>
                <p:nvPr/>
              </p:nvSpPr>
              <p:spPr bwMode="auto">
                <a:xfrm flipV="1">
                  <a:off x="3494" y="1410"/>
                  <a:ext cx="9" cy="16"/>
                </a:xfrm>
                <a:prstGeom prst="line">
                  <a:avLst/>
                </a:prstGeom>
                <a:noFill/>
                <a:ln w="9360">
                  <a:solidFill>
                    <a:srgbClr val="000000"/>
                  </a:solidFill>
                  <a:miter lim="800000"/>
                  <a:headEnd/>
                  <a:tailEnd/>
                </a:ln>
              </p:spPr>
              <p:txBody>
                <a:bodyPr/>
                <a:lstStyle/>
                <a:p>
                  <a:endParaRPr lang="en-GB"/>
                </a:p>
              </p:txBody>
            </p:sp>
            <p:grpSp>
              <p:nvGrpSpPr>
                <p:cNvPr id="55097" name="Group 1755"/>
                <p:cNvGrpSpPr>
                  <a:grpSpLocks/>
                </p:cNvGrpSpPr>
                <p:nvPr/>
              </p:nvGrpSpPr>
              <p:grpSpPr bwMode="auto">
                <a:xfrm>
                  <a:off x="3482" y="1393"/>
                  <a:ext cx="25" cy="25"/>
                  <a:chOff x="3482" y="1393"/>
                  <a:chExt cx="25" cy="25"/>
                </a:xfrm>
              </p:grpSpPr>
              <p:sp>
                <p:nvSpPr>
                  <p:cNvPr id="54185" name="Line 1756"/>
                  <p:cNvSpPr>
                    <a:spLocks noChangeShapeType="1"/>
                  </p:cNvSpPr>
                  <p:nvPr/>
                </p:nvSpPr>
                <p:spPr bwMode="auto">
                  <a:xfrm flipH="1" flipV="1">
                    <a:off x="3481" y="1402"/>
                    <a:ext cx="27" cy="17"/>
                  </a:xfrm>
                  <a:prstGeom prst="line">
                    <a:avLst/>
                  </a:prstGeom>
                  <a:noFill/>
                  <a:ln w="9360">
                    <a:solidFill>
                      <a:srgbClr val="000000"/>
                    </a:solidFill>
                    <a:miter lim="800000"/>
                    <a:headEnd/>
                    <a:tailEnd/>
                  </a:ln>
                </p:spPr>
                <p:txBody>
                  <a:bodyPr/>
                  <a:lstStyle/>
                  <a:p>
                    <a:endParaRPr lang="en-GB"/>
                  </a:p>
                </p:txBody>
              </p:sp>
              <p:sp>
                <p:nvSpPr>
                  <p:cNvPr id="54186" name="Line 1757"/>
                  <p:cNvSpPr>
                    <a:spLocks noChangeShapeType="1"/>
                  </p:cNvSpPr>
                  <p:nvPr/>
                </p:nvSpPr>
                <p:spPr bwMode="auto">
                  <a:xfrm flipV="1">
                    <a:off x="3488" y="1392"/>
                    <a:ext cx="15" cy="19"/>
                  </a:xfrm>
                  <a:prstGeom prst="line">
                    <a:avLst/>
                  </a:prstGeom>
                  <a:noFill/>
                  <a:ln w="9360">
                    <a:solidFill>
                      <a:srgbClr val="000000"/>
                    </a:solidFill>
                    <a:miter lim="800000"/>
                    <a:headEnd/>
                    <a:tailEnd/>
                  </a:ln>
                </p:spPr>
                <p:txBody>
                  <a:bodyPr/>
                  <a:lstStyle/>
                  <a:p>
                    <a:endParaRPr lang="en-GB"/>
                  </a:p>
                </p:txBody>
              </p:sp>
            </p:grpSp>
            <p:grpSp>
              <p:nvGrpSpPr>
                <p:cNvPr id="55098" name="Group 1758"/>
                <p:cNvGrpSpPr>
                  <a:grpSpLocks/>
                </p:cNvGrpSpPr>
                <p:nvPr/>
              </p:nvGrpSpPr>
              <p:grpSpPr bwMode="auto">
                <a:xfrm>
                  <a:off x="3482" y="1372"/>
                  <a:ext cx="25" cy="25"/>
                  <a:chOff x="3482" y="1372"/>
                  <a:chExt cx="25" cy="25"/>
                </a:xfrm>
              </p:grpSpPr>
              <p:sp>
                <p:nvSpPr>
                  <p:cNvPr id="54183" name="Line 1759"/>
                  <p:cNvSpPr>
                    <a:spLocks noChangeShapeType="1"/>
                  </p:cNvSpPr>
                  <p:nvPr/>
                </p:nvSpPr>
                <p:spPr bwMode="auto">
                  <a:xfrm flipH="1" flipV="1">
                    <a:off x="3481" y="1382"/>
                    <a:ext cx="27" cy="17"/>
                  </a:xfrm>
                  <a:prstGeom prst="line">
                    <a:avLst/>
                  </a:prstGeom>
                  <a:noFill/>
                  <a:ln w="9360">
                    <a:solidFill>
                      <a:srgbClr val="000000"/>
                    </a:solidFill>
                    <a:miter lim="800000"/>
                    <a:headEnd/>
                    <a:tailEnd/>
                  </a:ln>
                </p:spPr>
                <p:txBody>
                  <a:bodyPr/>
                  <a:lstStyle/>
                  <a:p>
                    <a:endParaRPr lang="en-GB"/>
                  </a:p>
                </p:txBody>
              </p:sp>
              <p:sp>
                <p:nvSpPr>
                  <p:cNvPr id="54184" name="Line 1760"/>
                  <p:cNvSpPr>
                    <a:spLocks noChangeShapeType="1"/>
                  </p:cNvSpPr>
                  <p:nvPr/>
                </p:nvSpPr>
                <p:spPr bwMode="auto">
                  <a:xfrm flipV="1">
                    <a:off x="3488" y="1372"/>
                    <a:ext cx="15" cy="19"/>
                  </a:xfrm>
                  <a:prstGeom prst="line">
                    <a:avLst/>
                  </a:prstGeom>
                  <a:noFill/>
                  <a:ln w="9360">
                    <a:solidFill>
                      <a:srgbClr val="000000"/>
                    </a:solidFill>
                    <a:miter lim="800000"/>
                    <a:headEnd/>
                    <a:tailEnd/>
                  </a:ln>
                </p:spPr>
                <p:txBody>
                  <a:bodyPr/>
                  <a:lstStyle/>
                  <a:p>
                    <a:endParaRPr lang="en-GB"/>
                  </a:p>
                </p:txBody>
              </p:sp>
            </p:grpSp>
            <p:grpSp>
              <p:nvGrpSpPr>
                <p:cNvPr id="55099" name="Group 1761"/>
                <p:cNvGrpSpPr>
                  <a:grpSpLocks/>
                </p:cNvGrpSpPr>
                <p:nvPr/>
              </p:nvGrpSpPr>
              <p:grpSpPr bwMode="auto">
                <a:xfrm>
                  <a:off x="3482" y="1353"/>
                  <a:ext cx="25" cy="25"/>
                  <a:chOff x="3482" y="1353"/>
                  <a:chExt cx="25" cy="25"/>
                </a:xfrm>
              </p:grpSpPr>
              <p:sp>
                <p:nvSpPr>
                  <p:cNvPr id="54181" name="Line 1762"/>
                  <p:cNvSpPr>
                    <a:spLocks noChangeShapeType="1"/>
                  </p:cNvSpPr>
                  <p:nvPr/>
                </p:nvSpPr>
                <p:spPr bwMode="auto">
                  <a:xfrm flipH="1" flipV="1">
                    <a:off x="3481" y="1362"/>
                    <a:ext cx="27" cy="17"/>
                  </a:xfrm>
                  <a:prstGeom prst="line">
                    <a:avLst/>
                  </a:prstGeom>
                  <a:noFill/>
                  <a:ln w="9360">
                    <a:solidFill>
                      <a:srgbClr val="000000"/>
                    </a:solidFill>
                    <a:miter lim="800000"/>
                    <a:headEnd/>
                    <a:tailEnd/>
                  </a:ln>
                </p:spPr>
                <p:txBody>
                  <a:bodyPr/>
                  <a:lstStyle/>
                  <a:p>
                    <a:endParaRPr lang="en-GB"/>
                  </a:p>
                </p:txBody>
              </p:sp>
              <p:sp>
                <p:nvSpPr>
                  <p:cNvPr id="54182" name="Line 1763"/>
                  <p:cNvSpPr>
                    <a:spLocks noChangeShapeType="1"/>
                  </p:cNvSpPr>
                  <p:nvPr/>
                </p:nvSpPr>
                <p:spPr bwMode="auto">
                  <a:xfrm flipV="1">
                    <a:off x="3488" y="1352"/>
                    <a:ext cx="15" cy="19"/>
                  </a:xfrm>
                  <a:prstGeom prst="line">
                    <a:avLst/>
                  </a:prstGeom>
                  <a:noFill/>
                  <a:ln w="9360">
                    <a:solidFill>
                      <a:srgbClr val="000000"/>
                    </a:solidFill>
                    <a:miter lim="800000"/>
                    <a:headEnd/>
                    <a:tailEnd/>
                  </a:ln>
                </p:spPr>
                <p:txBody>
                  <a:bodyPr/>
                  <a:lstStyle/>
                  <a:p>
                    <a:endParaRPr lang="en-GB"/>
                  </a:p>
                </p:txBody>
              </p:sp>
            </p:grpSp>
            <p:grpSp>
              <p:nvGrpSpPr>
                <p:cNvPr id="55100" name="Group 1764"/>
                <p:cNvGrpSpPr>
                  <a:grpSpLocks/>
                </p:cNvGrpSpPr>
                <p:nvPr/>
              </p:nvGrpSpPr>
              <p:grpSpPr bwMode="auto">
                <a:xfrm>
                  <a:off x="3482" y="1333"/>
                  <a:ext cx="25" cy="25"/>
                  <a:chOff x="3482" y="1333"/>
                  <a:chExt cx="25" cy="25"/>
                </a:xfrm>
              </p:grpSpPr>
              <p:sp>
                <p:nvSpPr>
                  <p:cNvPr id="54179" name="Line 1765"/>
                  <p:cNvSpPr>
                    <a:spLocks noChangeShapeType="1"/>
                  </p:cNvSpPr>
                  <p:nvPr/>
                </p:nvSpPr>
                <p:spPr bwMode="auto">
                  <a:xfrm flipH="1" flipV="1">
                    <a:off x="3481" y="1342"/>
                    <a:ext cx="27" cy="17"/>
                  </a:xfrm>
                  <a:prstGeom prst="line">
                    <a:avLst/>
                  </a:prstGeom>
                  <a:noFill/>
                  <a:ln w="9360">
                    <a:solidFill>
                      <a:srgbClr val="000000"/>
                    </a:solidFill>
                    <a:miter lim="800000"/>
                    <a:headEnd/>
                    <a:tailEnd/>
                  </a:ln>
                </p:spPr>
                <p:txBody>
                  <a:bodyPr/>
                  <a:lstStyle/>
                  <a:p>
                    <a:endParaRPr lang="en-GB"/>
                  </a:p>
                </p:txBody>
              </p:sp>
              <p:sp>
                <p:nvSpPr>
                  <p:cNvPr id="54180" name="Line 1766"/>
                  <p:cNvSpPr>
                    <a:spLocks noChangeShapeType="1"/>
                  </p:cNvSpPr>
                  <p:nvPr/>
                </p:nvSpPr>
                <p:spPr bwMode="auto">
                  <a:xfrm flipV="1">
                    <a:off x="3488" y="1332"/>
                    <a:ext cx="15" cy="19"/>
                  </a:xfrm>
                  <a:prstGeom prst="line">
                    <a:avLst/>
                  </a:prstGeom>
                  <a:noFill/>
                  <a:ln w="9360">
                    <a:solidFill>
                      <a:srgbClr val="000000"/>
                    </a:solidFill>
                    <a:miter lim="800000"/>
                    <a:headEnd/>
                    <a:tailEnd/>
                  </a:ln>
                </p:spPr>
                <p:txBody>
                  <a:bodyPr/>
                  <a:lstStyle/>
                  <a:p>
                    <a:endParaRPr lang="en-GB"/>
                  </a:p>
                </p:txBody>
              </p:sp>
            </p:grpSp>
            <p:grpSp>
              <p:nvGrpSpPr>
                <p:cNvPr id="55101" name="Group 1767"/>
                <p:cNvGrpSpPr>
                  <a:grpSpLocks/>
                </p:cNvGrpSpPr>
                <p:nvPr/>
              </p:nvGrpSpPr>
              <p:grpSpPr bwMode="auto">
                <a:xfrm>
                  <a:off x="3482" y="1313"/>
                  <a:ext cx="25" cy="24"/>
                  <a:chOff x="3482" y="1313"/>
                  <a:chExt cx="25" cy="24"/>
                </a:xfrm>
              </p:grpSpPr>
              <p:sp>
                <p:nvSpPr>
                  <p:cNvPr id="54177" name="Line 1768"/>
                  <p:cNvSpPr>
                    <a:spLocks noChangeShapeType="1"/>
                  </p:cNvSpPr>
                  <p:nvPr/>
                </p:nvSpPr>
                <p:spPr bwMode="auto">
                  <a:xfrm flipH="1" flipV="1">
                    <a:off x="3481" y="1321"/>
                    <a:ext cx="27" cy="17"/>
                  </a:xfrm>
                  <a:prstGeom prst="line">
                    <a:avLst/>
                  </a:prstGeom>
                  <a:noFill/>
                  <a:ln w="9360">
                    <a:solidFill>
                      <a:srgbClr val="000000"/>
                    </a:solidFill>
                    <a:miter lim="800000"/>
                    <a:headEnd/>
                    <a:tailEnd/>
                  </a:ln>
                </p:spPr>
                <p:txBody>
                  <a:bodyPr/>
                  <a:lstStyle/>
                  <a:p>
                    <a:endParaRPr lang="en-GB"/>
                  </a:p>
                </p:txBody>
              </p:sp>
              <p:sp>
                <p:nvSpPr>
                  <p:cNvPr id="54178" name="Line 1769"/>
                  <p:cNvSpPr>
                    <a:spLocks noChangeShapeType="1"/>
                  </p:cNvSpPr>
                  <p:nvPr/>
                </p:nvSpPr>
                <p:spPr bwMode="auto">
                  <a:xfrm flipV="1">
                    <a:off x="3488" y="1313"/>
                    <a:ext cx="15" cy="19"/>
                  </a:xfrm>
                  <a:prstGeom prst="line">
                    <a:avLst/>
                  </a:prstGeom>
                  <a:noFill/>
                  <a:ln w="9360">
                    <a:solidFill>
                      <a:srgbClr val="000000"/>
                    </a:solidFill>
                    <a:miter lim="800000"/>
                    <a:headEnd/>
                    <a:tailEnd/>
                  </a:ln>
                </p:spPr>
                <p:txBody>
                  <a:bodyPr/>
                  <a:lstStyle/>
                  <a:p>
                    <a:endParaRPr lang="en-GB"/>
                  </a:p>
                </p:txBody>
              </p:sp>
            </p:grpSp>
            <p:grpSp>
              <p:nvGrpSpPr>
                <p:cNvPr id="55102" name="Group 1770"/>
                <p:cNvGrpSpPr>
                  <a:grpSpLocks/>
                </p:cNvGrpSpPr>
                <p:nvPr/>
              </p:nvGrpSpPr>
              <p:grpSpPr bwMode="auto">
                <a:xfrm>
                  <a:off x="3482" y="1293"/>
                  <a:ext cx="25" cy="25"/>
                  <a:chOff x="3482" y="1293"/>
                  <a:chExt cx="25" cy="25"/>
                </a:xfrm>
              </p:grpSpPr>
              <p:sp>
                <p:nvSpPr>
                  <p:cNvPr id="54175" name="Line 1771"/>
                  <p:cNvSpPr>
                    <a:spLocks noChangeShapeType="1"/>
                  </p:cNvSpPr>
                  <p:nvPr/>
                </p:nvSpPr>
                <p:spPr bwMode="auto">
                  <a:xfrm flipH="1" flipV="1">
                    <a:off x="3481" y="1302"/>
                    <a:ext cx="27" cy="17"/>
                  </a:xfrm>
                  <a:prstGeom prst="line">
                    <a:avLst/>
                  </a:prstGeom>
                  <a:noFill/>
                  <a:ln w="9360">
                    <a:solidFill>
                      <a:srgbClr val="000000"/>
                    </a:solidFill>
                    <a:miter lim="800000"/>
                    <a:headEnd/>
                    <a:tailEnd/>
                  </a:ln>
                </p:spPr>
                <p:txBody>
                  <a:bodyPr/>
                  <a:lstStyle/>
                  <a:p>
                    <a:endParaRPr lang="en-GB"/>
                  </a:p>
                </p:txBody>
              </p:sp>
              <p:sp>
                <p:nvSpPr>
                  <p:cNvPr id="54176" name="Line 1772"/>
                  <p:cNvSpPr>
                    <a:spLocks noChangeShapeType="1"/>
                  </p:cNvSpPr>
                  <p:nvPr/>
                </p:nvSpPr>
                <p:spPr bwMode="auto">
                  <a:xfrm flipV="1">
                    <a:off x="3488" y="1292"/>
                    <a:ext cx="15" cy="19"/>
                  </a:xfrm>
                  <a:prstGeom prst="line">
                    <a:avLst/>
                  </a:prstGeom>
                  <a:noFill/>
                  <a:ln w="9360">
                    <a:solidFill>
                      <a:srgbClr val="000000"/>
                    </a:solidFill>
                    <a:miter lim="800000"/>
                    <a:headEnd/>
                    <a:tailEnd/>
                  </a:ln>
                </p:spPr>
                <p:txBody>
                  <a:bodyPr/>
                  <a:lstStyle/>
                  <a:p>
                    <a:endParaRPr lang="en-GB"/>
                  </a:p>
                </p:txBody>
              </p:sp>
            </p:grpSp>
          </p:grpSp>
          <p:grpSp>
            <p:nvGrpSpPr>
              <p:cNvPr id="55120" name="Group 1773"/>
              <p:cNvGrpSpPr>
                <a:grpSpLocks/>
              </p:cNvGrpSpPr>
              <p:nvPr/>
            </p:nvGrpSpPr>
            <p:grpSpPr bwMode="auto">
              <a:xfrm>
                <a:off x="3452" y="1293"/>
                <a:ext cx="25" cy="132"/>
                <a:chOff x="3452" y="1293"/>
                <a:chExt cx="25" cy="132"/>
              </a:xfrm>
            </p:grpSpPr>
            <p:sp>
              <p:nvSpPr>
                <p:cNvPr id="54149" name="Line 1774"/>
                <p:cNvSpPr>
                  <a:spLocks noChangeShapeType="1"/>
                </p:cNvSpPr>
                <p:nvPr/>
              </p:nvSpPr>
              <p:spPr bwMode="auto">
                <a:xfrm flipV="1">
                  <a:off x="3464" y="1410"/>
                  <a:ext cx="9" cy="16"/>
                </a:xfrm>
                <a:prstGeom prst="line">
                  <a:avLst/>
                </a:prstGeom>
                <a:noFill/>
                <a:ln w="9360">
                  <a:solidFill>
                    <a:srgbClr val="000000"/>
                  </a:solidFill>
                  <a:miter lim="800000"/>
                  <a:headEnd/>
                  <a:tailEnd/>
                </a:ln>
              </p:spPr>
              <p:txBody>
                <a:bodyPr/>
                <a:lstStyle/>
                <a:p>
                  <a:endParaRPr lang="en-GB"/>
                </a:p>
              </p:txBody>
            </p:sp>
            <p:grpSp>
              <p:nvGrpSpPr>
                <p:cNvPr id="55121" name="Group 1775"/>
                <p:cNvGrpSpPr>
                  <a:grpSpLocks/>
                </p:cNvGrpSpPr>
                <p:nvPr/>
              </p:nvGrpSpPr>
              <p:grpSpPr bwMode="auto">
                <a:xfrm>
                  <a:off x="3452" y="1393"/>
                  <a:ext cx="25" cy="25"/>
                  <a:chOff x="3452" y="1393"/>
                  <a:chExt cx="25" cy="25"/>
                </a:xfrm>
              </p:grpSpPr>
              <p:sp>
                <p:nvSpPr>
                  <p:cNvPr id="54166" name="Line 1776"/>
                  <p:cNvSpPr>
                    <a:spLocks noChangeShapeType="1"/>
                  </p:cNvSpPr>
                  <p:nvPr/>
                </p:nvSpPr>
                <p:spPr bwMode="auto">
                  <a:xfrm flipH="1" flipV="1">
                    <a:off x="3451" y="1402"/>
                    <a:ext cx="27" cy="17"/>
                  </a:xfrm>
                  <a:prstGeom prst="line">
                    <a:avLst/>
                  </a:prstGeom>
                  <a:noFill/>
                  <a:ln w="9360">
                    <a:solidFill>
                      <a:srgbClr val="000000"/>
                    </a:solidFill>
                    <a:miter lim="800000"/>
                    <a:headEnd/>
                    <a:tailEnd/>
                  </a:ln>
                </p:spPr>
                <p:txBody>
                  <a:bodyPr/>
                  <a:lstStyle/>
                  <a:p>
                    <a:endParaRPr lang="en-GB"/>
                  </a:p>
                </p:txBody>
              </p:sp>
              <p:sp>
                <p:nvSpPr>
                  <p:cNvPr id="54167" name="Line 1777"/>
                  <p:cNvSpPr>
                    <a:spLocks noChangeShapeType="1"/>
                  </p:cNvSpPr>
                  <p:nvPr/>
                </p:nvSpPr>
                <p:spPr bwMode="auto">
                  <a:xfrm flipV="1">
                    <a:off x="3456" y="1392"/>
                    <a:ext cx="16" cy="19"/>
                  </a:xfrm>
                  <a:prstGeom prst="line">
                    <a:avLst/>
                  </a:prstGeom>
                  <a:noFill/>
                  <a:ln w="9360">
                    <a:solidFill>
                      <a:srgbClr val="000000"/>
                    </a:solidFill>
                    <a:miter lim="800000"/>
                    <a:headEnd/>
                    <a:tailEnd/>
                  </a:ln>
                </p:spPr>
                <p:txBody>
                  <a:bodyPr/>
                  <a:lstStyle/>
                  <a:p>
                    <a:endParaRPr lang="en-GB"/>
                  </a:p>
                </p:txBody>
              </p:sp>
            </p:grpSp>
            <p:grpSp>
              <p:nvGrpSpPr>
                <p:cNvPr id="55123" name="Group 1778"/>
                <p:cNvGrpSpPr>
                  <a:grpSpLocks/>
                </p:cNvGrpSpPr>
                <p:nvPr/>
              </p:nvGrpSpPr>
              <p:grpSpPr bwMode="auto">
                <a:xfrm>
                  <a:off x="3452" y="1372"/>
                  <a:ext cx="25" cy="25"/>
                  <a:chOff x="3452" y="1372"/>
                  <a:chExt cx="25" cy="25"/>
                </a:xfrm>
              </p:grpSpPr>
              <p:sp>
                <p:nvSpPr>
                  <p:cNvPr id="54164" name="Line 1779"/>
                  <p:cNvSpPr>
                    <a:spLocks noChangeShapeType="1"/>
                  </p:cNvSpPr>
                  <p:nvPr/>
                </p:nvSpPr>
                <p:spPr bwMode="auto">
                  <a:xfrm flipH="1" flipV="1">
                    <a:off x="3451" y="1382"/>
                    <a:ext cx="27" cy="17"/>
                  </a:xfrm>
                  <a:prstGeom prst="line">
                    <a:avLst/>
                  </a:prstGeom>
                  <a:noFill/>
                  <a:ln w="9360">
                    <a:solidFill>
                      <a:srgbClr val="000000"/>
                    </a:solidFill>
                    <a:miter lim="800000"/>
                    <a:headEnd/>
                    <a:tailEnd/>
                  </a:ln>
                </p:spPr>
                <p:txBody>
                  <a:bodyPr/>
                  <a:lstStyle/>
                  <a:p>
                    <a:endParaRPr lang="en-GB"/>
                  </a:p>
                </p:txBody>
              </p:sp>
              <p:sp>
                <p:nvSpPr>
                  <p:cNvPr id="54165" name="Line 1780"/>
                  <p:cNvSpPr>
                    <a:spLocks noChangeShapeType="1"/>
                  </p:cNvSpPr>
                  <p:nvPr/>
                </p:nvSpPr>
                <p:spPr bwMode="auto">
                  <a:xfrm flipV="1">
                    <a:off x="3456" y="1372"/>
                    <a:ext cx="16" cy="19"/>
                  </a:xfrm>
                  <a:prstGeom prst="line">
                    <a:avLst/>
                  </a:prstGeom>
                  <a:noFill/>
                  <a:ln w="9360">
                    <a:solidFill>
                      <a:srgbClr val="000000"/>
                    </a:solidFill>
                    <a:miter lim="800000"/>
                    <a:headEnd/>
                    <a:tailEnd/>
                  </a:ln>
                </p:spPr>
                <p:txBody>
                  <a:bodyPr/>
                  <a:lstStyle/>
                  <a:p>
                    <a:endParaRPr lang="en-GB"/>
                  </a:p>
                </p:txBody>
              </p:sp>
            </p:grpSp>
            <p:grpSp>
              <p:nvGrpSpPr>
                <p:cNvPr id="55124" name="Group 1781"/>
                <p:cNvGrpSpPr>
                  <a:grpSpLocks/>
                </p:cNvGrpSpPr>
                <p:nvPr/>
              </p:nvGrpSpPr>
              <p:grpSpPr bwMode="auto">
                <a:xfrm>
                  <a:off x="3452" y="1353"/>
                  <a:ext cx="25" cy="25"/>
                  <a:chOff x="3452" y="1353"/>
                  <a:chExt cx="25" cy="25"/>
                </a:xfrm>
              </p:grpSpPr>
              <p:sp>
                <p:nvSpPr>
                  <p:cNvPr id="54162" name="Line 1782"/>
                  <p:cNvSpPr>
                    <a:spLocks noChangeShapeType="1"/>
                  </p:cNvSpPr>
                  <p:nvPr/>
                </p:nvSpPr>
                <p:spPr bwMode="auto">
                  <a:xfrm flipH="1" flipV="1">
                    <a:off x="3451" y="1362"/>
                    <a:ext cx="27" cy="17"/>
                  </a:xfrm>
                  <a:prstGeom prst="line">
                    <a:avLst/>
                  </a:prstGeom>
                  <a:noFill/>
                  <a:ln w="9360">
                    <a:solidFill>
                      <a:srgbClr val="000000"/>
                    </a:solidFill>
                    <a:miter lim="800000"/>
                    <a:headEnd/>
                    <a:tailEnd/>
                  </a:ln>
                </p:spPr>
                <p:txBody>
                  <a:bodyPr/>
                  <a:lstStyle/>
                  <a:p>
                    <a:endParaRPr lang="en-GB"/>
                  </a:p>
                </p:txBody>
              </p:sp>
              <p:sp>
                <p:nvSpPr>
                  <p:cNvPr id="54163" name="Line 1783"/>
                  <p:cNvSpPr>
                    <a:spLocks noChangeShapeType="1"/>
                  </p:cNvSpPr>
                  <p:nvPr/>
                </p:nvSpPr>
                <p:spPr bwMode="auto">
                  <a:xfrm flipV="1">
                    <a:off x="3456" y="1352"/>
                    <a:ext cx="16" cy="19"/>
                  </a:xfrm>
                  <a:prstGeom prst="line">
                    <a:avLst/>
                  </a:prstGeom>
                  <a:noFill/>
                  <a:ln w="9360">
                    <a:solidFill>
                      <a:srgbClr val="000000"/>
                    </a:solidFill>
                    <a:miter lim="800000"/>
                    <a:headEnd/>
                    <a:tailEnd/>
                  </a:ln>
                </p:spPr>
                <p:txBody>
                  <a:bodyPr/>
                  <a:lstStyle/>
                  <a:p>
                    <a:endParaRPr lang="en-GB"/>
                  </a:p>
                </p:txBody>
              </p:sp>
            </p:grpSp>
            <p:grpSp>
              <p:nvGrpSpPr>
                <p:cNvPr id="55125" name="Group 1784"/>
                <p:cNvGrpSpPr>
                  <a:grpSpLocks/>
                </p:cNvGrpSpPr>
                <p:nvPr/>
              </p:nvGrpSpPr>
              <p:grpSpPr bwMode="auto">
                <a:xfrm>
                  <a:off x="3452" y="1333"/>
                  <a:ext cx="25" cy="25"/>
                  <a:chOff x="3452" y="1333"/>
                  <a:chExt cx="25" cy="25"/>
                </a:xfrm>
              </p:grpSpPr>
              <p:sp>
                <p:nvSpPr>
                  <p:cNvPr id="54160" name="Line 1785"/>
                  <p:cNvSpPr>
                    <a:spLocks noChangeShapeType="1"/>
                  </p:cNvSpPr>
                  <p:nvPr/>
                </p:nvSpPr>
                <p:spPr bwMode="auto">
                  <a:xfrm flipH="1" flipV="1">
                    <a:off x="3451" y="1342"/>
                    <a:ext cx="27" cy="17"/>
                  </a:xfrm>
                  <a:prstGeom prst="line">
                    <a:avLst/>
                  </a:prstGeom>
                  <a:noFill/>
                  <a:ln w="9360">
                    <a:solidFill>
                      <a:srgbClr val="000000"/>
                    </a:solidFill>
                    <a:miter lim="800000"/>
                    <a:headEnd/>
                    <a:tailEnd/>
                  </a:ln>
                </p:spPr>
                <p:txBody>
                  <a:bodyPr/>
                  <a:lstStyle/>
                  <a:p>
                    <a:endParaRPr lang="en-GB"/>
                  </a:p>
                </p:txBody>
              </p:sp>
              <p:sp>
                <p:nvSpPr>
                  <p:cNvPr id="54161" name="Line 1786"/>
                  <p:cNvSpPr>
                    <a:spLocks noChangeShapeType="1"/>
                  </p:cNvSpPr>
                  <p:nvPr/>
                </p:nvSpPr>
                <p:spPr bwMode="auto">
                  <a:xfrm flipV="1">
                    <a:off x="3456" y="1332"/>
                    <a:ext cx="16" cy="19"/>
                  </a:xfrm>
                  <a:prstGeom prst="line">
                    <a:avLst/>
                  </a:prstGeom>
                  <a:noFill/>
                  <a:ln w="9360">
                    <a:solidFill>
                      <a:srgbClr val="000000"/>
                    </a:solidFill>
                    <a:miter lim="800000"/>
                    <a:headEnd/>
                    <a:tailEnd/>
                  </a:ln>
                </p:spPr>
                <p:txBody>
                  <a:bodyPr/>
                  <a:lstStyle/>
                  <a:p>
                    <a:endParaRPr lang="en-GB"/>
                  </a:p>
                </p:txBody>
              </p:sp>
            </p:grpSp>
            <p:grpSp>
              <p:nvGrpSpPr>
                <p:cNvPr id="55126" name="Group 1787"/>
                <p:cNvGrpSpPr>
                  <a:grpSpLocks/>
                </p:cNvGrpSpPr>
                <p:nvPr/>
              </p:nvGrpSpPr>
              <p:grpSpPr bwMode="auto">
                <a:xfrm>
                  <a:off x="3452" y="1313"/>
                  <a:ext cx="25" cy="24"/>
                  <a:chOff x="3452" y="1313"/>
                  <a:chExt cx="25" cy="24"/>
                </a:xfrm>
              </p:grpSpPr>
              <p:sp>
                <p:nvSpPr>
                  <p:cNvPr id="54158" name="Line 1788"/>
                  <p:cNvSpPr>
                    <a:spLocks noChangeShapeType="1"/>
                  </p:cNvSpPr>
                  <p:nvPr/>
                </p:nvSpPr>
                <p:spPr bwMode="auto">
                  <a:xfrm flipH="1" flipV="1">
                    <a:off x="3451" y="1321"/>
                    <a:ext cx="27" cy="17"/>
                  </a:xfrm>
                  <a:prstGeom prst="line">
                    <a:avLst/>
                  </a:prstGeom>
                  <a:noFill/>
                  <a:ln w="9360">
                    <a:solidFill>
                      <a:srgbClr val="000000"/>
                    </a:solidFill>
                    <a:miter lim="800000"/>
                    <a:headEnd/>
                    <a:tailEnd/>
                  </a:ln>
                </p:spPr>
                <p:txBody>
                  <a:bodyPr/>
                  <a:lstStyle/>
                  <a:p>
                    <a:endParaRPr lang="en-GB"/>
                  </a:p>
                </p:txBody>
              </p:sp>
              <p:sp>
                <p:nvSpPr>
                  <p:cNvPr id="54159" name="Line 1789"/>
                  <p:cNvSpPr>
                    <a:spLocks noChangeShapeType="1"/>
                  </p:cNvSpPr>
                  <p:nvPr/>
                </p:nvSpPr>
                <p:spPr bwMode="auto">
                  <a:xfrm flipV="1">
                    <a:off x="3456" y="1313"/>
                    <a:ext cx="16" cy="19"/>
                  </a:xfrm>
                  <a:prstGeom prst="line">
                    <a:avLst/>
                  </a:prstGeom>
                  <a:noFill/>
                  <a:ln w="9360">
                    <a:solidFill>
                      <a:srgbClr val="000000"/>
                    </a:solidFill>
                    <a:miter lim="800000"/>
                    <a:headEnd/>
                    <a:tailEnd/>
                  </a:ln>
                </p:spPr>
                <p:txBody>
                  <a:bodyPr/>
                  <a:lstStyle/>
                  <a:p>
                    <a:endParaRPr lang="en-GB"/>
                  </a:p>
                </p:txBody>
              </p:sp>
            </p:grpSp>
            <p:grpSp>
              <p:nvGrpSpPr>
                <p:cNvPr id="55127" name="Group 1790"/>
                <p:cNvGrpSpPr>
                  <a:grpSpLocks/>
                </p:cNvGrpSpPr>
                <p:nvPr/>
              </p:nvGrpSpPr>
              <p:grpSpPr bwMode="auto">
                <a:xfrm>
                  <a:off x="3452" y="1293"/>
                  <a:ext cx="25" cy="25"/>
                  <a:chOff x="3452" y="1293"/>
                  <a:chExt cx="25" cy="25"/>
                </a:xfrm>
              </p:grpSpPr>
              <p:sp>
                <p:nvSpPr>
                  <p:cNvPr id="54156" name="Line 1791"/>
                  <p:cNvSpPr>
                    <a:spLocks noChangeShapeType="1"/>
                  </p:cNvSpPr>
                  <p:nvPr/>
                </p:nvSpPr>
                <p:spPr bwMode="auto">
                  <a:xfrm flipH="1" flipV="1">
                    <a:off x="3451" y="1302"/>
                    <a:ext cx="27" cy="17"/>
                  </a:xfrm>
                  <a:prstGeom prst="line">
                    <a:avLst/>
                  </a:prstGeom>
                  <a:noFill/>
                  <a:ln w="9360">
                    <a:solidFill>
                      <a:srgbClr val="000000"/>
                    </a:solidFill>
                    <a:miter lim="800000"/>
                    <a:headEnd/>
                    <a:tailEnd/>
                  </a:ln>
                </p:spPr>
                <p:txBody>
                  <a:bodyPr/>
                  <a:lstStyle/>
                  <a:p>
                    <a:endParaRPr lang="en-GB"/>
                  </a:p>
                </p:txBody>
              </p:sp>
              <p:sp>
                <p:nvSpPr>
                  <p:cNvPr id="54157" name="Line 1792"/>
                  <p:cNvSpPr>
                    <a:spLocks noChangeShapeType="1"/>
                  </p:cNvSpPr>
                  <p:nvPr/>
                </p:nvSpPr>
                <p:spPr bwMode="auto">
                  <a:xfrm flipV="1">
                    <a:off x="3456" y="1292"/>
                    <a:ext cx="16" cy="19"/>
                  </a:xfrm>
                  <a:prstGeom prst="line">
                    <a:avLst/>
                  </a:prstGeom>
                  <a:noFill/>
                  <a:ln w="9360">
                    <a:solidFill>
                      <a:srgbClr val="000000"/>
                    </a:solidFill>
                    <a:miter lim="800000"/>
                    <a:headEnd/>
                    <a:tailEnd/>
                  </a:ln>
                </p:spPr>
                <p:txBody>
                  <a:bodyPr/>
                  <a:lstStyle/>
                  <a:p>
                    <a:endParaRPr lang="en-GB"/>
                  </a:p>
                </p:txBody>
              </p:sp>
            </p:grpSp>
          </p:grpSp>
        </p:grpSp>
      </p:grpSp>
      <p:grpSp>
        <p:nvGrpSpPr>
          <p:cNvPr id="55128" name="Group 1793"/>
          <p:cNvGrpSpPr>
            <a:grpSpLocks/>
          </p:cNvGrpSpPr>
          <p:nvPr/>
        </p:nvGrpSpPr>
        <p:grpSpPr bwMode="auto">
          <a:xfrm>
            <a:off x="5272088" y="1754188"/>
            <a:ext cx="180975" cy="603250"/>
            <a:chOff x="3321" y="1105"/>
            <a:chExt cx="114" cy="380"/>
          </a:xfrm>
        </p:grpSpPr>
        <p:grpSp>
          <p:nvGrpSpPr>
            <p:cNvPr id="55142" name="Group 1794"/>
            <p:cNvGrpSpPr>
              <a:grpSpLocks/>
            </p:cNvGrpSpPr>
            <p:nvPr/>
          </p:nvGrpSpPr>
          <p:grpSpPr bwMode="auto">
            <a:xfrm>
              <a:off x="3321" y="1105"/>
              <a:ext cx="99" cy="180"/>
              <a:chOff x="3321" y="1105"/>
              <a:chExt cx="99" cy="180"/>
            </a:xfrm>
          </p:grpSpPr>
          <p:sp>
            <p:nvSpPr>
              <p:cNvPr id="54095" name="Oval 1795"/>
              <p:cNvSpPr>
                <a:spLocks noChangeArrowheads="1"/>
              </p:cNvSpPr>
              <p:nvPr/>
            </p:nvSpPr>
            <p:spPr bwMode="auto">
              <a:xfrm>
                <a:off x="3321" y="1105"/>
                <a:ext cx="54" cy="29"/>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4096" name="Line 1796"/>
              <p:cNvSpPr>
                <a:spLocks noChangeShapeType="1"/>
              </p:cNvSpPr>
              <p:nvPr/>
            </p:nvSpPr>
            <p:spPr bwMode="auto">
              <a:xfrm>
                <a:off x="3351" y="1136"/>
                <a:ext cx="0" cy="14"/>
              </a:xfrm>
              <a:prstGeom prst="line">
                <a:avLst/>
              </a:prstGeom>
              <a:noFill/>
              <a:ln w="9360">
                <a:solidFill>
                  <a:srgbClr val="000000"/>
                </a:solidFill>
                <a:miter lim="800000"/>
                <a:headEnd/>
                <a:tailEnd/>
              </a:ln>
            </p:spPr>
            <p:txBody>
              <a:bodyPr/>
              <a:lstStyle/>
              <a:p>
                <a:endParaRPr lang="en-GB"/>
              </a:p>
            </p:txBody>
          </p:sp>
          <p:sp>
            <p:nvSpPr>
              <p:cNvPr id="54097" name="Line 1797"/>
              <p:cNvSpPr>
                <a:spLocks noChangeShapeType="1"/>
              </p:cNvSpPr>
              <p:nvPr/>
            </p:nvSpPr>
            <p:spPr bwMode="auto">
              <a:xfrm>
                <a:off x="3351" y="1152"/>
                <a:ext cx="57" cy="0"/>
              </a:xfrm>
              <a:prstGeom prst="line">
                <a:avLst/>
              </a:prstGeom>
              <a:noFill/>
              <a:ln w="9360">
                <a:solidFill>
                  <a:srgbClr val="000000"/>
                </a:solidFill>
                <a:miter lim="800000"/>
                <a:headEnd/>
                <a:tailEnd/>
              </a:ln>
            </p:spPr>
            <p:txBody>
              <a:bodyPr/>
              <a:lstStyle/>
              <a:p>
                <a:endParaRPr lang="en-GB"/>
              </a:p>
            </p:txBody>
          </p:sp>
          <p:sp>
            <p:nvSpPr>
              <p:cNvPr id="54098" name="Line 1798"/>
              <p:cNvSpPr>
                <a:spLocks noChangeShapeType="1"/>
              </p:cNvSpPr>
              <p:nvPr/>
            </p:nvSpPr>
            <p:spPr bwMode="auto">
              <a:xfrm>
                <a:off x="3410" y="1152"/>
                <a:ext cx="0" cy="5"/>
              </a:xfrm>
              <a:prstGeom prst="line">
                <a:avLst/>
              </a:prstGeom>
              <a:noFill/>
              <a:ln w="9360">
                <a:solidFill>
                  <a:srgbClr val="000000"/>
                </a:solidFill>
                <a:miter lim="800000"/>
                <a:headEnd/>
                <a:tailEnd/>
              </a:ln>
            </p:spPr>
            <p:txBody>
              <a:bodyPr/>
              <a:lstStyle/>
              <a:p>
                <a:endParaRPr lang="en-GB"/>
              </a:p>
            </p:txBody>
          </p:sp>
          <p:sp>
            <p:nvSpPr>
              <p:cNvPr id="54099" name="Line 1799"/>
              <p:cNvSpPr>
                <a:spLocks noChangeShapeType="1"/>
              </p:cNvSpPr>
              <p:nvPr/>
            </p:nvSpPr>
            <p:spPr bwMode="auto">
              <a:xfrm>
                <a:off x="3380" y="1152"/>
                <a:ext cx="0" cy="5"/>
              </a:xfrm>
              <a:prstGeom prst="line">
                <a:avLst/>
              </a:prstGeom>
              <a:noFill/>
              <a:ln w="9360">
                <a:solidFill>
                  <a:srgbClr val="000000"/>
                </a:solidFill>
                <a:miter lim="800000"/>
                <a:headEnd/>
                <a:tailEnd/>
              </a:ln>
            </p:spPr>
            <p:txBody>
              <a:bodyPr/>
              <a:lstStyle/>
              <a:p>
                <a:endParaRPr lang="en-GB"/>
              </a:p>
            </p:txBody>
          </p:sp>
          <p:grpSp>
            <p:nvGrpSpPr>
              <p:cNvPr id="55143" name="Group 1800"/>
              <p:cNvGrpSpPr>
                <a:grpSpLocks/>
              </p:cNvGrpSpPr>
              <p:nvPr/>
            </p:nvGrpSpPr>
            <p:grpSpPr bwMode="auto">
              <a:xfrm>
                <a:off x="3365" y="1159"/>
                <a:ext cx="25" cy="126"/>
                <a:chOff x="3365" y="1159"/>
                <a:chExt cx="25" cy="126"/>
              </a:xfrm>
            </p:grpSpPr>
            <p:sp>
              <p:nvSpPr>
                <p:cNvPr id="54121" name="Line 1801"/>
                <p:cNvSpPr>
                  <a:spLocks noChangeShapeType="1"/>
                </p:cNvSpPr>
                <p:nvPr/>
              </p:nvSpPr>
              <p:spPr bwMode="auto">
                <a:xfrm flipH="1">
                  <a:off x="3364" y="1159"/>
                  <a:ext cx="20" cy="5"/>
                </a:xfrm>
                <a:prstGeom prst="line">
                  <a:avLst/>
                </a:prstGeom>
                <a:noFill/>
                <a:ln w="9360">
                  <a:solidFill>
                    <a:srgbClr val="000000"/>
                  </a:solidFill>
                  <a:miter lim="800000"/>
                  <a:headEnd/>
                  <a:tailEnd/>
                </a:ln>
              </p:spPr>
              <p:txBody>
                <a:bodyPr/>
                <a:lstStyle/>
                <a:p>
                  <a:endParaRPr lang="en-GB"/>
                </a:p>
              </p:txBody>
            </p:sp>
            <p:grpSp>
              <p:nvGrpSpPr>
                <p:cNvPr id="55144" name="Group 1802"/>
                <p:cNvGrpSpPr>
                  <a:grpSpLocks/>
                </p:cNvGrpSpPr>
                <p:nvPr/>
              </p:nvGrpSpPr>
              <p:grpSpPr bwMode="auto">
                <a:xfrm>
                  <a:off x="3366" y="1165"/>
                  <a:ext cx="24" cy="18"/>
                  <a:chOff x="3366" y="1165"/>
                  <a:chExt cx="24" cy="18"/>
                </a:xfrm>
              </p:grpSpPr>
              <p:sp>
                <p:nvSpPr>
                  <p:cNvPr id="54138" name="Line 1803"/>
                  <p:cNvSpPr>
                    <a:spLocks noChangeShapeType="1"/>
                  </p:cNvSpPr>
                  <p:nvPr/>
                </p:nvSpPr>
                <p:spPr bwMode="auto">
                  <a:xfrm>
                    <a:off x="3370" y="1165"/>
                    <a:ext cx="15" cy="7"/>
                  </a:xfrm>
                  <a:prstGeom prst="line">
                    <a:avLst/>
                  </a:prstGeom>
                  <a:noFill/>
                  <a:ln w="9360">
                    <a:solidFill>
                      <a:srgbClr val="000000"/>
                    </a:solidFill>
                    <a:miter lim="800000"/>
                    <a:headEnd/>
                    <a:tailEnd/>
                  </a:ln>
                </p:spPr>
                <p:txBody>
                  <a:bodyPr/>
                  <a:lstStyle/>
                  <a:p>
                    <a:endParaRPr lang="en-GB"/>
                  </a:p>
                </p:txBody>
              </p:sp>
              <p:sp>
                <p:nvSpPr>
                  <p:cNvPr id="54139" name="Line 1804"/>
                  <p:cNvSpPr>
                    <a:spLocks noChangeShapeType="1"/>
                  </p:cNvSpPr>
                  <p:nvPr/>
                </p:nvSpPr>
                <p:spPr bwMode="auto">
                  <a:xfrm flipH="1">
                    <a:off x="3364" y="1174"/>
                    <a:ext cx="26" cy="9"/>
                  </a:xfrm>
                  <a:prstGeom prst="line">
                    <a:avLst/>
                  </a:prstGeom>
                  <a:noFill/>
                  <a:ln w="9360">
                    <a:solidFill>
                      <a:srgbClr val="000000"/>
                    </a:solidFill>
                    <a:miter lim="800000"/>
                    <a:headEnd/>
                    <a:tailEnd/>
                  </a:ln>
                </p:spPr>
                <p:txBody>
                  <a:bodyPr/>
                  <a:lstStyle/>
                  <a:p>
                    <a:endParaRPr lang="en-GB"/>
                  </a:p>
                </p:txBody>
              </p:sp>
            </p:grpSp>
            <p:grpSp>
              <p:nvGrpSpPr>
                <p:cNvPr id="55145" name="Group 1805"/>
                <p:cNvGrpSpPr>
                  <a:grpSpLocks/>
                </p:cNvGrpSpPr>
                <p:nvPr/>
              </p:nvGrpSpPr>
              <p:grpSpPr bwMode="auto">
                <a:xfrm>
                  <a:off x="3366" y="1186"/>
                  <a:ext cx="24" cy="18"/>
                  <a:chOff x="3366" y="1186"/>
                  <a:chExt cx="24" cy="18"/>
                </a:xfrm>
              </p:grpSpPr>
              <p:sp>
                <p:nvSpPr>
                  <p:cNvPr id="54136" name="Line 1806"/>
                  <p:cNvSpPr>
                    <a:spLocks noChangeShapeType="1"/>
                  </p:cNvSpPr>
                  <p:nvPr/>
                </p:nvSpPr>
                <p:spPr bwMode="auto">
                  <a:xfrm>
                    <a:off x="3370" y="1186"/>
                    <a:ext cx="15" cy="7"/>
                  </a:xfrm>
                  <a:prstGeom prst="line">
                    <a:avLst/>
                  </a:prstGeom>
                  <a:noFill/>
                  <a:ln w="9360">
                    <a:solidFill>
                      <a:srgbClr val="000000"/>
                    </a:solidFill>
                    <a:miter lim="800000"/>
                    <a:headEnd/>
                    <a:tailEnd/>
                  </a:ln>
                </p:spPr>
                <p:txBody>
                  <a:bodyPr/>
                  <a:lstStyle/>
                  <a:p>
                    <a:endParaRPr lang="en-GB"/>
                  </a:p>
                </p:txBody>
              </p:sp>
              <p:sp>
                <p:nvSpPr>
                  <p:cNvPr id="54137" name="Line 1807"/>
                  <p:cNvSpPr>
                    <a:spLocks noChangeShapeType="1"/>
                  </p:cNvSpPr>
                  <p:nvPr/>
                </p:nvSpPr>
                <p:spPr bwMode="auto">
                  <a:xfrm flipH="1">
                    <a:off x="3364" y="1195"/>
                    <a:ext cx="26" cy="9"/>
                  </a:xfrm>
                  <a:prstGeom prst="line">
                    <a:avLst/>
                  </a:prstGeom>
                  <a:noFill/>
                  <a:ln w="9360">
                    <a:solidFill>
                      <a:srgbClr val="000000"/>
                    </a:solidFill>
                    <a:miter lim="800000"/>
                    <a:headEnd/>
                    <a:tailEnd/>
                  </a:ln>
                </p:spPr>
                <p:txBody>
                  <a:bodyPr/>
                  <a:lstStyle/>
                  <a:p>
                    <a:endParaRPr lang="en-GB"/>
                  </a:p>
                </p:txBody>
              </p:sp>
            </p:grpSp>
            <p:grpSp>
              <p:nvGrpSpPr>
                <p:cNvPr id="55146" name="Group 1808"/>
                <p:cNvGrpSpPr>
                  <a:grpSpLocks/>
                </p:cNvGrpSpPr>
                <p:nvPr/>
              </p:nvGrpSpPr>
              <p:grpSpPr bwMode="auto">
                <a:xfrm>
                  <a:off x="3366" y="1206"/>
                  <a:ext cx="24" cy="18"/>
                  <a:chOff x="3366" y="1206"/>
                  <a:chExt cx="24" cy="18"/>
                </a:xfrm>
              </p:grpSpPr>
              <p:sp>
                <p:nvSpPr>
                  <p:cNvPr id="54134" name="Line 1809"/>
                  <p:cNvSpPr>
                    <a:spLocks noChangeShapeType="1"/>
                  </p:cNvSpPr>
                  <p:nvPr/>
                </p:nvSpPr>
                <p:spPr bwMode="auto">
                  <a:xfrm>
                    <a:off x="3370" y="1206"/>
                    <a:ext cx="15" cy="7"/>
                  </a:xfrm>
                  <a:prstGeom prst="line">
                    <a:avLst/>
                  </a:prstGeom>
                  <a:noFill/>
                  <a:ln w="9360">
                    <a:solidFill>
                      <a:srgbClr val="000000"/>
                    </a:solidFill>
                    <a:miter lim="800000"/>
                    <a:headEnd/>
                    <a:tailEnd/>
                  </a:ln>
                </p:spPr>
                <p:txBody>
                  <a:bodyPr/>
                  <a:lstStyle/>
                  <a:p>
                    <a:endParaRPr lang="en-GB"/>
                  </a:p>
                </p:txBody>
              </p:sp>
              <p:sp>
                <p:nvSpPr>
                  <p:cNvPr id="54135" name="Line 1810"/>
                  <p:cNvSpPr>
                    <a:spLocks noChangeShapeType="1"/>
                  </p:cNvSpPr>
                  <p:nvPr/>
                </p:nvSpPr>
                <p:spPr bwMode="auto">
                  <a:xfrm flipH="1">
                    <a:off x="3364" y="1215"/>
                    <a:ext cx="26" cy="9"/>
                  </a:xfrm>
                  <a:prstGeom prst="line">
                    <a:avLst/>
                  </a:prstGeom>
                  <a:noFill/>
                  <a:ln w="9360">
                    <a:solidFill>
                      <a:srgbClr val="000000"/>
                    </a:solidFill>
                    <a:miter lim="800000"/>
                    <a:headEnd/>
                    <a:tailEnd/>
                  </a:ln>
                </p:spPr>
                <p:txBody>
                  <a:bodyPr/>
                  <a:lstStyle/>
                  <a:p>
                    <a:endParaRPr lang="en-GB"/>
                  </a:p>
                </p:txBody>
              </p:sp>
            </p:grpSp>
            <p:grpSp>
              <p:nvGrpSpPr>
                <p:cNvPr id="55147" name="Group 1811"/>
                <p:cNvGrpSpPr>
                  <a:grpSpLocks/>
                </p:cNvGrpSpPr>
                <p:nvPr/>
              </p:nvGrpSpPr>
              <p:grpSpPr bwMode="auto">
                <a:xfrm>
                  <a:off x="3366" y="1226"/>
                  <a:ext cx="24" cy="18"/>
                  <a:chOff x="3366" y="1226"/>
                  <a:chExt cx="24" cy="18"/>
                </a:xfrm>
              </p:grpSpPr>
              <p:sp>
                <p:nvSpPr>
                  <p:cNvPr id="54132" name="Line 1812"/>
                  <p:cNvSpPr>
                    <a:spLocks noChangeShapeType="1"/>
                  </p:cNvSpPr>
                  <p:nvPr/>
                </p:nvSpPr>
                <p:spPr bwMode="auto">
                  <a:xfrm>
                    <a:off x="3370" y="1226"/>
                    <a:ext cx="15" cy="7"/>
                  </a:xfrm>
                  <a:prstGeom prst="line">
                    <a:avLst/>
                  </a:prstGeom>
                  <a:noFill/>
                  <a:ln w="9360">
                    <a:solidFill>
                      <a:srgbClr val="000000"/>
                    </a:solidFill>
                    <a:miter lim="800000"/>
                    <a:headEnd/>
                    <a:tailEnd/>
                  </a:ln>
                </p:spPr>
                <p:txBody>
                  <a:bodyPr/>
                  <a:lstStyle/>
                  <a:p>
                    <a:endParaRPr lang="en-GB"/>
                  </a:p>
                </p:txBody>
              </p:sp>
              <p:sp>
                <p:nvSpPr>
                  <p:cNvPr id="54133" name="Line 1813"/>
                  <p:cNvSpPr>
                    <a:spLocks noChangeShapeType="1"/>
                  </p:cNvSpPr>
                  <p:nvPr/>
                </p:nvSpPr>
                <p:spPr bwMode="auto">
                  <a:xfrm flipH="1">
                    <a:off x="3364" y="1235"/>
                    <a:ext cx="26" cy="9"/>
                  </a:xfrm>
                  <a:prstGeom prst="line">
                    <a:avLst/>
                  </a:prstGeom>
                  <a:noFill/>
                  <a:ln w="9360">
                    <a:solidFill>
                      <a:srgbClr val="000000"/>
                    </a:solidFill>
                    <a:miter lim="800000"/>
                    <a:headEnd/>
                    <a:tailEnd/>
                  </a:ln>
                </p:spPr>
                <p:txBody>
                  <a:bodyPr/>
                  <a:lstStyle/>
                  <a:p>
                    <a:endParaRPr lang="en-GB"/>
                  </a:p>
                </p:txBody>
              </p:sp>
            </p:grpSp>
            <p:grpSp>
              <p:nvGrpSpPr>
                <p:cNvPr id="55160" name="Group 1814"/>
                <p:cNvGrpSpPr>
                  <a:grpSpLocks/>
                </p:cNvGrpSpPr>
                <p:nvPr/>
              </p:nvGrpSpPr>
              <p:grpSpPr bwMode="auto">
                <a:xfrm>
                  <a:off x="3366" y="1247"/>
                  <a:ext cx="24" cy="17"/>
                  <a:chOff x="3366" y="1247"/>
                  <a:chExt cx="24" cy="17"/>
                </a:xfrm>
              </p:grpSpPr>
              <p:sp>
                <p:nvSpPr>
                  <p:cNvPr id="54130" name="Line 1815"/>
                  <p:cNvSpPr>
                    <a:spLocks noChangeShapeType="1"/>
                  </p:cNvSpPr>
                  <p:nvPr/>
                </p:nvSpPr>
                <p:spPr bwMode="auto">
                  <a:xfrm>
                    <a:off x="3370" y="1247"/>
                    <a:ext cx="15" cy="7"/>
                  </a:xfrm>
                  <a:prstGeom prst="line">
                    <a:avLst/>
                  </a:prstGeom>
                  <a:noFill/>
                  <a:ln w="9360">
                    <a:solidFill>
                      <a:srgbClr val="000000"/>
                    </a:solidFill>
                    <a:miter lim="800000"/>
                    <a:headEnd/>
                    <a:tailEnd/>
                  </a:ln>
                </p:spPr>
                <p:txBody>
                  <a:bodyPr/>
                  <a:lstStyle/>
                  <a:p>
                    <a:endParaRPr lang="en-GB"/>
                  </a:p>
                </p:txBody>
              </p:sp>
              <p:sp>
                <p:nvSpPr>
                  <p:cNvPr id="54131" name="Line 1816"/>
                  <p:cNvSpPr>
                    <a:spLocks noChangeShapeType="1"/>
                  </p:cNvSpPr>
                  <p:nvPr/>
                </p:nvSpPr>
                <p:spPr bwMode="auto">
                  <a:xfrm flipH="1">
                    <a:off x="3364" y="1255"/>
                    <a:ext cx="26" cy="9"/>
                  </a:xfrm>
                  <a:prstGeom prst="line">
                    <a:avLst/>
                  </a:prstGeom>
                  <a:noFill/>
                  <a:ln w="9360">
                    <a:solidFill>
                      <a:srgbClr val="000000"/>
                    </a:solidFill>
                    <a:miter lim="800000"/>
                    <a:headEnd/>
                    <a:tailEnd/>
                  </a:ln>
                </p:spPr>
                <p:txBody>
                  <a:bodyPr/>
                  <a:lstStyle/>
                  <a:p>
                    <a:endParaRPr lang="en-GB"/>
                  </a:p>
                </p:txBody>
              </p:sp>
            </p:grpSp>
            <p:grpSp>
              <p:nvGrpSpPr>
                <p:cNvPr id="55161" name="Group 1817"/>
                <p:cNvGrpSpPr>
                  <a:grpSpLocks/>
                </p:cNvGrpSpPr>
                <p:nvPr/>
              </p:nvGrpSpPr>
              <p:grpSpPr bwMode="auto">
                <a:xfrm>
                  <a:off x="3366" y="1267"/>
                  <a:ext cx="24" cy="18"/>
                  <a:chOff x="3366" y="1267"/>
                  <a:chExt cx="24" cy="18"/>
                </a:xfrm>
              </p:grpSpPr>
              <p:sp>
                <p:nvSpPr>
                  <p:cNvPr id="54128" name="Line 1818"/>
                  <p:cNvSpPr>
                    <a:spLocks noChangeShapeType="1"/>
                  </p:cNvSpPr>
                  <p:nvPr/>
                </p:nvSpPr>
                <p:spPr bwMode="auto">
                  <a:xfrm>
                    <a:off x="3370" y="1267"/>
                    <a:ext cx="15" cy="7"/>
                  </a:xfrm>
                  <a:prstGeom prst="line">
                    <a:avLst/>
                  </a:prstGeom>
                  <a:noFill/>
                  <a:ln w="9360">
                    <a:solidFill>
                      <a:srgbClr val="000000"/>
                    </a:solidFill>
                    <a:miter lim="800000"/>
                    <a:headEnd/>
                    <a:tailEnd/>
                  </a:ln>
                </p:spPr>
                <p:txBody>
                  <a:bodyPr/>
                  <a:lstStyle/>
                  <a:p>
                    <a:endParaRPr lang="en-GB"/>
                  </a:p>
                </p:txBody>
              </p:sp>
              <p:sp>
                <p:nvSpPr>
                  <p:cNvPr id="54129" name="Line 1819"/>
                  <p:cNvSpPr>
                    <a:spLocks noChangeShapeType="1"/>
                  </p:cNvSpPr>
                  <p:nvPr/>
                </p:nvSpPr>
                <p:spPr bwMode="auto">
                  <a:xfrm flipH="1">
                    <a:off x="3364" y="1276"/>
                    <a:ext cx="26" cy="9"/>
                  </a:xfrm>
                  <a:prstGeom prst="line">
                    <a:avLst/>
                  </a:prstGeom>
                  <a:noFill/>
                  <a:ln w="9360">
                    <a:solidFill>
                      <a:srgbClr val="000000"/>
                    </a:solidFill>
                    <a:miter lim="800000"/>
                    <a:headEnd/>
                    <a:tailEnd/>
                  </a:ln>
                </p:spPr>
                <p:txBody>
                  <a:bodyPr/>
                  <a:lstStyle/>
                  <a:p>
                    <a:endParaRPr lang="en-GB"/>
                  </a:p>
                </p:txBody>
              </p:sp>
            </p:grpSp>
          </p:grpSp>
          <p:grpSp>
            <p:nvGrpSpPr>
              <p:cNvPr id="55167" name="Group 1820"/>
              <p:cNvGrpSpPr>
                <a:grpSpLocks/>
              </p:cNvGrpSpPr>
              <p:nvPr/>
            </p:nvGrpSpPr>
            <p:grpSpPr bwMode="auto">
              <a:xfrm>
                <a:off x="3395" y="1159"/>
                <a:ext cx="25" cy="126"/>
                <a:chOff x="3395" y="1159"/>
                <a:chExt cx="25" cy="126"/>
              </a:xfrm>
            </p:grpSpPr>
            <p:sp>
              <p:nvSpPr>
                <p:cNvPr id="54102" name="Line 1821"/>
                <p:cNvSpPr>
                  <a:spLocks noChangeShapeType="1"/>
                </p:cNvSpPr>
                <p:nvPr/>
              </p:nvSpPr>
              <p:spPr bwMode="auto">
                <a:xfrm flipH="1">
                  <a:off x="3394" y="1159"/>
                  <a:ext cx="20" cy="5"/>
                </a:xfrm>
                <a:prstGeom prst="line">
                  <a:avLst/>
                </a:prstGeom>
                <a:noFill/>
                <a:ln w="9360">
                  <a:solidFill>
                    <a:srgbClr val="000000"/>
                  </a:solidFill>
                  <a:miter lim="800000"/>
                  <a:headEnd/>
                  <a:tailEnd/>
                </a:ln>
              </p:spPr>
              <p:txBody>
                <a:bodyPr/>
                <a:lstStyle/>
                <a:p>
                  <a:endParaRPr lang="en-GB"/>
                </a:p>
              </p:txBody>
            </p:sp>
            <p:grpSp>
              <p:nvGrpSpPr>
                <p:cNvPr id="55168" name="Group 1822"/>
                <p:cNvGrpSpPr>
                  <a:grpSpLocks/>
                </p:cNvGrpSpPr>
                <p:nvPr/>
              </p:nvGrpSpPr>
              <p:grpSpPr bwMode="auto">
                <a:xfrm>
                  <a:off x="3395" y="1165"/>
                  <a:ext cx="24" cy="18"/>
                  <a:chOff x="3395" y="1165"/>
                  <a:chExt cx="24" cy="18"/>
                </a:xfrm>
              </p:grpSpPr>
              <p:sp>
                <p:nvSpPr>
                  <p:cNvPr id="54119" name="Line 1823"/>
                  <p:cNvSpPr>
                    <a:spLocks noChangeShapeType="1"/>
                  </p:cNvSpPr>
                  <p:nvPr/>
                </p:nvSpPr>
                <p:spPr bwMode="auto">
                  <a:xfrm>
                    <a:off x="3400" y="1165"/>
                    <a:ext cx="15" cy="7"/>
                  </a:xfrm>
                  <a:prstGeom prst="line">
                    <a:avLst/>
                  </a:prstGeom>
                  <a:noFill/>
                  <a:ln w="9360">
                    <a:solidFill>
                      <a:srgbClr val="000000"/>
                    </a:solidFill>
                    <a:miter lim="800000"/>
                    <a:headEnd/>
                    <a:tailEnd/>
                  </a:ln>
                </p:spPr>
                <p:txBody>
                  <a:bodyPr/>
                  <a:lstStyle/>
                  <a:p>
                    <a:endParaRPr lang="en-GB"/>
                  </a:p>
                </p:txBody>
              </p:sp>
              <p:sp>
                <p:nvSpPr>
                  <p:cNvPr id="54120" name="Line 1824"/>
                  <p:cNvSpPr>
                    <a:spLocks noChangeShapeType="1"/>
                  </p:cNvSpPr>
                  <p:nvPr/>
                </p:nvSpPr>
                <p:spPr bwMode="auto">
                  <a:xfrm flipH="1">
                    <a:off x="3395" y="1174"/>
                    <a:ext cx="26" cy="9"/>
                  </a:xfrm>
                  <a:prstGeom prst="line">
                    <a:avLst/>
                  </a:prstGeom>
                  <a:noFill/>
                  <a:ln w="9360">
                    <a:solidFill>
                      <a:srgbClr val="000000"/>
                    </a:solidFill>
                    <a:miter lim="800000"/>
                    <a:headEnd/>
                    <a:tailEnd/>
                  </a:ln>
                </p:spPr>
                <p:txBody>
                  <a:bodyPr/>
                  <a:lstStyle/>
                  <a:p>
                    <a:endParaRPr lang="en-GB"/>
                  </a:p>
                </p:txBody>
              </p:sp>
            </p:grpSp>
            <p:grpSp>
              <p:nvGrpSpPr>
                <p:cNvPr id="55170" name="Group 1825"/>
                <p:cNvGrpSpPr>
                  <a:grpSpLocks/>
                </p:cNvGrpSpPr>
                <p:nvPr/>
              </p:nvGrpSpPr>
              <p:grpSpPr bwMode="auto">
                <a:xfrm>
                  <a:off x="3395" y="1186"/>
                  <a:ext cx="24" cy="18"/>
                  <a:chOff x="3395" y="1186"/>
                  <a:chExt cx="24" cy="18"/>
                </a:xfrm>
              </p:grpSpPr>
              <p:sp>
                <p:nvSpPr>
                  <p:cNvPr id="54117" name="Line 1826"/>
                  <p:cNvSpPr>
                    <a:spLocks noChangeShapeType="1"/>
                  </p:cNvSpPr>
                  <p:nvPr/>
                </p:nvSpPr>
                <p:spPr bwMode="auto">
                  <a:xfrm>
                    <a:off x="3400" y="1186"/>
                    <a:ext cx="15" cy="7"/>
                  </a:xfrm>
                  <a:prstGeom prst="line">
                    <a:avLst/>
                  </a:prstGeom>
                  <a:noFill/>
                  <a:ln w="9360">
                    <a:solidFill>
                      <a:srgbClr val="000000"/>
                    </a:solidFill>
                    <a:miter lim="800000"/>
                    <a:headEnd/>
                    <a:tailEnd/>
                  </a:ln>
                </p:spPr>
                <p:txBody>
                  <a:bodyPr/>
                  <a:lstStyle/>
                  <a:p>
                    <a:endParaRPr lang="en-GB"/>
                  </a:p>
                </p:txBody>
              </p:sp>
              <p:sp>
                <p:nvSpPr>
                  <p:cNvPr id="54118" name="Line 1827"/>
                  <p:cNvSpPr>
                    <a:spLocks noChangeShapeType="1"/>
                  </p:cNvSpPr>
                  <p:nvPr/>
                </p:nvSpPr>
                <p:spPr bwMode="auto">
                  <a:xfrm flipH="1">
                    <a:off x="3395" y="1195"/>
                    <a:ext cx="26" cy="9"/>
                  </a:xfrm>
                  <a:prstGeom prst="line">
                    <a:avLst/>
                  </a:prstGeom>
                  <a:noFill/>
                  <a:ln w="9360">
                    <a:solidFill>
                      <a:srgbClr val="000000"/>
                    </a:solidFill>
                    <a:miter lim="800000"/>
                    <a:headEnd/>
                    <a:tailEnd/>
                  </a:ln>
                </p:spPr>
                <p:txBody>
                  <a:bodyPr/>
                  <a:lstStyle/>
                  <a:p>
                    <a:endParaRPr lang="en-GB"/>
                  </a:p>
                </p:txBody>
              </p:sp>
            </p:grpSp>
            <p:grpSp>
              <p:nvGrpSpPr>
                <p:cNvPr id="55171" name="Group 1828"/>
                <p:cNvGrpSpPr>
                  <a:grpSpLocks/>
                </p:cNvGrpSpPr>
                <p:nvPr/>
              </p:nvGrpSpPr>
              <p:grpSpPr bwMode="auto">
                <a:xfrm>
                  <a:off x="3395" y="1206"/>
                  <a:ext cx="24" cy="18"/>
                  <a:chOff x="3395" y="1206"/>
                  <a:chExt cx="24" cy="18"/>
                </a:xfrm>
              </p:grpSpPr>
              <p:sp>
                <p:nvSpPr>
                  <p:cNvPr id="54115" name="Line 1829"/>
                  <p:cNvSpPr>
                    <a:spLocks noChangeShapeType="1"/>
                  </p:cNvSpPr>
                  <p:nvPr/>
                </p:nvSpPr>
                <p:spPr bwMode="auto">
                  <a:xfrm>
                    <a:off x="3400" y="1206"/>
                    <a:ext cx="15" cy="7"/>
                  </a:xfrm>
                  <a:prstGeom prst="line">
                    <a:avLst/>
                  </a:prstGeom>
                  <a:noFill/>
                  <a:ln w="9360">
                    <a:solidFill>
                      <a:srgbClr val="000000"/>
                    </a:solidFill>
                    <a:miter lim="800000"/>
                    <a:headEnd/>
                    <a:tailEnd/>
                  </a:ln>
                </p:spPr>
                <p:txBody>
                  <a:bodyPr/>
                  <a:lstStyle/>
                  <a:p>
                    <a:endParaRPr lang="en-GB"/>
                  </a:p>
                </p:txBody>
              </p:sp>
              <p:sp>
                <p:nvSpPr>
                  <p:cNvPr id="54116" name="Line 1830"/>
                  <p:cNvSpPr>
                    <a:spLocks noChangeShapeType="1"/>
                  </p:cNvSpPr>
                  <p:nvPr/>
                </p:nvSpPr>
                <p:spPr bwMode="auto">
                  <a:xfrm flipH="1">
                    <a:off x="3395" y="1215"/>
                    <a:ext cx="26" cy="9"/>
                  </a:xfrm>
                  <a:prstGeom prst="line">
                    <a:avLst/>
                  </a:prstGeom>
                  <a:noFill/>
                  <a:ln w="9360">
                    <a:solidFill>
                      <a:srgbClr val="000000"/>
                    </a:solidFill>
                    <a:miter lim="800000"/>
                    <a:headEnd/>
                    <a:tailEnd/>
                  </a:ln>
                </p:spPr>
                <p:txBody>
                  <a:bodyPr/>
                  <a:lstStyle/>
                  <a:p>
                    <a:endParaRPr lang="en-GB"/>
                  </a:p>
                </p:txBody>
              </p:sp>
            </p:grpSp>
            <p:grpSp>
              <p:nvGrpSpPr>
                <p:cNvPr id="55172" name="Group 1831"/>
                <p:cNvGrpSpPr>
                  <a:grpSpLocks/>
                </p:cNvGrpSpPr>
                <p:nvPr/>
              </p:nvGrpSpPr>
              <p:grpSpPr bwMode="auto">
                <a:xfrm>
                  <a:off x="3395" y="1226"/>
                  <a:ext cx="24" cy="18"/>
                  <a:chOff x="3395" y="1226"/>
                  <a:chExt cx="24" cy="18"/>
                </a:xfrm>
              </p:grpSpPr>
              <p:sp>
                <p:nvSpPr>
                  <p:cNvPr id="54113" name="Line 1832"/>
                  <p:cNvSpPr>
                    <a:spLocks noChangeShapeType="1"/>
                  </p:cNvSpPr>
                  <p:nvPr/>
                </p:nvSpPr>
                <p:spPr bwMode="auto">
                  <a:xfrm>
                    <a:off x="3400" y="1226"/>
                    <a:ext cx="15" cy="7"/>
                  </a:xfrm>
                  <a:prstGeom prst="line">
                    <a:avLst/>
                  </a:prstGeom>
                  <a:noFill/>
                  <a:ln w="9360">
                    <a:solidFill>
                      <a:srgbClr val="000000"/>
                    </a:solidFill>
                    <a:miter lim="800000"/>
                    <a:headEnd/>
                    <a:tailEnd/>
                  </a:ln>
                </p:spPr>
                <p:txBody>
                  <a:bodyPr/>
                  <a:lstStyle/>
                  <a:p>
                    <a:endParaRPr lang="en-GB"/>
                  </a:p>
                </p:txBody>
              </p:sp>
              <p:sp>
                <p:nvSpPr>
                  <p:cNvPr id="54114" name="Line 1833"/>
                  <p:cNvSpPr>
                    <a:spLocks noChangeShapeType="1"/>
                  </p:cNvSpPr>
                  <p:nvPr/>
                </p:nvSpPr>
                <p:spPr bwMode="auto">
                  <a:xfrm flipH="1">
                    <a:off x="3395" y="1235"/>
                    <a:ext cx="26" cy="9"/>
                  </a:xfrm>
                  <a:prstGeom prst="line">
                    <a:avLst/>
                  </a:prstGeom>
                  <a:noFill/>
                  <a:ln w="9360">
                    <a:solidFill>
                      <a:srgbClr val="000000"/>
                    </a:solidFill>
                    <a:miter lim="800000"/>
                    <a:headEnd/>
                    <a:tailEnd/>
                  </a:ln>
                </p:spPr>
                <p:txBody>
                  <a:bodyPr/>
                  <a:lstStyle/>
                  <a:p>
                    <a:endParaRPr lang="en-GB"/>
                  </a:p>
                </p:txBody>
              </p:sp>
            </p:grpSp>
            <p:grpSp>
              <p:nvGrpSpPr>
                <p:cNvPr id="55173" name="Group 1834"/>
                <p:cNvGrpSpPr>
                  <a:grpSpLocks/>
                </p:cNvGrpSpPr>
                <p:nvPr/>
              </p:nvGrpSpPr>
              <p:grpSpPr bwMode="auto">
                <a:xfrm>
                  <a:off x="3395" y="1247"/>
                  <a:ext cx="24" cy="17"/>
                  <a:chOff x="3395" y="1247"/>
                  <a:chExt cx="24" cy="17"/>
                </a:xfrm>
              </p:grpSpPr>
              <p:sp>
                <p:nvSpPr>
                  <p:cNvPr id="54111" name="Line 1835"/>
                  <p:cNvSpPr>
                    <a:spLocks noChangeShapeType="1"/>
                  </p:cNvSpPr>
                  <p:nvPr/>
                </p:nvSpPr>
                <p:spPr bwMode="auto">
                  <a:xfrm>
                    <a:off x="3400" y="1247"/>
                    <a:ext cx="15" cy="7"/>
                  </a:xfrm>
                  <a:prstGeom prst="line">
                    <a:avLst/>
                  </a:prstGeom>
                  <a:noFill/>
                  <a:ln w="9360">
                    <a:solidFill>
                      <a:srgbClr val="000000"/>
                    </a:solidFill>
                    <a:miter lim="800000"/>
                    <a:headEnd/>
                    <a:tailEnd/>
                  </a:ln>
                </p:spPr>
                <p:txBody>
                  <a:bodyPr/>
                  <a:lstStyle/>
                  <a:p>
                    <a:endParaRPr lang="en-GB"/>
                  </a:p>
                </p:txBody>
              </p:sp>
              <p:sp>
                <p:nvSpPr>
                  <p:cNvPr id="54112" name="Line 1836"/>
                  <p:cNvSpPr>
                    <a:spLocks noChangeShapeType="1"/>
                  </p:cNvSpPr>
                  <p:nvPr/>
                </p:nvSpPr>
                <p:spPr bwMode="auto">
                  <a:xfrm flipH="1">
                    <a:off x="3395" y="1255"/>
                    <a:ext cx="26" cy="9"/>
                  </a:xfrm>
                  <a:prstGeom prst="line">
                    <a:avLst/>
                  </a:prstGeom>
                  <a:noFill/>
                  <a:ln w="9360">
                    <a:solidFill>
                      <a:srgbClr val="000000"/>
                    </a:solidFill>
                    <a:miter lim="800000"/>
                    <a:headEnd/>
                    <a:tailEnd/>
                  </a:ln>
                </p:spPr>
                <p:txBody>
                  <a:bodyPr/>
                  <a:lstStyle/>
                  <a:p>
                    <a:endParaRPr lang="en-GB"/>
                  </a:p>
                </p:txBody>
              </p:sp>
            </p:grpSp>
            <p:grpSp>
              <p:nvGrpSpPr>
                <p:cNvPr id="55174" name="Group 1837"/>
                <p:cNvGrpSpPr>
                  <a:grpSpLocks/>
                </p:cNvGrpSpPr>
                <p:nvPr/>
              </p:nvGrpSpPr>
              <p:grpSpPr bwMode="auto">
                <a:xfrm>
                  <a:off x="3395" y="1267"/>
                  <a:ext cx="24" cy="18"/>
                  <a:chOff x="3395" y="1267"/>
                  <a:chExt cx="24" cy="18"/>
                </a:xfrm>
              </p:grpSpPr>
              <p:sp>
                <p:nvSpPr>
                  <p:cNvPr id="54109" name="Line 1838"/>
                  <p:cNvSpPr>
                    <a:spLocks noChangeShapeType="1"/>
                  </p:cNvSpPr>
                  <p:nvPr/>
                </p:nvSpPr>
                <p:spPr bwMode="auto">
                  <a:xfrm>
                    <a:off x="3400" y="1267"/>
                    <a:ext cx="15" cy="7"/>
                  </a:xfrm>
                  <a:prstGeom prst="line">
                    <a:avLst/>
                  </a:prstGeom>
                  <a:noFill/>
                  <a:ln w="9360">
                    <a:solidFill>
                      <a:srgbClr val="000000"/>
                    </a:solidFill>
                    <a:miter lim="800000"/>
                    <a:headEnd/>
                    <a:tailEnd/>
                  </a:ln>
                </p:spPr>
                <p:txBody>
                  <a:bodyPr/>
                  <a:lstStyle/>
                  <a:p>
                    <a:endParaRPr lang="en-GB"/>
                  </a:p>
                </p:txBody>
              </p:sp>
              <p:sp>
                <p:nvSpPr>
                  <p:cNvPr id="54110" name="Line 1839"/>
                  <p:cNvSpPr>
                    <a:spLocks noChangeShapeType="1"/>
                  </p:cNvSpPr>
                  <p:nvPr/>
                </p:nvSpPr>
                <p:spPr bwMode="auto">
                  <a:xfrm flipH="1">
                    <a:off x="3395" y="1276"/>
                    <a:ext cx="26" cy="9"/>
                  </a:xfrm>
                  <a:prstGeom prst="line">
                    <a:avLst/>
                  </a:prstGeom>
                  <a:noFill/>
                  <a:ln w="9360">
                    <a:solidFill>
                      <a:srgbClr val="000000"/>
                    </a:solidFill>
                    <a:miter lim="800000"/>
                    <a:headEnd/>
                    <a:tailEnd/>
                  </a:ln>
                </p:spPr>
                <p:txBody>
                  <a:bodyPr/>
                  <a:lstStyle/>
                  <a:p>
                    <a:endParaRPr lang="en-GB"/>
                  </a:p>
                </p:txBody>
              </p:sp>
            </p:grpSp>
          </p:grpSp>
        </p:grpSp>
        <p:grpSp>
          <p:nvGrpSpPr>
            <p:cNvPr id="55175" name="Group 1840"/>
            <p:cNvGrpSpPr>
              <a:grpSpLocks/>
            </p:cNvGrpSpPr>
            <p:nvPr/>
          </p:nvGrpSpPr>
          <p:grpSpPr bwMode="auto">
            <a:xfrm>
              <a:off x="3336" y="1293"/>
              <a:ext cx="99" cy="192"/>
              <a:chOff x="3336" y="1293"/>
              <a:chExt cx="99" cy="192"/>
            </a:xfrm>
          </p:grpSpPr>
          <p:sp>
            <p:nvSpPr>
              <p:cNvPr id="54050" name="Oval 1841"/>
              <p:cNvSpPr>
                <a:spLocks noChangeArrowheads="1"/>
              </p:cNvSpPr>
              <p:nvPr/>
            </p:nvSpPr>
            <p:spPr bwMode="auto">
              <a:xfrm rot="10800000">
                <a:off x="3382" y="1457"/>
                <a:ext cx="54" cy="29"/>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4051" name="Line 1842"/>
              <p:cNvSpPr>
                <a:spLocks noChangeShapeType="1"/>
              </p:cNvSpPr>
              <p:nvPr/>
            </p:nvSpPr>
            <p:spPr bwMode="auto">
              <a:xfrm flipV="1">
                <a:off x="3407" y="1425"/>
                <a:ext cx="0" cy="25"/>
              </a:xfrm>
              <a:prstGeom prst="line">
                <a:avLst/>
              </a:prstGeom>
              <a:noFill/>
              <a:ln w="9360">
                <a:solidFill>
                  <a:srgbClr val="000000"/>
                </a:solidFill>
                <a:miter lim="800000"/>
                <a:headEnd/>
                <a:tailEnd/>
              </a:ln>
            </p:spPr>
            <p:txBody>
              <a:bodyPr/>
              <a:lstStyle/>
              <a:p>
                <a:endParaRPr lang="en-GB"/>
              </a:p>
            </p:txBody>
          </p:sp>
          <p:sp>
            <p:nvSpPr>
              <p:cNvPr id="54052" name="Line 1843"/>
              <p:cNvSpPr>
                <a:spLocks noChangeShapeType="1"/>
              </p:cNvSpPr>
              <p:nvPr/>
            </p:nvSpPr>
            <p:spPr bwMode="auto">
              <a:xfrm flipH="1">
                <a:off x="3342" y="1430"/>
                <a:ext cx="69" cy="0"/>
              </a:xfrm>
              <a:prstGeom prst="line">
                <a:avLst/>
              </a:prstGeom>
              <a:noFill/>
              <a:ln w="9360">
                <a:solidFill>
                  <a:srgbClr val="000000"/>
                </a:solidFill>
                <a:miter lim="800000"/>
                <a:headEnd/>
                <a:tailEnd/>
              </a:ln>
            </p:spPr>
            <p:txBody>
              <a:bodyPr/>
              <a:lstStyle/>
              <a:p>
                <a:endParaRPr lang="en-GB"/>
              </a:p>
            </p:txBody>
          </p:sp>
          <p:sp>
            <p:nvSpPr>
              <p:cNvPr id="54053" name="Line 1844"/>
              <p:cNvSpPr>
                <a:spLocks noChangeShapeType="1"/>
              </p:cNvSpPr>
              <p:nvPr/>
            </p:nvSpPr>
            <p:spPr bwMode="auto">
              <a:xfrm flipV="1">
                <a:off x="3348" y="1417"/>
                <a:ext cx="0" cy="17"/>
              </a:xfrm>
              <a:prstGeom prst="line">
                <a:avLst/>
              </a:prstGeom>
              <a:noFill/>
              <a:ln w="9360">
                <a:solidFill>
                  <a:srgbClr val="000000"/>
                </a:solidFill>
                <a:miter lim="800000"/>
                <a:headEnd/>
                <a:tailEnd/>
              </a:ln>
            </p:spPr>
            <p:txBody>
              <a:bodyPr/>
              <a:lstStyle/>
              <a:p>
                <a:endParaRPr lang="en-GB"/>
              </a:p>
            </p:txBody>
          </p:sp>
          <p:sp>
            <p:nvSpPr>
              <p:cNvPr id="54054" name="Line 1845"/>
              <p:cNvSpPr>
                <a:spLocks noChangeShapeType="1"/>
              </p:cNvSpPr>
              <p:nvPr/>
            </p:nvSpPr>
            <p:spPr bwMode="auto">
              <a:xfrm flipV="1">
                <a:off x="3378" y="1417"/>
                <a:ext cx="0" cy="17"/>
              </a:xfrm>
              <a:prstGeom prst="line">
                <a:avLst/>
              </a:prstGeom>
              <a:noFill/>
              <a:ln w="9360">
                <a:solidFill>
                  <a:srgbClr val="000000"/>
                </a:solidFill>
                <a:miter lim="800000"/>
                <a:headEnd/>
                <a:tailEnd/>
              </a:ln>
            </p:spPr>
            <p:txBody>
              <a:bodyPr/>
              <a:lstStyle/>
              <a:p>
                <a:endParaRPr lang="en-GB"/>
              </a:p>
            </p:txBody>
          </p:sp>
          <p:grpSp>
            <p:nvGrpSpPr>
              <p:cNvPr id="55189" name="Group 1846"/>
              <p:cNvGrpSpPr>
                <a:grpSpLocks/>
              </p:cNvGrpSpPr>
              <p:nvPr/>
            </p:nvGrpSpPr>
            <p:grpSpPr bwMode="auto">
              <a:xfrm>
                <a:off x="3366" y="1293"/>
                <a:ext cx="25" cy="132"/>
                <a:chOff x="3366" y="1293"/>
                <a:chExt cx="25" cy="132"/>
              </a:xfrm>
            </p:grpSpPr>
            <p:sp>
              <p:nvSpPr>
                <p:cNvPr id="54076" name="Line 1847"/>
                <p:cNvSpPr>
                  <a:spLocks noChangeShapeType="1"/>
                </p:cNvSpPr>
                <p:nvPr/>
              </p:nvSpPr>
              <p:spPr bwMode="auto">
                <a:xfrm flipV="1">
                  <a:off x="3378" y="1410"/>
                  <a:ext cx="9" cy="16"/>
                </a:xfrm>
                <a:prstGeom prst="line">
                  <a:avLst/>
                </a:prstGeom>
                <a:noFill/>
                <a:ln w="9360">
                  <a:solidFill>
                    <a:srgbClr val="000000"/>
                  </a:solidFill>
                  <a:miter lim="800000"/>
                  <a:headEnd/>
                  <a:tailEnd/>
                </a:ln>
              </p:spPr>
              <p:txBody>
                <a:bodyPr/>
                <a:lstStyle/>
                <a:p>
                  <a:endParaRPr lang="en-GB"/>
                </a:p>
              </p:txBody>
            </p:sp>
            <p:grpSp>
              <p:nvGrpSpPr>
                <p:cNvPr id="55190" name="Group 1848"/>
                <p:cNvGrpSpPr>
                  <a:grpSpLocks/>
                </p:cNvGrpSpPr>
                <p:nvPr/>
              </p:nvGrpSpPr>
              <p:grpSpPr bwMode="auto">
                <a:xfrm>
                  <a:off x="3366" y="1393"/>
                  <a:ext cx="25" cy="25"/>
                  <a:chOff x="3366" y="1393"/>
                  <a:chExt cx="25" cy="25"/>
                </a:xfrm>
              </p:grpSpPr>
              <p:sp>
                <p:nvSpPr>
                  <p:cNvPr id="54093" name="Line 1849"/>
                  <p:cNvSpPr>
                    <a:spLocks noChangeShapeType="1"/>
                  </p:cNvSpPr>
                  <p:nvPr/>
                </p:nvSpPr>
                <p:spPr bwMode="auto">
                  <a:xfrm flipH="1" flipV="1">
                    <a:off x="3365" y="1402"/>
                    <a:ext cx="27" cy="17"/>
                  </a:xfrm>
                  <a:prstGeom prst="line">
                    <a:avLst/>
                  </a:prstGeom>
                  <a:noFill/>
                  <a:ln w="9360">
                    <a:solidFill>
                      <a:srgbClr val="000000"/>
                    </a:solidFill>
                    <a:miter lim="800000"/>
                    <a:headEnd/>
                    <a:tailEnd/>
                  </a:ln>
                </p:spPr>
                <p:txBody>
                  <a:bodyPr/>
                  <a:lstStyle/>
                  <a:p>
                    <a:endParaRPr lang="en-GB"/>
                  </a:p>
                </p:txBody>
              </p:sp>
              <p:sp>
                <p:nvSpPr>
                  <p:cNvPr id="54094" name="Line 1850"/>
                  <p:cNvSpPr>
                    <a:spLocks noChangeShapeType="1"/>
                  </p:cNvSpPr>
                  <p:nvPr/>
                </p:nvSpPr>
                <p:spPr bwMode="auto">
                  <a:xfrm flipV="1">
                    <a:off x="3371" y="1392"/>
                    <a:ext cx="16" cy="19"/>
                  </a:xfrm>
                  <a:prstGeom prst="line">
                    <a:avLst/>
                  </a:prstGeom>
                  <a:noFill/>
                  <a:ln w="9360">
                    <a:solidFill>
                      <a:srgbClr val="000000"/>
                    </a:solidFill>
                    <a:miter lim="800000"/>
                    <a:headEnd/>
                    <a:tailEnd/>
                  </a:ln>
                </p:spPr>
                <p:txBody>
                  <a:bodyPr/>
                  <a:lstStyle/>
                  <a:p>
                    <a:endParaRPr lang="en-GB"/>
                  </a:p>
                </p:txBody>
              </p:sp>
            </p:grpSp>
            <p:grpSp>
              <p:nvGrpSpPr>
                <p:cNvPr id="55191" name="Group 1851"/>
                <p:cNvGrpSpPr>
                  <a:grpSpLocks/>
                </p:cNvGrpSpPr>
                <p:nvPr/>
              </p:nvGrpSpPr>
              <p:grpSpPr bwMode="auto">
                <a:xfrm>
                  <a:off x="3366" y="1372"/>
                  <a:ext cx="25" cy="25"/>
                  <a:chOff x="3366" y="1372"/>
                  <a:chExt cx="25" cy="25"/>
                </a:xfrm>
              </p:grpSpPr>
              <p:sp>
                <p:nvSpPr>
                  <p:cNvPr id="54091" name="Line 1852"/>
                  <p:cNvSpPr>
                    <a:spLocks noChangeShapeType="1"/>
                  </p:cNvSpPr>
                  <p:nvPr/>
                </p:nvSpPr>
                <p:spPr bwMode="auto">
                  <a:xfrm flipH="1" flipV="1">
                    <a:off x="3365" y="1382"/>
                    <a:ext cx="27" cy="17"/>
                  </a:xfrm>
                  <a:prstGeom prst="line">
                    <a:avLst/>
                  </a:prstGeom>
                  <a:noFill/>
                  <a:ln w="9360">
                    <a:solidFill>
                      <a:srgbClr val="000000"/>
                    </a:solidFill>
                    <a:miter lim="800000"/>
                    <a:headEnd/>
                    <a:tailEnd/>
                  </a:ln>
                </p:spPr>
                <p:txBody>
                  <a:bodyPr/>
                  <a:lstStyle/>
                  <a:p>
                    <a:endParaRPr lang="en-GB"/>
                  </a:p>
                </p:txBody>
              </p:sp>
              <p:sp>
                <p:nvSpPr>
                  <p:cNvPr id="54092" name="Line 1853"/>
                  <p:cNvSpPr>
                    <a:spLocks noChangeShapeType="1"/>
                  </p:cNvSpPr>
                  <p:nvPr/>
                </p:nvSpPr>
                <p:spPr bwMode="auto">
                  <a:xfrm flipV="1">
                    <a:off x="3371" y="1372"/>
                    <a:ext cx="16" cy="19"/>
                  </a:xfrm>
                  <a:prstGeom prst="line">
                    <a:avLst/>
                  </a:prstGeom>
                  <a:noFill/>
                  <a:ln w="9360">
                    <a:solidFill>
                      <a:srgbClr val="000000"/>
                    </a:solidFill>
                    <a:miter lim="800000"/>
                    <a:headEnd/>
                    <a:tailEnd/>
                  </a:ln>
                </p:spPr>
                <p:txBody>
                  <a:bodyPr/>
                  <a:lstStyle/>
                  <a:p>
                    <a:endParaRPr lang="en-GB"/>
                  </a:p>
                </p:txBody>
              </p:sp>
            </p:grpSp>
            <p:grpSp>
              <p:nvGrpSpPr>
                <p:cNvPr id="55192" name="Group 1854"/>
                <p:cNvGrpSpPr>
                  <a:grpSpLocks/>
                </p:cNvGrpSpPr>
                <p:nvPr/>
              </p:nvGrpSpPr>
              <p:grpSpPr bwMode="auto">
                <a:xfrm>
                  <a:off x="3366" y="1353"/>
                  <a:ext cx="25" cy="25"/>
                  <a:chOff x="3366" y="1353"/>
                  <a:chExt cx="25" cy="25"/>
                </a:xfrm>
              </p:grpSpPr>
              <p:sp>
                <p:nvSpPr>
                  <p:cNvPr id="54089" name="Line 1855"/>
                  <p:cNvSpPr>
                    <a:spLocks noChangeShapeType="1"/>
                  </p:cNvSpPr>
                  <p:nvPr/>
                </p:nvSpPr>
                <p:spPr bwMode="auto">
                  <a:xfrm flipH="1" flipV="1">
                    <a:off x="3365" y="1362"/>
                    <a:ext cx="27" cy="17"/>
                  </a:xfrm>
                  <a:prstGeom prst="line">
                    <a:avLst/>
                  </a:prstGeom>
                  <a:noFill/>
                  <a:ln w="9360">
                    <a:solidFill>
                      <a:srgbClr val="000000"/>
                    </a:solidFill>
                    <a:miter lim="800000"/>
                    <a:headEnd/>
                    <a:tailEnd/>
                  </a:ln>
                </p:spPr>
                <p:txBody>
                  <a:bodyPr/>
                  <a:lstStyle/>
                  <a:p>
                    <a:endParaRPr lang="en-GB"/>
                  </a:p>
                </p:txBody>
              </p:sp>
              <p:sp>
                <p:nvSpPr>
                  <p:cNvPr id="54090" name="Line 1856"/>
                  <p:cNvSpPr>
                    <a:spLocks noChangeShapeType="1"/>
                  </p:cNvSpPr>
                  <p:nvPr/>
                </p:nvSpPr>
                <p:spPr bwMode="auto">
                  <a:xfrm flipV="1">
                    <a:off x="3371" y="1352"/>
                    <a:ext cx="16" cy="19"/>
                  </a:xfrm>
                  <a:prstGeom prst="line">
                    <a:avLst/>
                  </a:prstGeom>
                  <a:noFill/>
                  <a:ln w="9360">
                    <a:solidFill>
                      <a:srgbClr val="000000"/>
                    </a:solidFill>
                    <a:miter lim="800000"/>
                    <a:headEnd/>
                    <a:tailEnd/>
                  </a:ln>
                </p:spPr>
                <p:txBody>
                  <a:bodyPr/>
                  <a:lstStyle/>
                  <a:p>
                    <a:endParaRPr lang="en-GB"/>
                  </a:p>
                </p:txBody>
              </p:sp>
            </p:grpSp>
            <p:grpSp>
              <p:nvGrpSpPr>
                <p:cNvPr id="55193" name="Group 1857"/>
                <p:cNvGrpSpPr>
                  <a:grpSpLocks/>
                </p:cNvGrpSpPr>
                <p:nvPr/>
              </p:nvGrpSpPr>
              <p:grpSpPr bwMode="auto">
                <a:xfrm>
                  <a:off x="3366" y="1333"/>
                  <a:ext cx="25" cy="25"/>
                  <a:chOff x="3366" y="1333"/>
                  <a:chExt cx="25" cy="25"/>
                </a:xfrm>
              </p:grpSpPr>
              <p:sp>
                <p:nvSpPr>
                  <p:cNvPr id="54087" name="Line 1858"/>
                  <p:cNvSpPr>
                    <a:spLocks noChangeShapeType="1"/>
                  </p:cNvSpPr>
                  <p:nvPr/>
                </p:nvSpPr>
                <p:spPr bwMode="auto">
                  <a:xfrm flipH="1" flipV="1">
                    <a:off x="3365" y="1342"/>
                    <a:ext cx="27" cy="17"/>
                  </a:xfrm>
                  <a:prstGeom prst="line">
                    <a:avLst/>
                  </a:prstGeom>
                  <a:noFill/>
                  <a:ln w="9360">
                    <a:solidFill>
                      <a:srgbClr val="000000"/>
                    </a:solidFill>
                    <a:miter lim="800000"/>
                    <a:headEnd/>
                    <a:tailEnd/>
                  </a:ln>
                </p:spPr>
                <p:txBody>
                  <a:bodyPr/>
                  <a:lstStyle/>
                  <a:p>
                    <a:endParaRPr lang="en-GB"/>
                  </a:p>
                </p:txBody>
              </p:sp>
              <p:sp>
                <p:nvSpPr>
                  <p:cNvPr id="54088" name="Line 1859"/>
                  <p:cNvSpPr>
                    <a:spLocks noChangeShapeType="1"/>
                  </p:cNvSpPr>
                  <p:nvPr/>
                </p:nvSpPr>
                <p:spPr bwMode="auto">
                  <a:xfrm flipV="1">
                    <a:off x="3371" y="1332"/>
                    <a:ext cx="16" cy="19"/>
                  </a:xfrm>
                  <a:prstGeom prst="line">
                    <a:avLst/>
                  </a:prstGeom>
                  <a:noFill/>
                  <a:ln w="9360">
                    <a:solidFill>
                      <a:srgbClr val="000000"/>
                    </a:solidFill>
                    <a:miter lim="800000"/>
                    <a:headEnd/>
                    <a:tailEnd/>
                  </a:ln>
                </p:spPr>
                <p:txBody>
                  <a:bodyPr/>
                  <a:lstStyle/>
                  <a:p>
                    <a:endParaRPr lang="en-GB"/>
                  </a:p>
                </p:txBody>
              </p:sp>
            </p:grpSp>
            <p:grpSp>
              <p:nvGrpSpPr>
                <p:cNvPr id="55194" name="Group 1860"/>
                <p:cNvGrpSpPr>
                  <a:grpSpLocks/>
                </p:cNvGrpSpPr>
                <p:nvPr/>
              </p:nvGrpSpPr>
              <p:grpSpPr bwMode="auto">
                <a:xfrm>
                  <a:off x="3366" y="1313"/>
                  <a:ext cx="25" cy="24"/>
                  <a:chOff x="3366" y="1313"/>
                  <a:chExt cx="25" cy="24"/>
                </a:xfrm>
              </p:grpSpPr>
              <p:sp>
                <p:nvSpPr>
                  <p:cNvPr id="54085" name="Line 1861"/>
                  <p:cNvSpPr>
                    <a:spLocks noChangeShapeType="1"/>
                  </p:cNvSpPr>
                  <p:nvPr/>
                </p:nvSpPr>
                <p:spPr bwMode="auto">
                  <a:xfrm flipH="1" flipV="1">
                    <a:off x="3365" y="1321"/>
                    <a:ext cx="27" cy="17"/>
                  </a:xfrm>
                  <a:prstGeom prst="line">
                    <a:avLst/>
                  </a:prstGeom>
                  <a:noFill/>
                  <a:ln w="9360">
                    <a:solidFill>
                      <a:srgbClr val="000000"/>
                    </a:solidFill>
                    <a:miter lim="800000"/>
                    <a:headEnd/>
                    <a:tailEnd/>
                  </a:ln>
                </p:spPr>
                <p:txBody>
                  <a:bodyPr/>
                  <a:lstStyle/>
                  <a:p>
                    <a:endParaRPr lang="en-GB"/>
                  </a:p>
                </p:txBody>
              </p:sp>
              <p:sp>
                <p:nvSpPr>
                  <p:cNvPr id="54086" name="Line 1862"/>
                  <p:cNvSpPr>
                    <a:spLocks noChangeShapeType="1"/>
                  </p:cNvSpPr>
                  <p:nvPr/>
                </p:nvSpPr>
                <p:spPr bwMode="auto">
                  <a:xfrm flipV="1">
                    <a:off x="3371" y="1313"/>
                    <a:ext cx="16" cy="19"/>
                  </a:xfrm>
                  <a:prstGeom prst="line">
                    <a:avLst/>
                  </a:prstGeom>
                  <a:noFill/>
                  <a:ln w="9360">
                    <a:solidFill>
                      <a:srgbClr val="000000"/>
                    </a:solidFill>
                    <a:miter lim="800000"/>
                    <a:headEnd/>
                    <a:tailEnd/>
                  </a:ln>
                </p:spPr>
                <p:txBody>
                  <a:bodyPr/>
                  <a:lstStyle/>
                  <a:p>
                    <a:endParaRPr lang="en-GB"/>
                  </a:p>
                </p:txBody>
              </p:sp>
            </p:grpSp>
            <p:grpSp>
              <p:nvGrpSpPr>
                <p:cNvPr id="55212" name="Group 1863"/>
                <p:cNvGrpSpPr>
                  <a:grpSpLocks/>
                </p:cNvGrpSpPr>
                <p:nvPr/>
              </p:nvGrpSpPr>
              <p:grpSpPr bwMode="auto">
                <a:xfrm>
                  <a:off x="3366" y="1293"/>
                  <a:ext cx="25" cy="25"/>
                  <a:chOff x="3366" y="1293"/>
                  <a:chExt cx="25" cy="25"/>
                </a:xfrm>
              </p:grpSpPr>
              <p:sp>
                <p:nvSpPr>
                  <p:cNvPr id="54083" name="Line 1864"/>
                  <p:cNvSpPr>
                    <a:spLocks noChangeShapeType="1"/>
                  </p:cNvSpPr>
                  <p:nvPr/>
                </p:nvSpPr>
                <p:spPr bwMode="auto">
                  <a:xfrm flipH="1" flipV="1">
                    <a:off x="3365" y="1302"/>
                    <a:ext cx="27" cy="17"/>
                  </a:xfrm>
                  <a:prstGeom prst="line">
                    <a:avLst/>
                  </a:prstGeom>
                  <a:noFill/>
                  <a:ln w="9360">
                    <a:solidFill>
                      <a:srgbClr val="000000"/>
                    </a:solidFill>
                    <a:miter lim="800000"/>
                    <a:headEnd/>
                    <a:tailEnd/>
                  </a:ln>
                </p:spPr>
                <p:txBody>
                  <a:bodyPr/>
                  <a:lstStyle/>
                  <a:p>
                    <a:endParaRPr lang="en-GB"/>
                  </a:p>
                </p:txBody>
              </p:sp>
              <p:sp>
                <p:nvSpPr>
                  <p:cNvPr id="54084" name="Line 1865"/>
                  <p:cNvSpPr>
                    <a:spLocks noChangeShapeType="1"/>
                  </p:cNvSpPr>
                  <p:nvPr/>
                </p:nvSpPr>
                <p:spPr bwMode="auto">
                  <a:xfrm flipV="1">
                    <a:off x="3371" y="1292"/>
                    <a:ext cx="16" cy="19"/>
                  </a:xfrm>
                  <a:prstGeom prst="line">
                    <a:avLst/>
                  </a:prstGeom>
                  <a:noFill/>
                  <a:ln w="9360">
                    <a:solidFill>
                      <a:srgbClr val="000000"/>
                    </a:solidFill>
                    <a:miter lim="800000"/>
                    <a:headEnd/>
                    <a:tailEnd/>
                  </a:ln>
                </p:spPr>
                <p:txBody>
                  <a:bodyPr/>
                  <a:lstStyle/>
                  <a:p>
                    <a:endParaRPr lang="en-GB"/>
                  </a:p>
                </p:txBody>
              </p:sp>
            </p:grpSp>
          </p:grpSp>
          <p:grpSp>
            <p:nvGrpSpPr>
              <p:cNvPr id="55213" name="Group 1866"/>
              <p:cNvGrpSpPr>
                <a:grpSpLocks/>
              </p:cNvGrpSpPr>
              <p:nvPr/>
            </p:nvGrpSpPr>
            <p:grpSpPr bwMode="auto">
              <a:xfrm>
                <a:off x="3336" y="1293"/>
                <a:ext cx="25" cy="132"/>
                <a:chOff x="3336" y="1293"/>
                <a:chExt cx="25" cy="132"/>
              </a:xfrm>
            </p:grpSpPr>
            <p:sp>
              <p:nvSpPr>
                <p:cNvPr id="54057" name="Line 1867"/>
                <p:cNvSpPr>
                  <a:spLocks noChangeShapeType="1"/>
                </p:cNvSpPr>
                <p:nvPr/>
              </p:nvSpPr>
              <p:spPr bwMode="auto">
                <a:xfrm flipV="1">
                  <a:off x="3348" y="1410"/>
                  <a:ext cx="9" cy="16"/>
                </a:xfrm>
                <a:prstGeom prst="line">
                  <a:avLst/>
                </a:prstGeom>
                <a:noFill/>
                <a:ln w="9360">
                  <a:solidFill>
                    <a:srgbClr val="000000"/>
                  </a:solidFill>
                  <a:miter lim="800000"/>
                  <a:headEnd/>
                  <a:tailEnd/>
                </a:ln>
              </p:spPr>
              <p:txBody>
                <a:bodyPr/>
                <a:lstStyle/>
                <a:p>
                  <a:endParaRPr lang="en-GB"/>
                </a:p>
              </p:txBody>
            </p:sp>
            <p:grpSp>
              <p:nvGrpSpPr>
                <p:cNvPr id="55215" name="Group 1868"/>
                <p:cNvGrpSpPr>
                  <a:grpSpLocks/>
                </p:cNvGrpSpPr>
                <p:nvPr/>
              </p:nvGrpSpPr>
              <p:grpSpPr bwMode="auto">
                <a:xfrm>
                  <a:off x="3336" y="1393"/>
                  <a:ext cx="25" cy="25"/>
                  <a:chOff x="3336" y="1393"/>
                  <a:chExt cx="25" cy="25"/>
                </a:xfrm>
              </p:grpSpPr>
              <p:sp>
                <p:nvSpPr>
                  <p:cNvPr id="54074" name="Line 1869"/>
                  <p:cNvSpPr>
                    <a:spLocks noChangeShapeType="1"/>
                  </p:cNvSpPr>
                  <p:nvPr/>
                </p:nvSpPr>
                <p:spPr bwMode="auto">
                  <a:xfrm flipH="1" flipV="1">
                    <a:off x="3335" y="1402"/>
                    <a:ext cx="27" cy="17"/>
                  </a:xfrm>
                  <a:prstGeom prst="line">
                    <a:avLst/>
                  </a:prstGeom>
                  <a:noFill/>
                  <a:ln w="9360">
                    <a:solidFill>
                      <a:srgbClr val="000000"/>
                    </a:solidFill>
                    <a:miter lim="800000"/>
                    <a:headEnd/>
                    <a:tailEnd/>
                  </a:ln>
                </p:spPr>
                <p:txBody>
                  <a:bodyPr/>
                  <a:lstStyle/>
                  <a:p>
                    <a:endParaRPr lang="en-GB"/>
                  </a:p>
                </p:txBody>
              </p:sp>
              <p:sp>
                <p:nvSpPr>
                  <p:cNvPr id="54075" name="Line 1870"/>
                  <p:cNvSpPr>
                    <a:spLocks noChangeShapeType="1"/>
                  </p:cNvSpPr>
                  <p:nvPr/>
                </p:nvSpPr>
                <p:spPr bwMode="auto">
                  <a:xfrm flipV="1">
                    <a:off x="3341" y="1392"/>
                    <a:ext cx="16" cy="19"/>
                  </a:xfrm>
                  <a:prstGeom prst="line">
                    <a:avLst/>
                  </a:prstGeom>
                  <a:noFill/>
                  <a:ln w="9360">
                    <a:solidFill>
                      <a:srgbClr val="000000"/>
                    </a:solidFill>
                    <a:miter lim="800000"/>
                    <a:headEnd/>
                    <a:tailEnd/>
                  </a:ln>
                </p:spPr>
                <p:txBody>
                  <a:bodyPr/>
                  <a:lstStyle/>
                  <a:p>
                    <a:endParaRPr lang="en-GB"/>
                  </a:p>
                </p:txBody>
              </p:sp>
            </p:grpSp>
            <p:grpSp>
              <p:nvGrpSpPr>
                <p:cNvPr id="55216" name="Group 1871"/>
                <p:cNvGrpSpPr>
                  <a:grpSpLocks/>
                </p:cNvGrpSpPr>
                <p:nvPr/>
              </p:nvGrpSpPr>
              <p:grpSpPr bwMode="auto">
                <a:xfrm>
                  <a:off x="3336" y="1372"/>
                  <a:ext cx="25" cy="25"/>
                  <a:chOff x="3336" y="1372"/>
                  <a:chExt cx="25" cy="25"/>
                </a:xfrm>
              </p:grpSpPr>
              <p:sp>
                <p:nvSpPr>
                  <p:cNvPr id="54072" name="Line 1872"/>
                  <p:cNvSpPr>
                    <a:spLocks noChangeShapeType="1"/>
                  </p:cNvSpPr>
                  <p:nvPr/>
                </p:nvSpPr>
                <p:spPr bwMode="auto">
                  <a:xfrm flipH="1" flipV="1">
                    <a:off x="3335" y="1382"/>
                    <a:ext cx="27" cy="17"/>
                  </a:xfrm>
                  <a:prstGeom prst="line">
                    <a:avLst/>
                  </a:prstGeom>
                  <a:noFill/>
                  <a:ln w="9360">
                    <a:solidFill>
                      <a:srgbClr val="000000"/>
                    </a:solidFill>
                    <a:miter lim="800000"/>
                    <a:headEnd/>
                    <a:tailEnd/>
                  </a:ln>
                </p:spPr>
                <p:txBody>
                  <a:bodyPr/>
                  <a:lstStyle/>
                  <a:p>
                    <a:endParaRPr lang="en-GB"/>
                  </a:p>
                </p:txBody>
              </p:sp>
              <p:sp>
                <p:nvSpPr>
                  <p:cNvPr id="54073" name="Line 1873"/>
                  <p:cNvSpPr>
                    <a:spLocks noChangeShapeType="1"/>
                  </p:cNvSpPr>
                  <p:nvPr/>
                </p:nvSpPr>
                <p:spPr bwMode="auto">
                  <a:xfrm flipV="1">
                    <a:off x="3341" y="1372"/>
                    <a:ext cx="16" cy="19"/>
                  </a:xfrm>
                  <a:prstGeom prst="line">
                    <a:avLst/>
                  </a:prstGeom>
                  <a:noFill/>
                  <a:ln w="9360">
                    <a:solidFill>
                      <a:srgbClr val="000000"/>
                    </a:solidFill>
                    <a:miter lim="800000"/>
                    <a:headEnd/>
                    <a:tailEnd/>
                  </a:ln>
                </p:spPr>
                <p:txBody>
                  <a:bodyPr/>
                  <a:lstStyle/>
                  <a:p>
                    <a:endParaRPr lang="en-GB"/>
                  </a:p>
                </p:txBody>
              </p:sp>
            </p:grpSp>
            <p:grpSp>
              <p:nvGrpSpPr>
                <p:cNvPr id="55217" name="Group 1874"/>
                <p:cNvGrpSpPr>
                  <a:grpSpLocks/>
                </p:cNvGrpSpPr>
                <p:nvPr/>
              </p:nvGrpSpPr>
              <p:grpSpPr bwMode="auto">
                <a:xfrm>
                  <a:off x="3336" y="1353"/>
                  <a:ext cx="25" cy="25"/>
                  <a:chOff x="3336" y="1353"/>
                  <a:chExt cx="25" cy="25"/>
                </a:xfrm>
              </p:grpSpPr>
              <p:sp>
                <p:nvSpPr>
                  <p:cNvPr id="54070" name="Line 1875"/>
                  <p:cNvSpPr>
                    <a:spLocks noChangeShapeType="1"/>
                  </p:cNvSpPr>
                  <p:nvPr/>
                </p:nvSpPr>
                <p:spPr bwMode="auto">
                  <a:xfrm flipH="1" flipV="1">
                    <a:off x="3335" y="1362"/>
                    <a:ext cx="27" cy="17"/>
                  </a:xfrm>
                  <a:prstGeom prst="line">
                    <a:avLst/>
                  </a:prstGeom>
                  <a:noFill/>
                  <a:ln w="9360">
                    <a:solidFill>
                      <a:srgbClr val="000000"/>
                    </a:solidFill>
                    <a:miter lim="800000"/>
                    <a:headEnd/>
                    <a:tailEnd/>
                  </a:ln>
                </p:spPr>
                <p:txBody>
                  <a:bodyPr/>
                  <a:lstStyle/>
                  <a:p>
                    <a:endParaRPr lang="en-GB"/>
                  </a:p>
                </p:txBody>
              </p:sp>
              <p:sp>
                <p:nvSpPr>
                  <p:cNvPr id="54071" name="Line 1876"/>
                  <p:cNvSpPr>
                    <a:spLocks noChangeShapeType="1"/>
                  </p:cNvSpPr>
                  <p:nvPr/>
                </p:nvSpPr>
                <p:spPr bwMode="auto">
                  <a:xfrm flipV="1">
                    <a:off x="3341" y="1352"/>
                    <a:ext cx="16" cy="19"/>
                  </a:xfrm>
                  <a:prstGeom prst="line">
                    <a:avLst/>
                  </a:prstGeom>
                  <a:noFill/>
                  <a:ln w="9360">
                    <a:solidFill>
                      <a:srgbClr val="000000"/>
                    </a:solidFill>
                    <a:miter lim="800000"/>
                    <a:headEnd/>
                    <a:tailEnd/>
                  </a:ln>
                </p:spPr>
                <p:txBody>
                  <a:bodyPr/>
                  <a:lstStyle/>
                  <a:p>
                    <a:endParaRPr lang="en-GB"/>
                  </a:p>
                </p:txBody>
              </p:sp>
            </p:grpSp>
            <p:grpSp>
              <p:nvGrpSpPr>
                <p:cNvPr id="55218" name="Group 1877"/>
                <p:cNvGrpSpPr>
                  <a:grpSpLocks/>
                </p:cNvGrpSpPr>
                <p:nvPr/>
              </p:nvGrpSpPr>
              <p:grpSpPr bwMode="auto">
                <a:xfrm>
                  <a:off x="3336" y="1333"/>
                  <a:ext cx="25" cy="25"/>
                  <a:chOff x="3336" y="1333"/>
                  <a:chExt cx="25" cy="25"/>
                </a:xfrm>
              </p:grpSpPr>
              <p:sp>
                <p:nvSpPr>
                  <p:cNvPr id="54068" name="Line 1878"/>
                  <p:cNvSpPr>
                    <a:spLocks noChangeShapeType="1"/>
                  </p:cNvSpPr>
                  <p:nvPr/>
                </p:nvSpPr>
                <p:spPr bwMode="auto">
                  <a:xfrm flipH="1" flipV="1">
                    <a:off x="3335" y="1342"/>
                    <a:ext cx="27" cy="17"/>
                  </a:xfrm>
                  <a:prstGeom prst="line">
                    <a:avLst/>
                  </a:prstGeom>
                  <a:noFill/>
                  <a:ln w="9360">
                    <a:solidFill>
                      <a:srgbClr val="000000"/>
                    </a:solidFill>
                    <a:miter lim="800000"/>
                    <a:headEnd/>
                    <a:tailEnd/>
                  </a:ln>
                </p:spPr>
                <p:txBody>
                  <a:bodyPr/>
                  <a:lstStyle/>
                  <a:p>
                    <a:endParaRPr lang="en-GB"/>
                  </a:p>
                </p:txBody>
              </p:sp>
              <p:sp>
                <p:nvSpPr>
                  <p:cNvPr id="54069" name="Line 1879"/>
                  <p:cNvSpPr>
                    <a:spLocks noChangeShapeType="1"/>
                  </p:cNvSpPr>
                  <p:nvPr/>
                </p:nvSpPr>
                <p:spPr bwMode="auto">
                  <a:xfrm flipV="1">
                    <a:off x="3341" y="1332"/>
                    <a:ext cx="16" cy="19"/>
                  </a:xfrm>
                  <a:prstGeom prst="line">
                    <a:avLst/>
                  </a:prstGeom>
                  <a:noFill/>
                  <a:ln w="9360">
                    <a:solidFill>
                      <a:srgbClr val="000000"/>
                    </a:solidFill>
                    <a:miter lim="800000"/>
                    <a:headEnd/>
                    <a:tailEnd/>
                  </a:ln>
                </p:spPr>
                <p:txBody>
                  <a:bodyPr/>
                  <a:lstStyle/>
                  <a:p>
                    <a:endParaRPr lang="en-GB"/>
                  </a:p>
                </p:txBody>
              </p:sp>
            </p:grpSp>
            <p:grpSp>
              <p:nvGrpSpPr>
                <p:cNvPr id="55219" name="Group 1880"/>
                <p:cNvGrpSpPr>
                  <a:grpSpLocks/>
                </p:cNvGrpSpPr>
                <p:nvPr/>
              </p:nvGrpSpPr>
              <p:grpSpPr bwMode="auto">
                <a:xfrm>
                  <a:off x="3336" y="1313"/>
                  <a:ext cx="25" cy="24"/>
                  <a:chOff x="3336" y="1313"/>
                  <a:chExt cx="25" cy="24"/>
                </a:xfrm>
              </p:grpSpPr>
              <p:sp>
                <p:nvSpPr>
                  <p:cNvPr id="54066" name="Line 1881"/>
                  <p:cNvSpPr>
                    <a:spLocks noChangeShapeType="1"/>
                  </p:cNvSpPr>
                  <p:nvPr/>
                </p:nvSpPr>
                <p:spPr bwMode="auto">
                  <a:xfrm flipH="1" flipV="1">
                    <a:off x="3335" y="1321"/>
                    <a:ext cx="27" cy="17"/>
                  </a:xfrm>
                  <a:prstGeom prst="line">
                    <a:avLst/>
                  </a:prstGeom>
                  <a:noFill/>
                  <a:ln w="9360">
                    <a:solidFill>
                      <a:srgbClr val="000000"/>
                    </a:solidFill>
                    <a:miter lim="800000"/>
                    <a:headEnd/>
                    <a:tailEnd/>
                  </a:ln>
                </p:spPr>
                <p:txBody>
                  <a:bodyPr/>
                  <a:lstStyle/>
                  <a:p>
                    <a:endParaRPr lang="en-GB"/>
                  </a:p>
                </p:txBody>
              </p:sp>
              <p:sp>
                <p:nvSpPr>
                  <p:cNvPr id="54067" name="Line 1882"/>
                  <p:cNvSpPr>
                    <a:spLocks noChangeShapeType="1"/>
                  </p:cNvSpPr>
                  <p:nvPr/>
                </p:nvSpPr>
                <p:spPr bwMode="auto">
                  <a:xfrm flipV="1">
                    <a:off x="3341" y="1313"/>
                    <a:ext cx="16" cy="19"/>
                  </a:xfrm>
                  <a:prstGeom prst="line">
                    <a:avLst/>
                  </a:prstGeom>
                  <a:noFill/>
                  <a:ln w="9360">
                    <a:solidFill>
                      <a:srgbClr val="000000"/>
                    </a:solidFill>
                    <a:miter lim="800000"/>
                    <a:headEnd/>
                    <a:tailEnd/>
                  </a:ln>
                </p:spPr>
                <p:txBody>
                  <a:bodyPr/>
                  <a:lstStyle/>
                  <a:p>
                    <a:endParaRPr lang="en-GB"/>
                  </a:p>
                </p:txBody>
              </p:sp>
            </p:grpSp>
            <p:grpSp>
              <p:nvGrpSpPr>
                <p:cNvPr id="55220" name="Group 1883"/>
                <p:cNvGrpSpPr>
                  <a:grpSpLocks/>
                </p:cNvGrpSpPr>
                <p:nvPr/>
              </p:nvGrpSpPr>
              <p:grpSpPr bwMode="auto">
                <a:xfrm>
                  <a:off x="3336" y="1293"/>
                  <a:ext cx="25" cy="25"/>
                  <a:chOff x="3336" y="1293"/>
                  <a:chExt cx="25" cy="25"/>
                </a:xfrm>
              </p:grpSpPr>
              <p:sp>
                <p:nvSpPr>
                  <p:cNvPr id="54064" name="Line 1884"/>
                  <p:cNvSpPr>
                    <a:spLocks noChangeShapeType="1"/>
                  </p:cNvSpPr>
                  <p:nvPr/>
                </p:nvSpPr>
                <p:spPr bwMode="auto">
                  <a:xfrm flipH="1" flipV="1">
                    <a:off x="3335" y="1302"/>
                    <a:ext cx="27" cy="17"/>
                  </a:xfrm>
                  <a:prstGeom prst="line">
                    <a:avLst/>
                  </a:prstGeom>
                  <a:noFill/>
                  <a:ln w="9360">
                    <a:solidFill>
                      <a:srgbClr val="000000"/>
                    </a:solidFill>
                    <a:miter lim="800000"/>
                    <a:headEnd/>
                    <a:tailEnd/>
                  </a:ln>
                </p:spPr>
                <p:txBody>
                  <a:bodyPr/>
                  <a:lstStyle/>
                  <a:p>
                    <a:endParaRPr lang="en-GB"/>
                  </a:p>
                </p:txBody>
              </p:sp>
              <p:sp>
                <p:nvSpPr>
                  <p:cNvPr id="54065" name="Line 1885"/>
                  <p:cNvSpPr>
                    <a:spLocks noChangeShapeType="1"/>
                  </p:cNvSpPr>
                  <p:nvPr/>
                </p:nvSpPr>
                <p:spPr bwMode="auto">
                  <a:xfrm flipV="1">
                    <a:off x="3341" y="1292"/>
                    <a:ext cx="16" cy="19"/>
                  </a:xfrm>
                  <a:prstGeom prst="line">
                    <a:avLst/>
                  </a:prstGeom>
                  <a:noFill/>
                  <a:ln w="9360">
                    <a:solidFill>
                      <a:srgbClr val="000000"/>
                    </a:solidFill>
                    <a:miter lim="800000"/>
                    <a:headEnd/>
                    <a:tailEnd/>
                  </a:ln>
                </p:spPr>
                <p:txBody>
                  <a:bodyPr/>
                  <a:lstStyle/>
                  <a:p>
                    <a:endParaRPr lang="en-GB"/>
                  </a:p>
                </p:txBody>
              </p:sp>
            </p:grpSp>
          </p:grpSp>
        </p:grpSp>
      </p:grpSp>
      <p:grpSp>
        <p:nvGrpSpPr>
          <p:cNvPr id="55234" name="Group 1886"/>
          <p:cNvGrpSpPr>
            <a:grpSpLocks/>
          </p:cNvGrpSpPr>
          <p:nvPr/>
        </p:nvGrpSpPr>
        <p:grpSpPr bwMode="auto">
          <a:xfrm>
            <a:off x="5086350" y="1754188"/>
            <a:ext cx="182563" cy="603250"/>
            <a:chOff x="3204" y="1105"/>
            <a:chExt cx="115" cy="380"/>
          </a:xfrm>
        </p:grpSpPr>
        <p:grpSp>
          <p:nvGrpSpPr>
            <p:cNvPr id="55235" name="Group 1887"/>
            <p:cNvGrpSpPr>
              <a:grpSpLocks/>
            </p:cNvGrpSpPr>
            <p:nvPr/>
          </p:nvGrpSpPr>
          <p:grpSpPr bwMode="auto">
            <a:xfrm>
              <a:off x="3204" y="1105"/>
              <a:ext cx="99" cy="180"/>
              <a:chOff x="3204" y="1105"/>
              <a:chExt cx="99" cy="180"/>
            </a:xfrm>
          </p:grpSpPr>
          <p:sp>
            <p:nvSpPr>
              <p:cNvPr id="54003" name="Oval 1888"/>
              <p:cNvSpPr>
                <a:spLocks noChangeArrowheads="1"/>
              </p:cNvSpPr>
              <p:nvPr/>
            </p:nvSpPr>
            <p:spPr bwMode="auto">
              <a:xfrm>
                <a:off x="3204" y="1105"/>
                <a:ext cx="54" cy="29"/>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4004" name="Line 1889"/>
              <p:cNvSpPr>
                <a:spLocks noChangeShapeType="1"/>
              </p:cNvSpPr>
              <p:nvPr/>
            </p:nvSpPr>
            <p:spPr bwMode="auto">
              <a:xfrm>
                <a:off x="3234" y="1136"/>
                <a:ext cx="0" cy="14"/>
              </a:xfrm>
              <a:prstGeom prst="line">
                <a:avLst/>
              </a:prstGeom>
              <a:noFill/>
              <a:ln w="9360">
                <a:solidFill>
                  <a:srgbClr val="000000"/>
                </a:solidFill>
                <a:miter lim="800000"/>
                <a:headEnd/>
                <a:tailEnd/>
              </a:ln>
            </p:spPr>
            <p:txBody>
              <a:bodyPr/>
              <a:lstStyle/>
              <a:p>
                <a:endParaRPr lang="en-GB"/>
              </a:p>
            </p:txBody>
          </p:sp>
          <p:sp>
            <p:nvSpPr>
              <p:cNvPr id="54005" name="Line 1890"/>
              <p:cNvSpPr>
                <a:spLocks noChangeShapeType="1"/>
              </p:cNvSpPr>
              <p:nvPr/>
            </p:nvSpPr>
            <p:spPr bwMode="auto">
              <a:xfrm>
                <a:off x="3234" y="1152"/>
                <a:ext cx="58" cy="0"/>
              </a:xfrm>
              <a:prstGeom prst="line">
                <a:avLst/>
              </a:prstGeom>
              <a:noFill/>
              <a:ln w="9360">
                <a:solidFill>
                  <a:srgbClr val="000000"/>
                </a:solidFill>
                <a:miter lim="800000"/>
                <a:headEnd/>
                <a:tailEnd/>
              </a:ln>
            </p:spPr>
            <p:txBody>
              <a:bodyPr/>
              <a:lstStyle/>
              <a:p>
                <a:endParaRPr lang="en-GB"/>
              </a:p>
            </p:txBody>
          </p:sp>
          <p:sp>
            <p:nvSpPr>
              <p:cNvPr id="54006" name="Line 1891"/>
              <p:cNvSpPr>
                <a:spLocks noChangeShapeType="1"/>
              </p:cNvSpPr>
              <p:nvPr/>
            </p:nvSpPr>
            <p:spPr bwMode="auto">
              <a:xfrm>
                <a:off x="3294" y="1152"/>
                <a:ext cx="0" cy="5"/>
              </a:xfrm>
              <a:prstGeom prst="line">
                <a:avLst/>
              </a:prstGeom>
              <a:noFill/>
              <a:ln w="9360">
                <a:solidFill>
                  <a:srgbClr val="000000"/>
                </a:solidFill>
                <a:miter lim="800000"/>
                <a:headEnd/>
                <a:tailEnd/>
              </a:ln>
            </p:spPr>
            <p:txBody>
              <a:bodyPr/>
              <a:lstStyle/>
              <a:p>
                <a:endParaRPr lang="en-GB"/>
              </a:p>
            </p:txBody>
          </p:sp>
          <p:sp>
            <p:nvSpPr>
              <p:cNvPr id="54007" name="Line 1892"/>
              <p:cNvSpPr>
                <a:spLocks noChangeShapeType="1"/>
              </p:cNvSpPr>
              <p:nvPr/>
            </p:nvSpPr>
            <p:spPr bwMode="auto">
              <a:xfrm>
                <a:off x="3264" y="1152"/>
                <a:ext cx="0" cy="5"/>
              </a:xfrm>
              <a:prstGeom prst="line">
                <a:avLst/>
              </a:prstGeom>
              <a:noFill/>
              <a:ln w="9360">
                <a:solidFill>
                  <a:srgbClr val="000000"/>
                </a:solidFill>
                <a:miter lim="800000"/>
                <a:headEnd/>
                <a:tailEnd/>
              </a:ln>
            </p:spPr>
            <p:txBody>
              <a:bodyPr/>
              <a:lstStyle/>
              <a:p>
                <a:endParaRPr lang="en-GB"/>
              </a:p>
            </p:txBody>
          </p:sp>
          <p:grpSp>
            <p:nvGrpSpPr>
              <p:cNvPr id="55236" name="Group 1893"/>
              <p:cNvGrpSpPr>
                <a:grpSpLocks/>
              </p:cNvGrpSpPr>
              <p:nvPr/>
            </p:nvGrpSpPr>
            <p:grpSpPr bwMode="auto">
              <a:xfrm>
                <a:off x="3248" y="1159"/>
                <a:ext cx="25" cy="126"/>
                <a:chOff x="3248" y="1159"/>
                <a:chExt cx="25" cy="126"/>
              </a:xfrm>
            </p:grpSpPr>
            <p:sp>
              <p:nvSpPr>
                <p:cNvPr id="54029" name="Line 1894"/>
                <p:cNvSpPr>
                  <a:spLocks noChangeShapeType="1"/>
                </p:cNvSpPr>
                <p:nvPr/>
              </p:nvSpPr>
              <p:spPr bwMode="auto">
                <a:xfrm flipH="1">
                  <a:off x="3247" y="1159"/>
                  <a:ext cx="21" cy="5"/>
                </a:xfrm>
                <a:prstGeom prst="line">
                  <a:avLst/>
                </a:prstGeom>
                <a:noFill/>
                <a:ln w="9360">
                  <a:solidFill>
                    <a:srgbClr val="000000"/>
                  </a:solidFill>
                  <a:miter lim="800000"/>
                  <a:headEnd/>
                  <a:tailEnd/>
                </a:ln>
              </p:spPr>
              <p:txBody>
                <a:bodyPr/>
                <a:lstStyle/>
                <a:p>
                  <a:endParaRPr lang="en-GB"/>
                </a:p>
              </p:txBody>
            </p:sp>
            <p:grpSp>
              <p:nvGrpSpPr>
                <p:cNvPr id="55237" name="Group 1895"/>
                <p:cNvGrpSpPr>
                  <a:grpSpLocks/>
                </p:cNvGrpSpPr>
                <p:nvPr/>
              </p:nvGrpSpPr>
              <p:grpSpPr bwMode="auto">
                <a:xfrm>
                  <a:off x="3248" y="1165"/>
                  <a:ext cx="25" cy="18"/>
                  <a:chOff x="3248" y="1165"/>
                  <a:chExt cx="25" cy="18"/>
                </a:xfrm>
              </p:grpSpPr>
              <p:sp>
                <p:nvSpPr>
                  <p:cNvPr id="54046" name="Line 1896"/>
                  <p:cNvSpPr>
                    <a:spLocks noChangeShapeType="1"/>
                  </p:cNvSpPr>
                  <p:nvPr/>
                </p:nvSpPr>
                <p:spPr bwMode="auto">
                  <a:xfrm>
                    <a:off x="3253" y="1165"/>
                    <a:ext cx="15" cy="7"/>
                  </a:xfrm>
                  <a:prstGeom prst="line">
                    <a:avLst/>
                  </a:prstGeom>
                  <a:noFill/>
                  <a:ln w="9360">
                    <a:solidFill>
                      <a:srgbClr val="000000"/>
                    </a:solidFill>
                    <a:miter lim="800000"/>
                    <a:headEnd/>
                    <a:tailEnd/>
                  </a:ln>
                </p:spPr>
                <p:txBody>
                  <a:bodyPr/>
                  <a:lstStyle/>
                  <a:p>
                    <a:endParaRPr lang="en-GB"/>
                  </a:p>
                </p:txBody>
              </p:sp>
              <p:sp>
                <p:nvSpPr>
                  <p:cNvPr id="54047" name="Line 1897"/>
                  <p:cNvSpPr>
                    <a:spLocks noChangeShapeType="1"/>
                  </p:cNvSpPr>
                  <p:nvPr/>
                </p:nvSpPr>
                <p:spPr bwMode="auto">
                  <a:xfrm flipH="1">
                    <a:off x="3247" y="1174"/>
                    <a:ext cx="27" cy="9"/>
                  </a:xfrm>
                  <a:prstGeom prst="line">
                    <a:avLst/>
                  </a:prstGeom>
                  <a:noFill/>
                  <a:ln w="9360">
                    <a:solidFill>
                      <a:srgbClr val="000000"/>
                    </a:solidFill>
                    <a:miter lim="800000"/>
                    <a:headEnd/>
                    <a:tailEnd/>
                  </a:ln>
                </p:spPr>
                <p:txBody>
                  <a:bodyPr/>
                  <a:lstStyle/>
                  <a:p>
                    <a:endParaRPr lang="en-GB"/>
                  </a:p>
                </p:txBody>
              </p:sp>
            </p:grpSp>
            <p:grpSp>
              <p:nvGrpSpPr>
                <p:cNvPr id="55238" name="Group 1898"/>
                <p:cNvGrpSpPr>
                  <a:grpSpLocks/>
                </p:cNvGrpSpPr>
                <p:nvPr/>
              </p:nvGrpSpPr>
              <p:grpSpPr bwMode="auto">
                <a:xfrm>
                  <a:off x="3248" y="1186"/>
                  <a:ext cx="25" cy="18"/>
                  <a:chOff x="3248" y="1186"/>
                  <a:chExt cx="25" cy="18"/>
                </a:xfrm>
              </p:grpSpPr>
              <p:sp>
                <p:nvSpPr>
                  <p:cNvPr id="54044" name="Line 1899"/>
                  <p:cNvSpPr>
                    <a:spLocks noChangeShapeType="1"/>
                  </p:cNvSpPr>
                  <p:nvPr/>
                </p:nvSpPr>
                <p:spPr bwMode="auto">
                  <a:xfrm>
                    <a:off x="3253" y="1186"/>
                    <a:ext cx="15" cy="7"/>
                  </a:xfrm>
                  <a:prstGeom prst="line">
                    <a:avLst/>
                  </a:prstGeom>
                  <a:noFill/>
                  <a:ln w="9360">
                    <a:solidFill>
                      <a:srgbClr val="000000"/>
                    </a:solidFill>
                    <a:miter lim="800000"/>
                    <a:headEnd/>
                    <a:tailEnd/>
                  </a:ln>
                </p:spPr>
                <p:txBody>
                  <a:bodyPr/>
                  <a:lstStyle/>
                  <a:p>
                    <a:endParaRPr lang="en-GB"/>
                  </a:p>
                </p:txBody>
              </p:sp>
              <p:sp>
                <p:nvSpPr>
                  <p:cNvPr id="54045" name="Line 1900"/>
                  <p:cNvSpPr>
                    <a:spLocks noChangeShapeType="1"/>
                  </p:cNvSpPr>
                  <p:nvPr/>
                </p:nvSpPr>
                <p:spPr bwMode="auto">
                  <a:xfrm flipH="1">
                    <a:off x="3247" y="1195"/>
                    <a:ext cx="27" cy="9"/>
                  </a:xfrm>
                  <a:prstGeom prst="line">
                    <a:avLst/>
                  </a:prstGeom>
                  <a:noFill/>
                  <a:ln w="9360">
                    <a:solidFill>
                      <a:srgbClr val="000000"/>
                    </a:solidFill>
                    <a:miter lim="800000"/>
                    <a:headEnd/>
                    <a:tailEnd/>
                  </a:ln>
                </p:spPr>
                <p:txBody>
                  <a:bodyPr/>
                  <a:lstStyle/>
                  <a:p>
                    <a:endParaRPr lang="en-GB"/>
                  </a:p>
                </p:txBody>
              </p:sp>
            </p:grpSp>
            <p:grpSp>
              <p:nvGrpSpPr>
                <p:cNvPr id="55239" name="Group 1901"/>
                <p:cNvGrpSpPr>
                  <a:grpSpLocks/>
                </p:cNvGrpSpPr>
                <p:nvPr/>
              </p:nvGrpSpPr>
              <p:grpSpPr bwMode="auto">
                <a:xfrm>
                  <a:off x="3248" y="1206"/>
                  <a:ext cx="25" cy="18"/>
                  <a:chOff x="3248" y="1206"/>
                  <a:chExt cx="25" cy="18"/>
                </a:xfrm>
              </p:grpSpPr>
              <p:sp>
                <p:nvSpPr>
                  <p:cNvPr id="54042" name="Line 1902"/>
                  <p:cNvSpPr>
                    <a:spLocks noChangeShapeType="1"/>
                  </p:cNvSpPr>
                  <p:nvPr/>
                </p:nvSpPr>
                <p:spPr bwMode="auto">
                  <a:xfrm>
                    <a:off x="3253" y="1206"/>
                    <a:ext cx="15" cy="7"/>
                  </a:xfrm>
                  <a:prstGeom prst="line">
                    <a:avLst/>
                  </a:prstGeom>
                  <a:noFill/>
                  <a:ln w="9360">
                    <a:solidFill>
                      <a:srgbClr val="000000"/>
                    </a:solidFill>
                    <a:miter lim="800000"/>
                    <a:headEnd/>
                    <a:tailEnd/>
                  </a:ln>
                </p:spPr>
                <p:txBody>
                  <a:bodyPr/>
                  <a:lstStyle/>
                  <a:p>
                    <a:endParaRPr lang="en-GB"/>
                  </a:p>
                </p:txBody>
              </p:sp>
              <p:sp>
                <p:nvSpPr>
                  <p:cNvPr id="54043" name="Line 1903"/>
                  <p:cNvSpPr>
                    <a:spLocks noChangeShapeType="1"/>
                  </p:cNvSpPr>
                  <p:nvPr/>
                </p:nvSpPr>
                <p:spPr bwMode="auto">
                  <a:xfrm flipH="1">
                    <a:off x="3247" y="1215"/>
                    <a:ext cx="27" cy="9"/>
                  </a:xfrm>
                  <a:prstGeom prst="line">
                    <a:avLst/>
                  </a:prstGeom>
                  <a:noFill/>
                  <a:ln w="9360">
                    <a:solidFill>
                      <a:srgbClr val="000000"/>
                    </a:solidFill>
                    <a:miter lim="800000"/>
                    <a:headEnd/>
                    <a:tailEnd/>
                  </a:ln>
                </p:spPr>
                <p:txBody>
                  <a:bodyPr/>
                  <a:lstStyle/>
                  <a:p>
                    <a:endParaRPr lang="en-GB"/>
                  </a:p>
                </p:txBody>
              </p:sp>
            </p:grpSp>
            <p:grpSp>
              <p:nvGrpSpPr>
                <p:cNvPr id="55252" name="Group 1904"/>
                <p:cNvGrpSpPr>
                  <a:grpSpLocks/>
                </p:cNvGrpSpPr>
                <p:nvPr/>
              </p:nvGrpSpPr>
              <p:grpSpPr bwMode="auto">
                <a:xfrm>
                  <a:off x="3248" y="1226"/>
                  <a:ext cx="25" cy="18"/>
                  <a:chOff x="3248" y="1226"/>
                  <a:chExt cx="25" cy="18"/>
                </a:xfrm>
              </p:grpSpPr>
              <p:sp>
                <p:nvSpPr>
                  <p:cNvPr id="54040" name="Line 1905"/>
                  <p:cNvSpPr>
                    <a:spLocks noChangeShapeType="1"/>
                  </p:cNvSpPr>
                  <p:nvPr/>
                </p:nvSpPr>
                <p:spPr bwMode="auto">
                  <a:xfrm>
                    <a:off x="3253" y="1226"/>
                    <a:ext cx="15" cy="7"/>
                  </a:xfrm>
                  <a:prstGeom prst="line">
                    <a:avLst/>
                  </a:prstGeom>
                  <a:noFill/>
                  <a:ln w="9360">
                    <a:solidFill>
                      <a:srgbClr val="000000"/>
                    </a:solidFill>
                    <a:miter lim="800000"/>
                    <a:headEnd/>
                    <a:tailEnd/>
                  </a:ln>
                </p:spPr>
                <p:txBody>
                  <a:bodyPr/>
                  <a:lstStyle/>
                  <a:p>
                    <a:endParaRPr lang="en-GB"/>
                  </a:p>
                </p:txBody>
              </p:sp>
              <p:sp>
                <p:nvSpPr>
                  <p:cNvPr id="54041" name="Line 1906"/>
                  <p:cNvSpPr>
                    <a:spLocks noChangeShapeType="1"/>
                  </p:cNvSpPr>
                  <p:nvPr/>
                </p:nvSpPr>
                <p:spPr bwMode="auto">
                  <a:xfrm flipH="1">
                    <a:off x="3247" y="1235"/>
                    <a:ext cx="27" cy="9"/>
                  </a:xfrm>
                  <a:prstGeom prst="line">
                    <a:avLst/>
                  </a:prstGeom>
                  <a:noFill/>
                  <a:ln w="9360">
                    <a:solidFill>
                      <a:srgbClr val="000000"/>
                    </a:solidFill>
                    <a:miter lim="800000"/>
                    <a:headEnd/>
                    <a:tailEnd/>
                  </a:ln>
                </p:spPr>
                <p:txBody>
                  <a:bodyPr/>
                  <a:lstStyle/>
                  <a:p>
                    <a:endParaRPr lang="en-GB"/>
                  </a:p>
                </p:txBody>
              </p:sp>
            </p:grpSp>
            <p:grpSp>
              <p:nvGrpSpPr>
                <p:cNvPr id="55253" name="Group 1907"/>
                <p:cNvGrpSpPr>
                  <a:grpSpLocks/>
                </p:cNvGrpSpPr>
                <p:nvPr/>
              </p:nvGrpSpPr>
              <p:grpSpPr bwMode="auto">
                <a:xfrm>
                  <a:off x="3248" y="1247"/>
                  <a:ext cx="25" cy="17"/>
                  <a:chOff x="3248" y="1247"/>
                  <a:chExt cx="25" cy="17"/>
                </a:xfrm>
              </p:grpSpPr>
              <p:sp>
                <p:nvSpPr>
                  <p:cNvPr id="54038" name="Line 1908"/>
                  <p:cNvSpPr>
                    <a:spLocks noChangeShapeType="1"/>
                  </p:cNvSpPr>
                  <p:nvPr/>
                </p:nvSpPr>
                <p:spPr bwMode="auto">
                  <a:xfrm>
                    <a:off x="3253" y="1247"/>
                    <a:ext cx="15" cy="7"/>
                  </a:xfrm>
                  <a:prstGeom prst="line">
                    <a:avLst/>
                  </a:prstGeom>
                  <a:noFill/>
                  <a:ln w="9360">
                    <a:solidFill>
                      <a:srgbClr val="000000"/>
                    </a:solidFill>
                    <a:miter lim="800000"/>
                    <a:headEnd/>
                    <a:tailEnd/>
                  </a:ln>
                </p:spPr>
                <p:txBody>
                  <a:bodyPr/>
                  <a:lstStyle/>
                  <a:p>
                    <a:endParaRPr lang="en-GB"/>
                  </a:p>
                </p:txBody>
              </p:sp>
              <p:sp>
                <p:nvSpPr>
                  <p:cNvPr id="54039" name="Line 1909"/>
                  <p:cNvSpPr>
                    <a:spLocks noChangeShapeType="1"/>
                  </p:cNvSpPr>
                  <p:nvPr/>
                </p:nvSpPr>
                <p:spPr bwMode="auto">
                  <a:xfrm flipH="1">
                    <a:off x="3247" y="1255"/>
                    <a:ext cx="27" cy="9"/>
                  </a:xfrm>
                  <a:prstGeom prst="line">
                    <a:avLst/>
                  </a:prstGeom>
                  <a:noFill/>
                  <a:ln w="9360">
                    <a:solidFill>
                      <a:srgbClr val="000000"/>
                    </a:solidFill>
                    <a:miter lim="800000"/>
                    <a:headEnd/>
                    <a:tailEnd/>
                  </a:ln>
                </p:spPr>
                <p:txBody>
                  <a:bodyPr/>
                  <a:lstStyle/>
                  <a:p>
                    <a:endParaRPr lang="en-GB"/>
                  </a:p>
                </p:txBody>
              </p:sp>
            </p:grpSp>
            <p:grpSp>
              <p:nvGrpSpPr>
                <p:cNvPr id="55259" name="Group 1910"/>
                <p:cNvGrpSpPr>
                  <a:grpSpLocks/>
                </p:cNvGrpSpPr>
                <p:nvPr/>
              </p:nvGrpSpPr>
              <p:grpSpPr bwMode="auto">
                <a:xfrm>
                  <a:off x="3248" y="1267"/>
                  <a:ext cx="25" cy="18"/>
                  <a:chOff x="3248" y="1267"/>
                  <a:chExt cx="25" cy="18"/>
                </a:xfrm>
              </p:grpSpPr>
              <p:sp>
                <p:nvSpPr>
                  <p:cNvPr id="54036" name="Line 1911"/>
                  <p:cNvSpPr>
                    <a:spLocks noChangeShapeType="1"/>
                  </p:cNvSpPr>
                  <p:nvPr/>
                </p:nvSpPr>
                <p:spPr bwMode="auto">
                  <a:xfrm>
                    <a:off x="3253" y="1267"/>
                    <a:ext cx="15" cy="7"/>
                  </a:xfrm>
                  <a:prstGeom prst="line">
                    <a:avLst/>
                  </a:prstGeom>
                  <a:noFill/>
                  <a:ln w="9360">
                    <a:solidFill>
                      <a:srgbClr val="000000"/>
                    </a:solidFill>
                    <a:miter lim="800000"/>
                    <a:headEnd/>
                    <a:tailEnd/>
                  </a:ln>
                </p:spPr>
                <p:txBody>
                  <a:bodyPr/>
                  <a:lstStyle/>
                  <a:p>
                    <a:endParaRPr lang="en-GB"/>
                  </a:p>
                </p:txBody>
              </p:sp>
              <p:sp>
                <p:nvSpPr>
                  <p:cNvPr id="54037" name="Line 1912"/>
                  <p:cNvSpPr>
                    <a:spLocks noChangeShapeType="1"/>
                  </p:cNvSpPr>
                  <p:nvPr/>
                </p:nvSpPr>
                <p:spPr bwMode="auto">
                  <a:xfrm flipH="1">
                    <a:off x="3247" y="1276"/>
                    <a:ext cx="27" cy="9"/>
                  </a:xfrm>
                  <a:prstGeom prst="line">
                    <a:avLst/>
                  </a:prstGeom>
                  <a:noFill/>
                  <a:ln w="9360">
                    <a:solidFill>
                      <a:srgbClr val="000000"/>
                    </a:solidFill>
                    <a:miter lim="800000"/>
                    <a:headEnd/>
                    <a:tailEnd/>
                  </a:ln>
                </p:spPr>
                <p:txBody>
                  <a:bodyPr/>
                  <a:lstStyle/>
                  <a:p>
                    <a:endParaRPr lang="en-GB"/>
                  </a:p>
                </p:txBody>
              </p:sp>
            </p:grpSp>
          </p:grpSp>
          <p:grpSp>
            <p:nvGrpSpPr>
              <p:cNvPr id="55260" name="Group 1913"/>
              <p:cNvGrpSpPr>
                <a:grpSpLocks/>
              </p:cNvGrpSpPr>
              <p:nvPr/>
            </p:nvGrpSpPr>
            <p:grpSpPr bwMode="auto">
              <a:xfrm>
                <a:off x="3279" y="1159"/>
                <a:ext cx="25" cy="126"/>
                <a:chOff x="3279" y="1159"/>
                <a:chExt cx="25" cy="126"/>
              </a:xfrm>
            </p:grpSpPr>
            <p:sp>
              <p:nvSpPr>
                <p:cNvPr id="54010" name="Line 1914"/>
                <p:cNvSpPr>
                  <a:spLocks noChangeShapeType="1"/>
                </p:cNvSpPr>
                <p:nvPr/>
              </p:nvSpPr>
              <p:spPr bwMode="auto">
                <a:xfrm flipH="1">
                  <a:off x="3278" y="1159"/>
                  <a:ext cx="20" cy="5"/>
                </a:xfrm>
                <a:prstGeom prst="line">
                  <a:avLst/>
                </a:prstGeom>
                <a:noFill/>
                <a:ln w="9360">
                  <a:solidFill>
                    <a:srgbClr val="000000"/>
                  </a:solidFill>
                  <a:miter lim="800000"/>
                  <a:headEnd/>
                  <a:tailEnd/>
                </a:ln>
              </p:spPr>
              <p:txBody>
                <a:bodyPr/>
                <a:lstStyle/>
                <a:p>
                  <a:endParaRPr lang="en-GB"/>
                </a:p>
              </p:txBody>
            </p:sp>
            <p:grpSp>
              <p:nvGrpSpPr>
                <p:cNvPr id="55262" name="Group 1915"/>
                <p:cNvGrpSpPr>
                  <a:grpSpLocks/>
                </p:cNvGrpSpPr>
                <p:nvPr/>
              </p:nvGrpSpPr>
              <p:grpSpPr bwMode="auto">
                <a:xfrm>
                  <a:off x="3279" y="1165"/>
                  <a:ext cx="24" cy="18"/>
                  <a:chOff x="3279" y="1165"/>
                  <a:chExt cx="24" cy="18"/>
                </a:xfrm>
              </p:grpSpPr>
              <p:sp>
                <p:nvSpPr>
                  <p:cNvPr id="54027" name="Line 1916"/>
                  <p:cNvSpPr>
                    <a:spLocks noChangeShapeType="1"/>
                  </p:cNvSpPr>
                  <p:nvPr/>
                </p:nvSpPr>
                <p:spPr bwMode="auto">
                  <a:xfrm>
                    <a:off x="3284" y="1165"/>
                    <a:ext cx="15" cy="7"/>
                  </a:xfrm>
                  <a:prstGeom prst="line">
                    <a:avLst/>
                  </a:prstGeom>
                  <a:noFill/>
                  <a:ln w="9360">
                    <a:solidFill>
                      <a:srgbClr val="000000"/>
                    </a:solidFill>
                    <a:miter lim="800000"/>
                    <a:headEnd/>
                    <a:tailEnd/>
                  </a:ln>
                </p:spPr>
                <p:txBody>
                  <a:bodyPr/>
                  <a:lstStyle/>
                  <a:p>
                    <a:endParaRPr lang="en-GB"/>
                  </a:p>
                </p:txBody>
              </p:sp>
              <p:sp>
                <p:nvSpPr>
                  <p:cNvPr id="54028" name="Line 1917"/>
                  <p:cNvSpPr>
                    <a:spLocks noChangeShapeType="1"/>
                  </p:cNvSpPr>
                  <p:nvPr/>
                </p:nvSpPr>
                <p:spPr bwMode="auto">
                  <a:xfrm flipH="1">
                    <a:off x="3279" y="1174"/>
                    <a:ext cx="26" cy="9"/>
                  </a:xfrm>
                  <a:prstGeom prst="line">
                    <a:avLst/>
                  </a:prstGeom>
                  <a:noFill/>
                  <a:ln w="9360">
                    <a:solidFill>
                      <a:srgbClr val="000000"/>
                    </a:solidFill>
                    <a:miter lim="800000"/>
                    <a:headEnd/>
                    <a:tailEnd/>
                  </a:ln>
                </p:spPr>
                <p:txBody>
                  <a:bodyPr/>
                  <a:lstStyle/>
                  <a:p>
                    <a:endParaRPr lang="en-GB"/>
                  </a:p>
                </p:txBody>
              </p:sp>
            </p:grpSp>
            <p:grpSp>
              <p:nvGrpSpPr>
                <p:cNvPr id="55263" name="Group 1918"/>
                <p:cNvGrpSpPr>
                  <a:grpSpLocks/>
                </p:cNvGrpSpPr>
                <p:nvPr/>
              </p:nvGrpSpPr>
              <p:grpSpPr bwMode="auto">
                <a:xfrm>
                  <a:off x="3279" y="1186"/>
                  <a:ext cx="24" cy="18"/>
                  <a:chOff x="3279" y="1186"/>
                  <a:chExt cx="24" cy="18"/>
                </a:xfrm>
              </p:grpSpPr>
              <p:sp>
                <p:nvSpPr>
                  <p:cNvPr id="54025" name="Line 1919"/>
                  <p:cNvSpPr>
                    <a:spLocks noChangeShapeType="1"/>
                  </p:cNvSpPr>
                  <p:nvPr/>
                </p:nvSpPr>
                <p:spPr bwMode="auto">
                  <a:xfrm>
                    <a:off x="3284" y="1186"/>
                    <a:ext cx="15" cy="7"/>
                  </a:xfrm>
                  <a:prstGeom prst="line">
                    <a:avLst/>
                  </a:prstGeom>
                  <a:noFill/>
                  <a:ln w="9360">
                    <a:solidFill>
                      <a:srgbClr val="000000"/>
                    </a:solidFill>
                    <a:miter lim="800000"/>
                    <a:headEnd/>
                    <a:tailEnd/>
                  </a:ln>
                </p:spPr>
                <p:txBody>
                  <a:bodyPr/>
                  <a:lstStyle/>
                  <a:p>
                    <a:endParaRPr lang="en-GB"/>
                  </a:p>
                </p:txBody>
              </p:sp>
              <p:sp>
                <p:nvSpPr>
                  <p:cNvPr id="54026" name="Line 1920"/>
                  <p:cNvSpPr>
                    <a:spLocks noChangeShapeType="1"/>
                  </p:cNvSpPr>
                  <p:nvPr/>
                </p:nvSpPr>
                <p:spPr bwMode="auto">
                  <a:xfrm flipH="1">
                    <a:off x="3279" y="1195"/>
                    <a:ext cx="26" cy="9"/>
                  </a:xfrm>
                  <a:prstGeom prst="line">
                    <a:avLst/>
                  </a:prstGeom>
                  <a:noFill/>
                  <a:ln w="9360">
                    <a:solidFill>
                      <a:srgbClr val="000000"/>
                    </a:solidFill>
                    <a:miter lim="800000"/>
                    <a:headEnd/>
                    <a:tailEnd/>
                  </a:ln>
                </p:spPr>
                <p:txBody>
                  <a:bodyPr/>
                  <a:lstStyle/>
                  <a:p>
                    <a:endParaRPr lang="en-GB"/>
                  </a:p>
                </p:txBody>
              </p:sp>
            </p:grpSp>
            <p:grpSp>
              <p:nvGrpSpPr>
                <p:cNvPr id="55264" name="Group 1921"/>
                <p:cNvGrpSpPr>
                  <a:grpSpLocks/>
                </p:cNvGrpSpPr>
                <p:nvPr/>
              </p:nvGrpSpPr>
              <p:grpSpPr bwMode="auto">
                <a:xfrm>
                  <a:off x="3279" y="1206"/>
                  <a:ext cx="24" cy="18"/>
                  <a:chOff x="3279" y="1206"/>
                  <a:chExt cx="24" cy="18"/>
                </a:xfrm>
              </p:grpSpPr>
              <p:sp>
                <p:nvSpPr>
                  <p:cNvPr id="54023" name="Line 1922"/>
                  <p:cNvSpPr>
                    <a:spLocks noChangeShapeType="1"/>
                  </p:cNvSpPr>
                  <p:nvPr/>
                </p:nvSpPr>
                <p:spPr bwMode="auto">
                  <a:xfrm>
                    <a:off x="3284" y="1206"/>
                    <a:ext cx="15" cy="7"/>
                  </a:xfrm>
                  <a:prstGeom prst="line">
                    <a:avLst/>
                  </a:prstGeom>
                  <a:noFill/>
                  <a:ln w="9360">
                    <a:solidFill>
                      <a:srgbClr val="000000"/>
                    </a:solidFill>
                    <a:miter lim="800000"/>
                    <a:headEnd/>
                    <a:tailEnd/>
                  </a:ln>
                </p:spPr>
                <p:txBody>
                  <a:bodyPr/>
                  <a:lstStyle/>
                  <a:p>
                    <a:endParaRPr lang="en-GB"/>
                  </a:p>
                </p:txBody>
              </p:sp>
              <p:sp>
                <p:nvSpPr>
                  <p:cNvPr id="54024" name="Line 1923"/>
                  <p:cNvSpPr>
                    <a:spLocks noChangeShapeType="1"/>
                  </p:cNvSpPr>
                  <p:nvPr/>
                </p:nvSpPr>
                <p:spPr bwMode="auto">
                  <a:xfrm flipH="1">
                    <a:off x="3279" y="1215"/>
                    <a:ext cx="26" cy="9"/>
                  </a:xfrm>
                  <a:prstGeom prst="line">
                    <a:avLst/>
                  </a:prstGeom>
                  <a:noFill/>
                  <a:ln w="9360">
                    <a:solidFill>
                      <a:srgbClr val="000000"/>
                    </a:solidFill>
                    <a:miter lim="800000"/>
                    <a:headEnd/>
                    <a:tailEnd/>
                  </a:ln>
                </p:spPr>
                <p:txBody>
                  <a:bodyPr/>
                  <a:lstStyle/>
                  <a:p>
                    <a:endParaRPr lang="en-GB"/>
                  </a:p>
                </p:txBody>
              </p:sp>
            </p:grpSp>
            <p:grpSp>
              <p:nvGrpSpPr>
                <p:cNvPr id="55265" name="Group 1924"/>
                <p:cNvGrpSpPr>
                  <a:grpSpLocks/>
                </p:cNvGrpSpPr>
                <p:nvPr/>
              </p:nvGrpSpPr>
              <p:grpSpPr bwMode="auto">
                <a:xfrm>
                  <a:off x="3279" y="1226"/>
                  <a:ext cx="24" cy="18"/>
                  <a:chOff x="3279" y="1226"/>
                  <a:chExt cx="24" cy="18"/>
                </a:xfrm>
              </p:grpSpPr>
              <p:sp>
                <p:nvSpPr>
                  <p:cNvPr id="54021" name="Line 1925"/>
                  <p:cNvSpPr>
                    <a:spLocks noChangeShapeType="1"/>
                  </p:cNvSpPr>
                  <p:nvPr/>
                </p:nvSpPr>
                <p:spPr bwMode="auto">
                  <a:xfrm>
                    <a:off x="3284" y="1226"/>
                    <a:ext cx="15" cy="7"/>
                  </a:xfrm>
                  <a:prstGeom prst="line">
                    <a:avLst/>
                  </a:prstGeom>
                  <a:noFill/>
                  <a:ln w="9360">
                    <a:solidFill>
                      <a:srgbClr val="000000"/>
                    </a:solidFill>
                    <a:miter lim="800000"/>
                    <a:headEnd/>
                    <a:tailEnd/>
                  </a:ln>
                </p:spPr>
                <p:txBody>
                  <a:bodyPr/>
                  <a:lstStyle/>
                  <a:p>
                    <a:endParaRPr lang="en-GB"/>
                  </a:p>
                </p:txBody>
              </p:sp>
              <p:sp>
                <p:nvSpPr>
                  <p:cNvPr id="54022" name="Line 1926"/>
                  <p:cNvSpPr>
                    <a:spLocks noChangeShapeType="1"/>
                  </p:cNvSpPr>
                  <p:nvPr/>
                </p:nvSpPr>
                <p:spPr bwMode="auto">
                  <a:xfrm flipH="1">
                    <a:off x="3279" y="1235"/>
                    <a:ext cx="26" cy="9"/>
                  </a:xfrm>
                  <a:prstGeom prst="line">
                    <a:avLst/>
                  </a:prstGeom>
                  <a:noFill/>
                  <a:ln w="9360">
                    <a:solidFill>
                      <a:srgbClr val="000000"/>
                    </a:solidFill>
                    <a:miter lim="800000"/>
                    <a:headEnd/>
                    <a:tailEnd/>
                  </a:ln>
                </p:spPr>
                <p:txBody>
                  <a:bodyPr/>
                  <a:lstStyle/>
                  <a:p>
                    <a:endParaRPr lang="en-GB"/>
                  </a:p>
                </p:txBody>
              </p:sp>
            </p:grpSp>
            <p:grpSp>
              <p:nvGrpSpPr>
                <p:cNvPr id="55266" name="Group 1927"/>
                <p:cNvGrpSpPr>
                  <a:grpSpLocks/>
                </p:cNvGrpSpPr>
                <p:nvPr/>
              </p:nvGrpSpPr>
              <p:grpSpPr bwMode="auto">
                <a:xfrm>
                  <a:off x="3279" y="1247"/>
                  <a:ext cx="24" cy="17"/>
                  <a:chOff x="3279" y="1247"/>
                  <a:chExt cx="24" cy="17"/>
                </a:xfrm>
              </p:grpSpPr>
              <p:sp>
                <p:nvSpPr>
                  <p:cNvPr id="54019" name="Line 1928"/>
                  <p:cNvSpPr>
                    <a:spLocks noChangeShapeType="1"/>
                  </p:cNvSpPr>
                  <p:nvPr/>
                </p:nvSpPr>
                <p:spPr bwMode="auto">
                  <a:xfrm>
                    <a:off x="3284" y="1247"/>
                    <a:ext cx="15" cy="7"/>
                  </a:xfrm>
                  <a:prstGeom prst="line">
                    <a:avLst/>
                  </a:prstGeom>
                  <a:noFill/>
                  <a:ln w="9360">
                    <a:solidFill>
                      <a:srgbClr val="000000"/>
                    </a:solidFill>
                    <a:miter lim="800000"/>
                    <a:headEnd/>
                    <a:tailEnd/>
                  </a:ln>
                </p:spPr>
                <p:txBody>
                  <a:bodyPr/>
                  <a:lstStyle/>
                  <a:p>
                    <a:endParaRPr lang="en-GB"/>
                  </a:p>
                </p:txBody>
              </p:sp>
              <p:sp>
                <p:nvSpPr>
                  <p:cNvPr id="54020" name="Line 1929"/>
                  <p:cNvSpPr>
                    <a:spLocks noChangeShapeType="1"/>
                  </p:cNvSpPr>
                  <p:nvPr/>
                </p:nvSpPr>
                <p:spPr bwMode="auto">
                  <a:xfrm flipH="1">
                    <a:off x="3279" y="1255"/>
                    <a:ext cx="26" cy="9"/>
                  </a:xfrm>
                  <a:prstGeom prst="line">
                    <a:avLst/>
                  </a:prstGeom>
                  <a:noFill/>
                  <a:ln w="9360">
                    <a:solidFill>
                      <a:srgbClr val="000000"/>
                    </a:solidFill>
                    <a:miter lim="800000"/>
                    <a:headEnd/>
                    <a:tailEnd/>
                  </a:ln>
                </p:spPr>
                <p:txBody>
                  <a:bodyPr/>
                  <a:lstStyle/>
                  <a:p>
                    <a:endParaRPr lang="en-GB"/>
                  </a:p>
                </p:txBody>
              </p:sp>
            </p:grpSp>
            <p:grpSp>
              <p:nvGrpSpPr>
                <p:cNvPr id="55267" name="Group 1930"/>
                <p:cNvGrpSpPr>
                  <a:grpSpLocks/>
                </p:cNvGrpSpPr>
                <p:nvPr/>
              </p:nvGrpSpPr>
              <p:grpSpPr bwMode="auto">
                <a:xfrm>
                  <a:off x="3279" y="1267"/>
                  <a:ext cx="24" cy="18"/>
                  <a:chOff x="3279" y="1267"/>
                  <a:chExt cx="24" cy="18"/>
                </a:xfrm>
              </p:grpSpPr>
              <p:sp>
                <p:nvSpPr>
                  <p:cNvPr id="54017" name="Line 1931"/>
                  <p:cNvSpPr>
                    <a:spLocks noChangeShapeType="1"/>
                  </p:cNvSpPr>
                  <p:nvPr/>
                </p:nvSpPr>
                <p:spPr bwMode="auto">
                  <a:xfrm>
                    <a:off x="3284" y="1267"/>
                    <a:ext cx="15" cy="7"/>
                  </a:xfrm>
                  <a:prstGeom prst="line">
                    <a:avLst/>
                  </a:prstGeom>
                  <a:noFill/>
                  <a:ln w="9360">
                    <a:solidFill>
                      <a:srgbClr val="000000"/>
                    </a:solidFill>
                    <a:miter lim="800000"/>
                    <a:headEnd/>
                    <a:tailEnd/>
                  </a:ln>
                </p:spPr>
                <p:txBody>
                  <a:bodyPr/>
                  <a:lstStyle/>
                  <a:p>
                    <a:endParaRPr lang="en-GB"/>
                  </a:p>
                </p:txBody>
              </p:sp>
              <p:sp>
                <p:nvSpPr>
                  <p:cNvPr id="54018" name="Line 1932"/>
                  <p:cNvSpPr>
                    <a:spLocks noChangeShapeType="1"/>
                  </p:cNvSpPr>
                  <p:nvPr/>
                </p:nvSpPr>
                <p:spPr bwMode="auto">
                  <a:xfrm flipH="1">
                    <a:off x="3279" y="1276"/>
                    <a:ext cx="26" cy="9"/>
                  </a:xfrm>
                  <a:prstGeom prst="line">
                    <a:avLst/>
                  </a:prstGeom>
                  <a:noFill/>
                  <a:ln w="9360">
                    <a:solidFill>
                      <a:srgbClr val="000000"/>
                    </a:solidFill>
                    <a:miter lim="800000"/>
                    <a:headEnd/>
                    <a:tailEnd/>
                  </a:ln>
                </p:spPr>
                <p:txBody>
                  <a:bodyPr/>
                  <a:lstStyle/>
                  <a:p>
                    <a:endParaRPr lang="en-GB"/>
                  </a:p>
                </p:txBody>
              </p:sp>
            </p:grpSp>
          </p:grpSp>
        </p:grpSp>
        <p:grpSp>
          <p:nvGrpSpPr>
            <p:cNvPr id="55281" name="Group 1933"/>
            <p:cNvGrpSpPr>
              <a:grpSpLocks/>
            </p:cNvGrpSpPr>
            <p:nvPr/>
          </p:nvGrpSpPr>
          <p:grpSpPr bwMode="auto">
            <a:xfrm>
              <a:off x="3219" y="1293"/>
              <a:ext cx="100" cy="192"/>
              <a:chOff x="3219" y="1293"/>
              <a:chExt cx="100" cy="192"/>
            </a:xfrm>
          </p:grpSpPr>
          <p:sp>
            <p:nvSpPr>
              <p:cNvPr id="53958" name="Oval 1934"/>
              <p:cNvSpPr>
                <a:spLocks noChangeArrowheads="1"/>
              </p:cNvSpPr>
              <p:nvPr/>
            </p:nvSpPr>
            <p:spPr bwMode="auto">
              <a:xfrm rot="10800000">
                <a:off x="3266" y="1457"/>
                <a:ext cx="54" cy="29"/>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3959" name="Line 1935"/>
              <p:cNvSpPr>
                <a:spLocks noChangeShapeType="1"/>
              </p:cNvSpPr>
              <p:nvPr/>
            </p:nvSpPr>
            <p:spPr bwMode="auto">
              <a:xfrm flipV="1">
                <a:off x="3291" y="1425"/>
                <a:ext cx="0" cy="25"/>
              </a:xfrm>
              <a:prstGeom prst="line">
                <a:avLst/>
              </a:prstGeom>
              <a:noFill/>
              <a:ln w="9360">
                <a:solidFill>
                  <a:srgbClr val="000000"/>
                </a:solidFill>
                <a:miter lim="800000"/>
                <a:headEnd/>
                <a:tailEnd/>
              </a:ln>
            </p:spPr>
            <p:txBody>
              <a:bodyPr/>
              <a:lstStyle/>
              <a:p>
                <a:endParaRPr lang="en-GB"/>
              </a:p>
            </p:txBody>
          </p:sp>
          <p:sp>
            <p:nvSpPr>
              <p:cNvPr id="53960" name="Line 1936"/>
              <p:cNvSpPr>
                <a:spLocks noChangeShapeType="1"/>
              </p:cNvSpPr>
              <p:nvPr/>
            </p:nvSpPr>
            <p:spPr bwMode="auto">
              <a:xfrm flipH="1">
                <a:off x="3225" y="1430"/>
                <a:ext cx="70" cy="0"/>
              </a:xfrm>
              <a:prstGeom prst="line">
                <a:avLst/>
              </a:prstGeom>
              <a:noFill/>
              <a:ln w="9360">
                <a:solidFill>
                  <a:srgbClr val="000000"/>
                </a:solidFill>
                <a:miter lim="800000"/>
                <a:headEnd/>
                <a:tailEnd/>
              </a:ln>
            </p:spPr>
            <p:txBody>
              <a:bodyPr/>
              <a:lstStyle/>
              <a:p>
                <a:endParaRPr lang="en-GB"/>
              </a:p>
            </p:txBody>
          </p:sp>
          <p:sp>
            <p:nvSpPr>
              <p:cNvPr id="53961" name="Line 1937"/>
              <p:cNvSpPr>
                <a:spLocks noChangeShapeType="1"/>
              </p:cNvSpPr>
              <p:nvPr/>
            </p:nvSpPr>
            <p:spPr bwMode="auto">
              <a:xfrm flipV="1">
                <a:off x="3231" y="1417"/>
                <a:ext cx="0" cy="17"/>
              </a:xfrm>
              <a:prstGeom prst="line">
                <a:avLst/>
              </a:prstGeom>
              <a:noFill/>
              <a:ln w="9360">
                <a:solidFill>
                  <a:srgbClr val="000000"/>
                </a:solidFill>
                <a:miter lim="800000"/>
                <a:headEnd/>
                <a:tailEnd/>
              </a:ln>
            </p:spPr>
            <p:txBody>
              <a:bodyPr/>
              <a:lstStyle/>
              <a:p>
                <a:endParaRPr lang="en-GB"/>
              </a:p>
            </p:txBody>
          </p:sp>
          <p:sp>
            <p:nvSpPr>
              <p:cNvPr id="53962" name="Line 1938"/>
              <p:cNvSpPr>
                <a:spLocks noChangeShapeType="1"/>
              </p:cNvSpPr>
              <p:nvPr/>
            </p:nvSpPr>
            <p:spPr bwMode="auto">
              <a:xfrm flipV="1">
                <a:off x="3261" y="1417"/>
                <a:ext cx="0" cy="17"/>
              </a:xfrm>
              <a:prstGeom prst="line">
                <a:avLst/>
              </a:prstGeom>
              <a:noFill/>
              <a:ln w="9360">
                <a:solidFill>
                  <a:srgbClr val="000000"/>
                </a:solidFill>
                <a:miter lim="800000"/>
                <a:headEnd/>
                <a:tailEnd/>
              </a:ln>
            </p:spPr>
            <p:txBody>
              <a:bodyPr/>
              <a:lstStyle/>
              <a:p>
                <a:endParaRPr lang="en-GB"/>
              </a:p>
            </p:txBody>
          </p:sp>
          <p:grpSp>
            <p:nvGrpSpPr>
              <p:cNvPr id="55282" name="Group 1939"/>
              <p:cNvGrpSpPr>
                <a:grpSpLocks/>
              </p:cNvGrpSpPr>
              <p:nvPr/>
            </p:nvGrpSpPr>
            <p:grpSpPr bwMode="auto">
              <a:xfrm>
                <a:off x="3249" y="1293"/>
                <a:ext cx="25" cy="132"/>
                <a:chOff x="3249" y="1293"/>
                <a:chExt cx="25" cy="132"/>
              </a:xfrm>
            </p:grpSpPr>
            <p:sp>
              <p:nvSpPr>
                <p:cNvPr id="53984" name="Line 1940"/>
                <p:cNvSpPr>
                  <a:spLocks noChangeShapeType="1"/>
                </p:cNvSpPr>
                <p:nvPr/>
              </p:nvSpPr>
              <p:spPr bwMode="auto">
                <a:xfrm flipV="1">
                  <a:off x="3261" y="1410"/>
                  <a:ext cx="9" cy="16"/>
                </a:xfrm>
                <a:prstGeom prst="line">
                  <a:avLst/>
                </a:prstGeom>
                <a:noFill/>
                <a:ln w="9360">
                  <a:solidFill>
                    <a:srgbClr val="000000"/>
                  </a:solidFill>
                  <a:miter lim="800000"/>
                  <a:headEnd/>
                  <a:tailEnd/>
                </a:ln>
              </p:spPr>
              <p:txBody>
                <a:bodyPr/>
                <a:lstStyle/>
                <a:p>
                  <a:endParaRPr lang="en-GB"/>
                </a:p>
              </p:txBody>
            </p:sp>
            <p:grpSp>
              <p:nvGrpSpPr>
                <p:cNvPr id="55283" name="Group 1941"/>
                <p:cNvGrpSpPr>
                  <a:grpSpLocks/>
                </p:cNvGrpSpPr>
                <p:nvPr/>
              </p:nvGrpSpPr>
              <p:grpSpPr bwMode="auto">
                <a:xfrm>
                  <a:off x="3249" y="1393"/>
                  <a:ext cx="25" cy="25"/>
                  <a:chOff x="3249" y="1393"/>
                  <a:chExt cx="25" cy="25"/>
                </a:xfrm>
              </p:grpSpPr>
              <p:sp>
                <p:nvSpPr>
                  <p:cNvPr id="54001" name="Line 1942"/>
                  <p:cNvSpPr>
                    <a:spLocks noChangeShapeType="1"/>
                  </p:cNvSpPr>
                  <p:nvPr/>
                </p:nvSpPr>
                <p:spPr bwMode="auto">
                  <a:xfrm flipH="1" flipV="1">
                    <a:off x="3248" y="1402"/>
                    <a:ext cx="27" cy="17"/>
                  </a:xfrm>
                  <a:prstGeom prst="line">
                    <a:avLst/>
                  </a:prstGeom>
                  <a:noFill/>
                  <a:ln w="9360">
                    <a:solidFill>
                      <a:srgbClr val="000000"/>
                    </a:solidFill>
                    <a:miter lim="800000"/>
                    <a:headEnd/>
                    <a:tailEnd/>
                  </a:ln>
                </p:spPr>
                <p:txBody>
                  <a:bodyPr/>
                  <a:lstStyle/>
                  <a:p>
                    <a:endParaRPr lang="en-GB"/>
                  </a:p>
                </p:txBody>
              </p:sp>
              <p:sp>
                <p:nvSpPr>
                  <p:cNvPr id="54002" name="Line 1943"/>
                  <p:cNvSpPr>
                    <a:spLocks noChangeShapeType="1"/>
                  </p:cNvSpPr>
                  <p:nvPr/>
                </p:nvSpPr>
                <p:spPr bwMode="auto">
                  <a:xfrm flipV="1">
                    <a:off x="3254" y="1392"/>
                    <a:ext cx="16" cy="19"/>
                  </a:xfrm>
                  <a:prstGeom prst="line">
                    <a:avLst/>
                  </a:prstGeom>
                  <a:noFill/>
                  <a:ln w="9360">
                    <a:solidFill>
                      <a:srgbClr val="000000"/>
                    </a:solidFill>
                    <a:miter lim="800000"/>
                    <a:headEnd/>
                    <a:tailEnd/>
                  </a:ln>
                </p:spPr>
                <p:txBody>
                  <a:bodyPr/>
                  <a:lstStyle/>
                  <a:p>
                    <a:endParaRPr lang="en-GB"/>
                  </a:p>
                </p:txBody>
              </p:sp>
            </p:grpSp>
            <p:grpSp>
              <p:nvGrpSpPr>
                <p:cNvPr id="55284" name="Group 1944"/>
                <p:cNvGrpSpPr>
                  <a:grpSpLocks/>
                </p:cNvGrpSpPr>
                <p:nvPr/>
              </p:nvGrpSpPr>
              <p:grpSpPr bwMode="auto">
                <a:xfrm>
                  <a:off x="3249" y="1372"/>
                  <a:ext cx="25" cy="25"/>
                  <a:chOff x="3249" y="1372"/>
                  <a:chExt cx="25" cy="25"/>
                </a:xfrm>
              </p:grpSpPr>
              <p:sp>
                <p:nvSpPr>
                  <p:cNvPr id="53999" name="Line 1945"/>
                  <p:cNvSpPr>
                    <a:spLocks noChangeShapeType="1"/>
                  </p:cNvSpPr>
                  <p:nvPr/>
                </p:nvSpPr>
                <p:spPr bwMode="auto">
                  <a:xfrm flipH="1" flipV="1">
                    <a:off x="3248" y="1382"/>
                    <a:ext cx="27" cy="17"/>
                  </a:xfrm>
                  <a:prstGeom prst="line">
                    <a:avLst/>
                  </a:prstGeom>
                  <a:noFill/>
                  <a:ln w="9360">
                    <a:solidFill>
                      <a:srgbClr val="000000"/>
                    </a:solidFill>
                    <a:miter lim="800000"/>
                    <a:headEnd/>
                    <a:tailEnd/>
                  </a:ln>
                </p:spPr>
                <p:txBody>
                  <a:bodyPr/>
                  <a:lstStyle/>
                  <a:p>
                    <a:endParaRPr lang="en-GB"/>
                  </a:p>
                </p:txBody>
              </p:sp>
              <p:sp>
                <p:nvSpPr>
                  <p:cNvPr id="54000" name="Line 1946"/>
                  <p:cNvSpPr>
                    <a:spLocks noChangeShapeType="1"/>
                  </p:cNvSpPr>
                  <p:nvPr/>
                </p:nvSpPr>
                <p:spPr bwMode="auto">
                  <a:xfrm flipV="1">
                    <a:off x="3254" y="1372"/>
                    <a:ext cx="16" cy="19"/>
                  </a:xfrm>
                  <a:prstGeom prst="line">
                    <a:avLst/>
                  </a:prstGeom>
                  <a:noFill/>
                  <a:ln w="9360">
                    <a:solidFill>
                      <a:srgbClr val="000000"/>
                    </a:solidFill>
                    <a:miter lim="800000"/>
                    <a:headEnd/>
                    <a:tailEnd/>
                  </a:ln>
                </p:spPr>
                <p:txBody>
                  <a:bodyPr/>
                  <a:lstStyle/>
                  <a:p>
                    <a:endParaRPr lang="en-GB"/>
                  </a:p>
                </p:txBody>
              </p:sp>
            </p:grpSp>
            <p:grpSp>
              <p:nvGrpSpPr>
                <p:cNvPr id="55285" name="Group 1947"/>
                <p:cNvGrpSpPr>
                  <a:grpSpLocks/>
                </p:cNvGrpSpPr>
                <p:nvPr/>
              </p:nvGrpSpPr>
              <p:grpSpPr bwMode="auto">
                <a:xfrm>
                  <a:off x="3249" y="1353"/>
                  <a:ext cx="25" cy="25"/>
                  <a:chOff x="3249" y="1353"/>
                  <a:chExt cx="25" cy="25"/>
                </a:xfrm>
              </p:grpSpPr>
              <p:sp>
                <p:nvSpPr>
                  <p:cNvPr id="53997" name="Line 1948"/>
                  <p:cNvSpPr>
                    <a:spLocks noChangeShapeType="1"/>
                  </p:cNvSpPr>
                  <p:nvPr/>
                </p:nvSpPr>
                <p:spPr bwMode="auto">
                  <a:xfrm flipH="1" flipV="1">
                    <a:off x="3248" y="1362"/>
                    <a:ext cx="27" cy="17"/>
                  </a:xfrm>
                  <a:prstGeom prst="line">
                    <a:avLst/>
                  </a:prstGeom>
                  <a:noFill/>
                  <a:ln w="9360">
                    <a:solidFill>
                      <a:srgbClr val="000000"/>
                    </a:solidFill>
                    <a:miter lim="800000"/>
                    <a:headEnd/>
                    <a:tailEnd/>
                  </a:ln>
                </p:spPr>
                <p:txBody>
                  <a:bodyPr/>
                  <a:lstStyle/>
                  <a:p>
                    <a:endParaRPr lang="en-GB"/>
                  </a:p>
                </p:txBody>
              </p:sp>
              <p:sp>
                <p:nvSpPr>
                  <p:cNvPr id="53998" name="Line 1949"/>
                  <p:cNvSpPr>
                    <a:spLocks noChangeShapeType="1"/>
                  </p:cNvSpPr>
                  <p:nvPr/>
                </p:nvSpPr>
                <p:spPr bwMode="auto">
                  <a:xfrm flipV="1">
                    <a:off x="3254" y="1352"/>
                    <a:ext cx="16" cy="19"/>
                  </a:xfrm>
                  <a:prstGeom prst="line">
                    <a:avLst/>
                  </a:prstGeom>
                  <a:noFill/>
                  <a:ln w="9360">
                    <a:solidFill>
                      <a:srgbClr val="000000"/>
                    </a:solidFill>
                    <a:miter lim="800000"/>
                    <a:headEnd/>
                    <a:tailEnd/>
                  </a:ln>
                </p:spPr>
                <p:txBody>
                  <a:bodyPr/>
                  <a:lstStyle/>
                  <a:p>
                    <a:endParaRPr lang="en-GB"/>
                  </a:p>
                </p:txBody>
              </p:sp>
            </p:grpSp>
            <p:grpSp>
              <p:nvGrpSpPr>
                <p:cNvPr id="55286" name="Group 1950"/>
                <p:cNvGrpSpPr>
                  <a:grpSpLocks/>
                </p:cNvGrpSpPr>
                <p:nvPr/>
              </p:nvGrpSpPr>
              <p:grpSpPr bwMode="auto">
                <a:xfrm>
                  <a:off x="3249" y="1333"/>
                  <a:ext cx="25" cy="25"/>
                  <a:chOff x="3249" y="1333"/>
                  <a:chExt cx="25" cy="25"/>
                </a:xfrm>
              </p:grpSpPr>
              <p:sp>
                <p:nvSpPr>
                  <p:cNvPr id="53995" name="Line 1951"/>
                  <p:cNvSpPr>
                    <a:spLocks noChangeShapeType="1"/>
                  </p:cNvSpPr>
                  <p:nvPr/>
                </p:nvSpPr>
                <p:spPr bwMode="auto">
                  <a:xfrm flipH="1" flipV="1">
                    <a:off x="3248" y="1342"/>
                    <a:ext cx="27" cy="17"/>
                  </a:xfrm>
                  <a:prstGeom prst="line">
                    <a:avLst/>
                  </a:prstGeom>
                  <a:noFill/>
                  <a:ln w="9360">
                    <a:solidFill>
                      <a:srgbClr val="000000"/>
                    </a:solidFill>
                    <a:miter lim="800000"/>
                    <a:headEnd/>
                    <a:tailEnd/>
                  </a:ln>
                </p:spPr>
                <p:txBody>
                  <a:bodyPr/>
                  <a:lstStyle/>
                  <a:p>
                    <a:endParaRPr lang="en-GB"/>
                  </a:p>
                </p:txBody>
              </p:sp>
              <p:sp>
                <p:nvSpPr>
                  <p:cNvPr id="53996" name="Line 1952"/>
                  <p:cNvSpPr>
                    <a:spLocks noChangeShapeType="1"/>
                  </p:cNvSpPr>
                  <p:nvPr/>
                </p:nvSpPr>
                <p:spPr bwMode="auto">
                  <a:xfrm flipV="1">
                    <a:off x="3254" y="1332"/>
                    <a:ext cx="16" cy="19"/>
                  </a:xfrm>
                  <a:prstGeom prst="line">
                    <a:avLst/>
                  </a:prstGeom>
                  <a:noFill/>
                  <a:ln w="9360">
                    <a:solidFill>
                      <a:srgbClr val="000000"/>
                    </a:solidFill>
                    <a:miter lim="800000"/>
                    <a:headEnd/>
                    <a:tailEnd/>
                  </a:ln>
                </p:spPr>
                <p:txBody>
                  <a:bodyPr/>
                  <a:lstStyle/>
                  <a:p>
                    <a:endParaRPr lang="en-GB"/>
                  </a:p>
                </p:txBody>
              </p:sp>
            </p:grpSp>
            <p:grpSp>
              <p:nvGrpSpPr>
                <p:cNvPr id="55304" name="Group 1953"/>
                <p:cNvGrpSpPr>
                  <a:grpSpLocks/>
                </p:cNvGrpSpPr>
                <p:nvPr/>
              </p:nvGrpSpPr>
              <p:grpSpPr bwMode="auto">
                <a:xfrm>
                  <a:off x="3249" y="1313"/>
                  <a:ext cx="25" cy="24"/>
                  <a:chOff x="3249" y="1313"/>
                  <a:chExt cx="25" cy="24"/>
                </a:xfrm>
              </p:grpSpPr>
              <p:sp>
                <p:nvSpPr>
                  <p:cNvPr id="53993" name="Line 1954"/>
                  <p:cNvSpPr>
                    <a:spLocks noChangeShapeType="1"/>
                  </p:cNvSpPr>
                  <p:nvPr/>
                </p:nvSpPr>
                <p:spPr bwMode="auto">
                  <a:xfrm flipH="1" flipV="1">
                    <a:off x="3248" y="1321"/>
                    <a:ext cx="27" cy="17"/>
                  </a:xfrm>
                  <a:prstGeom prst="line">
                    <a:avLst/>
                  </a:prstGeom>
                  <a:noFill/>
                  <a:ln w="9360">
                    <a:solidFill>
                      <a:srgbClr val="000000"/>
                    </a:solidFill>
                    <a:miter lim="800000"/>
                    <a:headEnd/>
                    <a:tailEnd/>
                  </a:ln>
                </p:spPr>
                <p:txBody>
                  <a:bodyPr/>
                  <a:lstStyle/>
                  <a:p>
                    <a:endParaRPr lang="en-GB"/>
                  </a:p>
                </p:txBody>
              </p:sp>
              <p:sp>
                <p:nvSpPr>
                  <p:cNvPr id="53994" name="Line 1955"/>
                  <p:cNvSpPr>
                    <a:spLocks noChangeShapeType="1"/>
                  </p:cNvSpPr>
                  <p:nvPr/>
                </p:nvSpPr>
                <p:spPr bwMode="auto">
                  <a:xfrm flipV="1">
                    <a:off x="3254" y="1313"/>
                    <a:ext cx="16" cy="19"/>
                  </a:xfrm>
                  <a:prstGeom prst="line">
                    <a:avLst/>
                  </a:prstGeom>
                  <a:noFill/>
                  <a:ln w="9360">
                    <a:solidFill>
                      <a:srgbClr val="000000"/>
                    </a:solidFill>
                    <a:miter lim="800000"/>
                    <a:headEnd/>
                    <a:tailEnd/>
                  </a:ln>
                </p:spPr>
                <p:txBody>
                  <a:bodyPr/>
                  <a:lstStyle/>
                  <a:p>
                    <a:endParaRPr lang="en-GB"/>
                  </a:p>
                </p:txBody>
              </p:sp>
            </p:grpSp>
            <p:grpSp>
              <p:nvGrpSpPr>
                <p:cNvPr id="55305" name="Group 1956"/>
                <p:cNvGrpSpPr>
                  <a:grpSpLocks/>
                </p:cNvGrpSpPr>
                <p:nvPr/>
              </p:nvGrpSpPr>
              <p:grpSpPr bwMode="auto">
                <a:xfrm>
                  <a:off x="3249" y="1293"/>
                  <a:ext cx="25" cy="25"/>
                  <a:chOff x="3249" y="1293"/>
                  <a:chExt cx="25" cy="25"/>
                </a:xfrm>
              </p:grpSpPr>
              <p:sp>
                <p:nvSpPr>
                  <p:cNvPr id="53991" name="Line 1957"/>
                  <p:cNvSpPr>
                    <a:spLocks noChangeShapeType="1"/>
                  </p:cNvSpPr>
                  <p:nvPr/>
                </p:nvSpPr>
                <p:spPr bwMode="auto">
                  <a:xfrm flipH="1" flipV="1">
                    <a:off x="3248" y="1302"/>
                    <a:ext cx="27" cy="17"/>
                  </a:xfrm>
                  <a:prstGeom prst="line">
                    <a:avLst/>
                  </a:prstGeom>
                  <a:noFill/>
                  <a:ln w="9360">
                    <a:solidFill>
                      <a:srgbClr val="000000"/>
                    </a:solidFill>
                    <a:miter lim="800000"/>
                    <a:headEnd/>
                    <a:tailEnd/>
                  </a:ln>
                </p:spPr>
                <p:txBody>
                  <a:bodyPr/>
                  <a:lstStyle/>
                  <a:p>
                    <a:endParaRPr lang="en-GB"/>
                  </a:p>
                </p:txBody>
              </p:sp>
              <p:sp>
                <p:nvSpPr>
                  <p:cNvPr id="53992" name="Line 1958"/>
                  <p:cNvSpPr>
                    <a:spLocks noChangeShapeType="1"/>
                  </p:cNvSpPr>
                  <p:nvPr/>
                </p:nvSpPr>
                <p:spPr bwMode="auto">
                  <a:xfrm flipV="1">
                    <a:off x="3254" y="1292"/>
                    <a:ext cx="16" cy="19"/>
                  </a:xfrm>
                  <a:prstGeom prst="line">
                    <a:avLst/>
                  </a:prstGeom>
                  <a:noFill/>
                  <a:ln w="9360">
                    <a:solidFill>
                      <a:srgbClr val="000000"/>
                    </a:solidFill>
                    <a:miter lim="800000"/>
                    <a:headEnd/>
                    <a:tailEnd/>
                  </a:ln>
                </p:spPr>
                <p:txBody>
                  <a:bodyPr/>
                  <a:lstStyle/>
                  <a:p>
                    <a:endParaRPr lang="en-GB"/>
                  </a:p>
                </p:txBody>
              </p:sp>
            </p:grpSp>
          </p:grpSp>
          <p:grpSp>
            <p:nvGrpSpPr>
              <p:cNvPr id="55307" name="Group 1959"/>
              <p:cNvGrpSpPr>
                <a:grpSpLocks/>
              </p:cNvGrpSpPr>
              <p:nvPr/>
            </p:nvGrpSpPr>
            <p:grpSpPr bwMode="auto">
              <a:xfrm>
                <a:off x="3219" y="1293"/>
                <a:ext cx="25" cy="132"/>
                <a:chOff x="3219" y="1293"/>
                <a:chExt cx="25" cy="132"/>
              </a:xfrm>
            </p:grpSpPr>
            <p:sp>
              <p:nvSpPr>
                <p:cNvPr id="53965" name="Line 1960"/>
                <p:cNvSpPr>
                  <a:spLocks noChangeShapeType="1"/>
                </p:cNvSpPr>
                <p:nvPr/>
              </p:nvSpPr>
              <p:spPr bwMode="auto">
                <a:xfrm flipV="1">
                  <a:off x="3231" y="1410"/>
                  <a:ext cx="9" cy="16"/>
                </a:xfrm>
                <a:prstGeom prst="line">
                  <a:avLst/>
                </a:prstGeom>
                <a:noFill/>
                <a:ln w="9360">
                  <a:solidFill>
                    <a:srgbClr val="000000"/>
                  </a:solidFill>
                  <a:miter lim="800000"/>
                  <a:headEnd/>
                  <a:tailEnd/>
                </a:ln>
              </p:spPr>
              <p:txBody>
                <a:bodyPr/>
                <a:lstStyle/>
                <a:p>
                  <a:endParaRPr lang="en-GB"/>
                </a:p>
              </p:txBody>
            </p:sp>
            <p:grpSp>
              <p:nvGrpSpPr>
                <p:cNvPr id="55308" name="Group 1961"/>
                <p:cNvGrpSpPr>
                  <a:grpSpLocks/>
                </p:cNvGrpSpPr>
                <p:nvPr/>
              </p:nvGrpSpPr>
              <p:grpSpPr bwMode="auto">
                <a:xfrm>
                  <a:off x="3219" y="1393"/>
                  <a:ext cx="25" cy="25"/>
                  <a:chOff x="3219" y="1393"/>
                  <a:chExt cx="25" cy="25"/>
                </a:xfrm>
              </p:grpSpPr>
              <p:sp>
                <p:nvSpPr>
                  <p:cNvPr id="53982" name="Line 1962"/>
                  <p:cNvSpPr>
                    <a:spLocks noChangeShapeType="1"/>
                  </p:cNvSpPr>
                  <p:nvPr/>
                </p:nvSpPr>
                <p:spPr bwMode="auto">
                  <a:xfrm flipH="1" flipV="1">
                    <a:off x="3218" y="1402"/>
                    <a:ext cx="27" cy="17"/>
                  </a:xfrm>
                  <a:prstGeom prst="line">
                    <a:avLst/>
                  </a:prstGeom>
                  <a:noFill/>
                  <a:ln w="9360">
                    <a:solidFill>
                      <a:srgbClr val="000000"/>
                    </a:solidFill>
                    <a:miter lim="800000"/>
                    <a:headEnd/>
                    <a:tailEnd/>
                  </a:ln>
                </p:spPr>
                <p:txBody>
                  <a:bodyPr/>
                  <a:lstStyle/>
                  <a:p>
                    <a:endParaRPr lang="en-GB"/>
                  </a:p>
                </p:txBody>
              </p:sp>
              <p:sp>
                <p:nvSpPr>
                  <p:cNvPr id="53983" name="Line 1963"/>
                  <p:cNvSpPr>
                    <a:spLocks noChangeShapeType="1"/>
                  </p:cNvSpPr>
                  <p:nvPr/>
                </p:nvSpPr>
                <p:spPr bwMode="auto">
                  <a:xfrm flipV="1">
                    <a:off x="3225" y="1392"/>
                    <a:ext cx="16" cy="19"/>
                  </a:xfrm>
                  <a:prstGeom prst="line">
                    <a:avLst/>
                  </a:prstGeom>
                  <a:noFill/>
                  <a:ln w="9360">
                    <a:solidFill>
                      <a:srgbClr val="000000"/>
                    </a:solidFill>
                    <a:miter lim="800000"/>
                    <a:headEnd/>
                    <a:tailEnd/>
                  </a:ln>
                </p:spPr>
                <p:txBody>
                  <a:bodyPr/>
                  <a:lstStyle/>
                  <a:p>
                    <a:endParaRPr lang="en-GB"/>
                  </a:p>
                </p:txBody>
              </p:sp>
            </p:grpSp>
            <p:grpSp>
              <p:nvGrpSpPr>
                <p:cNvPr id="55309" name="Group 1964"/>
                <p:cNvGrpSpPr>
                  <a:grpSpLocks/>
                </p:cNvGrpSpPr>
                <p:nvPr/>
              </p:nvGrpSpPr>
              <p:grpSpPr bwMode="auto">
                <a:xfrm>
                  <a:off x="3219" y="1372"/>
                  <a:ext cx="25" cy="25"/>
                  <a:chOff x="3219" y="1372"/>
                  <a:chExt cx="25" cy="25"/>
                </a:xfrm>
              </p:grpSpPr>
              <p:sp>
                <p:nvSpPr>
                  <p:cNvPr id="53980" name="Line 1965"/>
                  <p:cNvSpPr>
                    <a:spLocks noChangeShapeType="1"/>
                  </p:cNvSpPr>
                  <p:nvPr/>
                </p:nvSpPr>
                <p:spPr bwMode="auto">
                  <a:xfrm flipH="1" flipV="1">
                    <a:off x="3218" y="1382"/>
                    <a:ext cx="27" cy="17"/>
                  </a:xfrm>
                  <a:prstGeom prst="line">
                    <a:avLst/>
                  </a:prstGeom>
                  <a:noFill/>
                  <a:ln w="9360">
                    <a:solidFill>
                      <a:srgbClr val="000000"/>
                    </a:solidFill>
                    <a:miter lim="800000"/>
                    <a:headEnd/>
                    <a:tailEnd/>
                  </a:ln>
                </p:spPr>
                <p:txBody>
                  <a:bodyPr/>
                  <a:lstStyle/>
                  <a:p>
                    <a:endParaRPr lang="en-GB"/>
                  </a:p>
                </p:txBody>
              </p:sp>
              <p:sp>
                <p:nvSpPr>
                  <p:cNvPr id="53981" name="Line 1966"/>
                  <p:cNvSpPr>
                    <a:spLocks noChangeShapeType="1"/>
                  </p:cNvSpPr>
                  <p:nvPr/>
                </p:nvSpPr>
                <p:spPr bwMode="auto">
                  <a:xfrm flipV="1">
                    <a:off x="3225" y="1372"/>
                    <a:ext cx="16" cy="19"/>
                  </a:xfrm>
                  <a:prstGeom prst="line">
                    <a:avLst/>
                  </a:prstGeom>
                  <a:noFill/>
                  <a:ln w="9360">
                    <a:solidFill>
                      <a:srgbClr val="000000"/>
                    </a:solidFill>
                    <a:miter lim="800000"/>
                    <a:headEnd/>
                    <a:tailEnd/>
                  </a:ln>
                </p:spPr>
                <p:txBody>
                  <a:bodyPr/>
                  <a:lstStyle/>
                  <a:p>
                    <a:endParaRPr lang="en-GB"/>
                  </a:p>
                </p:txBody>
              </p:sp>
            </p:grpSp>
            <p:grpSp>
              <p:nvGrpSpPr>
                <p:cNvPr id="55310" name="Group 1967"/>
                <p:cNvGrpSpPr>
                  <a:grpSpLocks/>
                </p:cNvGrpSpPr>
                <p:nvPr/>
              </p:nvGrpSpPr>
              <p:grpSpPr bwMode="auto">
                <a:xfrm>
                  <a:off x="3219" y="1353"/>
                  <a:ext cx="25" cy="25"/>
                  <a:chOff x="3219" y="1353"/>
                  <a:chExt cx="25" cy="25"/>
                </a:xfrm>
              </p:grpSpPr>
              <p:sp>
                <p:nvSpPr>
                  <p:cNvPr id="53978" name="Line 1968"/>
                  <p:cNvSpPr>
                    <a:spLocks noChangeShapeType="1"/>
                  </p:cNvSpPr>
                  <p:nvPr/>
                </p:nvSpPr>
                <p:spPr bwMode="auto">
                  <a:xfrm flipH="1" flipV="1">
                    <a:off x="3218" y="1362"/>
                    <a:ext cx="27" cy="17"/>
                  </a:xfrm>
                  <a:prstGeom prst="line">
                    <a:avLst/>
                  </a:prstGeom>
                  <a:noFill/>
                  <a:ln w="9360">
                    <a:solidFill>
                      <a:srgbClr val="000000"/>
                    </a:solidFill>
                    <a:miter lim="800000"/>
                    <a:headEnd/>
                    <a:tailEnd/>
                  </a:ln>
                </p:spPr>
                <p:txBody>
                  <a:bodyPr/>
                  <a:lstStyle/>
                  <a:p>
                    <a:endParaRPr lang="en-GB"/>
                  </a:p>
                </p:txBody>
              </p:sp>
              <p:sp>
                <p:nvSpPr>
                  <p:cNvPr id="53979" name="Line 1969"/>
                  <p:cNvSpPr>
                    <a:spLocks noChangeShapeType="1"/>
                  </p:cNvSpPr>
                  <p:nvPr/>
                </p:nvSpPr>
                <p:spPr bwMode="auto">
                  <a:xfrm flipV="1">
                    <a:off x="3225" y="1352"/>
                    <a:ext cx="16" cy="19"/>
                  </a:xfrm>
                  <a:prstGeom prst="line">
                    <a:avLst/>
                  </a:prstGeom>
                  <a:noFill/>
                  <a:ln w="9360">
                    <a:solidFill>
                      <a:srgbClr val="000000"/>
                    </a:solidFill>
                    <a:miter lim="800000"/>
                    <a:headEnd/>
                    <a:tailEnd/>
                  </a:ln>
                </p:spPr>
                <p:txBody>
                  <a:bodyPr/>
                  <a:lstStyle/>
                  <a:p>
                    <a:endParaRPr lang="en-GB"/>
                  </a:p>
                </p:txBody>
              </p:sp>
            </p:grpSp>
            <p:grpSp>
              <p:nvGrpSpPr>
                <p:cNvPr id="55311" name="Group 1970"/>
                <p:cNvGrpSpPr>
                  <a:grpSpLocks/>
                </p:cNvGrpSpPr>
                <p:nvPr/>
              </p:nvGrpSpPr>
              <p:grpSpPr bwMode="auto">
                <a:xfrm>
                  <a:off x="3219" y="1333"/>
                  <a:ext cx="25" cy="25"/>
                  <a:chOff x="3219" y="1333"/>
                  <a:chExt cx="25" cy="25"/>
                </a:xfrm>
              </p:grpSpPr>
              <p:sp>
                <p:nvSpPr>
                  <p:cNvPr id="53976" name="Line 1971"/>
                  <p:cNvSpPr>
                    <a:spLocks noChangeShapeType="1"/>
                  </p:cNvSpPr>
                  <p:nvPr/>
                </p:nvSpPr>
                <p:spPr bwMode="auto">
                  <a:xfrm flipH="1" flipV="1">
                    <a:off x="3218" y="1342"/>
                    <a:ext cx="27" cy="17"/>
                  </a:xfrm>
                  <a:prstGeom prst="line">
                    <a:avLst/>
                  </a:prstGeom>
                  <a:noFill/>
                  <a:ln w="9360">
                    <a:solidFill>
                      <a:srgbClr val="000000"/>
                    </a:solidFill>
                    <a:miter lim="800000"/>
                    <a:headEnd/>
                    <a:tailEnd/>
                  </a:ln>
                </p:spPr>
                <p:txBody>
                  <a:bodyPr/>
                  <a:lstStyle/>
                  <a:p>
                    <a:endParaRPr lang="en-GB"/>
                  </a:p>
                </p:txBody>
              </p:sp>
              <p:sp>
                <p:nvSpPr>
                  <p:cNvPr id="53977" name="Line 1972"/>
                  <p:cNvSpPr>
                    <a:spLocks noChangeShapeType="1"/>
                  </p:cNvSpPr>
                  <p:nvPr/>
                </p:nvSpPr>
                <p:spPr bwMode="auto">
                  <a:xfrm flipV="1">
                    <a:off x="3225" y="1332"/>
                    <a:ext cx="16" cy="19"/>
                  </a:xfrm>
                  <a:prstGeom prst="line">
                    <a:avLst/>
                  </a:prstGeom>
                  <a:noFill/>
                  <a:ln w="9360">
                    <a:solidFill>
                      <a:srgbClr val="000000"/>
                    </a:solidFill>
                    <a:miter lim="800000"/>
                    <a:headEnd/>
                    <a:tailEnd/>
                  </a:ln>
                </p:spPr>
                <p:txBody>
                  <a:bodyPr/>
                  <a:lstStyle/>
                  <a:p>
                    <a:endParaRPr lang="en-GB"/>
                  </a:p>
                </p:txBody>
              </p:sp>
            </p:grpSp>
            <p:grpSp>
              <p:nvGrpSpPr>
                <p:cNvPr id="55312" name="Group 1973"/>
                <p:cNvGrpSpPr>
                  <a:grpSpLocks/>
                </p:cNvGrpSpPr>
                <p:nvPr/>
              </p:nvGrpSpPr>
              <p:grpSpPr bwMode="auto">
                <a:xfrm>
                  <a:off x="3219" y="1313"/>
                  <a:ext cx="25" cy="24"/>
                  <a:chOff x="3219" y="1313"/>
                  <a:chExt cx="25" cy="24"/>
                </a:xfrm>
              </p:grpSpPr>
              <p:sp>
                <p:nvSpPr>
                  <p:cNvPr id="53974" name="Line 1974"/>
                  <p:cNvSpPr>
                    <a:spLocks noChangeShapeType="1"/>
                  </p:cNvSpPr>
                  <p:nvPr/>
                </p:nvSpPr>
                <p:spPr bwMode="auto">
                  <a:xfrm flipH="1" flipV="1">
                    <a:off x="3218" y="1321"/>
                    <a:ext cx="27" cy="17"/>
                  </a:xfrm>
                  <a:prstGeom prst="line">
                    <a:avLst/>
                  </a:prstGeom>
                  <a:noFill/>
                  <a:ln w="9360">
                    <a:solidFill>
                      <a:srgbClr val="000000"/>
                    </a:solidFill>
                    <a:miter lim="800000"/>
                    <a:headEnd/>
                    <a:tailEnd/>
                  </a:ln>
                </p:spPr>
                <p:txBody>
                  <a:bodyPr/>
                  <a:lstStyle/>
                  <a:p>
                    <a:endParaRPr lang="en-GB"/>
                  </a:p>
                </p:txBody>
              </p:sp>
              <p:sp>
                <p:nvSpPr>
                  <p:cNvPr id="53975" name="Line 1975"/>
                  <p:cNvSpPr>
                    <a:spLocks noChangeShapeType="1"/>
                  </p:cNvSpPr>
                  <p:nvPr/>
                </p:nvSpPr>
                <p:spPr bwMode="auto">
                  <a:xfrm flipV="1">
                    <a:off x="3225" y="1313"/>
                    <a:ext cx="16" cy="19"/>
                  </a:xfrm>
                  <a:prstGeom prst="line">
                    <a:avLst/>
                  </a:prstGeom>
                  <a:noFill/>
                  <a:ln w="9360">
                    <a:solidFill>
                      <a:srgbClr val="000000"/>
                    </a:solidFill>
                    <a:miter lim="800000"/>
                    <a:headEnd/>
                    <a:tailEnd/>
                  </a:ln>
                </p:spPr>
                <p:txBody>
                  <a:bodyPr/>
                  <a:lstStyle/>
                  <a:p>
                    <a:endParaRPr lang="en-GB"/>
                  </a:p>
                </p:txBody>
              </p:sp>
            </p:grpSp>
            <p:grpSp>
              <p:nvGrpSpPr>
                <p:cNvPr id="55326" name="Group 1976"/>
                <p:cNvGrpSpPr>
                  <a:grpSpLocks/>
                </p:cNvGrpSpPr>
                <p:nvPr/>
              </p:nvGrpSpPr>
              <p:grpSpPr bwMode="auto">
                <a:xfrm>
                  <a:off x="3219" y="1293"/>
                  <a:ext cx="25" cy="25"/>
                  <a:chOff x="3219" y="1293"/>
                  <a:chExt cx="25" cy="25"/>
                </a:xfrm>
              </p:grpSpPr>
              <p:sp>
                <p:nvSpPr>
                  <p:cNvPr id="53972" name="Line 1977"/>
                  <p:cNvSpPr>
                    <a:spLocks noChangeShapeType="1"/>
                  </p:cNvSpPr>
                  <p:nvPr/>
                </p:nvSpPr>
                <p:spPr bwMode="auto">
                  <a:xfrm flipH="1" flipV="1">
                    <a:off x="3218" y="1302"/>
                    <a:ext cx="27" cy="17"/>
                  </a:xfrm>
                  <a:prstGeom prst="line">
                    <a:avLst/>
                  </a:prstGeom>
                  <a:noFill/>
                  <a:ln w="9360">
                    <a:solidFill>
                      <a:srgbClr val="000000"/>
                    </a:solidFill>
                    <a:miter lim="800000"/>
                    <a:headEnd/>
                    <a:tailEnd/>
                  </a:ln>
                </p:spPr>
                <p:txBody>
                  <a:bodyPr/>
                  <a:lstStyle/>
                  <a:p>
                    <a:endParaRPr lang="en-GB"/>
                  </a:p>
                </p:txBody>
              </p:sp>
              <p:sp>
                <p:nvSpPr>
                  <p:cNvPr id="53973" name="Line 1978"/>
                  <p:cNvSpPr>
                    <a:spLocks noChangeShapeType="1"/>
                  </p:cNvSpPr>
                  <p:nvPr/>
                </p:nvSpPr>
                <p:spPr bwMode="auto">
                  <a:xfrm flipV="1">
                    <a:off x="3225" y="1292"/>
                    <a:ext cx="16" cy="19"/>
                  </a:xfrm>
                  <a:prstGeom prst="line">
                    <a:avLst/>
                  </a:prstGeom>
                  <a:noFill/>
                  <a:ln w="9360">
                    <a:solidFill>
                      <a:srgbClr val="000000"/>
                    </a:solidFill>
                    <a:miter lim="800000"/>
                    <a:headEnd/>
                    <a:tailEnd/>
                  </a:ln>
                </p:spPr>
                <p:txBody>
                  <a:bodyPr/>
                  <a:lstStyle/>
                  <a:p>
                    <a:endParaRPr lang="en-GB"/>
                  </a:p>
                </p:txBody>
              </p:sp>
            </p:grpSp>
          </p:grpSp>
        </p:grpSp>
      </p:grpSp>
      <p:grpSp>
        <p:nvGrpSpPr>
          <p:cNvPr id="55327" name="Group 1979"/>
          <p:cNvGrpSpPr>
            <a:grpSpLocks/>
          </p:cNvGrpSpPr>
          <p:nvPr/>
        </p:nvGrpSpPr>
        <p:grpSpPr bwMode="auto">
          <a:xfrm>
            <a:off x="6199188" y="1754188"/>
            <a:ext cx="180975" cy="603250"/>
            <a:chOff x="3905" y="1105"/>
            <a:chExt cx="114" cy="380"/>
          </a:xfrm>
        </p:grpSpPr>
        <p:grpSp>
          <p:nvGrpSpPr>
            <p:cNvPr id="55328" name="Group 1980"/>
            <p:cNvGrpSpPr>
              <a:grpSpLocks/>
            </p:cNvGrpSpPr>
            <p:nvPr/>
          </p:nvGrpSpPr>
          <p:grpSpPr bwMode="auto">
            <a:xfrm>
              <a:off x="3905" y="1105"/>
              <a:ext cx="99" cy="180"/>
              <a:chOff x="3905" y="1105"/>
              <a:chExt cx="99" cy="180"/>
            </a:xfrm>
          </p:grpSpPr>
          <p:sp>
            <p:nvSpPr>
              <p:cNvPr id="53911" name="Oval 1981"/>
              <p:cNvSpPr>
                <a:spLocks noChangeArrowheads="1"/>
              </p:cNvSpPr>
              <p:nvPr/>
            </p:nvSpPr>
            <p:spPr bwMode="auto">
              <a:xfrm>
                <a:off x="3905" y="1105"/>
                <a:ext cx="54" cy="29"/>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3912" name="Line 1982"/>
              <p:cNvSpPr>
                <a:spLocks noChangeShapeType="1"/>
              </p:cNvSpPr>
              <p:nvPr/>
            </p:nvSpPr>
            <p:spPr bwMode="auto">
              <a:xfrm>
                <a:off x="3935" y="1136"/>
                <a:ext cx="0" cy="14"/>
              </a:xfrm>
              <a:prstGeom prst="line">
                <a:avLst/>
              </a:prstGeom>
              <a:noFill/>
              <a:ln w="9360">
                <a:solidFill>
                  <a:srgbClr val="000000"/>
                </a:solidFill>
                <a:miter lim="800000"/>
                <a:headEnd/>
                <a:tailEnd/>
              </a:ln>
            </p:spPr>
            <p:txBody>
              <a:bodyPr/>
              <a:lstStyle/>
              <a:p>
                <a:endParaRPr lang="en-GB"/>
              </a:p>
            </p:txBody>
          </p:sp>
          <p:sp>
            <p:nvSpPr>
              <p:cNvPr id="53913" name="Line 1983"/>
              <p:cNvSpPr>
                <a:spLocks noChangeShapeType="1"/>
              </p:cNvSpPr>
              <p:nvPr/>
            </p:nvSpPr>
            <p:spPr bwMode="auto">
              <a:xfrm>
                <a:off x="3935" y="1152"/>
                <a:ext cx="57" cy="0"/>
              </a:xfrm>
              <a:prstGeom prst="line">
                <a:avLst/>
              </a:prstGeom>
              <a:noFill/>
              <a:ln w="9360">
                <a:solidFill>
                  <a:srgbClr val="000000"/>
                </a:solidFill>
                <a:miter lim="800000"/>
                <a:headEnd/>
                <a:tailEnd/>
              </a:ln>
            </p:spPr>
            <p:txBody>
              <a:bodyPr/>
              <a:lstStyle/>
              <a:p>
                <a:endParaRPr lang="en-GB"/>
              </a:p>
            </p:txBody>
          </p:sp>
          <p:sp>
            <p:nvSpPr>
              <p:cNvPr id="53914" name="Line 1984"/>
              <p:cNvSpPr>
                <a:spLocks noChangeShapeType="1"/>
              </p:cNvSpPr>
              <p:nvPr/>
            </p:nvSpPr>
            <p:spPr bwMode="auto">
              <a:xfrm>
                <a:off x="3994" y="1152"/>
                <a:ext cx="0" cy="5"/>
              </a:xfrm>
              <a:prstGeom prst="line">
                <a:avLst/>
              </a:prstGeom>
              <a:noFill/>
              <a:ln w="9360">
                <a:solidFill>
                  <a:srgbClr val="000000"/>
                </a:solidFill>
                <a:miter lim="800000"/>
                <a:headEnd/>
                <a:tailEnd/>
              </a:ln>
            </p:spPr>
            <p:txBody>
              <a:bodyPr/>
              <a:lstStyle/>
              <a:p>
                <a:endParaRPr lang="en-GB"/>
              </a:p>
            </p:txBody>
          </p:sp>
          <p:sp>
            <p:nvSpPr>
              <p:cNvPr id="53915" name="Line 1985"/>
              <p:cNvSpPr>
                <a:spLocks noChangeShapeType="1"/>
              </p:cNvSpPr>
              <p:nvPr/>
            </p:nvSpPr>
            <p:spPr bwMode="auto">
              <a:xfrm>
                <a:off x="3964" y="1152"/>
                <a:ext cx="0" cy="5"/>
              </a:xfrm>
              <a:prstGeom prst="line">
                <a:avLst/>
              </a:prstGeom>
              <a:noFill/>
              <a:ln w="9360">
                <a:solidFill>
                  <a:srgbClr val="000000"/>
                </a:solidFill>
                <a:miter lim="800000"/>
                <a:headEnd/>
                <a:tailEnd/>
              </a:ln>
            </p:spPr>
            <p:txBody>
              <a:bodyPr/>
              <a:lstStyle/>
              <a:p>
                <a:endParaRPr lang="en-GB"/>
              </a:p>
            </p:txBody>
          </p:sp>
          <p:grpSp>
            <p:nvGrpSpPr>
              <p:cNvPr id="55329" name="Group 1986"/>
              <p:cNvGrpSpPr>
                <a:grpSpLocks/>
              </p:cNvGrpSpPr>
              <p:nvPr/>
            </p:nvGrpSpPr>
            <p:grpSpPr bwMode="auto">
              <a:xfrm>
                <a:off x="3949" y="1159"/>
                <a:ext cx="25" cy="126"/>
                <a:chOff x="3949" y="1159"/>
                <a:chExt cx="25" cy="126"/>
              </a:xfrm>
            </p:grpSpPr>
            <p:sp>
              <p:nvSpPr>
                <p:cNvPr id="53937" name="Line 1987"/>
                <p:cNvSpPr>
                  <a:spLocks noChangeShapeType="1"/>
                </p:cNvSpPr>
                <p:nvPr/>
              </p:nvSpPr>
              <p:spPr bwMode="auto">
                <a:xfrm flipH="1">
                  <a:off x="3948" y="1159"/>
                  <a:ext cx="20" cy="5"/>
                </a:xfrm>
                <a:prstGeom prst="line">
                  <a:avLst/>
                </a:prstGeom>
                <a:noFill/>
                <a:ln w="9360">
                  <a:solidFill>
                    <a:srgbClr val="000000"/>
                  </a:solidFill>
                  <a:miter lim="800000"/>
                  <a:headEnd/>
                  <a:tailEnd/>
                </a:ln>
              </p:spPr>
              <p:txBody>
                <a:bodyPr/>
                <a:lstStyle/>
                <a:p>
                  <a:endParaRPr lang="en-GB"/>
                </a:p>
              </p:txBody>
            </p:sp>
            <p:grpSp>
              <p:nvGrpSpPr>
                <p:cNvPr id="55330" name="Group 1988"/>
                <p:cNvGrpSpPr>
                  <a:grpSpLocks/>
                </p:cNvGrpSpPr>
                <p:nvPr/>
              </p:nvGrpSpPr>
              <p:grpSpPr bwMode="auto">
                <a:xfrm>
                  <a:off x="3949" y="1165"/>
                  <a:ext cx="24" cy="18"/>
                  <a:chOff x="3949" y="1165"/>
                  <a:chExt cx="24" cy="18"/>
                </a:xfrm>
              </p:grpSpPr>
              <p:sp>
                <p:nvSpPr>
                  <p:cNvPr id="53954" name="Line 1989"/>
                  <p:cNvSpPr>
                    <a:spLocks noChangeShapeType="1"/>
                  </p:cNvSpPr>
                  <p:nvPr/>
                </p:nvSpPr>
                <p:spPr bwMode="auto">
                  <a:xfrm>
                    <a:off x="3954" y="1165"/>
                    <a:ext cx="15" cy="7"/>
                  </a:xfrm>
                  <a:prstGeom prst="line">
                    <a:avLst/>
                  </a:prstGeom>
                  <a:noFill/>
                  <a:ln w="9360">
                    <a:solidFill>
                      <a:srgbClr val="000000"/>
                    </a:solidFill>
                    <a:miter lim="800000"/>
                    <a:headEnd/>
                    <a:tailEnd/>
                  </a:ln>
                </p:spPr>
                <p:txBody>
                  <a:bodyPr/>
                  <a:lstStyle/>
                  <a:p>
                    <a:endParaRPr lang="en-GB"/>
                  </a:p>
                </p:txBody>
              </p:sp>
              <p:sp>
                <p:nvSpPr>
                  <p:cNvPr id="53955" name="Line 1990"/>
                  <p:cNvSpPr>
                    <a:spLocks noChangeShapeType="1"/>
                  </p:cNvSpPr>
                  <p:nvPr/>
                </p:nvSpPr>
                <p:spPr bwMode="auto">
                  <a:xfrm flipH="1">
                    <a:off x="3949" y="1174"/>
                    <a:ext cx="26" cy="9"/>
                  </a:xfrm>
                  <a:prstGeom prst="line">
                    <a:avLst/>
                  </a:prstGeom>
                  <a:noFill/>
                  <a:ln w="9360">
                    <a:solidFill>
                      <a:srgbClr val="000000"/>
                    </a:solidFill>
                    <a:miter lim="800000"/>
                    <a:headEnd/>
                    <a:tailEnd/>
                  </a:ln>
                </p:spPr>
                <p:txBody>
                  <a:bodyPr/>
                  <a:lstStyle/>
                  <a:p>
                    <a:endParaRPr lang="en-GB"/>
                  </a:p>
                </p:txBody>
              </p:sp>
            </p:grpSp>
            <p:grpSp>
              <p:nvGrpSpPr>
                <p:cNvPr id="55331" name="Group 1991"/>
                <p:cNvGrpSpPr>
                  <a:grpSpLocks/>
                </p:cNvGrpSpPr>
                <p:nvPr/>
              </p:nvGrpSpPr>
              <p:grpSpPr bwMode="auto">
                <a:xfrm>
                  <a:off x="3949" y="1186"/>
                  <a:ext cx="24" cy="18"/>
                  <a:chOff x="3949" y="1186"/>
                  <a:chExt cx="24" cy="18"/>
                </a:xfrm>
              </p:grpSpPr>
              <p:sp>
                <p:nvSpPr>
                  <p:cNvPr id="53952" name="Line 1992"/>
                  <p:cNvSpPr>
                    <a:spLocks noChangeShapeType="1"/>
                  </p:cNvSpPr>
                  <p:nvPr/>
                </p:nvSpPr>
                <p:spPr bwMode="auto">
                  <a:xfrm>
                    <a:off x="3954" y="1186"/>
                    <a:ext cx="15" cy="7"/>
                  </a:xfrm>
                  <a:prstGeom prst="line">
                    <a:avLst/>
                  </a:prstGeom>
                  <a:noFill/>
                  <a:ln w="9360">
                    <a:solidFill>
                      <a:srgbClr val="000000"/>
                    </a:solidFill>
                    <a:miter lim="800000"/>
                    <a:headEnd/>
                    <a:tailEnd/>
                  </a:ln>
                </p:spPr>
                <p:txBody>
                  <a:bodyPr/>
                  <a:lstStyle/>
                  <a:p>
                    <a:endParaRPr lang="en-GB"/>
                  </a:p>
                </p:txBody>
              </p:sp>
              <p:sp>
                <p:nvSpPr>
                  <p:cNvPr id="53953" name="Line 1993"/>
                  <p:cNvSpPr>
                    <a:spLocks noChangeShapeType="1"/>
                  </p:cNvSpPr>
                  <p:nvPr/>
                </p:nvSpPr>
                <p:spPr bwMode="auto">
                  <a:xfrm flipH="1">
                    <a:off x="3949" y="1195"/>
                    <a:ext cx="26" cy="9"/>
                  </a:xfrm>
                  <a:prstGeom prst="line">
                    <a:avLst/>
                  </a:prstGeom>
                  <a:noFill/>
                  <a:ln w="9360">
                    <a:solidFill>
                      <a:srgbClr val="000000"/>
                    </a:solidFill>
                    <a:miter lim="800000"/>
                    <a:headEnd/>
                    <a:tailEnd/>
                  </a:ln>
                </p:spPr>
                <p:txBody>
                  <a:bodyPr/>
                  <a:lstStyle/>
                  <a:p>
                    <a:endParaRPr lang="en-GB"/>
                  </a:p>
                </p:txBody>
              </p:sp>
            </p:grpSp>
            <p:grpSp>
              <p:nvGrpSpPr>
                <p:cNvPr id="55344" name="Group 1994"/>
                <p:cNvGrpSpPr>
                  <a:grpSpLocks/>
                </p:cNvGrpSpPr>
                <p:nvPr/>
              </p:nvGrpSpPr>
              <p:grpSpPr bwMode="auto">
                <a:xfrm>
                  <a:off x="3949" y="1206"/>
                  <a:ext cx="24" cy="18"/>
                  <a:chOff x="3949" y="1206"/>
                  <a:chExt cx="24" cy="18"/>
                </a:xfrm>
              </p:grpSpPr>
              <p:sp>
                <p:nvSpPr>
                  <p:cNvPr id="53950" name="Line 1995"/>
                  <p:cNvSpPr>
                    <a:spLocks noChangeShapeType="1"/>
                  </p:cNvSpPr>
                  <p:nvPr/>
                </p:nvSpPr>
                <p:spPr bwMode="auto">
                  <a:xfrm>
                    <a:off x="3954" y="1206"/>
                    <a:ext cx="15" cy="7"/>
                  </a:xfrm>
                  <a:prstGeom prst="line">
                    <a:avLst/>
                  </a:prstGeom>
                  <a:noFill/>
                  <a:ln w="9360">
                    <a:solidFill>
                      <a:srgbClr val="000000"/>
                    </a:solidFill>
                    <a:miter lim="800000"/>
                    <a:headEnd/>
                    <a:tailEnd/>
                  </a:ln>
                </p:spPr>
                <p:txBody>
                  <a:bodyPr/>
                  <a:lstStyle/>
                  <a:p>
                    <a:endParaRPr lang="en-GB"/>
                  </a:p>
                </p:txBody>
              </p:sp>
              <p:sp>
                <p:nvSpPr>
                  <p:cNvPr id="53951" name="Line 1996"/>
                  <p:cNvSpPr>
                    <a:spLocks noChangeShapeType="1"/>
                  </p:cNvSpPr>
                  <p:nvPr/>
                </p:nvSpPr>
                <p:spPr bwMode="auto">
                  <a:xfrm flipH="1">
                    <a:off x="3949" y="1215"/>
                    <a:ext cx="26" cy="9"/>
                  </a:xfrm>
                  <a:prstGeom prst="line">
                    <a:avLst/>
                  </a:prstGeom>
                  <a:noFill/>
                  <a:ln w="9360">
                    <a:solidFill>
                      <a:srgbClr val="000000"/>
                    </a:solidFill>
                    <a:miter lim="800000"/>
                    <a:headEnd/>
                    <a:tailEnd/>
                  </a:ln>
                </p:spPr>
                <p:txBody>
                  <a:bodyPr/>
                  <a:lstStyle/>
                  <a:p>
                    <a:endParaRPr lang="en-GB"/>
                  </a:p>
                </p:txBody>
              </p:sp>
            </p:grpSp>
            <p:grpSp>
              <p:nvGrpSpPr>
                <p:cNvPr id="55345" name="Group 1997"/>
                <p:cNvGrpSpPr>
                  <a:grpSpLocks/>
                </p:cNvGrpSpPr>
                <p:nvPr/>
              </p:nvGrpSpPr>
              <p:grpSpPr bwMode="auto">
                <a:xfrm>
                  <a:off x="3949" y="1226"/>
                  <a:ext cx="24" cy="18"/>
                  <a:chOff x="3949" y="1226"/>
                  <a:chExt cx="24" cy="18"/>
                </a:xfrm>
              </p:grpSpPr>
              <p:sp>
                <p:nvSpPr>
                  <p:cNvPr id="53948" name="Line 1998"/>
                  <p:cNvSpPr>
                    <a:spLocks noChangeShapeType="1"/>
                  </p:cNvSpPr>
                  <p:nvPr/>
                </p:nvSpPr>
                <p:spPr bwMode="auto">
                  <a:xfrm>
                    <a:off x="3954" y="1226"/>
                    <a:ext cx="15" cy="7"/>
                  </a:xfrm>
                  <a:prstGeom prst="line">
                    <a:avLst/>
                  </a:prstGeom>
                  <a:noFill/>
                  <a:ln w="9360">
                    <a:solidFill>
                      <a:srgbClr val="000000"/>
                    </a:solidFill>
                    <a:miter lim="800000"/>
                    <a:headEnd/>
                    <a:tailEnd/>
                  </a:ln>
                </p:spPr>
                <p:txBody>
                  <a:bodyPr/>
                  <a:lstStyle/>
                  <a:p>
                    <a:endParaRPr lang="en-GB"/>
                  </a:p>
                </p:txBody>
              </p:sp>
              <p:sp>
                <p:nvSpPr>
                  <p:cNvPr id="53949" name="Line 1999"/>
                  <p:cNvSpPr>
                    <a:spLocks noChangeShapeType="1"/>
                  </p:cNvSpPr>
                  <p:nvPr/>
                </p:nvSpPr>
                <p:spPr bwMode="auto">
                  <a:xfrm flipH="1">
                    <a:off x="3949" y="1235"/>
                    <a:ext cx="26" cy="9"/>
                  </a:xfrm>
                  <a:prstGeom prst="line">
                    <a:avLst/>
                  </a:prstGeom>
                  <a:noFill/>
                  <a:ln w="9360">
                    <a:solidFill>
                      <a:srgbClr val="000000"/>
                    </a:solidFill>
                    <a:miter lim="800000"/>
                    <a:headEnd/>
                    <a:tailEnd/>
                  </a:ln>
                </p:spPr>
                <p:txBody>
                  <a:bodyPr/>
                  <a:lstStyle/>
                  <a:p>
                    <a:endParaRPr lang="en-GB"/>
                  </a:p>
                </p:txBody>
              </p:sp>
            </p:grpSp>
            <p:grpSp>
              <p:nvGrpSpPr>
                <p:cNvPr id="55351" name="Group 2000"/>
                <p:cNvGrpSpPr>
                  <a:grpSpLocks/>
                </p:cNvGrpSpPr>
                <p:nvPr/>
              </p:nvGrpSpPr>
              <p:grpSpPr bwMode="auto">
                <a:xfrm>
                  <a:off x="3949" y="1247"/>
                  <a:ext cx="24" cy="17"/>
                  <a:chOff x="3949" y="1247"/>
                  <a:chExt cx="24" cy="17"/>
                </a:xfrm>
              </p:grpSpPr>
              <p:sp>
                <p:nvSpPr>
                  <p:cNvPr id="53946" name="Line 2001"/>
                  <p:cNvSpPr>
                    <a:spLocks noChangeShapeType="1"/>
                  </p:cNvSpPr>
                  <p:nvPr/>
                </p:nvSpPr>
                <p:spPr bwMode="auto">
                  <a:xfrm>
                    <a:off x="3954" y="1247"/>
                    <a:ext cx="15" cy="7"/>
                  </a:xfrm>
                  <a:prstGeom prst="line">
                    <a:avLst/>
                  </a:prstGeom>
                  <a:noFill/>
                  <a:ln w="9360">
                    <a:solidFill>
                      <a:srgbClr val="000000"/>
                    </a:solidFill>
                    <a:miter lim="800000"/>
                    <a:headEnd/>
                    <a:tailEnd/>
                  </a:ln>
                </p:spPr>
                <p:txBody>
                  <a:bodyPr/>
                  <a:lstStyle/>
                  <a:p>
                    <a:endParaRPr lang="en-GB"/>
                  </a:p>
                </p:txBody>
              </p:sp>
              <p:sp>
                <p:nvSpPr>
                  <p:cNvPr id="53947" name="Line 2002"/>
                  <p:cNvSpPr>
                    <a:spLocks noChangeShapeType="1"/>
                  </p:cNvSpPr>
                  <p:nvPr/>
                </p:nvSpPr>
                <p:spPr bwMode="auto">
                  <a:xfrm flipH="1">
                    <a:off x="3949" y="1255"/>
                    <a:ext cx="26" cy="9"/>
                  </a:xfrm>
                  <a:prstGeom prst="line">
                    <a:avLst/>
                  </a:prstGeom>
                  <a:noFill/>
                  <a:ln w="9360">
                    <a:solidFill>
                      <a:srgbClr val="000000"/>
                    </a:solidFill>
                    <a:miter lim="800000"/>
                    <a:headEnd/>
                    <a:tailEnd/>
                  </a:ln>
                </p:spPr>
                <p:txBody>
                  <a:bodyPr/>
                  <a:lstStyle/>
                  <a:p>
                    <a:endParaRPr lang="en-GB"/>
                  </a:p>
                </p:txBody>
              </p:sp>
            </p:grpSp>
            <p:grpSp>
              <p:nvGrpSpPr>
                <p:cNvPr id="55352" name="Group 2003"/>
                <p:cNvGrpSpPr>
                  <a:grpSpLocks/>
                </p:cNvGrpSpPr>
                <p:nvPr/>
              </p:nvGrpSpPr>
              <p:grpSpPr bwMode="auto">
                <a:xfrm>
                  <a:off x="3949" y="1267"/>
                  <a:ext cx="24" cy="18"/>
                  <a:chOff x="3949" y="1267"/>
                  <a:chExt cx="24" cy="18"/>
                </a:xfrm>
              </p:grpSpPr>
              <p:sp>
                <p:nvSpPr>
                  <p:cNvPr id="53944" name="Line 2004"/>
                  <p:cNvSpPr>
                    <a:spLocks noChangeShapeType="1"/>
                  </p:cNvSpPr>
                  <p:nvPr/>
                </p:nvSpPr>
                <p:spPr bwMode="auto">
                  <a:xfrm>
                    <a:off x="3954" y="1267"/>
                    <a:ext cx="15" cy="7"/>
                  </a:xfrm>
                  <a:prstGeom prst="line">
                    <a:avLst/>
                  </a:prstGeom>
                  <a:noFill/>
                  <a:ln w="9360">
                    <a:solidFill>
                      <a:srgbClr val="000000"/>
                    </a:solidFill>
                    <a:miter lim="800000"/>
                    <a:headEnd/>
                    <a:tailEnd/>
                  </a:ln>
                </p:spPr>
                <p:txBody>
                  <a:bodyPr/>
                  <a:lstStyle/>
                  <a:p>
                    <a:endParaRPr lang="en-GB"/>
                  </a:p>
                </p:txBody>
              </p:sp>
              <p:sp>
                <p:nvSpPr>
                  <p:cNvPr id="53945" name="Line 2005"/>
                  <p:cNvSpPr>
                    <a:spLocks noChangeShapeType="1"/>
                  </p:cNvSpPr>
                  <p:nvPr/>
                </p:nvSpPr>
                <p:spPr bwMode="auto">
                  <a:xfrm flipH="1">
                    <a:off x="3949" y="1276"/>
                    <a:ext cx="26" cy="9"/>
                  </a:xfrm>
                  <a:prstGeom prst="line">
                    <a:avLst/>
                  </a:prstGeom>
                  <a:noFill/>
                  <a:ln w="9360">
                    <a:solidFill>
                      <a:srgbClr val="000000"/>
                    </a:solidFill>
                    <a:miter lim="800000"/>
                    <a:headEnd/>
                    <a:tailEnd/>
                  </a:ln>
                </p:spPr>
                <p:txBody>
                  <a:bodyPr/>
                  <a:lstStyle/>
                  <a:p>
                    <a:endParaRPr lang="en-GB"/>
                  </a:p>
                </p:txBody>
              </p:sp>
            </p:grpSp>
          </p:grpSp>
          <p:grpSp>
            <p:nvGrpSpPr>
              <p:cNvPr id="55354" name="Group 2006"/>
              <p:cNvGrpSpPr>
                <a:grpSpLocks/>
              </p:cNvGrpSpPr>
              <p:nvPr/>
            </p:nvGrpSpPr>
            <p:grpSpPr bwMode="auto">
              <a:xfrm>
                <a:off x="3979" y="1159"/>
                <a:ext cx="25" cy="126"/>
                <a:chOff x="3979" y="1159"/>
                <a:chExt cx="25" cy="126"/>
              </a:xfrm>
            </p:grpSpPr>
            <p:sp>
              <p:nvSpPr>
                <p:cNvPr id="53918" name="Line 2007"/>
                <p:cNvSpPr>
                  <a:spLocks noChangeShapeType="1"/>
                </p:cNvSpPr>
                <p:nvPr/>
              </p:nvSpPr>
              <p:spPr bwMode="auto">
                <a:xfrm flipH="1">
                  <a:off x="3978" y="1159"/>
                  <a:ext cx="20" cy="5"/>
                </a:xfrm>
                <a:prstGeom prst="line">
                  <a:avLst/>
                </a:prstGeom>
                <a:noFill/>
                <a:ln w="9360">
                  <a:solidFill>
                    <a:srgbClr val="000000"/>
                  </a:solidFill>
                  <a:miter lim="800000"/>
                  <a:headEnd/>
                  <a:tailEnd/>
                </a:ln>
              </p:spPr>
              <p:txBody>
                <a:bodyPr/>
                <a:lstStyle/>
                <a:p>
                  <a:endParaRPr lang="en-GB"/>
                </a:p>
              </p:txBody>
            </p:sp>
            <p:grpSp>
              <p:nvGrpSpPr>
                <p:cNvPr id="55355" name="Group 2008"/>
                <p:cNvGrpSpPr>
                  <a:grpSpLocks/>
                </p:cNvGrpSpPr>
                <p:nvPr/>
              </p:nvGrpSpPr>
              <p:grpSpPr bwMode="auto">
                <a:xfrm>
                  <a:off x="3979" y="1165"/>
                  <a:ext cx="24" cy="18"/>
                  <a:chOff x="3979" y="1165"/>
                  <a:chExt cx="24" cy="18"/>
                </a:xfrm>
              </p:grpSpPr>
              <p:sp>
                <p:nvSpPr>
                  <p:cNvPr id="53935" name="Line 2009"/>
                  <p:cNvSpPr>
                    <a:spLocks noChangeShapeType="1"/>
                  </p:cNvSpPr>
                  <p:nvPr/>
                </p:nvSpPr>
                <p:spPr bwMode="auto">
                  <a:xfrm>
                    <a:off x="3984" y="1165"/>
                    <a:ext cx="15" cy="7"/>
                  </a:xfrm>
                  <a:prstGeom prst="line">
                    <a:avLst/>
                  </a:prstGeom>
                  <a:noFill/>
                  <a:ln w="9360">
                    <a:solidFill>
                      <a:srgbClr val="000000"/>
                    </a:solidFill>
                    <a:miter lim="800000"/>
                    <a:headEnd/>
                    <a:tailEnd/>
                  </a:ln>
                </p:spPr>
                <p:txBody>
                  <a:bodyPr/>
                  <a:lstStyle/>
                  <a:p>
                    <a:endParaRPr lang="en-GB"/>
                  </a:p>
                </p:txBody>
              </p:sp>
              <p:sp>
                <p:nvSpPr>
                  <p:cNvPr id="53936" name="Line 2010"/>
                  <p:cNvSpPr>
                    <a:spLocks noChangeShapeType="1"/>
                  </p:cNvSpPr>
                  <p:nvPr/>
                </p:nvSpPr>
                <p:spPr bwMode="auto">
                  <a:xfrm flipH="1">
                    <a:off x="3979" y="1174"/>
                    <a:ext cx="26" cy="9"/>
                  </a:xfrm>
                  <a:prstGeom prst="line">
                    <a:avLst/>
                  </a:prstGeom>
                  <a:noFill/>
                  <a:ln w="9360">
                    <a:solidFill>
                      <a:srgbClr val="000000"/>
                    </a:solidFill>
                    <a:miter lim="800000"/>
                    <a:headEnd/>
                    <a:tailEnd/>
                  </a:ln>
                </p:spPr>
                <p:txBody>
                  <a:bodyPr/>
                  <a:lstStyle/>
                  <a:p>
                    <a:endParaRPr lang="en-GB"/>
                  </a:p>
                </p:txBody>
              </p:sp>
            </p:grpSp>
            <p:grpSp>
              <p:nvGrpSpPr>
                <p:cNvPr id="55356" name="Group 2011"/>
                <p:cNvGrpSpPr>
                  <a:grpSpLocks/>
                </p:cNvGrpSpPr>
                <p:nvPr/>
              </p:nvGrpSpPr>
              <p:grpSpPr bwMode="auto">
                <a:xfrm>
                  <a:off x="3979" y="1186"/>
                  <a:ext cx="24" cy="18"/>
                  <a:chOff x="3979" y="1186"/>
                  <a:chExt cx="24" cy="18"/>
                </a:xfrm>
              </p:grpSpPr>
              <p:sp>
                <p:nvSpPr>
                  <p:cNvPr id="53933" name="Line 2012"/>
                  <p:cNvSpPr>
                    <a:spLocks noChangeShapeType="1"/>
                  </p:cNvSpPr>
                  <p:nvPr/>
                </p:nvSpPr>
                <p:spPr bwMode="auto">
                  <a:xfrm>
                    <a:off x="3984" y="1186"/>
                    <a:ext cx="15" cy="7"/>
                  </a:xfrm>
                  <a:prstGeom prst="line">
                    <a:avLst/>
                  </a:prstGeom>
                  <a:noFill/>
                  <a:ln w="9360">
                    <a:solidFill>
                      <a:srgbClr val="000000"/>
                    </a:solidFill>
                    <a:miter lim="800000"/>
                    <a:headEnd/>
                    <a:tailEnd/>
                  </a:ln>
                </p:spPr>
                <p:txBody>
                  <a:bodyPr/>
                  <a:lstStyle/>
                  <a:p>
                    <a:endParaRPr lang="en-GB"/>
                  </a:p>
                </p:txBody>
              </p:sp>
              <p:sp>
                <p:nvSpPr>
                  <p:cNvPr id="53934" name="Line 2013"/>
                  <p:cNvSpPr>
                    <a:spLocks noChangeShapeType="1"/>
                  </p:cNvSpPr>
                  <p:nvPr/>
                </p:nvSpPr>
                <p:spPr bwMode="auto">
                  <a:xfrm flipH="1">
                    <a:off x="3979" y="1195"/>
                    <a:ext cx="26" cy="9"/>
                  </a:xfrm>
                  <a:prstGeom prst="line">
                    <a:avLst/>
                  </a:prstGeom>
                  <a:noFill/>
                  <a:ln w="9360">
                    <a:solidFill>
                      <a:srgbClr val="000000"/>
                    </a:solidFill>
                    <a:miter lim="800000"/>
                    <a:headEnd/>
                    <a:tailEnd/>
                  </a:ln>
                </p:spPr>
                <p:txBody>
                  <a:bodyPr/>
                  <a:lstStyle/>
                  <a:p>
                    <a:endParaRPr lang="en-GB"/>
                  </a:p>
                </p:txBody>
              </p:sp>
            </p:grpSp>
            <p:grpSp>
              <p:nvGrpSpPr>
                <p:cNvPr id="55357" name="Group 2014"/>
                <p:cNvGrpSpPr>
                  <a:grpSpLocks/>
                </p:cNvGrpSpPr>
                <p:nvPr/>
              </p:nvGrpSpPr>
              <p:grpSpPr bwMode="auto">
                <a:xfrm>
                  <a:off x="3979" y="1206"/>
                  <a:ext cx="24" cy="18"/>
                  <a:chOff x="3979" y="1206"/>
                  <a:chExt cx="24" cy="18"/>
                </a:xfrm>
              </p:grpSpPr>
              <p:sp>
                <p:nvSpPr>
                  <p:cNvPr id="53931" name="Line 2015"/>
                  <p:cNvSpPr>
                    <a:spLocks noChangeShapeType="1"/>
                  </p:cNvSpPr>
                  <p:nvPr/>
                </p:nvSpPr>
                <p:spPr bwMode="auto">
                  <a:xfrm>
                    <a:off x="3984" y="1206"/>
                    <a:ext cx="15" cy="7"/>
                  </a:xfrm>
                  <a:prstGeom prst="line">
                    <a:avLst/>
                  </a:prstGeom>
                  <a:noFill/>
                  <a:ln w="9360">
                    <a:solidFill>
                      <a:srgbClr val="000000"/>
                    </a:solidFill>
                    <a:miter lim="800000"/>
                    <a:headEnd/>
                    <a:tailEnd/>
                  </a:ln>
                </p:spPr>
                <p:txBody>
                  <a:bodyPr/>
                  <a:lstStyle/>
                  <a:p>
                    <a:endParaRPr lang="en-GB"/>
                  </a:p>
                </p:txBody>
              </p:sp>
              <p:sp>
                <p:nvSpPr>
                  <p:cNvPr id="53932" name="Line 2016"/>
                  <p:cNvSpPr>
                    <a:spLocks noChangeShapeType="1"/>
                  </p:cNvSpPr>
                  <p:nvPr/>
                </p:nvSpPr>
                <p:spPr bwMode="auto">
                  <a:xfrm flipH="1">
                    <a:off x="3979" y="1215"/>
                    <a:ext cx="26" cy="9"/>
                  </a:xfrm>
                  <a:prstGeom prst="line">
                    <a:avLst/>
                  </a:prstGeom>
                  <a:noFill/>
                  <a:ln w="9360">
                    <a:solidFill>
                      <a:srgbClr val="000000"/>
                    </a:solidFill>
                    <a:miter lim="800000"/>
                    <a:headEnd/>
                    <a:tailEnd/>
                  </a:ln>
                </p:spPr>
                <p:txBody>
                  <a:bodyPr/>
                  <a:lstStyle/>
                  <a:p>
                    <a:endParaRPr lang="en-GB"/>
                  </a:p>
                </p:txBody>
              </p:sp>
            </p:grpSp>
            <p:grpSp>
              <p:nvGrpSpPr>
                <p:cNvPr id="55358" name="Group 2017"/>
                <p:cNvGrpSpPr>
                  <a:grpSpLocks/>
                </p:cNvGrpSpPr>
                <p:nvPr/>
              </p:nvGrpSpPr>
              <p:grpSpPr bwMode="auto">
                <a:xfrm>
                  <a:off x="3979" y="1226"/>
                  <a:ext cx="24" cy="18"/>
                  <a:chOff x="3979" y="1226"/>
                  <a:chExt cx="24" cy="18"/>
                </a:xfrm>
              </p:grpSpPr>
              <p:sp>
                <p:nvSpPr>
                  <p:cNvPr id="53929" name="Line 2018"/>
                  <p:cNvSpPr>
                    <a:spLocks noChangeShapeType="1"/>
                  </p:cNvSpPr>
                  <p:nvPr/>
                </p:nvSpPr>
                <p:spPr bwMode="auto">
                  <a:xfrm>
                    <a:off x="3984" y="1226"/>
                    <a:ext cx="15" cy="7"/>
                  </a:xfrm>
                  <a:prstGeom prst="line">
                    <a:avLst/>
                  </a:prstGeom>
                  <a:noFill/>
                  <a:ln w="9360">
                    <a:solidFill>
                      <a:srgbClr val="000000"/>
                    </a:solidFill>
                    <a:miter lim="800000"/>
                    <a:headEnd/>
                    <a:tailEnd/>
                  </a:ln>
                </p:spPr>
                <p:txBody>
                  <a:bodyPr/>
                  <a:lstStyle/>
                  <a:p>
                    <a:endParaRPr lang="en-GB"/>
                  </a:p>
                </p:txBody>
              </p:sp>
              <p:sp>
                <p:nvSpPr>
                  <p:cNvPr id="53930" name="Line 2019"/>
                  <p:cNvSpPr>
                    <a:spLocks noChangeShapeType="1"/>
                  </p:cNvSpPr>
                  <p:nvPr/>
                </p:nvSpPr>
                <p:spPr bwMode="auto">
                  <a:xfrm flipH="1">
                    <a:off x="3979" y="1235"/>
                    <a:ext cx="26" cy="9"/>
                  </a:xfrm>
                  <a:prstGeom prst="line">
                    <a:avLst/>
                  </a:prstGeom>
                  <a:noFill/>
                  <a:ln w="9360">
                    <a:solidFill>
                      <a:srgbClr val="000000"/>
                    </a:solidFill>
                    <a:miter lim="800000"/>
                    <a:headEnd/>
                    <a:tailEnd/>
                  </a:ln>
                </p:spPr>
                <p:txBody>
                  <a:bodyPr/>
                  <a:lstStyle/>
                  <a:p>
                    <a:endParaRPr lang="en-GB"/>
                  </a:p>
                </p:txBody>
              </p:sp>
            </p:grpSp>
            <p:grpSp>
              <p:nvGrpSpPr>
                <p:cNvPr id="55359" name="Group 2020"/>
                <p:cNvGrpSpPr>
                  <a:grpSpLocks/>
                </p:cNvGrpSpPr>
                <p:nvPr/>
              </p:nvGrpSpPr>
              <p:grpSpPr bwMode="auto">
                <a:xfrm>
                  <a:off x="3979" y="1247"/>
                  <a:ext cx="24" cy="17"/>
                  <a:chOff x="3979" y="1247"/>
                  <a:chExt cx="24" cy="17"/>
                </a:xfrm>
              </p:grpSpPr>
              <p:sp>
                <p:nvSpPr>
                  <p:cNvPr id="53927" name="Line 2021"/>
                  <p:cNvSpPr>
                    <a:spLocks noChangeShapeType="1"/>
                  </p:cNvSpPr>
                  <p:nvPr/>
                </p:nvSpPr>
                <p:spPr bwMode="auto">
                  <a:xfrm>
                    <a:off x="3984" y="1247"/>
                    <a:ext cx="15" cy="7"/>
                  </a:xfrm>
                  <a:prstGeom prst="line">
                    <a:avLst/>
                  </a:prstGeom>
                  <a:noFill/>
                  <a:ln w="9360">
                    <a:solidFill>
                      <a:srgbClr val="000000"/>
                    </a:solidFill>
                    <a:miter lim="800000"/>
                    <a:headEnd/>
                    <a:tailEnd/>
                  </a:ln>
                </p:spPr>
                <p:txBody>
                  <a:bodyPr/>
                  <a:lstStyle/>
                  <a:p>
                    <a:endParaRPr lang="en-GB"/>
                  </a:p>
                </p:txBody>
              </p:sp>
              <p:sp>
                <p:nvSpPr>
                  <p:cNvPr id="53928" name="Line 2022"/>
                  <p:cNvSpPr>
                    <a:spLocks noChangeShapeType="1"/>
                  </p:cNvSpPr>
                  <p:nvPr/>
                </p:nvSpPr>
                <p:spPr bwMode="auto">
                  <a:xfrm flipH="1">
                    <a:off x="3979" y="1255"/>
                    <a:ext cx="26" cy="9"/>
                  </a:xfrm>
                  <a:prstGeom prst="line">
                    <a:avLst/>
                  </a:prstGeom>
                  <a:noFill/>
                  <a:ln w="9360">
                    <a:solidFill>
                      <a:srgbClr val="000000"/>
                    </a:solidFill>
                    <a:miter lim="800000"/>
                    <a:headEnd/>
                    <a:tailEnd/>
                  </a:ln>
                </p:spPr>
                <p:txBody>
                  <a:bodyPr/>
                  <a:lstStyle/>
                  <a:p>
                    <a:endParaRPr lang="en-GB"/>
                  </a:p>
                </p:txBody>
              </p:sp>
            </p:grpSp>
            <p:grpSp>
              <p:nvGrpSpPr>
                <p:cNvPr id="55373" name="Group 2023"/>
                <p:cNvGrpSpPr>
                  <a:grpSpLocks/>
                </p:cNvGrpSpPr>
                <p:nvPr/>
              </p:nvGrpSpPr>
              <p:grpSpPr bwMode="auto">
                <a:xfrm>
                  <a:off x="3979" y="1267"/>
                  <a:ext cx="24" cy="18"/>
                  <a:chOff x="3979" y="1267"/>
                  <a:chExt cx="24" cy="18"/>
                </a:xfrm>
              </p:grpSpPr>
              <p:sp>
                <p:nvSpPr>
                  <p:cNvPr id="53925" name="Line 2024"/>
                  <p:cNvSpPr>
                    <a:spLocks noChangeShapeType="1"/>
                  </p:cNvSpPr>
                  <p:nvPr/>
                </p:nvSpPr>
                <p:spPr bwMode="auto">
                  <a:xfrm>
                    <a:off x="3984" y="1267"/>
                    <a:ext cx="15" cy="7"/>
                  </a:xfrm>
                  <a:prstGeom prst="line">
                    <a:avLst/>
                  </a:prstGeom>
                  <a:noFill/>
                  <a:ln w="9360">
                    <a:solidFill>
                      <a:srgbClr val="000000"/>
                    </a:solidFill>
                    <a:miter lim="800000"/>
                    <a:headEnd/>
                    <a:tailEnd/>
                  </a:ln>
                </p:spPr>
                <p:txBody>
                  <a:bodyPr/>
                  <a:lstStyle/>
                  <a:p>
                    <a:endParaRPr lang="en-GB"/>
                  </a:p>
                </p:txBody>
              </p:sp>
              <p:sp>
                <p:nvSpPr>
                  <p:cNvPr id="53926" name="Line 2025"/>
                  <p:cNvSpPr>
                    <a:spLocks noChangeShapeType="1"/>
                  </p:cNvSpPr>
                  <p:nvPr/>
                </p:nvSpPr>
                <p:spPr bwMode="auto">
                  <a:xfrm flipH="1">
                    <a:off x="3979" y="1276"/>
                    <a:ext cx="26" cy="9"/>
                  </a:xfrm>
                  <a:prstGeom prst="line">
                    <a:avLst/>
                  </a:prstGeom>
                  <a:noFill/>
                  <a:ln w="9360">
                    <a:solidFill>
                      <a:srgbClr val="000000"/>
                    </a:solidFill>
                    <a:miter lim="800000"/>
                    <a:headEnd/>
                    <a:tailEnd/>
                  </a:ln>
                </p:spPr>
                <p:txBody>
                  <a:bodyPr/>
                  <a:lstStyle/>
                  <a:p>
                    <a:endParaRPr lang="en-GB"/>
                  </a:p>
                </p:txBody>
              </p:sp>
            </p:grpSp>
          </p:grpSp>
        </p:grpSp>
        <p:grpSp>
          <p:nvGrpSpPr>
            <p:cNvPr id="55374" name="Group 2026"/>
            <p:cNvGrpSpPr>
              <a:grpSpLocks/>
            </p:cNvGrpSpPr>
            <p:nvPr/>
          </p:nvGrpSpPr>
          <p:grpSpPr bwMode="auto">
            <a:xfrm>
              <a:off x="3920" y="1293"/>
              <a:ext cx="99" cy="192"/>
              <a:chOff x="3920" y="1293"/>
              <a:chExt cx="99" cy="192"/>
            </a:xfrm>
          </p:grpSpPr>
          <p:sp>
            <p:nvSpPr>
              <p:cNvPr id="53866" name="Oval 2027"/>
              <p:cNvSpPr>
                <a:spLocks noChangeArrowheads="1"/>
              </p:cNvSpPr>
              <p:nvPr/>
            </p:nvSpPr>
            <p:spPr bwMode="auto">
              <a:xfrm rot="10800000">
                <a:off x="3966" y="1457"/>
                <a:ext cx="54" cy="29"/>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3867" name="Line 2028"/>
              <p:cNvSpPr>
                <a:spLocks noChangeShapeType="1"/>
              </p:cNvSpPr>
              <p:nvPr/>
            </p:nvSpPr>
            <p:spPr bwMode="auto">
              <a:xfrm flipV="1">
                <a:off x="3991" y="1425"/>
                <a:ext cx="0" cy="25"/>
              </a:xfrm>
              <a:prstGeom prst="line">
                <a:avLst/>
              </a:prstGeom>
              <a:noFill/>
              <a:ln w="9360">
                <a:solidFill>
                  <a:srgbClr val="000000"/>
                </a:solidFill>
                <a:miter lim="800000"/>
                <a:headEnd/>
                <a:tailEnd/>
              </a:ln>
            </p:spPr>
            <p:txBody>
              <a:bodyPr/>
              <a:lstStyle/>
              <a:p>
                <a:endParaRPr lang="en-GB"/>
              </a:p>
            </p:txBody>
          </p:sp>
          <p:sp>
            <p:nvSpPr>
              <p:cNvPr id="53868" name="Line 2029"/>
              <p:cNvSpPr>
                <a:spLocks noChangeShapeType="1"/>
              </p:cNvSpPr>
              <p:nvPr/>
            </p:nvSpPr>
            <p:spPr bwMode="auto">
              <a:xfrm flipH="1">
                <a:off x="3926" y="1430"/>
                <a:ext cx="69" cy="0"/>
              </a:xfrm>
              <a:prstGeom prst="line">
                <a:avLst/>
              </a:prstGeom>
              <a:noFill/>
              <a:ln w="9360">
                <a:solidFill>
                  <a:srgbClr val="000000"/>
                </a:solidFill>
                <a:miter lim="800000"/>
                <a:headEnd/>
                <a:tailEnd/>
              </a:ln>
            </p:spPr>
            <p:txBody>
              <a:bodyPr/>
              <a:lstStyle/>
              <a:p>
                <a:endParaRPr lang="en-GB"/>
              </a:p>
            </p:txBody>
          </p:sp>
          <p:sp>
            <p:nvSpPr>
              <p:cNvPr id="53869" name="Line 2030"/>
              <p:cNvSpPr>
                <a:spLocks noChangeShapeType="1"/>
              </p:cNvSpPr>
              <p:nvPr/>
            </p:nvSpPr>
            <p:spPr bwMode="auto">
              <a:xfrm flipV="1">
                <a:off x="3932" y="1417"/>
                <a:ext cx="0" cy="17"/>
              </a:xfrm>
              <a:prstGeom prst="line">
                <a:avLst/>
              </a:prstGeom>
              <a:noFill/>
              <a:ln w="9360">
                <a:solidFill>
                  <a:srgbClr val="000000"/>
                </a:solidFill>
                <a:miter lim="800000"/>
                <a:headEnd/>
                <a:tailEnd/>
              </a:ln>
            </p:spPr>
            <p:txBody>
              <a:bodyPr/>
              <a:lstStyle/>
              <a:p>
                <a:endParaRPr lang="en-GB"/>
              </a:p>
            </p:txBody>
          </p:sp>
          <p:sp>
            <p:nvSpPr>
              <p:cNvPr id="53870" name="Line 2031"/>
              <p:cNvSpPr>
                <a:spLocks noChangeShapeType="1"/>
              </p:cNvSpPr>
              <p:nvPr/>
            </p:nvSpPr>
            <p:spPr bwMode="auto">
              <a:xfrm flipV="1">
                <a:off x="3961" y="1417"/>
                <a:ext cx="0" cy="17"/>
              </a:xfrm>
              <a:prstGeom prst="line">
                <a:avLst/>
              </a:prstGeom>
              <a:noFill/>
              <a:ln w="9360">
                <a:solidFill>
                  <a:srgbClr val="000000"/>
                </a:solidFill>
                <a:miter lim="800000"/>
                <a:headEnd/>
                <a:tailEnd/>
              </a:ln>
            </p:spPr>
            <p:txBody>
              <a:bodyPr/>
              <a:lstStyle/>
              <a:p>
                <a:endParaRPr lang="en-GB"/>
              </a:p>
            </p:txBody>
          </p:sp>
          <p:grpSp>
            <p:nvGrpSpPr>
              <p:cNvPr id="55375" name="Group 2032"/>
              <p:cNvGrpSpPr>
                <a:grpSpLocks/>
              </p:cNvGrpSpPr>
              <p:nvPr/>
            </p:nvGrpSpPr>
            <p:grpSpPr bwMode="auto">
              <a:xfrm>
                <a:off x="3950" y="1293"/>
                <a:ext cx="25" cy="132"/>
                <a:chOff x="3950" y="1293"/>
                <a:chExt cx="25" cy="132"/>
              </a:xfrm>
            </p:grpSpPr>
            <p:sp>
              <p:nvSpPr>
                <p:cNvPr id="53892" name="Line 2033"/>
                <p:cNvSpPr>
                  <a:spLocks noChangeShapeType="1"/>
                </p:cNvSpPr>
                <p:nvPr/>
              </p:nvSpPr>
              <p:spPr bwMode="auto">
                <a:xfrm flipV="1">
                  <a:off x="3962" y="1410"/>
                  <a:ext cx="9" cy="16"/>
                </a:xfrm>
                <a:prstGeom prst="line">
                  <a:avLst/>
                </a:prstGeom>
                <a:noFill/>
                <a:ln w="9360">
                  <a:solidFill>
                    <a:srgbClr val="000000"/>
                  </a:solidFill>
                  <a:miter lim="800000"/>
                  <a:headEnd/>
                  <a:tailEnd/>
                </a:ln>
              </p:spPr>
              <p:txBody>
                <a:bodyPr/>
                <a:lstStyle/>
                <a:p>
                  <a:endParaRPr lang="en-GB"/>
                </a:p>
              </p:txBody>
            </p:sp>
            <p:grpSp>
              <p:nvGrpSpPr>
                <p:cNvPr id="55376" name="Group 2034"/>
                <p:cNvGrpSpPr>
                  <a:grpSpLocks/>
                </p:cNvGrpSpPr>
                <p:nvPr/>
              </p:nvGrpSpPr>
              <p:grpSpPr bwMode="auto">
                <a:xfrm>
                  <a:off x="3950" y="1393"/>
                  <a:ext cx="25" cy="25"/>
                  <a:chOff x="3950" y="1393"/>
                  <a:chExt cx="25" cy="25"/>
                </a:xfrm>
              </p:grpSpPr>
              <p:sp>
                <p:nvSpPr>
                  <p:cNvPr id="53909" name="Line 2035"/>
                  <p:cNvSpPr>
                    <a:spLocks noChangeShapeType="1"/>
                  </p:cNvSpPr>
                  <p:nvPr/>
                </p:nvSpPr>
                <p:spPr bwMode="auto">
                  <a:xfrm flipH="1" flipV="1">
                    <a:off x="3949" y="1402"/>
                    <a:ext cx="27" cy="17"/>
                  </a:xfrm>
                  <a:prstGeom prst="line">
                    <a:avLst/>
                  </a:prstGeom>
                  <a:noFill/>
                  <a:ln w="9360">
                    <a:solidFill>
                      <a:srgbClr val="000000"/>
                    </a:solidFill>
                    <a:miter lim="800000"/>
                    <a:headEnd/>
                    <a:tailEnd/>
                  </a:ln>
                </p:spPr>
                <p:txBody>
                  <a:bodyPr/>
                  <a:lstStyle/>
                  <a:p>
                    <a:endParaRPr lang="en-GB"/>
                  </a:p>
                </p:txBody>
              </p:sp>
              <p:sp>
                <p:nvSpPr>
                  <p:cNvPr id="53910" name="Line 2036"/>
                  <p:cNvSpPr>
                    <a:spLocks noChangeShapeType="1"/>
                  </p:cNvSpPr>
                  <p:nvPr/>
                </p:nvSpPr>
                <p:spPr bwMode="auto">
                  <a:xfrm flipV="1">
                    <a:off x="3954" y="1392"/>
                    <a:ext cx="16" cy="19"/>
                  </a:xfrm>
                  <a:prstGeom prst="line">
                    <a:avLst/>
                  </a:prstGeom>
                  <a:noFill/>
                  <a:ln w="9360">
                    <a:solidFill>
                      <a:srgbClr val="000000"/>
                    </a:solidFill>
                    <a:miter lim="800000"/>
                    <a:headEnd/>
                    <a:tailEnd/>
                  </a:ln>
                </p:spPr>
                <p:txBody>
                  <a:bodyPr/>
                  <a:lstStyle/>
                  <a:p>
                    <a:endParaRPr lang="en-GB"/>
                  </a:p>
                </p:txBody>
              </p:sp>
            </p:grpSp>
            <p:grpSp>
              <p:nvGrpSpPr>
                <p:cNvPr id="55377" name="Group 2037"/>
                <p:cNvGrpSpPr>
                  <a:grpSpLocks/>
                </p:cNvGrpSpPr>
                <p:nvPr/>
              </p:nvGrpSpPr>
              <p:grpSpPr bwMode="auto">
                <a:xfrm>
                  <a:off x="3950" y="1372"/>
                  <a:ext cx="25" cy="25"/>
                  <a:chOff x="3950" y="1372"/>
                  <a:chExt cx="25" cy="25"/>
                </a:xfrm>
              </p:grpSpPr>
              <p:sp>
                <p:nvSpPr>
                  <p:cNvPr id="53907" name="Line 2038"/>
                  <p:cNvSpPr>
                    <a:spLocks noChangeShapeType="1"/>
                  </p:cNvSpPr>
                  <p:nvPr/>
                </p:nvSpPr>
                <p:spPr bwMode="auto">
                  <a:xfrm flipH="1" flipV="1">
                    <a:off x="3949" y="1382"/>
                    <a:ext cx="27" cy="17"/>
                  </a:xfrm>
                  <a:prstGeom prst="line">
                    <a:avLst/>
                  </a:prstGeom>
                  <a:noFill/>
                  <a:ln w="9360">
                    <a:solidFill>
                      <a:srgbClr val="000000"/>
                    </a:solidFill>
                    <a:miter lim="800000"/>
                    <a:headEnd/>
                    <a:tailEnd/>
                  </a:ln>
                </p:spPr>
                <p:txBody>
                  <a:bodyPr/>
                  <a:lstStyle/>
                  <a:p>
                    <a:endParaRPr lang="en-GB"/>
                  </a:p>
                </p:txBody>
              </p:sp>
              <p:sp>
                <p:nvSpPr>
                  <p:cNvPr id="53908" name="Line 2039"/>
                  <p:cNvSpPr>
                    <a:spLocks noChangeShapeType="1"/>
                  </p:cNvSpPr>
                  <p:nvPr/>
                </p:nvSpPr>
                <p:spPr bwMode="auto">
                  <a:xfrm flipV="1">
                    <a:off x="3954" y="1372"/>
                    <a:ext cx="16" cy="19"/>
                  </a:xfrm>
                  <a:prstGeom prst="line">
                    <a:avLst/>
                  </a:prstGeom>
                  <a:noFill/>
                  <a:ln w="9360">
                    <a:solidFill>
                      <a:srgbClr val="000000"/>
                    </a:solidFill>
                    <a:miter lim="800000"/>
                    <a:headEnd/>
                    <a:tailEnd/>
                  </a:ln>
                </p:spPr>
                <p:txBody>
                  <a:bodyPr/>
                  <a:lstStyle/>
                  <a:p>
                    <a:endParaRPr lang="en-GB"/>
                  </a:p>
                </p:txBody>
              </p:sp>
            </p:grpSp>
            <p:grpSp>
              <p:nvGrpSpPr>
                <p:cNvPr id="55378" name="Group 2040"/>
                <p:cNvGrpSpPr>
                  <a:grpSpLocks/>
                </p:cNvGrpSpPr>
                <p:nvPr/>
              </p:nvGrpSpPr>
              <p:grpSpPr bwMode="auto">
                <a:xfrm>
                  <a:off x="3950" y="1353"/>
                  <a:ext cx="25" cy="25"/>
                  <a:chOff x="3950" y="1353"/>
                  <a:chExt cx="25" cy="25"/>
                </a:xfrm>
              </p:grpSpPr>
              <p:sp>
                <p:nvSpPr>
                  <p:cNvPr id="53905" name="Line 2041"/>
                  <p:cNvSpPr>
                    <a:spLocks noChangeShapeType="1"/>
                  </p:cNvSpPr>
                  <p:nvPr/>
                </p:nvSpPr>
                <p:spPr bwMode="auto">
                  <a:xfrm flipH="1" flipV="1">
                    <a:off x="3949" y="1362"/>
                    <a:ext cx="27" cy="17"/>
                  </a:xfrm>
                  <a:prstGeom prst="line">
                    <a:avLst/>
                  </a:prstGeom>
                  <a:noFill/>
                  <a:ln w="9360">
                    <a:solidFill>
                      <a:srgbClr val="000000"/>
                    </a:solidFill>
                    <a:miter lim="800000"/>
                    <a:headEnd/>
                    <a:tailEnd/>
                  </a:ln>
                </p:spPr>
                <p:txBody>
                  <a:bodyPr/>
                  <a:lstStyle/>
                  <a:p>
                    <a:endParaRPr lang="en-GB"/>
                  </a:p>
                </p:txBody>
              </p:sp>
              <p:sp>
                <p:nvSpPr>
                  <p:cNvPr id="53906" name="Line 2042"/>
                  <p:cNvSpPr>
                    <a:spLocks noChangeShapeType="1"/>
                  </p:cNvSpPr>
                  <p:nvPr/>
                </p:nvSpPr>
                <p:spPr bwMode="auto">
                  <a:xfrm flipV="1">
                    <a:off x="3954" y="1352"/>
                    <a:ext cx="16" cy="19"/>
                  </a:xfrm>
                  <a:prstGeom prst="line">
                    <a:avLst/>
                  </a:prstGeom>
                  <a:noFill/>
                  <a:ln w="9360">
                    <a:solidFill>
                      <a:srgbClr val="000000"/>
                    </a:solidFill>
                    <a:miter lim="800000"/>
                    <a:headEnd/>
                    <a:tailEnd/>
                  </a:ln>
                </p:spPr>
                <p:txBody>
                  <a:bodyPr/>
                  <a:lstStyle/>
                  <a:p>
                    <a:endParaRPr lang="en-GB"/>
                  </a:p>
                </p:txBody>
              </p:sp>
            </p:grpSp>
            <p:grpSp>
              <p:nvGrpSpPr>
                <p:cNvPr id="53248" name="Group 2043"/>
                <p:cNvGrpSpPr>
                  <a:grpSpLocks/>
                </p:cNvGrpSpPr>
                <p:nvPr/>
              </p:nvGrpSpPr>
              <p:grpSpPr bwMode="auto">
                <a:xfrm>
                  <a:off x="3950" y="1333"/>
                  <a:ext cx="25" cy="25"/>
                  <a:chOff x="3950" y="1333"/>
                  <a:chExt cx="25" cy="25"/>
                </a:xfrm>
              </p:grpSpPr>
              <p:sp>
                <p:nvSpPr>
                  <p:cNvPr id="53903" name="Line 2044"/>
                  <p:cNvSpPr>
                    <a:spLocks noChangeShapeType="1"/>
                  </p:cNvSpPr>
                  <p:nvPr/>
                </p:nvSpPr>
                <p:spPr bwMode="auto">
                  <a:xfrm flipH="1" flipV="1">
                    <a:off x="3949" y="1342"/>
                    <a:ext cx="27" cy="17"/>
                  </a:xfrm>
                  <a:prstGeom prst="line">
                    <a:avLst/>
                  </a:prstGeom>
                  <a:noFill/>
                  <a:ln w="9360">
                    <a:solidFill>
                      <a:srgbClr val="000000"/>
                    </a:solidFill>
                    <a:miter lim="800000"/>
                    <a:headEnd/>
                    <a:tailEnd/>
                  </a:ln>
                </p:spPr>
                <p:txBody>
                  <a:bodyPr/>
                  <a:lstStyle/>
                  <a:p>
                    <a:endParaRPr lang="en-GB"/>
                  </a:p>
                </p:txBody>
              </p:sp>
              <p:sp>
                <p:nvSpPr>
                  <p:cNvPr id="53904" name="Line 2045"/>
                  <p:cNvSpPr>
                    <a:spLocks noChangeShapeType="1"/>
                  </p:cNvSpPr>
                  <p:nvPr/>
                </p:nvSpPr>
                <p:spPr bwMode="auto">
                  <a:xfrm flipV="1">
                    <a:off x="3954" y="1332"/>
                    <a:ext cx="16" cy="19"/>
                  </a:xfrm>
                  <a:prstGeom prst="line">
                    <a:avLst/>
                  </a:prstGeom>
                  <a:noFill/>
                  <a:ln w="9360">
                    <a:solidFill>
                      <a:srgbClr val="000000"/>
                    </a:solidFill>
                    <a:miter lim="800000"/>
                    <a:headEnd/>
                    <a:tailEnd/>
                  </a:ln>
                </p:spPr>
                <p:txBody>
                  <a:bodyPr/>
                  <a:lstStyle/>
                  <a:p>
                    <a:endParaRPr lang="en-GB"/>
                  </a:p>
                </p:txBody>
              </p:sp>
            </p:grpSp>
            <p:grpSp>
              <p:nvGrpSpPr>
                <p:cNvPr id="53249" name="Group 2046"/>
                <p:cNvGrpSpPr>
                  <a:grpSpLocks/>
                </p:cNvGrpSpPr>
                <p:nvPr/>
              </p:nvGrpSpPr>
              <p:grpSpPr bwMode="auto">
                <a:xfrm>
                  <a:off x="3950" y="1313"/>
                  <a:ext cx="25" cy="24"/>
                  <a:chOff x="3950" y="1313"/>
                  <a:chExt cx="25" cy="24"/>
                </a:xfrm>
              </p:grpSpPr>
              <p:sp>
                <p:nvSpPr>
                  <p:cNvPr id="53901" name="Line 2047"/>
                  <p:cNvSpPr>
                    <a:spLocks noChangeShapeType="1"/>
                  </p:cNvSpPr>
                  <p:nvPr/>
                </p:nvSpPr>
                <p:spPr bwMode="auto">
                  <a:xfrm flipH="1" flipV="1">
                    <a:off x="3949" y="1321"/>
                    <a:ext cx="27" cy="17"/>
                  </a:xfrm>
                  <a:prstGeom prst="line">
                    <a:avLst/>
                  </a:prstGeom>
                  <a:noFill/>
                  <a:ln w="9360">
                    <a:solidFill>
                      <a:srgbClr val="000000"/>
                    </a:solidFill>
                    <a:miter lim="800000"/>
                    <a:headEnd/>
                    <a:tailEnd/>
                  </a:ln>
                </p:spPr>
                <p:txBody>
                  <a:bodyPr/>
                  <a:lstStyle/>
                  <a:p>
                    <a:endParaRPr lang="en-GB"/>
                  </a:p>
                </p:txBody>
              </p:sp>
              <p:sp>
                <p:nvSpPr>
                  <p:cNvPr id="53902" name="Line 2048"/>
                  <p:cNvSpPr>
                    <a:spLocks noChangeShapeType="1"/>
                  </p:cNvSpPr>
                  <p:nvPr/>
                </p:nvSpPr>
                <p:spPr bwMode="auto">
                  <a:xfrm flipV="1">
                    <a:off x="3954" y="1313"/>
                    <a:ext cx="16" cy="19"/>
                  </a:xfrm>
                  <a:prstGeom prst="line">
                    <a:avLst/>
                  </a:prstGeom>
                  <a:noFill/>
                  <a:ln w="9360">
                    <a:solidFill>
                      <a:srgbClr val="000000"/>
                    </a:solidFill>
                    <a:miter lim="800000"/>
                    <a:headEnd/>
                    <a:tailEnd/>
                  </a:ln>
                </p:spPr>
                <p:txBody>
                  <a:bodyPr/>
                  <a:lstStyle/>
                  <a:p>
                    <a:endParaRPr lang="en-GB"/>
                  </a:p>
                </p:txBody>
              </p:sp>
            </p:grpSp>
            <p:grpSp>
              <p:nvGrpSpPr>
                <p:cNvPr id="53259" name="Group 2049"/>
                <p:cNvGrpSpPr>
                  <a:grpSpLocks/>
                </p:cNvGrpSpPr>
                <p:nvPr/>
              </p:nvGrpSpPr>
              <p:grpSpPr bwMode="auto">
                <a:xfrm>
                  <a:off x="3950" y="1293"/>
                  <a:ext cx="25" cy="25"/>
                  <a:chOff x="3950" y="1293"/>
                  <a:chExt cx="25" cy="25"/>
                </a:xfrm>
              </p:grpSpPr>
              <p:sp>
                <p:nvSpPr>
                  <p:cNvPr id="53899" name="Line 2050"/>
                  <p:cNvSpPr>
                    <a:spLocks noChangeShapeType="1"/>
                  </p:cNvSpPr>
                  <p:nvPr/>
                </p:nvSpPr>
                <p:spPr bwMode="auto">
                  <a:xfrm flipH="1" flipV="1">
                    <a:off x="3949" y="1302"/>
                    <a:ext cx="27" cy="17"/>
                  </a:xfrm>
                  <a:prstGeom prst="line">
                    <a:avLst/>
                  </a:prstGeom>
                  <a:noFill/>
                  <a:ln w="9360">
                    <a:solidFill>
                      <a:srgbClr val="000000"/>
                    </a:solidFill>
                    <a:miter lim="800000"/>
                    <a:headEnd/>
                    <a:tailEnd/>
                  </a:ln>
                </p:spPr>
                <p:txBody>
                  <a:bodyPr/>
                  <a:lstStyle/>
                  <a:p>
                    <a:endParaRPr lang="en-GB"/>
                  </a:p>
                </p:txBody>
              </p:sp>
              <p:sp>
                <p:nvSpPr>
                  <p:cNvPr id="53900" name="Line 2051"/>
                  <p:cNvSpPr>
                    <a:spLocks noChangeShapeType="1"/>
                  </p:cNvSpPr>
                  <p:nvPr/>
                </p:nvSpPr>
                <p:spPr bwMode="auto">
                  <a:xfrm flipV="1">
                    <a:off x="3954" y="1292"/>
                    <a:ext cx="16" cy="19"/>
                  </a:xfrm>
                  <a:prstGeom prst="line">
                    <a:avLst/>
                  </a:prstGeom>
                  <a:noFill/>
                  <a:ln w="9360">
                    <a:solidFill>
                      <a:srgbClr val="000000"/>
                    </a:solidFill>
                    <a:miter lim="800000"/>
                    <a:headEnd/>
                    <a:tailEnd/>
                  </a:ln>
                </p:spPr>
                <p:txBody>
                  <a:bodyPr/>
                  <a:lstStyle/>
                  <a:p>
                    <a:endParaRPr lang="en-GB"/>
                  </a:p>
                </p:txBody>
              </p:sp>
            </p:grpSp>
          </p:grpSp>
          <p:grpSp>
            <p:nvGrpSpPr>
              <p:cNvPr id="53260" name="Group 2052"/>
              <p:cNvGrpSpPr>
                <a:grpSpLocks/>
              </p:cNvGrpSpPr>
              <p:nvPr/>
            </p:nvGrpSpPr>
            <p:grpSpPr bwMode="auto">
              <a:xfrm>
                <a:off x="3920" y="1293"/>
                <a:ext cx="25" cy="132"/>
                <a:chOff x="3920" y="1293"/>
                <a:chExt cx="25" cy="132"/>
              </a:xfrm>
            </p:grpSpPr>
            <p:sp>
              <p:nvSpPr>
                <p:cNvPr id="53873" name="Line 2053"/>
                <p:cNvSpPr>
                  <a:spLocks noChangeShapeType="1"/>
                </p:cNvSpPr>
                <p:nvPr/>
              </p:nvSpPr>
              <p:spPr bwMode="auto">
                <a:xfrm flipV="1">
                  <a:off x="3932" y="1410"/>
                  <a:ext cx="9" cy="16"/>
                </a:xfrm>
                <a:prstGeom prst="line">
                  <a:avLst/>
                </a:prstGeom>
                <a:noFill/>
                <a:ln w="9360">
                  <a:solidFill>
                    <a:srgbClr val="000000"/>
                  </a:solidFill>
                  <a:miter lim="800000"/>
                  <a:headEnd/>
                  <a:tailEnd/>
                </a:ln>
              </p:spPr>
              <p:txBody>
                <a:bodyPr/>
                <a:lstStyle/>
                <a:p>
                  <a:endParaRPr lang="en-GB"/>
                </a:p>
              </p:txBody>
            </p:sp>
            <p:grpSp>
              <p:nvGrpSpPr>
                <p:cNvPr id="53261" name="Group 2054"/>
                <p:cNvGrpSpPr>
                  <a:grpSpLocks/>
                </p:cNvGrpSpPr>
                <p:nvPr/>
              </p:nvGrpSpPr>
              <p:grpSpPr bwMode="auto">
                <a:xfrm>
                  <a:off x="3920" y="1393"/>
                  <a:ext cx="25" cy="25"/>
                  <a:chOff x="3920" y="1393"/>
                  <a:chExt cx="25" cy="25"/>
                </a:xfrm>
              </p:grpSpPr>
              <p:sp>
                <p:nvSpPr>
                  <p:cNvPr id="53890" name="Line 2055"/>
                  <p:cNvSpPr>
                    <a:spLocks noChangeShapeType="1"/>
                  </p:cNvSpPr>
                  <p:nvPr/>
                </p:nvSpPr>
                <p:spPr bwMode="auto">
                  <a:xfrm flipH="1" flipV="1">
                    <a:off x="3919" y="1402"/>
                    <a:ext cx="27" cy="17"/>
                  </a:xfrm>
                  <a:prstGeom prst="line">
                    <a:avLst/>
                  </a:prstGeom>
                  <a:noFill/>
                  <a:ln w="9360">
                    <a:solidFill>
                      <a:srgbClr val="000000"/>
                    </a:solidFill>
                    <a:miter lim="800000"/>
                    <a:headEnd/>
                    <a:tailEnd/>
                  </a:ln>
                </p:spPr>
                <p:txBody>
                  <a:bodyPr/>
                  <a:lstStyle/>
                  <a:p>
                    <a:endParaRPr lang="en-GB"/>
                  </a:p>
                </p:txBody>
              </p:sp>
              <p:sp>
                <p:nvSpPr>
                  <p:cNvPr id="53891" name="Line 2056"/>
                  <p:cNvSpPr>
                    <a:spLocks noChangeShapeType="1"/>
                  </p:cNvSpPr>
                  <p:nvPr/>
                </p:nvSpPr>
                <p:spPr bwMode="auto">
                  <a:xfrm flipV="1">
                    <a:off x="3925" y="1392"/>
                    <a:ext cx="16" cy="19"/>
                  </a:xfrm>
                  <a:prstGeom prst="line">
                    <a:avLst/>
                  </a:prstGeom>
                  <a:noFill/>
                  <a:ln w="9360">
                    <a:solidFill>
                      <a:srgbClr val="000000"/>
                    </a:solidFill>
                    <a:miter lim="800000"/>
                    <a:headEnd/>
                    <a:tailEnd/>
                  </a:ln>
                </p:spPr>
                <p:txBody>
                  <a:bodyPr/>
                  <a:lstStyle/>
                  <a:p>
                    <a:endParaRPr lang="en-GB"/>
                  </a:p>
                </p:txBody>
              </p:sp>
            </p:grpSp>
            <p:grpSp>
              <p:nvGrpSpPr>
                <p:cNvPr id="53262" name="Group 2057"/>
                <p:cNvGrpSpPr>
                  <a:grpSpLocks/>
                </p:cNvGrpSpPr>
                <p:nvPr/>
              </p:nvGrpSpPr>
              <p:grpSpPr bwMode="auto">
                <a:xfrm>
                  <a:off x="3920" y="1372"/>
                  <a:ext cx="25" cy="25"/>
                  <a:chOff x="3920" y="1372"/>
                  <a:chExt cx="25" cy="25"/>
                </a:xfrm>
              </p:grpSpPr>
              <p:sp>
                <p:nvSpPr>
                  <p:cNvPr id="53888" name="Line 2058"/>
                  <p:cNvSpPr>
                    <a:spLocks noChangeShapeType="1"/>
                  </p:cNvSpPr>
                  <p:nvPr/>
                </p:nvSpPr>
                <p:spPr bwMode="auto">
                  <a:xfrm flipH="1" flipV="1">
                    <a:off x="3919" y="1382"/>
                    <a:ext cx="27" cy="17"/>
                  </a:xfrm>
                  <a:prstGeom prst="line">
                    <a:avLst/>
                  </a:prstGeom>
                  <a:noFill/>
                  <a:ln w="9360">
                    <a:solidFill>
                      <a:srgbClr val="000000"/>
                    </a:solidFill>
                    <a:miter lim="800000"/>
                    <a:headEnd/>
                    <a:tailEnd/>
                  </a:ln>
                </p:spPr>
                <p:txBody>
                  <a:bodyPr/>
                  <a:lstStyle/>
                  <a:p>
                    <a:endParaRPr lang="en-GB"/>
                  </a:p>
                </p:txBody>
              </p:sp>
              <p:sp>
                <p:nvSpPr>
                  <p:cNvPr id="53889" name="Line 2059"/>
                  <p:cNvSpPr>
                    <a:spLocks noChangeShapeType="1"/>
                  </p:cNvSpPr>
                  <p:nvPr/>
                </p:nvSpPr>
                <p:spPr bwMode="auto">
                  <a:xfrm flipV="1">
                    <a:off x="3925" y="1372"/>
                    <a:ext cx="16" cy="19"/>
                  </a:xfrm>
                  <a:prstGeom prst="line">
                    <a:avLst/>
                  </a:prstGeom>
                  <a:noFill/>
                  <a:ln w="9360">
                    <a:solidFill>
                      <a:srgbClr val="000000"/>
                    </a:solidFill>
                    <a:miter lim="800000"/>
                    <a:headEnd/>
                    <a:tailEnd/>
                  </a:ln>
                </p:spPr>
                <p:txBody>
                  <a:bodyPr/>
                  <a:lstStyle/>
                  <a:p>
                    <a:endParaRPr lang="en-GB"/>
                  </a:p>
                </p:txBody>
              </p:sp>
            </p:grpSp>
            <p:grpSp>
              <p:nvGrpSpPr>
                <p:cNvPr id="53263" name="Group 2060"/>
                <p:cNvGrpSpPr>
                  <a:grpSpLocks/>
                </p:cNvGrpSpPr>
                <p:nvPr/>
              </p:nvGrpSpPr>
              <p:grpSpPr bwMode="auto">
                <a:xfrm>
                  <a:off x="3920" y="1353"/>
                  <a:ext cx="25" cy="25"/>
                  <a:chOff x="3920" y="1353"/>
                  <a:chExt cx="25" cy="25"/>
                </a:xfrm>
              </p:grpSpPr>
              <p:sp>
                <p:nvSpPr>
                  <p:cNvPr id="53886" name="Line 2061"/>
                  <p:cNvSpPr>
                    <a:spLocks noChangeShapeType="1"/>
                  </p:cNvSpPr>
                  <p:nvPr/>
                </p:nvSpPr>
                <p:spPr bwMode="auto">
                  <a:xfrm flipH="1" flipV="1">
                    <a:off x="3919" y="1362"/>
                    <a:ext cx="27" cy="17"/>
                  </a:xfrm>
                  <a:prstGeom prst="line">
                    <a:avLst/>
                  </a:prstGeom>
                  <a:noFill/>
                  <a:ln w="9360">
                    <a:solidFill>
                      <a:srgbClr val="000000"/>
                    </a:solidFill>
                    <a:miter lim="800000"/>
                    <a:headEnd/>
                    <a:tailEnd/>
                  </a:ln>
                </p:spPr>
                <p:txBody>
                  <a:bodyPr/>
                  <a:lstStyle/>
                  <a:p>
                    <a:endParaRPr lang="en-GB"/>
                  </a:p>
                </p:txBody>
              </p:sp>
              <p:sp>
                <p:nvSpPr>
                  <p:cNvPr id="53887" name="Line 2062"/>
                  <p:cNvSpPr>
                    <a:spLocks noChangeShapeType="1"/>
                  </p:cNvSpPr>
                  <p:nvPr/>
                </p:nvSpPr>
                <p:spPr bwMode="auto">
                  <a:xfrm flipV="1">
                    <a:off x="3925" y="1352"/>
                    <a:ext cx="16" cy="19"/>
                  </a:xfrm>
                  <a:prstGeom prst="line">
                    <a:avLst/>
                  </a:prstGeom>
                  <a:noFill/>
                  <a:ln w="9360">
                    <a:solidFill>
                      <a:srgbClr val="000000"/>
                    </a:solidFill>
                    <a:miter lim="800000"/>
                    <a:headEnd/>
                    <a:tailEnd/>
                  </a:ln>
                </p:spPr>
                <p:txBody>
                  <a:bodyPr/>
                  <a:lstStyle/>
                  <a:p>
                    <a:endParaRPr lang="en-GB"/>
                  </a:p>
                </p:txBody>
              </p:sp>
            </p:grpSp>
            <p:grpSp>
              <p:nvGrpSpPr>
                <p:cNvPr id="53264" name="Group 2063"/>
                <p:cNvGrpSpPr>
                  <a:grpSpLocks/>
                </p:cNvGrpSpPr>
                <p:nvPr/>
              </p:nvGrpSpPr>
              <p:grpSpPr bwMode="auto">
                <a:xfrm>
                  <a:off x="3920" y="1333"/>
                  <a:ext cx="25" cy="25"/>
                  <a:chOff x="3920" y="1333"/>
                  <a:chExt cx="25" cy="25"/>
                </a:xfrm>
              </p:grpSpPr>
              <p:sp>
                <p:nvSpPr>
                  <p:cNvPr id="53884" name="Line 2064"/>
                  <p:cNvSpPr>
                    <a:spLocks noChangeShapeType="1"/>
                  </p:cNvSpPr>
                  <p:nvPr/>
                </p:nvSpPr>
                <p:spPr bwMode="auto">
                  <a:xfrm flipH="1" flipV="1">
                    <a:off x="3919" y="1342"/>
                    <a:ext cx="27" cy="17"/>
                  </a:xfrm>
                  <a:prstGeom prst="line">
                    <a:avLst/>
                  </a:prstGeom>
                  <a:noFill/>
                  <a:ln w="9360">
                    <a:solidFill>
                      <a:srgbClr val="000000"/>
                    </a:solidFill>
                    <a:miter lim="800000"/>
                    <a:headEnd/>
                    <a:tailEnd/>
                  </a:ln>
                </p:spPr>
                <p:txBody>
                  <a:bodyPr/>
                  <a:lstStyle/>
                  <a:p>
                    <a:endParaRPr lang="en-GB"/>
                  </a:p>
                </p:txBody>
              </p:sp>
              <p:sp>
                <p:nvSpPr>
                  <p:cNvPr id="53885" name="Line 2065"/>
                  <p:cNvSpPr>
                    <a:spLocks noChangeShapeType="1"/>
                  </p:cNvSpPr>
                  <p:nvPr/>
                </p:nvSpPr>
                <p:spPr bwMode="auto">
                  <a:xfrm flipV="1">
                    <a:off x="3925" y="1332"/>
                    <a:ext cx="16" cy="19"/>
                  </a:xfrm>
                  <a:prstGeom prst="line">
                    <a:avLst/>
                  </a:prstGeom>
                  <a:noFill/>
                  <a:ln w="9360">
                    <a:solidFill>
                      <a:srgbClr val="000000"/>
                    </a:solidFill>
                    <a:miter lim="800000"/>
                    <a:headEnd/>
                    <a:tailEnd/>
                  </a:ln>
                </p:spPr>
                <p:txBody>
                  <a:bodyPr/>
                  <a:lstStyle/>
                  <a:p>
                    <a:endParaRPr lang="en-GB"/>
                  </a:p>
                </p:txBody>
              </p:sp>
            </p:grpSp>
            <p:grpSp>
              <p:nvGrpSpPr>
                <p:cNvPr id="53265" name="Group 2066"/>
                <p:cNvGrpSpPr>
                  <a:grpSpLocks/>
                </p:cNvGrpSpPr>
                <p:nvPr/>
              </p:nvGrpSpPr>
              <p:grpSpPr bwMode="auto">
                <a:xfrm>
                  <a:off x="3920" y="1313"/>
                  <a:ext cx="25" cy="24"/>
                  <a:chOff x="3920" y="1313"/>
                  <a:chExt cx="25" cy="24"/>
                </a:xfrm>
              </p:grpSpPr>
              <p:sp>
                <p:nvSpPr>
                  <p:cNvPr id="53882" name="Line 2067"/>
                  <p:cNvSpPr>
                    <a:spLocks noChangeShapeType="1"/>
                  </p:cNvSpPr>
                  <p:nvPr/>
                </p:nvSpPr>
                <p:spPr bwMode="auto">
                  <a:xfrm flipH="1" flipV="1">
                    <a:off x="3919" y="1321"/>
                    <a:ext cx="27" cy="17"/>
                  </a:xfrm>
                  <a:prstGeom prst="line">
                    <a:avLst/>
                  </a:prstGeom>
                  <a:noFill/>
                  <a:ln w="9360">
                    <a:solidFill>
                      <a:srgbClr val="000000"/>
                    </a:solidFill>
                    <a:miter lim="800000"/>
                    <a:headEnd/>
                    <a:tailEnd/>
                  </a:ln>
                </p:spPr>
                <p:txBody>
                  <a:bodyPr/>
                  <a:lstStyle/>
                  <a:p>
                    <a:endParaRPr lang="en-GB"/>
                  </a:p>
                </p:txBody>
              </p:sp>
              <p:sp>
                <p:nvSpPr>
                  <p:cNvPr id="53883" name="Line 2068"/>
                  <p:cNvSpPr>
                    <a:spLocks noChangeShapeType="1"/>
                  </p:cNvSpPr>
                  <p:nvPr/>
                </p:nvSpPr>
                <p:spPr bwMode="auto">
                  <a:xfrm flipV="1">
                    <a:off x="3925" y="1313"/>
                    <a:ext cx="16" cy="19"/>
                  </a:xfrm>
                  <a:prstGeom prst="line">
                    <a:avLst/>
                  </a:prstGeom>
                  <a:noFill/>
                  <a:ln w="9360">
                    <a:solidFill>
                      <a:srgbClr val="000000"/>
                    </a:solidFill>
                    <a:miter lim="800000"/>
                    <a:headEnd/>
                    <a:tailEnd/>
                  </a:ln>
                </p:spPr>
                <p:txBody>
                  <a:bodyPr/>
                  <a:lstStyle/>
                  <a:p>
                    <a:endParaRPr lang="en-GB"/>
                  </a:p>
                </p:txBody>
              </p:sp>
            </p:grpSp>
            <p:grpSp>
              <p:nvGrpSpPr>
                <p:cNvPr id="53266" name="Group 2069"/>
                <p:cNvGrpSpPr>
                  <a:grpSpLocks/>
                </p:cNvGrpSpPr>
                <p:nvPr/>
              </p:nvGrpSpPr>
              <p:grpSpPr bwMode="auto">
                <a:xfrm>
                  <a:off x="3920" y="1293"/>
                  <a:ext cx="25" cy="25"/>
                  <a:chOff x="3920" y="1293"/>
                  <a:chExt cx="25" cy="25"/>
                </a:xfrm>
              </p:grpSpPr>
              <p:sp>
                <p:nvSpPr>
                  <p:cNvPr id="53880" name="Line 2070"/>
                  <p:cNvSpPr>
                    <a:spLocks noChangeShapeType="1"/>
                  </p:cNvSpPr>
                  <p:nvPr/>
                </p:nvSpPr>
                <p:spPr bwMode="auto">
                  <a:xfrm flipH="1" flipV="1">
                    <a:off x="3919" y="1302"/>
                    <a:ext cx="27" cy="17"/>
                  </a:xfrm>
                  <a:prstGeom prst="line">
                    <a:avLst/>
                  </a:prstGeom>
                  <a:noFill/>
                  <a:ln w="9360">
                    <a:solidFill>
                      <a:srgbClr val="000000"/>
                    </a:solidFill>
                    <a:miter lim="800000"/>
                    <a:headEnd/>
                    <a:tailEnd/>
                  </a:ln>
                </p:spPr>
                <p:txBody>
                  <a:bodyPr/>
                  <a:lstStyle/>
                  <a:p>
                    <a:endParaRPr lang="en-GB"/>
                  </a:p>
                </p:txBody>
              </p:sp>
              <p:sp>
                <p:nvSpPr>
                  <p:cNvPr id="53881" name="Line 2071"/>
                  <p:cNvSpPr>
                    <a:spLocks noChangeShapeType="1"/>
                  </p:cNvSpPr>
                  <p:nvPr/>
                </p:nvSpPr>
                <p:spPr bwMode="auto">
                  <a:xfrm flipV="1">
                    <a:off x="3925" y="1292"/>
                    <a:ext cx="16" cy="19"/>
                  </a:xfrm>
                  <a:prstGeom prst="line">
                    <a:avLst/>
                  </a:prstGeom>
                  <a:noFill/>
                  <a:ln w="9360">
                    <a:solidFill>
                      <a:srgbClr val="000000"/>
                    </a:solidFill>
                    <a:miter lim="800000"/>
                    <a:headEnd/>
                    <a:tailEnd/>
                  </a:ln>
                </p:spPr>
                <p:txBody>
                  <a:bodyPr/>
                  <a:lstStyle/>
                  <a:p>
                    <a:endParaRPr lang="en-GB"/>
                  </a:p>
                </p:txBody>
              </p:sp>
            </p:grpSp>
          </p:grpSp>
        </p:grpSp>
      </p:grpSp>
      <p:grpSp>
        <p:nvGrpSpPr>
          <p:cNvPr id="53267" name="Group 2072"/>
          <p:cNvGrpSpPr>
            <a:grpSpLocks/>
          </p:cNvGrpSpPr>
          <p:nvPr/>
        </p:nvGrpSpPr>
        <p:grpSpPr bwMode="auto">
          <a:xfrm>
            <a:off x="6010275" y="1754188"/>
            <a:ext cx="182563" cy="603250"/>
            <a:chOff x="3786" y="1105"/>
            <a:chExt cx="115" cy="380"/>
          </a:xfrm>
        </p:grpSpPr>
        <p:grpSp>
          <p:nvGrpSpPr>
            <p:cNvPr id="55396" name="Group 2073"/>
            <p:cNvGrpSpPr>
              <a:grpSpLocks/>
            </p:cNvGrpSpPr>
            <p:nvPr/>
          </p:nvGrpSpPr>
          <p:grpSpPr bwMode="auto">
            <a:xfrm>
              <a:off x="3786" y="1105"/>
              <a:ext cx="99" cy="180"/>
              <a:chOff x="3786" y="1105"/>
              <a:chExt cx="99" cy="180"/>
            </a:xfrm>
          </p:grpSpPr>
          <p:sp>
            <p:nvSpPr>
              <p:cNvPr id="53819" name="Oval 2074"/>
              <p:cNvSpPr>
                <a:spLocks noChangeArrowheads="1"/>
              </p:cNvSpPr>
              <p:nvPr/>
            </p:nvSpPr>
            <p:spPr bwMode="auto">
              <a:xfrm>
                <a:off x="3786" y="1105"/>
                <a:ext cx="54" cy="29"/>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3820" name="Line 2075"/>
              <p:cNvSpPr>
                <a:spLocks noChangeShapeType="1"/>
              </p:cNvSpPr>
              <p:nvPr/>
            </p:nvSpPr>
            <p:spPr bwMode="auto">
              <a:xfrm>
                <a:off x="3816" y="1136"/>
                <a:ext cx="0" cy="14"/>
              </a:xfrm>
              <a:prstGeom prst="line">
                <a:avLst/>
              </a:prstGeom>
              <a:noFill/>
              <a:ln w="9360">
                <a:solidFill>
                  <a:srgbClr val="000000"/>
                </a:solidFill>
                <a:miter lim="800000"/>
                <a:headEnd/>
                <a:tailEnd/>
              </a:ln>
            </p:spPr>
            <p:txBody>
              <a:bodyPr/>
              <a:lstStyle/>
              <a:p>
                <a:endParaRPr lang="en-GB"/>
              </a:p>
            </p:txBody>
          </p:sp>
          <p:sp>
            <p:nvSpPr>
              <p:cNvPr id="53821" name="Line 2076"/>
              <p:cNvSpPr>
                <a:spLocks noChangeShapeType="1"/>
              </p:cNvSpPr>
              <p:nvPr/>
            </p:nvSpPr>
            <p:spPr bwMode="auto">
              <a:xfrm>
                <a:off x="3816" y="1152"/>
                <a:ext cx="58" cy="0"/>
              </a:xfrm>
              <a:prstGeom prst="line">
                <a:avLst/>
              </a:prstGeom>
              <a:noFill/>
              <a:ln w="9360">
                <a:solidFill>
                  <a:srgbClr val="000000"/>
                </a:solidFill>
                <a:miter lim="800000"/>
                <a:headEnd/>
                <a:tailEnd/>
              </a:ln>
            </p:spPr>
            <p:txBody>
              <a:bodyPr/>
              <a:lstStyle/>
              <a:p>
                <a:endParaRPr lang="en-GB"/>
              </a:p>
            </p:txBody>
          </p:sp>
          <p:sp>
            <p:nvSpPr>
              <p:cNvPr id="53822" name="Line 2077"/>
              <p:cNvSpPr>
                <a:spLocks noChangeShapeType="1"/>
              </p:cNvSpPr>
              <p:nvPr/>
            </p:nvSpPr>
            <p:spPr bwMode="auto">
              <a:xfrm>
                <a:off x="3876" y="1152"/>
                <a:ext cx="0" cy="5"/>
              </a:xfrm>
              <a:prstGeom prst="line">
                <a:avLst/>
              </a:prstGeom>
              <a:noFill/>
              <a:ln w="9360">
                <a:solidFill>
                  <a:srgbClr val="000000"/>
                </a:solidFill>
                <a:miter lim="800000"/>
                <a:headEnd/>
                <a:tailEnd/>
              </a:ln>
            </p:spPr>
            <p:txBody>
              <a:bodyPr/>
              <a:lstStyle/>
              <a:p>
                <a:endParaRPr lang="en-GB"/>
              </a:p>
            </p:txBody>
          </p:sp>
          <p:sp>
            <p:nvSpPr>
              <p:cNvPr id="53823" name="Line 2078"/>
              <p:cNvSpPr>
                <a:spLocks noChangeShapeType="1"/>
              </p:cNvSpPr>
              <p:nvPr/>
            </p:nvSpPr>
            <p:spPr bwMode="auto">
              <a:xfrm>
                <a:off x="3846" y="1152"/>
                <a:ext cx="0" cy="5"/>
              </a:xfrm>
              <a:prstGeom prst="line">
                <a:avLst/>
              </a:prstGeom>
              <a:noFill/>
              <a:ln w="9360">
                <a:solidFill>
                  <a:srgbClr val="000000"/>
                </a:solidFill>
                <a:miter lim="800000"/>
                <a:headEnd/>
                <a:tailEnd/>
              </a:ln>
            </p:spPr>
            <p:txBody>
              <a:bodyPr/>
              <a:lstStyle/>
              <a:p>
                <a:endParaRPr lang="en-GB"/>
              </a:p>
            </p:txBody>
          </p:sp>
          <p:grpSp>
            <p:nvGrpSpPr>
              <p:cNvPr id="55397" name="Group 2079"/>
              <p:cNvGrpSpPr>
                <a:grpSpLocks/>
              </p:cNvGrpSpPr>
              <p:nvPr/>
            </p:nvGrpSpPr>
            <p:grpSpPr bwMode="auto">
              <a:xfrm>
                <a:off x="3830" y="1159"/>
                <a:ext cx="25" cy="126"/>
                <a:chOff x="3830" y="1159"/>
                <a:chExt cx="25" cy="126"/>
              </a:xfrm>
            </p:grpSpPr>
            <p:sp>
              <p:nvSpPr>
                <p:cNvPr id="53845" name="Line 2080"/>
                <p:cNvSpPr>
                  <a:spLocks noChangeShapeType="1"/>
                </p:cNvSpPr>
                <p:nvPr/>
              </p:nvSpPr>
              <p:spPr bwMode="auto">
                <a:xfrm flipH="1">
                  <a:off x="3829" y="1159"/>
                  <a:ext cx="21" cy="5"/>
                </a:xfrm>
                <a:prstGeom prst="line">
                  <a:avLst/>
                </a:prstGeom>
                <a:noFill/>
                <a:ln w="9360">
                  <a:solidFill>
                    <a:srgbClr val="000000"/>
                  </a:solidFill>
                  <a:miter lim="800000"/>
                  <a:headEnd/>
                  <a:tailEnd/>
                </a:ln>
              </p:spPr>
              <p:txBody>
                <a:bodyPr/>
                <a:lstStyle/>
                <a:p>
                  <a:endParaRPr lang="en-GB"/>
                </a:p>
              </p:txBody>
            </p:sp>
            <p:grpSp>
              <p:nvGrpSpPr>
                <p:cNvPr id="55399" name="Group 2081"/>
                <p:cNvGrpSpPr>
                  <a:grpSpLocks/>
                </p:cNvGrpSpPr>
                <p:nvPr/>
              </p:nvGrpSpPr>
              <p:grpSpPr bwMode="auto">
                <a:xfrm>
                  <a:off x="3830" y="1165"/>
                  <a:ext cx="25" cy="18"/>
                  <a:chOff x="3830" y="1165"/>
                  <a:chExt cx="25" cy="18"/>
                </a:xfrm>
              </p:grpSpPr>
              <p:sp>
                <p:nvSpPr>
                  <p:cNvPr id="53862" name="Line 2082"/>
                  <p:cNvSpPr>
                    <a:spLocks noChangeShapeType="1"/>
                  </p:cNvSpPr>
                  <p:nvPr/>
                </p:nvSpPr>
                <p:spPr bwMode="auto">
                  <a:xfrm>
                    <a:off x="3835" y="1165"/>
                    <a:ext cx="16" cy="7"/>
                  </a:xfrm>
                  <a:prstGeom prst="line">
                    <a:avLst/>
                  </a:prstGeom>
                  <a:noFill/>
                  <a:ln w="9360">
                    <a:solidFill>
                      <a:srgbClr val="000000"/>
                    </a:solidFill>
                    <a:miter lim="800000"/>
                    <a:headEnd/>
                    <a:tailEnd/>
                  </a:ln>
                </p:spPr>
                <p:txBody>
                  <a:bodyPr/>
                  <a:lstStyle/>
                  <a:p>
                    <a:endParaRPr lang="en-GB"/>
                  </a:p>
                </p:txBody>
              </p:sp>
              <p:sp>
                <p:nvSpPr>
                  <p:cNvPr id="53863" name="Line 2083"/>
                  <p:cNvSpPr>
                    <a:spLocks noChangeShapeType="1"/>
                  </p:cNvSpPr>
                  <p:nvPr/>
                </p:nvSpPr>
                <p:spPr bwMode="auto">
                  <a:xfrm flipH="1">
                    <a:off x="3829" y="1174"/>
                    <a:ext cx="27" cy="9"/>
                  </a:xfrm>
                  <a:prstGeom prst="line">
                    <a:avLst/>
                  </a:prstGeom>
                  <a:noFill/>
                  <a:ln w="9360">
                    <a:solidFill>
                      <a:srgbClr val="000000"/>
                    </a:solidFill>
                    <a:miter lim="800000"/>
                    <a:headEnd/>
                    <a:tailEnd/>
                  </a:ln>
                </p:spPr>
                <p:txBody>
                  <a:bodyPr/>
                  <a:lstStyle/>
                  <a:p>
                    <a:endParaRPr lang="en-GB"/>
                  </a:p>
                </p:txBody>
              </p:sp>
            </p:grpSp>
            <p:grpSp>
              <p:nvGrpSpPr>
                <p:cNvPr id="55400" name="Group 2084"/>
                <p:cNvGrpSpPr>
                  <a:grpSpLocks/>
                </p:cNvGrpSpPr>
                <p:nvPr/>
              </p:nvGrpSpPr>
              <p:grpSpPr bwMode="auto">
                <a:xfrm>
                  <a:off x="3830" y="1186"/>
                  <a:ext cx="25" cy="18"/>
                  <a:chOff x="3830" y="1186"/>
                  <a:chExt cx="25" cy="18"/>
                </a:xfrm>
              </p:grpSpPr>
              <p:sp>
                <p:nvSpPr>
                  <p:cNvPr id="53860" name="Line 2085"/>
                  <p:cNvSpPr>
                    <a:spLocks noChangeShapeType="1"/>
                  </p:cNvSpPr>
                  <p:nvPr/>
                </p:nvSpPr>
                <p:spPr bwMode="auto">
                  <a:xfrm>
                    <a:off x="3835" y="1186"/>
                    <a:ext cx="16" cy="7"/>
                  </a:xfrm>
                  <a:prstGeom prst="line">
                    <a:avLst/>
                  </a:prstGeom>
                  <a:noFill/>
                  <a:ln w="9360">
                    <a:solidFill>
                      <a:srgbClr val="000000"/>
                    </a:solidFill>
                    <a:miter lim="800000"/>
                    <a:headEnd/>
                    <a:tailEnd/>
                  </a:ln>
                </p:spPr>
                <p:txBody>
                  <a:bodyPr/>
                  <a:lstStyle/>
                  <a:p>
                    <a:endParaRPr lang="en-GB"/>
                  </a:p>
                </p:txBody>
              </p:sp>
              <p:sp>
                <p:nvSpPr>
                  <p:cNvPr id="53861" name="Line 2086"/>
                  <p:cNvSpPr>
                    <a:spLocks noChangeShapeType="1"/>
                  </p:cNvSpPr>
                  <p:nvPr/>
                </p:nvSpPr>
                <p:spPr bwMode="auto">
                  <a:xfrm flipH="1">
                    <a:off x="3829" y="1195"/>
                    <a:ext cx="27" cy="9"/>
                  </a:xfrm>
                  <a:prstGeom prst="line">
                    <a:avLst/>
                  </a:prstGeom>
                  <a:noFill/>
                  <a:ln w="9360">
                    <a:solidFill>
                      <a:srgbClr val="000000"/>
                    </a:solidFill>
                    <a:miter lim="800000"/>
                    <a:headEnd/>
                    <a:tailEnd/>
                  </a:ln>
                </p:spPr>
                <p:txBody>
                  <a:bodyPr/>
                  <a:lstStyle/>
                  <a:p>
                    <a:endParaRPr lang="en-GB"/>
                  </a:p>
                </p:txBody>
              </p:sp>
            </p:grpSp>
            <p:grpSp>
              <p:nvGrpSpPr>
                <p:cNvPr id="55401" name="Group 2087"/>
                <p:cNvGrpSpPr>
                  <a:grpSpLocks/>
                </p:cNvGrpSpPr>
                <p:nvPr/>
              </p:nvGrpSpPr>
              <p:grpSpPr bwMode="auto">
                <a:xfrm>
                  <a:off x="3830" y="1206"/>
                  <a:ext cx="25" cy="18"/>
                  <a:chOff x="3830" y="1206"/>
                  <a:chExt cx="25" cy="18"/>
                </a:xfrm>
              </p:grpSpPr>
              <p:sp>
                <p:nvSpPr>
                  <p:cNvPr id="53858" name="Line 2088"/>
                  <p:cNvSpPr>
                    <a:spLocks noChangeShapeType="1"/>
                  </p:cNvSpPr>
                  <p:nvPr/>
                </p:nvSpPr>
                <p:spPr bwMode="auto">
                  <a:xfrm>
                    <a:off x="3835" y="1206"/>
                    <a:ext cx="16" cy="7"/>
                  </a:xfrm>
                  <a:prstGeom prst="line">
                    <a:avLst/>
                  </a:prstGeom>
                  <a:noFill/>
                  <a:ln w="9360">
                    <a:solidFill>
                      <a:srgbClr val="000000"/>
                    </a:solidFill>
                    <a:miter lim="800000"/>
                    <a:headEnd/>
                    <a:tailEnd/>
                  </a:ln>
                </p:spPr>
                <p:txBody>
                  <a:bodyPr/>
                  <a:lstStyle/>
                  <a:p>
                    <a:endParaRPr lang="en-GB"/>
                  </a:p>
                </p:txBody>
              </p:sp>
              <p:sp>
                <p:nvSpPr>
                  <p:cNvPr id="53859" name="Line 2089"/>
                  <p:cNvSpPr>
                    <a:spLocks noChangeShapeType="1"/>
                  </p:cNvSpPr>
                  <p:nvPr/>
                </p:nvSpPr>
                <p:spPr bwMode="auto">
                  <a:xfrm flipH="1">
                    <a:off x="3829" y="1215"/>
                    <a:ext cx="27" cy="9"/>
                  </a:xfrm>
                  <a:prstGeom prst="line">
                    <a:avLst/>
                  </a:prstGeom>
                  <a:noFill/>
                  <a:ln w="9360">
                    <a:solidFill>
                      <a:srgbClr val="000000"/>
                    </a:solidFill>
                    <a:miter lim="800000"/>
                    <a:headEnd/>
                    <a:tailEnd/>
                  </a:ln>
                </p:spPr>
                <p:txBody>
                  <a:bodyPr/>
                  <a:lstStyle/>
                  <a:p>
                    <a:endParaRPr lang="en-GB"/>
                  </a:p>
                </p:txBody>
              </p:sp>
            </p:grpSp>
            <p:grpSp>
              <p:nvGrpSpPr>
                <p:cNvPr id="55402" name="Group 2090"/>
                <p:cNvGrpSpPr>
                  <a:grpSpLocks/>
                </p:cNvGrpSpPr>
                <p:nvPr/>
              </p:nvGrpSpPr>
              <p:grpSpPr bwMode="auto">
                <a:xfrm>
                  <a:off x="3830" y="1226"/>
                  <a:ext cx="25" cy="18"/>
                  <a:chOff x="3830" y="1226"/>
                  <a:chExt cx="25" cy="18"/>
                </a:xfrm>
              </p:grpSpPr>
              <p:sp>
                <p:nvSpPr>
                  <p:cNvPr id="53856" name="Line 2091"/>
                  <p:cNvSpPr>
                    <a:spLocks noChangeShapeType="1"/>
                  </p:cNvSpPr>
                  <p:nvPr/>
                </p:nvSpPr>
                <p:spPr bwMode="auto">
                  <a:xfrm>
                    <a:off x="3835" y="1226"/>
                    <a:ext cx="16" cy="7"/>
                  </a:xfrm>
                  <a:prstGeom prst="line">
                    <a:avLst/>
                  </a:prstGeom>
                  <a:noFill/>
                  <a:ln w="9360">
                    <a:solidFill>
                      <a:srgbClr val="000000"/>
                    </a:solidFill>
                    <a:miter lim="800000"/>
                    <a:headEnd/>
                    <a:tailEnd/>
                  </a:ln>
                </p:spPr>
                <p:txBody>
                  <a:bodyPr/>
                  <a:lstStyle/>
                  <a:p>
                    <a:endParaRPr lang="en-GB"/>
                  </a:p>
                </p:txBody>
              </p:sp>
              <p:sp>
                <p:nvSpPr>
                  <p:cNvPr id="53857" name="Line 2092"/>
                  <p:cNvSpPr>
                    <a:spLocks noChangeShapeType="1"/>
                  </p:cNvSpPr>
                  <p:nvPr/>
                </p:nvSpPr>
                <p:spPr bwMode="auto">
                  <a:xfrm flipH="1">
                    <a:off x="3829" y="1235"/>
                    <a:ext cx="27" cy="9"/>
                  </a:xfrm>
                  <a:prstGeom prst="line">
                    <a:avLst/>
                  </a:prstGeom>
                  <a:noFill/>
                  <a:ln w="9360">
                    <a:solidFill>
                      <a:srgbClr val="000000"/>
                    </a:solidFill>
                    <a:miter lim="800000"/>
                    <a:headEnd/>
                    <a:tailEnd/>
                  </a:ln>
                </p:spPr>
                <p:txBody>
                  <a:bodyPr/>
                  <a:lstStyle/>
                  <a:p>
                    <a:endParaRPr lang="en-GB"/>
                  </a:p>
                </p:txBody>
              </p:sp>
            </p:grpSp>
            <p:grpSp>
              <p:nvGrpSpPr>
                <p:cNvPr id="55403" name="Group 2093"/>
                <p:cNvGrpSpPr>
                  <a:grpSpLocks/>
                </p:cNvGrpSpPr>
                <p:nvPr/>
              </p:nvGrpSpPr>
              <p:grpSpPr bwMode="auto">
                <a:xfrm>
                  <a:off x="3830" y="1247"/>
                  <a:ext cx="25" cy="17"/>
                  <a:chOff x="3830" y="1247"/>
                  <a:chExt cx="25" cy="17"/>
                </a:xfrm>
              </p:grpSpPr>
              <p:sp>
                <p:nvSpPr>
                  <p:cNvPr id="53854" name="Line 2094"/>
                  <p:cNvSpPr>
                    <a:spLocks noChangeShapeType="1"/>
                  </p:cNvSpPr>
                  <p:nvPr/>
                </p:nvSpPr>
                <p:spPr bwMode="auto">
                  <a:xfrm>
                    <a:off x="3835" y="1247"/>
                    <a:ext cx="16" cy="7"/>
                  </a:xfrm>
                  <a:prstGeom prst="line">
                    <a:avLst/>
                  </a:prstGeom>
                  <a:noFill/>
                  <a:ln w="9360">
                    <a:solidFill>
                      <a:srgbClr val="000000"/>
                    </a:solidFill>
                    <a:miter lim="800000"/>
                    <a:headEnd/>
                    <a:tailEnd/>
                  </a:ln>
                </p:spPr>
                <p:txBody>
                  <a:bodyPr/>
                  <a:lstStyle/>
                  <a:p>
                    <a:endParaRPr lang="en-GB"/>
                  </a:p>
                </p:txBody>
              </p:sp>
              <p:sp>
                <p:nvSpPr>
                  <p:cNvPr id="53855" name="Line 2095"/>
                  <p:cNvSpPr>
                    <a:spLocks noChangeShapeType="1"/>
                  </p:cNvSpPr>
                  <p:nvPr/>
                </p:nvSpPr>
                <p:spPr bwMode="auto">
                  <a:xfrm flipH="1">
                    <a:off x="3829" y="1255"/>
                    <a:ext cx="27" cy="9"/>
                  </a:xfrm>
                  <a:prstGeom prst="line">
                    <a:avLst/>
                  </a:prstGeom>
                  <a:noFill/>
                  <a:ln w="9360">
                    <a:solidFill>
                      <a:srgbClr val="000000"/>
                    </a:solidFill>
                    <a:miter lim="800000"/>
                    <a:headEnd/>
                    <a:tailEnd/>
                  </a:ln>
                </p:spPr>
                <p:txBody>
                  <a:bodyPr/>
                  <a:lstStyle/>
                  <a:p>
                    <a:endParaRPr lang="en-GB"/>
                  </a:p>
                </p:txBody>
              </p:sp>
            </p:grpSp>
            <p:grpSp>
              <p:nvGrpSpPr>
                <p:cNvPr id="55404" name="Group 2096"/>
                <p:cNvGrpSpPr>
                  <a:grpSpLocks/>
                </p:cNvGrpSpPr>
                <p:nvPr/>
              </p:nvGrpSpPr>
              <p:grpSpPr bwMode="auto">
                <a:xfrm>
                  <a:off x="3830" y="1267"/>
                  <a:ext cx="25" cy="18"/>
                  <a:chOff x="3830" y="1267"/>
                  <a:chExt cx="25" cy="18"/>
                </a:xfrm>
              </p:grpSpPr>
              <p:sp>
                <p:nvSpPr>
                  <p:cNvPr id="53852" name="Line 2097"/>
                  <p:cNvSpPr>
                    <a:spLocks noChangeShapeType="1"/>
                  </p:cNvSpPr>
                  <p:nvPr/>
                </p:nvSpPr>
                <p:spPr bwMode="auto">
                  <a:xfrm>
                    <a:off x="3835" y="1267"/>
                    <a:ext cx="16" cy="7"/>
                  </a:xfrm>
                  <a:prstGeom prst="line">
                    <a:avLst/>
                  </a:prstGeom>
                  <a:noFill/>
                  <a:ln w="9360">
                    <a:solidFill>
                      <a:srgbClr val="000000"/>
                    </a:solidFill>
                    <a:miter lim="800000"/>
                    <a:headEnd/>
                    <a:tailEnd/>
                  </a:ln>
                </p:spPr>
                <p:txBody>
                  <a:bodyPr/>
                  <a:lstStyle/>
                  <a:p>
                    <a:endParaRPr lang="en-GB"/>
                  </a:p>
                </p:txBody>
              </p:sp>
              <p:sp>
                <p:nvSpPr>
                  <p:cNvPr id="53853" name="Line 2098"/>
                  <p:cNvSpPr>
                    <a:spLocks noChangeShapeType="1"/>
                  </p:cNvSpPr>
                  <p:nvPr/>
                </p:nvSpPr>
                <p:spPr bwMode="auto">
                  <a:xfrm flipH="1">
                    <a:off x="3829" y="1276"/>
                    <a:ext cx="27" cy="9"/>
                  </a:xfrm>
                  <a:prstGeom prst="line">
                    <a:avLst/>
                  </a:prstGeom>
                  <a:noFill/>
                  <a:ln w="9360">
                    <a:solidFill>
                      <a:srgbClr val="000000"/>
                    </a:solidFill>
                    <a:miter lim="800000"/>
                    <a:headEnd/>
                    <a:tailEnd/>
                  </a:ln>
                </p:spPr>
                <p:txBody>
                  <a:bodyPr/>
                  <a:lstStyle/>
                  <a:p>
                    <a:endParaRPr lang="en-GB"/>
                  </a:p>
                </p:txBody>
              </p:sp>
            </p:grpSp>
          </p:grpSp>
          <p:grpSp>
            <p:nvGrpSpPr>
              <p:cNvPr id="55418" name="Group 2099"/>
              <p:cNvGrpSpPr>
                <a:grpSpLocks/>
              </p:cNvGrpSpPr>
              <p:nvPr/>
            </p:nvGrpSpPr>
            <p:grpSpPr bwMode="auto">
              <a:xfrm>
                <a:off x="3860" y="1159"/>
                <a:ext cx="25" cy="126"/>
                <a:chOff x="3860" y="1159"/>
                <a:chExt cx="25" cy="126"/>
              </a:xfrm>
            </p:grpSpPr>
            <p:sp>
              <p:nvSpPr>
                <p:cNvPr id="53826" name="Line 2100"/>
                <p:cNvSpPr>
                  <a:spLocks noChangeShapeType="1"/>
                </p:cNvSpPr>
                <p:nvPr/>
              </p:nvSpPr>
              <p:spPr bwMode="auto">
                <a:xfrm flipH="1">
                  <a:off x="3859" y="1159"/>
                  <a:ext cx="21" cy="5"/>
                </a:xfrm>
                <a:prstGeom prst="line">
                  <a:avLst/>
                </a:prstGeom>
                <a:noFill/>
                <a:ln w="9360">
                  <a:solidFill>
                    <a:srgbClr val="000000"/>
                  </a:solidFill>
                  <a:miter lim="800000"/>
                  <a:headEnd/>
                  <a:tailEnd/>
                </a:ln>
              </p:spPr>
              <p:txBody>
                <a:bodyPr/>
                <a:lstStyle/>
                <a:p>
                  <a:endParaRPr lang="en-GB"/>
                </a:p>
              </p:txBody>
            </p:sp>
            <p:grpSp>
              <p:nvGrpSpPr>
                <p:cNvPr id="55419" name="Group 2101"/>
                <p:cNvGrpSpPr>
                  <a:grpSpLocks/>
                </p:cNvGrpSpPr>
                <p:nvPr/>
              </p:nvGrpSpPr>
              <p:grpSpPr bwMode="auto">
                <a:xfrm>
                  <a:off x="3860" y="1165"/>
                  <a:ext cx="25" cy="18"/>
                  <a:chOff x="3860" y="1165"/>
                  <a:chExt cx="25" cy="18"/>
                </a:xfrm>
              </p:grpSpPr>
              <p:sp>
                <p:nvSpPr>
                  <p:cNvPr id="53843" name="Line 2102"/>
                  <p:cNvSpPr>
                    <a:spLocks noChangeShapeType="1"/>
                  </p:cNvSpPr>
                  <p:nvPr/>
                </p:nvSpPr>
                <p:spPr bwMode="auto">
                  <a:xfrm>
                    <a:off x="3866" y="1165"/>
                    <a:ext cx="15" cy="7"/>
                  </a:xfrm>
                  <a:prstGeom prst="line">
                    <a:avLst/>
                  </a:prstGeom>
                  <a:noFill/>
                  <a:ln w="9360">
                    <a:solidFill>
                      <a:srgbClr val="000000"/>
                    </a:solidFill>
                    <a:miter lim="800000"/>
                    <a:headEnd/>
                    <a:tailEnd/>
                  </a:ln>
                </p:spPr>
                <p:txBody>
                  <a:bodyPr/>
                  <a:lstStyle/>
                  <a:p>
                    <a:endParaRPr lang="en-GB"/>
                  </a:p>
                </p:txBody>
              </p:sp>
              <p:sp>
                <p:nvSpPr>
                  <p:cNvPr id="53844" name="Line 2103"/>
                  <p:cNvSpPr>
                    <a:spLocks noChangeShapeType="1"/>
                  </p:cNvSpPr>
                  <p:nvPr/>
                </p:nvSpPr>
                <p:spPr bwMode="auto">
                  <a:xfrm flipH="1">
                    <a:off x="3859" y="1174"/>
                    <a:ext cx="27" cy="9"/>
                  </a:xfrm>
                  <a:prstGeom prst="line">
                    <a:avLst/>
                  </a:prstGeom>
                  <a:noFill/>
                  <a:ln w="9360">
                    <a:solidFill>
                      <a:srgbClr val="000000"/>
                    </a:solidFill>
                    <a:miter lim="800000"/>
                    <a:headEnd/>
                    <a:tailEnd/>
                  </a:ln>
                </p:spPr>
                <p:txBody>
                  <a:bodyPr/>
                  <a:lstStyle/>
                  <a:p>
                    <a:endParaRPr lang="en-GB"/>
                  </a:p>
                </p:txBody>
              </p:sp>
            </p:grpSp>
            <p:grpSp>
              <p:nvGrpSpPr>
                <p:cNvPr id="55420" name="Group 2104"/>
                <p:cNvGrpSpPr>
                  <a:grpSpLocks/>
                </p:cNvGrpSpPr>
                <p:nvPr/>
              </p:nvGrpSpPr>
              <p:grpSpPr bwMode="auto">
                <a:xfrm>
                  <a:off x="3860" y="1186"/>
                  <a:ext cx="25" cy="18"/>
                  <a:chOff x="3860" y="1186"/>
                  <a:chExt cx="25" cy="18"/>
                </a:xfrm>
              </p:grpSpPr>
              <p:sp>
                <p:nvSpPr>
                  <p:cNvPr id="53841" name="Line 2105"/>
                  <p:cNvSpPr>
                    <a:spLocks noChangeShapeType="1"/>
                  </p:cNvSpPr>
                  <p:nvPr/>
                </p:nvSpPr>
                <p:spPr bwMode="auto">
                  <a:xfrm>
                    <a:off x="3866" y="1186"/>
                    <a:ext cx="15" cy="7"/>
                  </a:xfrm>
                  <a:prstGeom prst="line">
                    <a:avLst/>
                  </a:prstGeom>
                  <a:noFill/>
                  <a:ln w="9360">
                    <a:solidFill>
                      <a:srgbClr val="000000"/>
                    </a:solidFill>
                    <a:miter lim="800000"/>
                    <a:headEnd/>
                    <a:tailEnd/>
                  </a:ln>
                </p:spPr>
                <p:txBody>
                  <a:bodyPr/>
                  <a:lstStyle/>
                  <a:p>
                    <a:endParaRPr lang="en-GB"/>
                  </a:p>
                </p:txBody>
              </p:sp>
              <p:sp>
                <p:nvSpPr>
                  <p:cNvPr id="53842" name="Line 2106"/>
                  <p:cNvSpPr>
                    <a:spLocks noChangeShapeType="1"/>
                  </p:cNvSpPr>
                  <p:nvPr/>
                </p:nvSpPr>
                <p:spPr bwMode="auto">
                  <a:xfrm flipH="1">
                    <a:off x="3859" y="1195"/>
                    <a:ext cx="27" cy="9"/>
                  </a:xfrm>
                  <a:prstGeom prst="line">
                    <a:avLst/>
                  </a:prstGeom>
                  <a:noFill/>
                  <a:ln w="9360">
                    <a:solidFill>
                      <a:srgbClr val="000000"/>
                    </a:solidFill>
                    <a:miter lim="800000"/>
                    <a:headEnd/>
                    <a:tailEnd/>
                  </a:ln>
                </p:spPr>
                <p:txBody>
                  <a:bodyPr/>
                  <a:lstStyle/>
                  <a:p>
                    <a:endParaRPr lang="en-GB"/>
                  </a:p>
                </p:txBody>
              </p:sp>
            </p:grpSp>
            <p:grpSp>
              <p:nvGrpSpPr>
                <p:cNvPr id="55421" name="Group 2107"/>
                <p:cNvGrpSpPr>
                  <a:grpSpLocks/>
                </p:cNvGrpSpPr>
                <p:nvPr/>
              </p:nvGrpSpPr>
              <p:grpSpPr bwMode="auto">
                <a:xfrm>
                  <a:off x="3860" y="1206"/>
                  <a:ext cx="25" cy="18"/>
                  <a:chOff x="3860" y="1206"/>
                  <a:chExt cx="25" cy="18"/>
                </a:xfrm>
              </p:grpSpPr>
              <p:sp>
                <p:nvSpPr>
                  <p:cNvPr id="53839" name="Line 2108"/>
                  <p:cNvSpPr>
                    <a:spLocks noChangeShapeType="1"/>
                  </p:cNvSpPr>
                  <p:nvPr/>
                </p:nvSpPr>
                <p:spPr bwMode="auto">
                  <a:xfrm>
                    <a:off x="3866" y="1206"/>
                    <a:ext cx="15" cy="7"/>
                  </a:xfrm>
                  <a:prstGeom prst="line">
                    <a:avLst/>
                  </a:prstGeom>
                  <a:noFill/>
                  <a:ln w="9360">
                    <a:solidFill>
                      <a:srgbClr val="000000"/>
                    </a:solidFill>
                    <a:miter lim="800000"/>
                    <a:headEnd/>
                    <a:tailEnd/>
                  </a:ln>
                </p:spPr>
                <p:txBody>
                  <a:bodyPr/>
                  <a:lstStyle/>
                  <a:p>
                    <a:endParaRPr lang="en-GB"/>
                  </a:p>
                </p:txBody>
              </p:sp>
              <p:sp>
                <p:nvSpPr>
                  <p:cNvPr id="53840" name="Line 2109"/>
                  <p:cNvSpPr>
                    <a:spLocks noChangeShapeType="1"/>
                  </p:cNvSpPr>
                  <p:nvPr/>
                </p:nvSpPr>
                <p:spPr bwMode="auto">
                  <a:xfrm flipH="1">
                    <a:off x="3859" y="1215"/>
                    <a:ext cx="27" cy="9"/>
                  </a:xfrm>
                  <a:prstGeom prst="line">
                    <a:avLst/>
                  </a:prstGeom>
                  <a:noFill/>
                  <a:ln w="9360">
                    <a:solidFill>
                      <a:srgbClr val="000000"/>
                    </a:solidFill>
                    <a:miter lim="800000"/>
                    <a:headEnd/>
                    <a:tailEnd/>
                  </a:ln>
                </p:spPr>
                <p:txBody>
                  <a:bodyPr/>
                  <a:lstStyle/>
                  <a:p>
                    <a:endParaRPr lang="en-GB"/>
                  </a:p>
                </p:txBody>
              </p:sp>
            </p:grpSp>
            <p:grpSp>
              <p:nvGrpSpPr>
                <p:cNvPr id="55422" name="Group 2110"/>
                <p:cNvGrpSpPr>
                  <a:grpSpLocks/>
                </p:cNvGrpSpPr>
                <p:nvPr/>
              </p:nvGrpSpPr>
              <p:grpSpPr bwMode="auto">
                <a:xfrm>
                  <a:off x="3860" y="1226"/>
                  <a:ext cx="25" cy="18"/>
                  <a:chOff x="3860" y="1226"/>
                  <a:chExt cx="25" cy="18"/>
                </a:xfrm>
              </p:grpSpPr>
              <p:sp>
                <p:nvSpPr>
                  <p:cNvPr id="53837" name="Line 2111"/>
                  <p:cNvSpPr>
                    <a:spLocks noChangeShapeType="1"/>
                  </p:cNvSpPr>
                  <p:nvPr/>
                </p:nvSpPr>
                <p:spPr bwMode="auto">
                  <a:xfrm>
                    <a:off x="3866" y="1226"/>
                    <a:ext cx="15" cy="7"/>
                  </a:xfrm>
                  <a:prstGeom prst="line">
                    <a:avLst/>
                  </a:prstGeom>
                  <a:noFill/>
                  <a:ln w="9360">
                    <a:solidFill>
                      <a:srgbClr val="000000"/>
                    </a:solidFill>
                    <a:miter lim="800000"/>
                    <a:headEnd/>
                    <a:tailEnd/>
                  </a:ln>
                </p:spPr>
                <p:txBody>
                  <a:bodyPr/>
                  <a:lstStyle/>
                  <a:p>
                    <a:endParaRPr lang="en-GB"/>
                  </a:p>
                </p:txBody>
              </p:sp>
              <p:sp>
                <p:nvSpPr>
                  <p:cNvPr id="53838" name="Line 2112"/>
                  <p:cNvSpPr>
                    <a:spLocks noChangeShapeType="1"/>
                  </p:cNvSpPr>
                  <p:nvPr/>
                </p:nvSpPr>
                <p:spPr bwMode="auto">
                  <a:xfrm flipH="1">
                    <a:off x="3859" y="1235"/>
                    <a:ext cx="27" cy="9"/>
                  </a:xfrm>
                  <a:prstGeom prst="line">
                    <a:avLst/>
                  </a:prstGeom>
                  <a:noFill/>
                  <a:ln w="9360">
                    <a:solidFill>
                      <a:srgbClr val="000000"/>
                    </a:solidFill>
                    <a:miter lim="800000"/>
                    <a:headEnd/>
                    <a:tailEnd/>
                  </a:ln>
                </p:spPr>
                <p:txBody>
                  <a:bodyPr/>
                  <a:lstStyle/>
                  <a:p>
                    <a:endParaRPr lang="en-GB"/>
                  </a:p>
                </p:txBody>
              </p:sp>
            </p:grpSp>
            <p:grpSp>
              <p:nvGrpSpPr>
                <p:cNvPr id="55423" name="Group 2113"/>
                <p:cNvGrpSpPr>
                  <a:grpSpLocks/>
                </p:cNvGrpSpPr>
                <p:nvPr/>
              </p:nvGrpSpPr>
              <p:grpSpPr bwMode="auto">
                <a:xfrm>
                  <a:off x="3860" y="1247"/>
                  <a:ext cx="25" cy="17"/>
                  <a:chOff x="3860" y="1247"/>
                  <a:chExt cx="25" cy="17"/>
                </a:xfrm>
              </p:grpSpPr>
              <p:sp>
                <p:nvSpPr>
                  <p:cNvPr id="53835" name="Line 2114"/>
                  <p:cNvSpPr>
                    <a:spLocks noChangeShapeType="1"/>
                  </p:cNvSpPr>
                  <p:nvPr/>
                </p:nvSpPr>
                <p:spPr bwMode="auto">
                  <a:xfrm>
                    <a:off x="3866" y="1247"/>
                    <a:ext cx="15" cy="7"/>
                  </a:xfrm>
                  <a:prstGeom prst="line">
                    <a:avLst/>
                  </a:prstGeom>
                  <a:noFill/>
                  <a:ln w="9360">
                    <a:solidFill>
                      <a:srgbClr val="000000"/>
                    </a:solidFill>
                    <a:miter lim="800000"/>
                    <a:headEnd/>
                    <a:tailEnd/>
                  </a:ln>
                </p:spPr>
                <p:txBody>
                  <a:bodyPr/>
                  <a:lstStyle/>
                  <a:p>
                    <a:endParaRPr lang="en-GB"/>
                  </a:p>
                </p:txBody>
              </p:sp>
              <p:sp>
                <p:nvSpPr>
                  <p:cNvPr id="53836" name="Line 2115"/>
                  <p:cNvSpPr>
                    <a:spLocks noChangeShapeType="1"/>
                  </p:cNvSpPr>
                  <p:nvPr/>
                </p:nvSpPr>
                <p:spPr bwMode="auto">
                  <a:xfrm flipH="1">
                    <a:off x="3859" y="1255"/>
                    <a:ext cx="27" cy="9"/>
                  </a:xfrm>
                  <a:prstGeom prst="line">
                    <a:avLst/>
                  </a:prstGeom>
                  <a:noFill/>
                  <a:ln w="9360">
                    <a:solidFill>
                      <a:srgbClr val="000000"/>
                    </a:solidFill>
                    <a:miter lim="800000"/>
                    <a:headEnd/>
                    <a:tailEnd/>
                  </a:ln>
                </p:spPr>
                <p:txBody>
                  <a:bodyPr/>
                  <a:lstStyle/>
                  <a:p>
                    <a:endParaRPr lang="en-GB"/>
                  </a:p>
                </p:txBody>
              </p:sp>
            </p:grpSp>
            <p:grpSp>
              <p:nvGrpSpPr>
                <p:cNvPr id="53283" name="Group 2116"/>
                <p:cNvGrpSpPr>
                  <a:grpSpLocks/>
                </p:cNvGrpSpPr>
                <p:nvPr/>
              </p:nvGrpSpPr>
              <p:grpSpPr bwMode="auto">
                <a:xfrm>
                  <a:off x="3860" y="1267"/>
                  <a:ext cx="25" cy="18"/>
                  <a:chOff x="3860" y="1267"/>
                  <a:chExt cx="25" cy="18"/>
                </a:xfrm>
              </p:grpSpPr>
              <p:sp>
                <p:nvSpPr>
                  <p:cNvPr id="53833" name="Line 2117"/>
                  <p:cNvSpPr>
                    <a:spLocks noChangeShapeType="1"/>
                  </p:cNvSpPr>
                  <p:nvPr/>
                </p:nvSpPr>
                <p:spPr bwMode="auto">
                  <a:xfrm>
                    <a:off x="3866" y="1267"/>
                    <a:ext cx="15" cy="7"/>
                  </a:xfrm>
                  <a:prstGeom prst="line">
                    <a:avLst/>
                  </a:prstGeom>
                  <a:noFill/>
                  <a:ln w="9360">
                    <a:solidFill>
                      <a:srgbClr val="000000"/>
                    </a:solidFill>
                    <a:miter lim="800000"/>
                    <a:headEnd/>
                    <a:tailEnd/>
                  </a:ln>
                </p:spPr>
                <p:txBody>
                  <a:bodyPr/>
                  <a:lstStyle/>
                  <a:p>
                    <a:endParaRPr lang="en-GB"/>
                  </a:p>
                </p:txBody>
              </p:sp>
              <p:sp>
                <p:nvSpPr>
                  <p:cNvPr id="53834" name="Line 2118"/>
                  <p:cNvSpPr>
                    <a:spLocks noChangeShapeType="1"/>
                  </p:cNvSpPr>
                  <p:nvPr/>
                </p:nvSpPr>
                <p:spPr bwMode="auto">
                  <a:xfrm flipH="1">
                    <a:off x="3859" y="1276"/>
                    <a:ext cx="27" cy="9"/>
                  </a:xfrm>
                  <a:prstGeom prst="line">
                    <a:avLst/>
                  </a:prstGeom>
                  <a:noFill/>
                  <a:ln w="9360">
                    <a:solidFill>
                      <a:srgbClr val="000000"/>
                    </a:solidFill>
                    <a:miter lim="800000"/>
                    <a:headEnd/>
                    <a:tailEnd/>
                  </a:ln>
                </p:spPr>
                <p:txBody>
                  <a:bodyPr/>
                  <a:lstStyle/>
                  <a:p>
                    <a:endParaRPr lang="en-GB"/>
                  </a:p>
                </p:txBody>
              </p:sp>
            </p:grpSp>
          </p:grpSp>
        </p:grpSp>
        <p:grpSp>
          <p:nvGrpSpPr>
            <p:cNvPr id="53284" name="Group 2119"/>
            <p:cNvGrpSpPr>
              <a:grpSpLocks/>
            </p:cNvGrpSpPr>
            <p:nvPr/>
          </p:nvGrpSpPr>
          <p:grpSpPr bwMode="auto">
            <a:xfrm>
              <a:off x="3801" y="1293"/>
              <a:ext cx="100" cy="192"/>
              <a:chOff x="3801" y="1293"/>
              <a:chExt cx="100" cy="192"/>
            </a:xfrm>
          </p:grpSpPr>
          <p:sp>
            <p:nvSpPr>
              <p:cNvPr id="53774" name="Oval 2120"/>
              <p:cNvSpPr>
                <a:spLocks noChangeArrowheads="1"/>
              </p:cNvSpPr>
              <p:nvPr/>
            </p:nvSpPr>
            <p:spPr bwMode="auto">
              <a:xfrm rot="10800000">
                <a:off x="3848" y="1457"/>
                <a:ext cx="54" cy="29"/>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3775" name="Line 2121"/>
              <p:cNvSpPr>
                <a:spLocks noChangeShapeType="1"/>
              </p:cNvSpPr>
              <p:nvPr/>
            </p:nvSpPr>
            <p:spPr bwMode="auto">
              <a:xfrm flipV="1">
                <a:off x="3873" y="1425"/>
                <a:ext cx="0" cy="25"/>
              </a:xfrm>
              <a:prstGeom prst="line">
                <a:avLst/>
              </a:prstGeom>
              <a:noFill/>
              <a:ln w="9360">
                <a:solidFill>
                  <a:srgbClr val="000000"/>
                </a:solidFill>
                <a:miter lim="800000"/>
                <a:headEnd/>
                <a:tailEnd/>
              </a:ln>
            </p:spPr>
            <p:txBody>
              <a:bodyPr/>
              <a:lstStyle/>
              <a:p>
                <a:endParaRPr lang="en-GB"/>
              </a:p>
            </p:txBody>
          </p:sp>
          <p:sp>
            <p:nvSpPr>
              <p:cNvPr id="53776" name="Line 2122"/>
              <p:cNvSpPr>
                <a:spLocks noChangeShapeType="1"/>
              </p:cNvSpPr>
              <p:nvPr/>
            </p:nvSpPr>
            <p:spPr bwMode="auto">
              <a:xfrm flipH="1">
                <a:off x="3807" y="1430"/>
                <a:ext cx="70" cy="0"/>
              </a:xfrm>
              <a:prstGeom prst="line">
                <a:avLst/>
              </a:prstGeom>
              <a:noFill/>
              <a:ln w="9360">
                <a:solidFill>
                  <a:srgbClr val="000000"/>
                </a:solidFill>
                <a:miter lim="800000"/>
                <a:headEnd/>
                <a:tailEnd/>
              </a:ln>
            </p:spPr>
            <p:txBody>
              <a:bodyPr/>
              <a:lstStyle/>
              <a:p>
                <a:endParaRPr lang="en-GB"/>
              </a:p>
            </p:txBody>
          </p:sp>
          <p:sp>
            <p:nvSpPr>
              <p:cNvPr id="53777" name="Line 2123"/>
              <p:cNvSpPr>
                <a:spLocks noChangeShapeType="1"/>
              </p:cNvSpPr>
              <p:nvPr/>
            </p:nvSpPr>
            <p:spPr bwMode="auto">
              <a:xfrm flipV="1">
                <a:off x="3813" y="1417"/>
                <a:ext cx="0" cy="17"/>
              </a:xfrm>
              <a:prstGeom prst="line">
                <a:avLst/>
              </a:prstGeom>
              <a:noFill/>
              <a:ln w="9360">
                <a:solidFill>
                  <a:srgbClr val="000000"/>
                </a:solidFill>
                <a:miter lim="800000"/>
                <a:headEnd/>
                <a:tailEnd/>
              </a:ln>
            </p:spPr>
            <p:txBody>
              <a:bodyPr/>
              <a:lstStyle/>
              <a:p>
                <a:endParaRPr lang="en-GB"/>
              </a:p>
            </p:txBody>
          </p:sp>
          <p:sp>
            <p:nvSpPr>
              <p:cNvPr id="53778" name="Line 2124"/>
              <p:cNvSpPr>
                <a:spLocks noChangeShapeType="1"/>
              </p:cNvSpPr>
              <p:nvPr/>
            </p:nvSpPr>
            <p:spPr bwMode="auto">
              <a:xfrm flipV="1">
                <a:off x="3843" y="1417"/>
                <a:ext cx="0" cy="17"/>
              </a:xfrm>
              <a:prstGeom prst="line">
                <a:avLst/>
              </a:prstGeom>
              <a:noFill/>
              <a:ln w="9360">
                <a:solidFill>
                  <a:srgbClr val="000000"/>
                </a:solidFill>
                <a:miter lim="800000"/>
                <a:headEnd/>
                <a:tailEnd/>
              </a:ln>
            </p:spPr>
            <p:txBody>
              <a:bodyPr/>
              <a:lstStyle/>
              <a:p>
                <a:endParaRPr lang="en-GB"/>
              </a:p>
            </p:txBody>
          </p:sp>
          <p:grpSp>
            <p:nvGrpSpPr>
              <p:cNvPr id="53285" name="Group 2125"/>
              <p:cNvGrpSpPr>
                <a:grpSpLocks/>
              </p:cNvGrpSpPr>
              <p:nvPr/>
            </p:nvGrpSpPr>
            <p:grpSpPr bwMode="auto">
              <a:xfrm>
                <a:off x="3831" y="1293"/>
                <a:ext cx="25" cy="132"/>
                <a:chOff x="3831" y="1293"/>
                <a:chExt cx="25" cy="132"/>
              </a:xfrm>
            </p:grpSpPr>
            <p:sp>
              <p:nvSpPr>
                <p:cNvPr id="53800" name="Line 2126"/>
                <p:cNvSpPr>
                  <a:spLocks noChangeShapeType="1"/>
                </p:cNvSpPr>
                <p:nvPr/>
              </p:nvSpPr>
              <p:spPr bwMode="auto">
                <a:xfrm flipV="1">
                  <a:off x="3843" y="1410"/>
                  <a:ext cx="9" cy="16"/>
                </a:xfrm>
                <a:prstGeom prst="line">
                  <a:avLst/>
                </a:prstGeom>
                <a:noFill/>
                <a:ln w="9360">
                  <a:solidFill>
                    <a:srgbClr val="000000"/>
                  </a:solidFill>
                  <a:miter lim="800000"/>
                  <a:headEnd/>
                  <a:tailEnd/>
                </a:ln>
              </p:spPr>
              <p:txBody>
                <a:bodyPr/>
                <a:lstStyle/>
                <a:p>
                  <a:endParaRPr lang="en-GB"/>
                </a:p>
              </p:txBody>
            </p:sp>
            <p:grpSp>
              <p:nvGrpSpPr>
                <p:cNvPr id="53286" name="Group 2127"/>
                <p:cNvGrpSpPr>
                  <a:grpSpLocks/>
                </p:cNvGrpSpPr>
                <p:nvPr/>
              </p:nvGrpSpPr>
              <p:grpSpPr bwMode="auto">
                <a:xfrm>
                  <a:off x="3831" y="1393"/>
                  <a:ext cx="25" cy="25"/>
                  <a:chOff x="3831" y="1393"/>
                  <a:chExt cx="25" cy="25"/>
                </a:xfrm>
              </p:grpSpPr>
              <p:sp>
                <p:nvSpPr>
                  <p:cNvPr id="53817" name="Line 2128"/>
                  <p:cNvSpPr>
                    <a:spLocks noChangeShapeType="1"/>
                  </p:cNvSpPr>
                  <p:nvPr/>
                </p:nvSpPr>
                <p:spPr bwMode="auto">
                  <a:xfrm flipH="1" flipV="1">
                    <a:off x="3830" y="1402"/>
                    <a:ext cx="27" cy="17"/>
                  </a:xfrm>
                  <a:prstGeom prst="line">
                    <a:avLst/>
                  </a:prstGeom>
                  <a:noFill/>
                  <a:ln w="9360">
                    <a:solidFill>
                      <a:srgbClr val="000000"/>
                    </a:solidFill>
                    <a:miter lim="800000"/>
                    <a:headEnd/>
                    <a:tailEnd/>
                  </a:ln>
                </p:spPr>
                <p:txBody>
                  <a:bodyPr/>
                  <a:lstStyle/>
                  <a:p>
                    <a:endParaRPr lang="en-GB"/>
                  </a:p>
                </p:txBody>
              </p:sp>
              <p:sp>
                <p:nvSpPr>
                  <p:cNvPr id="53818" name="Line 2129"/>
                  <p:cNvSpPr>
                    <a:spLocks noChangeShapeType="1"/>
                  </p:cNvSpPr>
                  <p:nvPr/>
                </p:nvSpPr>
                <p:spPr bwMode="auto">
                  <a:xfrm flipV="1">
                    <a:off x="3837" y="1392"/>
                    <a:ext cx="15" cy="19"/>
                  </a:xfrm>
                  <a:prstGeom prst="line">
                    <a:avLst/>
                  </a:prstGeom>
                  <a:noFill/>
                  <a:ln w="9360">
                    <a:solidFill>
                      <a:srgbClr val="000000"/>
                    </a:solidFill>
                    <a:miter lim="800000"/>
                    <a:headEnd/>
                    <a:tailEnd/>
                  </a:ln>
                </p:spPr>
                <p:txBody>
                  <a:bodyPr/>
                  <a:lstStyle/>
                  <a:p>
                    <a:endParaRPr lang="en-GB"/>
                  </a:p>
                </p:txBody>
              </p:sp>
            </p:grpSp>
            <p:grpSp>
              <p:nvGrpSpPr>
                <p:cNvPr id="53287" name="Group 2130"/>
                <p:cNvGrpSpPr>
                  <a:grpSpLocks/>
                </p:cNvGrpSpPr>
                <p:nvPr/>
              </p:nvGrpSpPr>
              <p:grpSpPr bwMode="auto">
                <a:xfrm>
                  <a:off x="3831" y="1372"/>
                  <a:ext cx="25" cy="25"/>
                  <a:chOff x="3831" y="1372"/>
                  <a:chExt cx="25" cy="25"/>
                </a:xfrm>
              </p:grpSpPr>
              <p:sp>
                <p:nvSpPr>
                  <p:cNvPr id="53815" name="Line 2131"/>
                  <p:cNvSpPr>
                    <a:spLocks noChangeShapeType="1"/>
                  </p:cNvSpPr>
                  <p:nvPr/>
                </p:nvSpPr>
                <p:spPr bwMode="auto">
                  <a:xfrm flipH="1" flipV="1">
                    <a:off x="3830" y="1382"/>
                    <a:ext cx="27" cy="17"/>
                  </a:xfrm>
                  <a:prstGeom prst="line">
                    <a:avLst/>
                  </a:prstGeom>
                  <a:noFill/>
                  <a:ln w="9360">
                    <a:solidFill>
                      <a:srgbClr val="000000"/>
                    </a:solidFill>
                    <a:miter lim="800000"/>
                    <a:headEnd/>
                    <a:tailEnd/>
                  </a:ln>
                </p:spPr>
                <p:txBody>
                  <a:bodyPr/>
                  <a:lstStyle/>
                  <a:p>
                    <a:endParaRPr lang="en-GB"/>
                  </a:p>
                </p:txBody>
              </p:sp>
              <p:sp>
                <p:nvSpPr>
                  <p:cNvPr id="53816" name="Line 2132"/>
                  <p:cNvSpPr>
                    <a:spLocks noChangeShapeType="1"/>
                  </p:cNvSpPr>
                  <p:nvPr/>
                </p:nvSpPr>
                <p:spPr bwMode="auto">
                  <a:xfrm flipV="1">
                    <a:off x="3837" y="1372"/>
                    <a:ext cx="15" cy="19"/>
                  </a:xfrm>
                  <a:prstGeom prst="line">
                    <a:avLst/>
                  </a:prstGeom>
                  <a:noFill/>
                  <a:ln w="9360">
                    <a:solidFill>
                      <a:srgbClr val="000000"/>
                    </a:solidFill>
                    <a:miter lim="800000"/>
                    <a:headEnd/>
                    <a:tailEnd/>
                  </a:ln>
                </p:spPr>
                <p:txBody>
                  <a:bodyPr/>
                  <a:lstStyle/>
                  <a:p>
                    <a:endParaRPr lang="en-GB"/>
                  </a:p>
                </p:txBody>
              </p:sp>
            </p:grpSp>
            <p:grpSp>
              <p:nvGrpSpPr>
                <p:cNvPr id="53288" name="Group 2133"/>
                <p:cNvGrpSpPr>
                  <a:grpSpLocks/>
                </p:cNvGrpSpPr>
                <p:nvPr/>
              </p:nvGrpSpPr>
              <p:grpSpPr bwMode="auto">
                <a:xfrm>
                  <a:off x="3831" y="1353"/>
                  <a:ext cx="25" cy="25"/>
                  <a:chOff x="3831" y="1353"/>
                  <a:chExt cx="25" cy="25"/>
                </a:xfrm>
              </p:grpSpPr>
              <p:sp>
                <p:nvSpPr>
                  <p:cNvPr id="53813" name="Line 2134"/>
                  <p:cNvSpPr>
                    <a:spLocks noChangeShapeType="1"/>
                  </p:cNvSpPr>
                  <p:nvPr/>
                </p:nvSpPr>
                <p:spPr bwMode="auto">
                  <a:xfrm flipH="1" flipV="1">
                    <a:off x="3830" y="1362"/>
                    <a:ext cx="27" cy="17"/>
                  </a:xfrm>
                  <a:prstGeom prst="line">
                    <a:avLst/>
                  </a:prstGeom>
                  <a:noFill/>
                  <a:ln w="9360">
                    <a:solidFill>
                      <a:srgbClr val="000000"/>
                    </a:solidFill>
                    <a:miter lim="800000"/>
                    <a:headEnd/>
                    <a:tailEnd/>
                  </a:ln>
                </p:spPr>
                <p:txBody>
                  <a:bodyPr/>
                  <a:lstStyle/>
                  <a:p>
                    <a:endParaRPr lang="en-GB"/>
                  </a:p>
                </p:txBody>
              </p:sp>
              <p:sp>
                <p:nvSpPr>
                  <p:cNvPr id="53814" name="Line 2135"/>
                  <p:cNvSpPr>
                    <a:spLocks noChangeShapeType="1"/>
                  </p:cNvSpPr>
                  <p:nvPr/>
                </p:nvSpPr>
                <p:spPr bwMode="auto">
                  <a:xfrm flipV="1">
                    <a:off x="3837" y="1352"/>
                    <a:ext cx="15" cy="19"/>
                  </a:xfrm>
                  <a:prstGeom prst="line">
                    <a:avLst/>
                  </a:prstGeom>
                  <a:noFill/>
                  <a:ln w="9360">
                    <a:solidFill>
                      <a:srgbClr val="000000"/>
                    </a:solidFill>
                    <a:miter lim="800000"/>
                    <a:headEnd/>
                    <a:tailEnd/>
                  </a:ln>
                </p:spPr>
                <p:txBody>
                  <a:bodyPr/>
                  <a:lstStyle/>
                  <a:p>
                    <a:endParaRPr lang="en-GB"/>
                  </a:p>
                </p:txBody>
              </p:sp>
            </p:grpSp>
            <p:grpSp>
              <p:nvGrpSpPr>
                <p:cNvPr id="53289" name="Group 2136"/>
                <p:cNvGrpSpPr>
                  <a:grpSpLocks/>
                </p:cNvGrpSpPr>
                <p:nvPr/>
              </p:nvGrpSpPr>
              <p:grpSpPr bwMode="auto">
                <a:xfrm>
                  <a:off x="3831" y="1333"/>
                  <a:ext cx="25" cy="25"/>
                  <a:chOff x="3831" y="1333"/>
                  <a:chExt cx="25" cy="25"/>
                </a:xfrm>
              </p:grpSpPr>
              <p:sp>
                <p:nvSpPr>
                  <p:cNvPr id="53811" name="Line 2137"/>
                  <p:cNvSpPr>
                    <a:spLocks noChangeShapeType="1"/>
                  </p:cNvSpPr>
                  <p:nvPr/>
                </p:nvSpPr>
                <p:spPr bwMode="auto">
                  <a:xfrm flipH="1" flipV="1">
                    <a:off x="3830" y="1342"/>
                    <a:ext cx="27" cy="17"/>
                  </a:xfrm>
                  <a:prstGeom prst="line">
                    <a:avLst/>
                  </a:prstGeom>
                  <a:noFill/>
                  <a:ln w="9360">
                    <a:solidFill>
                      <a:srgbClr val="000000"/>
                    </a:solidFill>
                    <a:miter lim="800000"/>
                    <a:headEnd/>
                    <a:tailEnd/>
                  </a:ln>
                </p:spPr>
                <p:txBody>
                  <a:bodyPr/>
                  <a:lstStyle/>
                  <a:p>
                    <a:endParaRPr lang="en-GB"/>
                  </a:p>
                </p:txBody>
              </p:sp>
              <p:sp>
                <p:nvSpPr>
                  <p:cNvPr id="53812" name="Line 2138"/>
                  <p:cNvSpPr>
                    <a:spLocks noChangeShapeType="1"/>
                  </p:cNvSpPr>
                  <p:nvPr/>
                </p:nvSpPr>
                <p:spPr bwMode="auto">
                  <a:xfrm flipV="1">
                    <a:off x="3837" y="1332"/>
                    <a:ext cx="15" cy="19"/>
                  </a:xfrm>
                  <a:prstGeom prst="line">
                    <a:avLst/>
                  </a:prstGeom>
                  <a:noFill/>
                  <a:ln w="9360">
                    <a:solidFill>
                      <a:srgbClr val="000000"/>
                    </a:solidFill>
                    <a:miter lim="800000"/>
                    <a:headEnd/>
                    <a:tailEnd/>
                  </a:ln>
                </p:spPr>
                <p:txBody>
                  <a:bodyPr/>
                  <a:lstStyle/>
                  <a:p>
                    <a:endParaRPr lang="en-GB"/>
                  </a:p>
                </p:txBody>
              </p:sp>
            </p:grpSp>
            <p:grpSp>
              <p:nvGrpSpPr>
                <p:cNvPr id="53290" name="Group 2139"/>
                <p:cNvGrpSpPr>
                  <a:grpSpLocks/>
                </p:cNvGrpSpPr>
                <p:nvPr/>
              </p:nvGrpSpPr>
              <p:grpSpPr bwMode="auto">
                <a:xfrm>
                  <a:off x="3831" y="1313"/>
                  <a:ext cx="25" cy="24"/>
                  <a:chOff x="3831" y="1313"/>
                  <a:chExt cx="25" cy="24"/>
                </a:xfrm>
              </p:grpSpPr>
              <p:sp>
                <p:nvSpPr>
                  <p:cNvPr id="53809" name="Line 2140"/>
                  <p:cNvSpPr>
                    <a:spLocks noChangeShapeType="1"/>
                  </p:cNvSpPr>
                  <p:nvPr/>
                </p:nvSpPr>
                <p:spPr bwMode="auto">
                  <a:xfrm flipH="1" flipV="1">
                    <a:off x="3830" y="1321"/>
                    <a:ext cx="27" cy="17"/>
                  </a:xfrm>
                  <a:prstGeom prst="line">
                    <a:avLst/>
                  </a:prstGeom>
                  <a:noFill/>
                  <a:ln w="9360">
                    <a:solidFill>
                      <a:srgbClr val="000000"/>
                    </a:solidFill>
                    <a:miter lim="800000"/>
                    <a:headEnd/>
                    <a:tailEnd/>
                  </a:ln>
                </p:spPr>
                <p:txBody>
                  <a:bodyPr/>
                  <a:lstStyle/>
                  <a:p>
                    <a:endParaRPr lang="en-GB"/>
                  </a:p>
                </p:txBody>
              </p:sp>
              <p:sp>
                <p:nvSpPr>
                  <p:cNvPr id="53810" name="Line 2141"/>
                  <p:cNvSpPr>
                    <a:spLocks noChangeShapeType="1"/>
                  </p:cNvSpPr>
                  <p:nvPr/>
                </p:nvSpPr>
                <p:spPr bwMode="auto">
                  <a:xfrm flipV="1">
                    <a:off x="3837" y="1313"/>
                    <a:ext cx="15" cy="19"/>
                  </a:xfrm>
                  <a:prstGeom prst="line">
                    <a:avLst/>
                  </a:prstGeom>
                  <a:noFill/>
                  <a:ln w="9360">
                    <a:solidFill>
                      <a:srgbClr val="000000"/>
                    </a:solidFill>
                    <a:miter lim="800000"/>
                    <a:headEnd/>
                    <a:tailEnd/>
                  </a:ln>
                </p:spPr>
                <p:txBody>
                  <a:bodyPr/>
                  <a:lstStyle/>
                  <a:p>
                    <a:endParaRPr lang="en-GB"/>
                  </a:p>
                </p:txBody>
              </p:sp>
            </p:grpSp>
            <p:grpSp>
              <p:nvGrpSpPr>
                <p:cNvPr id="53291" name="Group 2142"/>
                <p:cNvGrpSpPr>
                  <a:grpSpLocks/>
                </p:cNvGrpSpPr>
                <p:nvPr/>
              </p:nvGrpSpPr>
              <p:grpSpPr bwMode="auto">
                <a:xfrm>
                  <a:off x="3831" y="1293"/>
                  <a:ext cx="25" cy="25"/>
                  <a:chOff x="3831" y="1293"/>
                  <a:chExt cx="25" cy="25"/>
                </a:xfrm>
              </p:grpSpPr>
              <p:sp>
                <p:nvSpPr>
                  <p:cNvPr id="53807" name="Line 2143"/>
                  <p:cNvSpPr>
                    <a:spLocks noChangeShapeType="1"/>
                  </p:cNvSpPr>
                  <p:nvPr/>
                </p:nvSpPr>
                <p:spPr bwMode="auto">
                  <a:xfrm flipH="1" flipV="1">
                    <a:off x="3830" y="1302"/>
                    <a:ext cx="27" cy="17"/>
                  </a:xfrm>
                  <a:prstGeom prst="line">
                    <a:avLst/>
                  </a:prstGeom>
                  <a:noFill/>
                  <a:ln w="9360">
                    <a:solidFill>
                      <a:srgbClr val="000000"/>
                    </a:solidFill>
                    <a:miter lim="800000"/>
                    <a:headEnd/>
                    <a:tailEnd/>
                  </a:ln>
                </p:spPr>
                <p:txBody>
                  <a:bodyPr/>
                  <a:lstStyle/>
                  <a:p>
                    <a:endParaRPr lang="en-GB"/>
                  </a:p>
                </p:txBody>
              </p:sp>
              <p:sp>
                <p:nvSpPr>
                  <p:cNvPr id="53808" name="Line 2144"/>
                  <p:cNvSpPr>
                    <a:spLocks noChangeShapeType="1"/>
                  </p:cNvSpPr>
                  <p:nvPr/>
                </p:nvSpPr>
                <p:spPr bwMode="auto">
                  <a:xfrm flipV="1">
                    <a:off x="3837" y="1292"/>
                    <a:ext cx="15" cy="19"/>
                  </a:xfrm>
                  <a:prstGeom prst="line">
                    <a:avLst/>
                  </a:prstGeom>
                  <a:noFill/>
                  <a:ln w="9360">
                    <a:solidFill>
                      <a:srgbClr val="000000"/>
                    </a:solidFill>
                    <a:miter lim="800000"/>
                    <a:headEnd/>
                    <a:tailEnd/>
                  </a:ln>
                </p:spPr>
                <p:txBody>
                  <a:bodyPr/>
                  <a:lstStyle/>
                  <a:p>
                    <a:endParaRPr lang="en-GB"/>
                  </a:p>
                </p:txBody>
              </p:sp>
            </p:grpSp>
          </p:grpSp>
          <p:grpSp>
            <p:nvGrpSpPr>
              <p:cNvPr id="53292" name="Group 2145"/>
              <p:cNvGrpSpPr>
                <a:grpSpLocks/>
              </p:cNvGrpSpPr>
              <p:nvPr/>
            </p:nvGrpSpPr>
            <p:grpSpPr bwMode="auto">
              <a:xfrm>
                <a:off x="3801" y="1293"/>
                <a:ext cx="25" cy="132"/>
                <a:chOff x="3801" y="1293"/>
                <a:chExt cx="25" cy="132"/>
              </a:xfrm>
            </p:grpSpPr>
            <p:sp>
              <p:nvSpPr>
                <p:cNvPr id="53781" name="Line 2146"/>
                <p:cNvSpPr>
                  <a:spLocks noChangeShapeType="1"/>
                </p:cNvSpPr>
                <p:nvPr/>
              </p:nvSpPr>
              <p:spPr bwMode="auto">
                <a:xfrm flipV="1">
                  <a:off x="3813" y="1410"/>
                  <a:ext cx="9" cy="16"/>
                </a:xfrm>
                <a:prstGeom prst="line">
                  <a:avLst/>
                </a:prstGeom>
                <a:noFill/>
                <a:ln w="9360">
                  <a:solidFill>
                    <a:srgbClr val="000000"/>
                  </a:solidFill>
                  <a:miter lim="800000"/>
                  <a:headEnd/>
                  <a:tailEnd/>
                </a:ln>
              </p:spPr>
              <p:txBody>
                <a:bodyPr/>
                <a:lstStyle/>
                <a:p>
                  <a:endParaRPr lang="en-GB"/>
                </a:p>
              </p:txBody>
            </p:sp>
            <p:grpSp>
              <p:nvGrpSpPr>
                <p:cNvPr id="53293" name="Group 2147"/>
                <p:cNvGrpSpPr>
                  <a:grpSpLocks/>
                </p:cNvGrpSpPr>
                <p:nvPr/>
              </p:nvGrpSpPr>
              <p:grpSpPr bwMode="auto">
                <a:xfrm>
                  <a:off x="3801" y="1393"/>
                  <a:ext cx="25" cy="25"/>
                  <a:chOff x="3801" y="1393"/>
                  <a:chExt cx="25" cy="25"/>
                </a:xfrm>
              </p:grpSpPr>
              <p:sp>
                <p:nvSpPr>
                  <p:cNvPr id="53798" name="Line 2148"/>
                  <p:cNvSpPr>
                    <a:spLocks noChangeShapeType="1"/>
                  </p:cNvSpPr>
                  <p:nvPr/>
                </p:nvSpPr>
                <p:spPr bwMode="auto">
                  <a:xfrm flipH="1" flipV="1">
                    <a:off x="3800" y="1402"/>
                    <a:ext cx="27" cy="17"/>
                  </a:xfrm>
                  <a:prstGeom prst="line">
                    <a:avLst/>
                  </a:prstGeom>
                  <a:noFill/>
                  <a:ln w="9360">
                    <a:solidFill>
                      <a:srgbClr val="000000"/>
                    </a:solidFill>
                    <a:miter lim="800000"/>
                    <a:headEnd/>
                    <a:tailEnd/>
                  </a:ln>
                </p:spPr>
                <p:txBody>
                  <a:bodyPr/>
                  <a:lstStyle/>
                  <a:p>
                    <a:endParaRPr lang="en-GB"/>
                  </a:p>
                </p:txBody>
              </p:sp>
              <p:sp>
                <p:nvSpPr>
                  <p:cNvPr id="53799" name="Line 2149"/>
                  <p:cNvSpPr>
                    <a:spLocks noChangeShapeType="1"/>
                  </p:cNvSpPr>
                  <p:nvPr/>
                </p:nvSpPr>
                <p:spPr bwMode="auto">
                  <a:xfrm flipV="1">
                    <a:off x="3805" y="1392"/>
                    <a:ext cx="16" cy="19"/>
                  </a:xfrm>
                  <a:prstGeom prst="line">
                    <a:avLst/>
                  </a:prstGeom>
                  <a:noFill/>
                  <a:ln w="9360">
                    <a:solidFill>
                      <a:srgbClr val="000000"/>
                    </a:solidFill>
                    <a:miter lim="800000"/>
                    <a:headEnd/>
                    <a:tailEnd/>
                  </a:ln>
                </p:spPr>
                <p:txBody>
                  <a:bodyPr/>
                  <a:lstStyle/>
                  <a:p>
                    <a:endParaRPr lang="en-GB"/>
                  </a:p>
                </p:txBody>
              </p:sp>
            </p:grpSp>
            <p:grpSp>
              <p:nvGrpSpPr>
                <p:cNvPr id="53294" name="Group 2150"/>
                <p:cNvGrpSpPr>
                  <a:grpSpLocks/>
                </p:cNvGrpSpPr>
                <p:nvPr/>
              </p:nvGrpSpPr>
              <p:grpSpPr bwMode="auto">
                <a:xfrm>
                  <a:off x="3801" y="1372"/>
                  <a:ext cx="25" cy="25"/>
                  <a:chOff x="3801" y="1372"/>
                  <a:chExt cx="25" cy="25"/>
                </a:xfrm>
              </p:grpSpPr>
              <p:sp>
                <p:nvSpPr>
                  <p:cNvPr id="53796" name="Line 2151"/>
                  <p:cNvSpPr>
                    <a:spLocks noChangeShapeType="1"/>
                  </p:cNvSpPr>
                  <p:nvPr/>
                </p:nvSpPr>
                <p:spPr bwMode="auto">
                  <a:xfrm flipH="1" flipV="1">
                    <a:off x="3800" y="1382"/>
                    <a:ext cx="27" cy="17"/>
                  </a:xfrm>
                  <a:prstGeom prst="line">
                    <a:avLst/>
                  </a:prstGeom>
                  <a:noFill/>
                  <a:ln w="9360">
                    <a:solidFill>
                      <a:srgbClr val="000000"/>
                    </a:solidFill>
                    <a:miter lim="800000"/>
                    <a:headEnd/>
                    <a:tailEnd/>
                  </a:ln>
                </p:spPr>
                <p:txBody>
                  <a:bodyPr/>
                  <a:lstStyle/>
                  <a:p>
                    <a:endParaRPr lang="en-GB"/>
                  </a:p>
                </p:txBody>
              </p:sp>
              <p:sp>
                <p:nvSpPr>
                  <p:cNvPr id="53797" name="Line 2152"/>
                  <p:cNvSpPr>
                    <a:spLocks noChangeShapeType="1"/>
                  </p:cNvSpPr>
                  <p:nvPr/>
                </p:nvSpPr>
                <p:spPr bwMode="auto">
                  <a:xfrm flipV="1">
                    <a:off x="3805" y="1372"/>
                    <a:ext cx="16" cy="19"/>
                  </a:xfrm>
                  <a:prstGeom prst="line">
                    <a:avLst/>
                  </a:prstGeom>
                  <a:noFill/>
                  <a:ln w="9360">
                    <a:solidFill>
                      <a:srgbClr val="000000"/>
                    </a:solidFill>
                    <a:miter lim="800000"/>
                    <a:headEnd/>
                    <a:tailEnd/>
                  </a:ln>
                </p:spPr>
                <p:txBody>
                  <a:bodyPr/>
                  <a:lstStyle/>
                  <a:p>
                    <a:endParaRPr lang="en-GB"/>
                  </a:p>
                </p:txBody>
              </p:sp>
            </p:grpSp>
            <p:grpSp>
              <p:nvGrpSpPr>
                <p:cNvPr id="53295" name="Group 2153"/>
                <p:cNvGrpSpPr>
                  <a:grpSpLocks/>
                </p:cNvGrpSpPr>
                <p:nvPr/>
              </p:nvGrpSpPr>
              <p:grpSpPr bwMode="auto">
                <a:xfrm>
                  <a:off x="3801" y="1353"/>
                  <a:ext cx="25" cy="25"/>
                  <a:chOff x="3801" y="1353"/>
                  <a:chExt cx="25" cy="25"/>
                </a:xfrm>
              </p:grpSpPr>
              <p:sp>
                <p:nvSpPr>
                  <p:cNvPr id="53794" name="Line 2154"/>
                  <p:cNvSpPr>
                    <a:spLocks noChangeShapeType="1"/>
                  </p:cNvSpPr>
                  <p:nvPr/>
                </p:nvSpPr>
                <p:spPr bwMode="auto">
                  <a:xfrm flipH="1" flipV="1">
                    <a:off x="3800" y="1362"/>
                    <a:ext cx="27" cy="17"/>
                  </a:xfrm>
                  <a:prstGeom prst="line">
                    <a:avLst/>
                  </a:prstGeom>
                  <a:noFill/>
                  <a:ln w="9360">
                    <a:solidFill>
                      <a:srgbClr val="000000"/>
                    </a:solidFill>
                    <a:miter lim="800000"/>
                    <a:headEnd/>
                    <a:tailEnd/>
                  </a:ln>
                </p:spPr>
                <p:txBody>
                  <a:bodyPr/>
                  <a:lstStyle/>
                  <a:p>
                    <a:endParaRPr lang="en-GB"/>
                  </a:p>
                </p:txBody>
              </p:sp>
              <p:sp>
                <p:nvSpPr>
                  <p:cNvPr id="53795" name="Line 2155"/>
                  <p:cNvSpPr>
                    <a:spLocks noChangeShapeType="1"/>
                  </p:cNvSpPr>
                  <p:nvPr/>
                </p:nvSpPr>
                <p:spPr bwMode="auto">
                  <a:xfrm flipV="1">
                    <a:off x="3805" y="1352"/>
                    <a:ext cx="16" cy="19"/>
                  </a:xfrm>
                  <a:prstGeom prst="line">
                    <a:avLst/>
                  </a:prstGeom>
                  <a:noFill/>
                  <a:ln w="9360">
                    <a:solidFill>
                      <a:srgbClr val="000000"/>
                    </a:solidFill>
                    <a:miter lim="800000"/>
                    <a:headEnd/>
                    <a:tailEnd/>
                  </a:ln>
                </p:spPr>
                <p:txBody>
                  <a:bodyPr/>
                  <a:lstStyle/>
                  <a:p>
                    <a:endParaRPr lang="en-GB"/>
                  </a:p>
                </p:txBody>
              </p:sp>
            </p:grpSp>
            <p:grpSp>
              <p:nvGrpSpPr>
                <p:cNvPr id="55436" name="Group 2156"/>
                <p:cNvGrpSpPr>
                  <a:grpSpLocks/>
                </p:cNvGrpSpPr>
                <p:nvPr/>
              </p:nvGrpSpPr>
              <p:grpSpPr bwMode="auto">
                <a:xfrm>
                  <a:off x="3801" y="1333"/>
                  <a:ext cx="25" cy="25"/>
                  <a:chOff x="3801" y="1333"/>
                  <a:chExt cx="25" cy="25"/>
                </a:xfrm>
              </p:grpSpPr>
              <p:sp>
                <p:nvSpPr>
                  <p:cNvPr id="53792" name="Line 2157"/>
                  <p:cNvSpPr>
                    <a:spLocks noChangeShapeType="1"/>
                  </p:cNvSpPr>
                  <p:nvPr/>
                </p:nvSpPr>
                <p:spPr bwMode="auto">
                  <a:xfrm flipH="1" flipV="1">
                    <a:off x="3800" y="1342"/>
                    <a:ext cx="27" cy="17"/>
                  </a:xfrm>
                  <a:prstGeom prst="line">
                    <a:avLst/>
                  </a:prstGeom>
                  <a:noFill/>
                  <a:ln w="9360">
                    <a:solidFill>
                      <a:srgbClr val="000000"/>
                    </a:solidFill>
                    <a:miter lim="800000"/>
                    <a:headEnd/>
                    <a:tailEnd/>
                  </a:ln>
                </p:spPr>
                <p:txBody>
                  <a:bodyPr/>
                  <a:lstStyle/>
                  <a:p>
                    <a:endParaRPr lang="en-GB"/>
                  </a:p>
                </p:txBody>
              </p:sp>
              <p:sp>
                <p:nvSpPr>
                  <p:cNvPr id="53793" name="Line 2158"/>
                  <p:cNvSpPr>
                    <a:spLocks noChangeShapeType="1"/>
                  </p:cNvSpPr>
                  <p:nvPr/>
                </p:nvSpPr>
                <p:spPr bwMode="auto">
                  <a:xfrm flipV="1">
                    <a:off x="3805" y="1332"/>
                    <a:ext cx="16" cy="19"/>
                  </a:xfrm>
                  <a:prstGeom prst="line">
                    <a:avLst/>
                  </a:prstGeom>
                  <a:noFill/>
                  <a:ln w="9360">
                    <a:solidFill>
                      <a:srgbClr val="000000"/>
                    </a:solidFill>
                    <a:miter lim="800000"/>
                    <a:headEnd/>
                    <a:tailEnd/>
                  </a:ln>
                </p:spPr>
                <p:txBody>
                  <a:bodyPr/>
                  <a:lstStyle/>
                  <a:p>
                    <a:endParaRPr lang="en-GB"/>
                  </a:p>
                </p:txBody>
              </p:sp>
            </p:grpSp>
            <p:grpSp>
              <p:nvGrpSpPr>
                <p:cNvPr id="55437" name="Group 2159"/>
                <p:cNvGrpSpPr>
                  <a:grpSpLocks/>
                </p:cNvGrpSpPr>
                <p:nvPr/>
              </p:nvGrpSpPr>
              <p:grpSpPr bwMode="auto">
                <a:xfrm>
                  <a:off x="3801" y="1313"/>
                  <a:ext cx="25" cy="24"/>
                  <a:chOff x="3801" y="1313"/>
                  <a:chExt cx="25" cy="24"/>
                </a:xfrm>
              </p:grpSpPr>
              <p:sp>
                <p:nvSpPr>
                  <p:cNvPr id="53790" name="Line 2160"/>
                  <p:cNvSpPr>
                    <a:spLocks noChangeShapeType="1"/>
                  </p:cNvSpPr>
                  <p:nvPr/>
                </p:nvSpPr>
                <p:spPr bwMode="auto">
                  <a:xfrm flipH="1" flipV="1">
                    <a:off x="3800" y="1321"/>
                    <a:ext cx="27" cy="17"/>
                  </a:xfrm>
                  <a:prstGeom prst="line">
                    <a:avLst/>
                  </a:prstGeom>
                  <a:noFill/>
                  <a:ln w="9360">
                    <a:solidFill>
                      <a:srgbClr val="000000"/>
                    </a:solidFill>
                    <a:miter lim="800000"/>
                    <a:headEnd/>
                    <a:tailEnd/>
                  </a:ln>
                </p:spPr>
                <p:txBody>
                  <a:bodyPr/>
                  <a:lstStyle/>
                  <a:p>
                    <a:endParaRPr lang="en-GB"/>
                  </a:p>
                </p:txBody>
              </p:sp>
              <p:sp>
                <p:nvSpPr>
                  <p:cNvPr id="53791" name="Line 2161"/>
                  <p:cNvSpPr>
                    <a:spLocks noChangeShapeType="1"/>
                  </p:cNvSpPr>
                  <p:nvPr/>
                </p:nvSpPr>
                <p:spPr bwMode="auto">
                  <a:xfrm flipV="1">
                    <a:off x="3805" y="1313"/>
                    <a:ext cx="16" cy="19"/>
                  </a:xfrm>
                  <a:prstGeom prst="line">
                    <a:avLst/>
                  </a:prstGeom>
                  <a:noFill/>
                  <a:ln w="9360">
                    <a:solidFill>
                      <a:srgbClr val="000000"/>
                    </a:solidFill>
                    <a:miter lim="800000"/>
                    <a:headEnd/>
                    <a:tailEnd/>
                  </a:ln>
                </p:spPr>
                <p:txBody>
                  <a:bodyPr/>
                  <a:lstStyle/>
                  <a:p>
                    <a:endParaRPr lang="en-GB"/>
                  </a:p>
                </p:txBody>
              </p:sp>
            </p:grpSp>
            <p:grpSp>
              <p:nvGrpSpPr>
                <p:cNvPr id="55443" name="Group 2162"/>
                <p:cNvGrpSpPr>
                  <a:grpSpLocks/>
                </p:cNvGrpSpPr>
                <p:nvPr/>
              </p:nvGrpSpPr>
              <p:grpSpPr bwMode="auto">
                <a:xfrm>
                  <a:off x="3801" y="1293"/>
                  <a:ext cx="25" cy="25"/>
                  <a:chOff x="3801" y="1293"/>
                  <a:chExt cx="25" cy="25"/>
                </a:xfrm>
              </p:grpSpPr>
              <p:sp>
                <p:nvSpPr>
                  <p:cNvPr id="53788" name="Line 2163"/>
                  <p:cNvSpPr>
                    <a:spLocks noChangeShapeType="1"/>
                  </p:cNvSpPr>
                  <p:nvPr/>
                </p:nvSpPr>
                <p:spPr bwMode="auto">
                  <a:xfrm flipH="1" flipV="1">
                    <a:off x="3800" y="1302"/>
                    <a:ext cx="27" cy="17"/>
                  </a:xfrm>
                  <a:prstGeom prst="line">
                    <a:avLst/>
                  </a:prstGeom>
                  <a:noFill/>
                  <a:ln w="9360">
                    <a:solidFill>
                      <a:srgbClr val="000000"/>
                    </a:solidFill>
                    <a:miter lim="800000"/>
                    <a:headEnd/>
                    <a:tailEnd/>
                  </a:ln>
                </p:spPr>
                <p:txBody>
                  <a:bodyPr/>
                  <a:lstStyle/>
                  <a:p>
                    <a:endParaRPr lang="en-GB"/>
                  </a:p>
                </p:txBody>
              </p:sp>
              <p:sp>
                <p:nvSpPr>
                  <p:cNvPr id="53789" name="Line 2164"/>
                  <p:cNvSpPr>
                    <a:spLocks noChangeShapeType="1"/>
                  </p:cNvSpPr>
                  <p:nvPr/>
                </p:nvSpPr>
                <p:spPr bwMode="auto">
                  <a:xfrm flipV="1">
                    <a:off x="3805" y="1292"/>
                    <a:ext cx="16" cy="19"/>
                  </a:xfrm>
                  <a:prstGeom prst="line">
                    <a:avLst/>
                  </a:prstGeom>
                  <a:noFill/>
                  <a:ln w="9360">
                    <a:solidFill>
                      <a:srgbClr val="000000"/>
                    </a:solidFill>
                    <a:miter lim="800000"/>
                    <a:headEnd/>
                    <a:tailEnd/>
                  </a:ln>
                </p:spPr>
                <p:txBody>
                  <a:bodyPr/>
                  <a:lstStyle/>
                  <a:p>
                    <a:endParaRPr lang="en-GB"/>
                  </a:p>
                </p:txBody>
              </p:sp>
            </p:grpSp>
          </p:grpSp>
        </p:grpSp>
      </p:grpSp>
      <p:grpSp>
        <p:nvGrpSpPr>
          <p:cNvPr id="55444" name="Group 2165"/>
          <p:cNvGrpSpPr>
            <a:grpSpLocks/>
          </p:cNvGrpSpPr>
          <p:nvPr/>
        </p:nvGrpSpPr>
        <p:grpSpPr bwMode="auto">
          <a:xfrm>
            <a:off x="7286625" y="1754188"/>
            <a:ext cx="184150" cy="603250"/>
            <a:chOff x="4590" y="1105"/>
            <a:chExt cx="116" cy="380"/>
          </a:xfrm>
        </p:grpSpPr>
        <p:grpSp>
          <p:nvGrpSpPr>
            <p:cNvPr id="55446" name="Group 2166"/>
            <p:cNvGrpSpPr>
              <a:grpSpLocks/>
            </p:cNvGrpSpPr>
            <p:nvPr/>
          </p:nvGrpSpPr>
          <p:grpSpPr bwMode="auto">
            <a:xfrm>
              <a:off x="4590" y="1105"/>
              <a:ext cx="98" cy="180"/>
              <a:chOff x="4590" y="1105"/>
              <a:chExt cx="98" cy="180"/>
            </a:xfrm>
          </p:grpSpPr>
          <p:sp>
            <p:nvSpPr>
              <p:cNvPr id="53727" name="Oval 2167"/>
              <p:cNvSpPr>
                <a:spLocks noChangeArrowheads="1"/>
              </p:cNvSpPr>
              <p:nvPr/>
            </p:nvSpPr>
            <p:spPr bwMode="auto">
              <a:xfrm>
                <a:off x="4590" y="1105"/>
                <a:ext cx="53" cy="29"/>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3728" name="Line 2168"/>
              <p:cNvSpPr>
                <a:spLocks noChangeShapeType="1"/>
              </p:cNvSpPr>
              <p:nvPr/>
            </p:nvSpPr>
            <p:spPr bwMode="auto">
              <a:xfrm>
                <a:off x="4620" y="1136"/>
                <a:ext cx="0" cy="14"/>
              </a:xfrm>
              <a:prstGeom prst="line">
                <a:avLst/>
              </a:prstGeom>
              <a:noFill/>
              <a:ln w="9360">
                <a:solidFill>
                  <a:srgbClr val="000000"/>
                </a:solidFill>
                <a:miter lim="800000"/>
                <a:headEnd/>
                <a:tailEnd/>
              </a:ln>
            </p:spPr>
            <p:txBody>
              <a:bodyPr/>
              <a:lstStyle/>
              <a:p>
                <a:endParaRPr lang="en-GB"/>
              </a:p>
            </p:txBody>
          </p:sp>
          <p:sp>
            <p:nvSpPr>
              <p:cNvPr id="53729" name="Line 2169"/>
              <p:cNvSpPr>
                <a:spLocks noChangeShapeType="1"/>
              </p:cNvSpPr>
              <p:nvPr/>
            </p:nvSpPr>
            <p:spPr bwMode="auto">
              <a:xfrm>
                <a:off x="4620" y="1152"/>
                <a:ext cx="57" cy="0"/>
              </a:xfrm>
              <a:prstGeom prst="line">
                <a:avLst/>
              </a:prstGeom>
              <a:noFill/>
              <a:ln w="9360">
                <a:solidFill>
                  <a:srgbClr val="000000"/>
                </a:solidFill>
                <a:miter lim="800000"/>
                <a:headEnd/>
                <a:tailEnd/>
              </a:ln>
            </p:spPr>
            <p:txBody>
              <a:bodyPr/>
              <a:lstStyle/>
              <a:p>
                <a:endParaRPr lang="en-GB"/>
              </a:p>
            </p:txBody>
          </p:sp>
          <p:sp>
            <p:nvSpPr>
              <p:cNvPr id="53730" name="Line 2170"/>
              <p:cNvSpPr>
                <a:spLocks noChangeShapeType="1"/>
              </p:cNvSpPr>
              <p:nvPr/>
            </p:nvSpPr>
            <p:spPr bwMode="auto">
              <a:xfrm>
                <a:off x="4679" y="1152"/>
                <a:ext cx="0" cy="5"/>
              </a:xfrm>
              <a:prstGeom prst="line">
                <a:avLst/>
              </a:prstGeom>
              <a:noFill/>
              <a:ln w="9360">
                <a:solidFill>
                  <a:srgbClr val="000000"/>
                </a:solidFill>
                <a:miter lim="800000"/>
                <a:headEnd/>
                <a:tailEnd/>
              </a:ln>
            </p:spPr>
            <p:txBody>
              <a:bodyPr/>
              <a:lstStyle/>
              <a:p>
                <a:endParaRPr lang="en-GB"/>
              </a:p>
            </p:txBody>
          </p:sp>
          <p:sp>
            <p:nvSpPr>
              <p:cNvPr id="53731" name="Line 2171"/>
              <p:cNvSpPr>
                <a:spLocks noChangeShapeType="1"/>
              </p:cNvSpPr>
              <p:nvPr/>
            </p:nvSpPr>
            <p:spPr bwMode="auto">
              <a:xfrm>
                <a:off x="4649" y="1152"/>
                <a:ext cx="0" cy="5"/>
              </a:xfrm>
              <a:prstGeom prst="line">
                <a:avLst/>
              </a:prstGeom>
              <a:noFill/>
              <a:ln w="9360">
                <a:solidFill>
                  <a:srgbClr val="000000"/>
                </a:solidFill>
                <a:miter lim="800000"/>
                <a:headEnd/>
                <a:tailEnd/>
              </a:ln>
            </p:spPr>
            <p:txBody>
              <a:bodyPr/>
              <a:lstStyle/>
              <a:p>
                <a:endParaRPr lang="en-GB"/>
              </a:p>
            </p:txBody>
          </p:sp>
          <p:grpSp>
            <p:nvGrpSpPr>
              <p:cNvPr id="55447" name="Group 2172"/>
              <p:cNvGrpSpPr>
                <a:grpSpLocks/>
              </p:cNvGrpSpPr>
              <p:nvPr/>
            </p:nvGrpSpPr>
            <p:grpSpPr bwMode="auto">
              <a:xfrm>
                <a:off x="4634" y="1159"/>
                <a:ext cx="23" cy="126"/>
                <a:chOff x="4634" y="1159"/>
                <a:chExt cx="23" cy="126"/>
              </a:xfrm>
            </p:grpSpPr>
            <p:sp>
              <p:nvSpPr>
                <p:cNvPr id="53753" name="Line 2173"/>
                <p:cNvSpPr>
                  <a:spLocks noChangeShapeType="1"/>
                </p:cNvSpPr>
                <p:nvPr/>
              </p:nvSpPr>
              <p:spPr bwMode="auto">
                <a:xfrm flipH="1">
                  <a:off x="4633" y="1159"/>
                  <a:ext cx="20" cy="5"/>
                </a:xfrm>
                <a:prstGeom prst="line">
                  <a:avLst/>
                </a:prstGeom>
                <a:noFill/>
                <a:ln w="9360">
                  <a:solidFill>
                    <a:srgbClr val="000000"/>
                  </a:solidFill>
                  <a:miter lim="800000"/>
                  <a:headEnd/>
                  <a:tailEnd/>
                </a:ln>
              </p:spPr>
              <p:txBody>
                <a:bodyPr/>
                <a:lstStyle/>
                <a:p>
                  <a:endParaRPr lang="en-GB"/>
                </a:p>
              </p:txBody>
            </p:sp>
            <p:grpSp>
              <p:nvGrpSpPr>
                <p:cNvPr id="55448" name="Group 2174"/>
                <p:cNvGrpSpPr>
                  <a:grpSpLocks/>
                </p:cNvGrpSpPr>
                <p:nvPr/>
              </p:nvGrpSpPr>
              <p:grpSpPr bwMode="auto">
                <a:xfrm>
                  <a:off x="4635" y="1165"/>
                  <a:ext cx="23" cy="18"/>
                  <a:chOff x="4635" y="1165"/>
                  <a:chExt cx="23" cy="18"/>
                </a:xfrm>
              </p:grpSpPr>
              <p:sp>
                <p:nvSpPr>
                  <p:cNvPr id="53770" name="Line 2175"/>
                  <p:cNvSpPr>
                    <a:spLocks noChangeShapeType="1"/>
                  </p:cNvSpPr>
                  <p:nvPr/>
                </p:nvSpPr>
                <p:spPr bwMode="auto">
                  <a:xfrm>
                    <a:off x="4639" y="1165"/>
                    <a:ext cx="14" cy="7"/>
                  </a:xfrm>
                  <a:prstGeom prst="line">
                    <a:avLst/>
                  </a:prstGeom>
                  <a:noFill/>
                  <a:ln w="9360">
                    <a:solidFill>
                      <a:srgbClr val="000000"/>
                    </a:solidFill>
                    <a:miter lim="800000"/>
                    <a:headEnd/>
                    <a:tailEnd/>
                  </a:ln>
                </p:spPr>
                <p:txBody>
                  <a:bodyPr/>
                  <a:lstStyle/>
                  <a:p>
                    <a:endParaRPr lang="en-GB"/>
                  </a:p>
                </p:txBody>
              </p:sp>
              <p:sp>
                <p:nvSpPr>
                  <p:cNvPr id="53771" name="Line 2176"/>
                  <p:cNvSpPr>
                    <a:spLocks noChangeShapeType="1"/>
                  </p:cNvSpPr>
                  <p:nvPr/>
                </p:nvSpPr>
                <p:spPr bwMode="auto">
                  <a:xfrm flipH="1">
                    <a:off x="4634" y="1174"/>
                    <a:ext cx="25" cy="9"/>
                  </a:xfrm>
                  <a:prstGeom prst="line">
                    <a:avLst/>
                  </a:prstGeom>
                  <a:noFill/>
                  <a:ln w="9360">
                    <a:solidFill>
                      <a:srgbClr val="000000"/>
                    </a:solidFill>
                    <a:miter lim="800000"/>
                    <a:headEnd/>
                    <a:tailEnd/>
                  </a:ln>
                </p:spPr>
                <p:txBody>
                  <a:bodyPr/>
                  <a:lstStyle/>
                  <a:p>
                    <a:endParaRPr lang="en-GB"/>
                  </a:p>
                </p:txBody>
              </p:sp>
            </p:grpSp>
            <p:grpSp>
              <p:nvGrpSpPr>
                <p:cNvPr id="55449" name="Group 2177"/>
                <p:cNvGrpSpPr>
                  <a:grpSpLocks/>
                </p:cNvGrpSpPr>
                <p:nvPr/>
              </p:nvGrpSpPr>
              <p:grpSpPr bwMode="auto">
                <a:xfrm>
                  <a:off x="4635" y="1186"/>
                  <a:ext cx="23" cy="18"/>
                  <a:chOff x="4635" y="1186"/>
                  <a:chExt cx="23" cy="18"/>
                </a:xfrm>
              </p:grpSpPr>
              <p:sp>
                <p:nvSpPr>
                  <p:cNvPr id="53768" name="Line 2178"/>
                  <p:cNvSpPr>
                    <a:spLocks noChangeShapeType="1"/>
                  </p:cNvSpPr>
                  <p:nvPr/>
                </p:nvSpPr>
                <p:spPr bwMode="auto">
                  <a:xfrm>
                    <a:off x="4639" y="1186"/>
                    <a:ext cx="14" cy="7"/>
                  </a:xfrm>
                  <a:prstGeom prst="line">
                    <a:avLst/>
                  </a:prstGeom>
                  <a:noFill/>
                  <a:ln w="9360">
                    <a:solidFill>
                      <a:srgbClr val="000000"/>
                    </a:solidFill>
                    <a:miter lim="800000"/>
                    <a:headEnd/>
                    <a:tailEnd/>
                  </a:ln>
                </p:spPr>
                <p:txBody>
                  <a:bodyPr/>
                  <a:lstStyle/>
                  <a:p>
                    <a:endParaRPr lang="en-GB"/>
                  </a:p>
                </p:txBody>
              </p:sp>
              <p:sp>
                <p:nvSpPr>
                  <p:cNvPr id="53769" name="Line 2179"/>
                  <p:cNvSpPr>
                    <a:spLocks noChangeShapeType="1"/>
                  </p:cNvSpPr>
                  <p:nvPr/>
                </p:nvSpPr>
                <p:spPr bwMode="auto">
                  <a:xfrm flipH="1">
                    <a:off x="4634" y="1195"/>
                    <a:ext cx="25" cy="9"/>
                  </a:xfrm>
                  <a:prstGeom prst="line">
                    <a:avLst/>
                  </a:prstGeom>
                  <a:noFill/>
                  <a:ln w="9360">
                    <a:solidFill>
                      <a:srgbClr val="000000"/>
                    </a:solidFill>
                    <a:miter lim="800000"/>
                    <a:headEnd/>
                    <a:tailEnd/>
                  </a:ln>
                </p:spPr>
                <p:txBody>
                  <a:bodyPr/>
                  <a:lstStyle/>
                  <a:p>
                    <a:endParaRPr lang="en-GB"/>
                  </a:p>
                </p:txBody>
              </p:sp>
            </p:grpSp>
            <p:grpSp>
              <p:nvGrpSpPr>
                <p:cNvPr id="55450" name="Group 2180"/>
                <p:cNvGrpSpPr>
                  <a:grpSpLocks/>
                </p:cNvGrpSpPr>
                <p:nvPr/>
              </p:nvGrpSpPr>
              <p:grpSpPr bwMode="auto">
                <a:xfrm>
                  <a:off x="4635" y="1206"/>
                  <a:ext cx="23" cy="18"/>
                  <a:chOff x="4635" y="1206"/>
                  <a:chExt cx="23" cy="18"/>
                </a:xfrm>
              </p:grpSpPr>
              <p:sp>
                <p:nvSpPr>
                  <p:cNvPr id="53766" name="Line 2181"/>
                  <p:cNvSpPr>
                    <a:spLocks noChangeShapeType="1"/>
                  </p:cNvSpPr>
                  <p:nvPr/>
                </p:nvSpPr>
                <p:spPr bwMode="auto">
                  <a:xfrm>
                    <a:off x="4639" y="1206"/>
                    <a:ext cx="14" cy="7"/>
                  </a:xfrm>
                  <a:prstGeom prst="line">
                    <a:avLst/>
                  </a:prstGeom>
                  <a:noFill/>
                  <a:ln w="9360">
                    <a:solidFill>
                      <a:srgbClr val="000000"/>
                    </a:solidFill>
                    <a:miter lim="800000"/>
                    <a:headEnd/>
                    <a:tailEnd/>
                  </a:ln>
                </p:spPr>
                <p:txBody>
                  <a:bodyPr/>
                  <a:lstStyle/>
                  <a:p>
                    <a:endParaRPr lang="en-GB"/>
                  </a:p>
                </p:txBody>
              </p:sp>
              <p:sp>
                <p:nvSpPr>
                  <p:cNvPr id="53767" name="Line 2182"/>
                  <p:cNvSpPr>
                    <a:spLocks noChangeShapeType="1"/>
                  </p:cNvSpPr>
                  <p:nvPr/>
                </p:nvSpPr>
                <p:spPr bwMode="auto">
                  <a:xfrm flipH="1">
                    <a:off x="4634" y="1215"/>
                    <a:ext cx="25" cy="9"/>
                  </a:xfrm>
                  <a:prstGeom prst="line">
                    <a:avLst/>
                  </a:prstGeom>
                  <a:noFill/>
                  <a:ln w="9360">
                    <a:solidFill>
                      <a:srgbClr val="000000"/>
                    </a:solidFill>
                    <a:miter lim="800000"/>
                    <a:headEnd/>
                    <a:tailEnd/>
                  </a:ln>
                </p:spPr>
                <p:txBody>
                  <a:bodyPr/>
                  <a:lstStyle/>
                  <a:p>
                    <a:endParaRPr lang="en-GB"/>
                  </a:p>
                </p:txBody>
              </p:sp>
            </p:grpSp>
            <p:grpSp>
              <p:nvGrpSpPr>
                <p:cNvPr id="55451" name="Group 2183"/>
                <p:cNvGrpSpPr>
                  <a:grpSpLocks/>
                </p:cNvGrpSpPr>
                <p:nvPr/>
              </p:nvGrpSpPr>
              <p:grpSpPr bwMode="auto">
                <a:xfrm>
                  <a:off x="4635" y="1226"/>
                  <a:ext cx="23" cy="18"/>
                  <a:chOff x="4635" y="1226"/>
                  <a:chExt cx="23" cy="18"/>
                </a:xfrm>
              </p:grpSpPr>
              <p:sp>
                <p:nvSpPr>
                  <p:cNvPr id="53764" name="Line 2184"/>
                  <p:cNvSpPr>
                    <a:spLocks noChangeShapeType="1"/>
                  </p:cNvSpPr>
                  <p:nvPr/>
                </p:nvSpPr>
                <p:spPr bwMode="auto">
                  <a:xfrm>
                    <a:off x="4639" y="1226"/>
                    <a:ext cx="14" cy="7"/>
                  </a:xfrm>
                  <a:prstGeom prst="line">
                    <a:avLst/>
                  </a:prstGeom>
                  <a:noFill/>
                  <a:ln w="9360">
                    <a:solidFill>
                      <a:srgbClr val="000000"/>
                    </a:solidFill>
                    <a:miter lim="800000"/>
                    <a:headEnd/>
                    <a:tailEnd/>
                  </a:ln>
                </p:spPr>
                <p:txBody>
                  <a:bodyPr/>
                  <a:lstStyle/>
                  <a:p>
                    <a:endParaRPr lang="en-GB"/>
                  </a:p>
                </p:txBody>
              </p:sp>
              <p:sp>
                <p:nvSpPr>
                  <p:cNvPr id="53765" name="Line 2185"/>
                  <p:cNvSpPr>
                    <a:spLocks noChangeShapeType="1"/>
                  </p:cNvSpPr>
                  <p:nvPr/>
                </p:nvSpPr>
                <p:spPr bwMode="auto">
                  <a:xfrm flipH="1">
                    <a:off x="4634" y="1235"/>
                    <a:ext cx="25" cy="9"/>
                  </a:xfrm>
                  <a:prstGeom prst="line">
                    <a:avLst/>
                  </a:prstGeom>
                  <a:noFill/>
                  <a:ln w="9360">
                    <a:solidFill>
                      <a:srgbClr val="000000"/>
                    </a:solidFill>
                    <a:miter lim="800000"/>
                    <a:headEnd/>
                    <a:tailEnd/>
                  </a:ln>
                </p:spPr>
                <p:txBody>
                  <a:bodyPr/>
                  <a:lstStyle/>
                  <a:p>
                    <a:endParaRPr lang="en-GB"/>
                  </a:p>
                </p:txBody>
              </p:sp>
            </p:grpSp>
            <p:grpSp>
              <p:nvGrpSpPr>
                <p:cNvPr id="53312" name="Group 2186"/>
                <p:cNvGrpSpPr>
                  <a:grpSpLocks/>
                </p:cNvGrpSpPr>
                <p:nvPr/>
              </p:nvGrpSpPr>
              <p:grpSpPr bwMode="auto">
                <a:xfrm>
                  <a:off x="4635" y="1247"/>
                  <a:ext cx="23" cy="17"/>
                  <a:chOff x="4635" y="1247"/>
                  <a:chExt cx="23" cy="17"/>
                </a:xfrm>
              </p:grpSpPr>
              <p:sp>
                <p:nvSpPr>
                  <p:cNvPr id="53762" name="Line 2187"/>
                  <p:cNvSpPr>
                    <a:spLocks noChangeShapeType="1"/>
                  </p:cNvSpPr>
                  <p:nvPr/>
                </p:nvSpPr>
                <p:spPr bwMode="auto">
                  <a:xfrm>
                    <a:off x="4639" y="1247"/>
                    <a:ext cx="14" cy="7"/>
                  </a:xfrm>
                  <a:prstGeom prst="line">
                    <a:avLst/>
                  </a:prstGeom>
                  <a:noFill/>
                  <a:ln w="9360">
                    <a:solidFill>
                      <a:srgbClr val="000000"/>
                    </a:solidFill>
                    <a:miter lim="800000"/>
                    <a:headEnd/>
                    <a:tailEnd/>
                  </a:ln>
                </p:spPr>
                <p:txBody>
                  <a:bodyPr/>
                  <a:lstStyle/>
                  <a:p>
                    <a:endParaRPr lang="en-GB"/>
                  </a:p>
                </p:txBody>
              </p:sp>
              <p:sp>
                <p:nvSpPr>
                  <p:cNvPr id="53763" name="Line 2188"/>
                  <p:cNvSpPr>
                    <a:spLocks noChangeShapeType="1"/>
                  </p:cNvSpPr>
                  <p:nvPr/>
                </p:nvSpPr>
                <p:spPr bwMode="auto">
                  <a:xfrm flipH="1">
                    <a:off x="4634" y="1255"/>
                    <a:ext cx="25" cy="9"/>
                  </a:xfrm>
                  <a:prstGeom prst="line">
                    <a:avLst/>
                  </a:prstGeom>
                  <a:noFill/>
                  <a:ln w="9360">
                    <a:solidFill>
                      <a:srgbClr val="000000"/>
                    </a:solidFill>
                    <a:miter lim="800000"/>
                    <a:headEnd/>
                    <a:tailEnd/>
                  </a:ln>
                </p:spPr>
                <p:txBody>
                  <a:bodyPr/>
                  <a:lstStyle/>
                  <a:p>
                    <a:endParaRPr lang="en-GB"/>
                  </a:p>
                </p:txBody>
              </p:sp>
            </p:grpSp>
            <p:grpSp>
              <p:nvGrpSpPr>
                <p:cNvPr id="53313" name="Group 2189"/>
                <p:cNvGrpSpPr>
                  <a:grpSpLocks/>
                </p:cNvGrpSpPr>
                <p:nvPr/>
              </p:nvGrpSpPr>
              <p:grpSpPr bwMode="auto">
                <a:xfrm>
                  <a:off x="4635" y="1267"/>
                  <a:ext cx="23" cy="18"/>
                  <a:chOff x="4635" y="1267"/>
                  <a:chExt cx="23" cy="18"/>
                </a:xfrm>
              </p:grpSpPr>
              <p:sp>
                <p:nvSpPr>
                  <p:cNvPr id="53760" name="Line 2190"/>
                  <p:cNvSpPr>
                    <a:spLocks noChangeShapeType="1"/>
                  </p:cNvSpPr>
                  <p:nvPr/>
                </p:nvSpPr>
                <p:spPr bwMode="auto">
                  <a:xfrm>
                    <a:off x="4639" y="1267"/>
                    <a:ext cx="14" cy="7"/>
                  </a:xfrm>
                  <a:prstGeom prst="line">
                    <a:avLst/>
                  </a:prstGeom>
                  <a:noFill/>
                  <a:ln w="9360">
                    <a:solidFill>
                      <a:srgbClr val="000000"/>
                    </a:solidFill>
                    <a:miter lim="800000"/>
                    <a:headEnd/>
                    <a:tailEnd/>
                  </a:ln>
                </p:spPr>
                <p:txBody>
                  <a:bodyPr/>
                  <a:lstStyle/>
                  <a:p>
                    <a:endParaRPr lang="en-GB"/>
                  </a:p>
                </p:txBody>
              </p:sp>
              <p:sp>
                <p:nvSpPr>
                  <p:cNvPr id="53761" name="Line 2191"/>
                  <p:cNvSpPr>
                    <a:spLocks noChangeShapeType="1"/>
                  </p:cNvSpPr>
                  <p:nvPr/>
                </p:nvSpPr>
                <p:spPr bwMode="auto">
                  <a:xfrm flipH="1">
                    <a:off x="4634" y="1276"/>
                    <a:ext cx="25" cy="9"/>
                  </a:xfrm>
                  <a:prstGeom prst="line">
                    <a:avLst/>
                  </a:prstGeom>
                  <a:noFill/>
                  <a:ln w="9360">
                    <a:solidFill>
                      <a:srgbClr val="000000"/>
                    </a:solidFill>
                    <a:miter lim="800000"/>
                    <a:headEnd/>
                    <a:tailEnd/>
                  </a:ln>
                </p:spPr>
                <p:txBody>
                  <a:bodyPr/>
                  <a:lstStyle/>
                  <a:p>
                    <a:endParaRPr lang="en-GB"/>
                  </a:p>
                </p:txBody>
              </p:sp>
            </p:grpSp>
          </p:grpSp>
          <p:grpSp>
            <p:nvGrpSpPr>
              <p:cNvPr id="53319" name="Group 2192"/>
              <p:cNvGrpSpPr>
                <a:grpSpLocks/>
              </p:cNvGrpSpPr>
              <p:nvPr/>
            </p:nvGrpSpPr>
            <p:grpSpPr bwMode="auto">
              <a:xfrm>
                <a:off x="4664" y="1159"/>
                <a:ext cx="24" cy="126"/>
                <a:chOff x="4664" y="1159"/>
                <a:chExt cx="24" cy="126"/>
              </a:xfrm>
            </p:grpSpPr>
            <p:sp>
              <p:nvSpPr>
                <p:cNvPr id="53734" name="Line 2193"/>
                <p:cNvSpPr>
                  <a:spLocks noChangeShapeType="1"/>
                </p:cNvSpPr>
                <p:nvPr/>
              </p:nvSpPr>
              <p:spPr bwMode="auto">
                <a:xfrm flipH="1">
                  <a:off x="4663" y="1159"/>
                  <a:ext cx="20" cy="5"/>
                </a:xfrm>
                <a:prstGeom prst="line">
                  <a:avLst/>
                </a:prstGeom>
                <a:noFill/>
                <a:ln w="9360">
                  <a:solidFill>
                    <a:srgbClr val="000000"/>
                  </a:solidFill>
                  <a:miter lim="800000"/>
                  <a:headEnd/>
                  <a:tailEnd/>
                </a:ln>
              </p:spPr>
              <p:txBody>
                <a:bodyPr/>
                <a:lstStyle/>
                <a:p>
                  <a:endParaRPr lang="en-GB"/>
                </a:p>
              </p:txBody>
            </p:sp>
            <p:grpSp>
              <p:nvGrpSpPr>
                <p:cNvPr id="53320" name="Group 2194"/>
                <p:cNvGrpSpPr>
                  <a:grpSpLocks/>
                </p:cNvGrpSpPr>
                <p:nvPr/>
              </p:nvGrpSpPr>
              <p:grpSpPr bwMode="auto">
                <a:xfrm>
                  <a:off x="4665" y="1165"/>
                  <a:ext cx="23" cy="18"/>
                  <a:chOff x="4665" y="1165"/>
                  <a:chExt cx="23" cy="18"/>
                </a:xfrm>
              </p:grpSpPr>
              <p:sp>
                <p:nvSpPr>
                  <p:cNvPr id="53751" name="Line 2195"/>
                  <p:cNvSpPr>
                    <a:spLocks noChangeShapeType="1"/>
                  </p:cNvSpPr>
                  <p:nvPr/>
                </p:nvSpPr>
                <p:spPr bwMode="auto">
                  <a:xfrm>
                    <a:off x="4669" y="1165"/>
                    <a:ext cx="14" cy="7"/>
                  </a:xfrm>
                  <a:prstGeom prst="line">
                    <a:avLst/>
                  </a:prstGeom>
                  <a:noFill/>
                  <a:ln w="9360">
                    <a:solidFill>
                      <a:srgbClr val="000000"/>
                    </a:solidFill>
                    <a:miter lim="800000"/>
                    <a:headEnd/>
                    <a:tailEnd/>
                  </a:ln>
                </p:spPr>
                <p:txBody>
                  <a:bodyPr/>
                  <a:lstStyle/>
                  <a:p>
                    <a:endParaRPr lang="en-GB"/>
                  </a:p>
                </p:txBody>
              </p:sp>
              <p:sp>
                <p:nvSpPr>
                  <p:cNvPr id="53752" name="Line 2196"/>
                  <p:cNvSpPr>
                    <a:spLocks noChangeShapeType="1"/>
                  </p:cNvSpPr>
                  <p:nvPr/>
                </p:nvSpPr>
                <p:spPr bwMode="auto">
                  <a:xfrm flipH="1">
                    <a:off x="4664" y="1174"/>
                    <a:ext cx="25" cy="9"/>
                  </a:xfrm>
                  <a:prstGeom prst="line">
                    <a:avLst/>
                  </a:prstGeom>
                  <a:noFill/>
                  <a:ln w="9360">
                    <a:solidFill>
                      <a:srgbClr val="000000"/>
                    </a:solidFill>
                    <a:miter lim="800000"/>
                    <a:headEnd/>
                    <a:tailEnd/>
                  </a:ln>
                </p:spPr>
                <p:txBody>
                  <a:bodyPr/>
                  <a:lstStyle/>
                  <a:p>
                    <a:endParaRPr lang="en-GB"/>
                  </a:p>
                </p:txBody>
              </p:sp>
            </p:grpSp>
            <p:grpSp>
              <p:nvGrpSpPr>
                <p:cNvPr id="53322" name="Group 2197"/>
                <p:cNvGrpSpPr>
                  <a:grpSpLocks/>
                </p:cNvGrpSpPr>
                <p:nvPr/>
              </p:nvGrpSpPr>
              <p:grpSpPr bwMode="auto">
                <a:xfrm>
                  <a:off x="4665" y="1186"/>
                  <a:ext cx="23" cy="18"/>
                  <a:chOff x="4665" y="1186"/>
                  <a:chExt cx="23" cy="18"/>
                </a:xfrm>
              </p:grpSpPr>
              <p:sp>
                <p:nvSpPr>
                  <p:cNvPr id="53749" name="Line 2198"/>
                  <p:cNvSpPr>
                    <a:spLocks noChangeShapeType="1"/>
                  </p:cNvSpPr>
                  <p:nvPr/>
                </p:nvSpPr>
                <p:spPr bwMode="auto">
                  <a:xfrm>
                    <a:off x="4669" y="1186"/>
                    <a:ext cx="14" cy="7"/>
                  </a:xfrm>
                  <a:prstGeom prst="line">
                    <a:avLst/>
                  </a:prstGeom>
                  <a:noFill/>
                  <a:ln w="9360">
                    <a:solidFill>
                      <a:srgbClr val="000000"/>
                    </a:solidFill>
                    <a:miter lim="800000"/>
                    <a:headEnd/>
                    <a:tailEnd/>
                  </a:ln>
                </p:spPr>
                <p:txBody>
                  <a:bodyPr/>
                  <a:lstStyle/>
                  <a:p>
                    <a:endParaRPr lang="en-GB"/>
                  </a:p>
                </p:txBody>
              </p:sp>
              <p:sp>
                <p:nvSpPr>
                  <p:cNvPr id="53750" name="Line 2199"/>
                  <p:cNvSpPr>
                    <a:spLocks noChangeShapeType="1"/>
                  </p:cNvSpPr>
                  <p:nvPr/>
                </p:nvSpPr>
                <p:spPr bwMode="auto">
                  <a:xfrm flipH="1">
                    <a:off x="4664" y="1195"/>
                    <a:ext cx="25" cy="9"/>
                  </a:xfrm>
                  <a:prstGeom prst="line">
                    <a:avLst/>
                  </a:prstGeom>
                  <a:noFill/>
                  <a:ln w="9360">
                    <a:solidFill>
                      <a:srgbClr val="000000"/>
                    </a:solidFill>
                    <a:miter lim="800000"/>
                    <a:headEnd/>
                    <a:tailEnd/>
                  </a:ln>
                </p:spPr>
                <p:txBody>
                  <a:bodyPr/>
                  <a:lstStyle/>
                  <a:p>
                    <a:endParaRPr lang="en-GB"/>
                  </a:p>
                </p:txBody>
              </p:sp>
            </p:grpSp>
            <p:grpSp>
              <p:nvGrpSpPr>
                <p:cNvPr id="53323" name="Group 2200"/>
                <p:cNvGrpSpPr>
                  <a:grpSpLocks/>
                </p:cNvGrpSpPr>
                <p:nvPr/>
              </p:nvGrpSpPr>
              <p:grpSpPr bwMode="auto">
                <a:xfrm>
                  <a:off x="4665" y="1206"/>
                  <a:ext cx="23" cy="18"/>
                  <a:chOff x="4665" y="1206"/>
                  <a:chExt cx="23" cy="18"/>
                </a:xfrm>
              </p:grpSpPr>
              <p:sp>
                <p:nvSpPr>
                  <p:cNvPr id="53747" name="Line 2201"/>
                  <p:cNvSpPr>
                    <a:spLocks noChangeShapeType="1"/>
                  </p:cNvSpPr>
                  <p:nvPr/>
                </p:nvSpPr>
                <p:spPr bwMode="auto">
                  <a:xfrm>
                    <a:off x="4669" y="1206"/>
                    <a:ext cx="14" cy="7"/>
                  </a:xfrm>
                  <a:prstGeom prst="line">
                    <a:avLst/>
                  </a:prstGeom>
                  <a:noFill/>
                  <a:ln w="9360">
                    <a:solidFill>
                      <a:srgbClr val="000000"/>
                    </a:solidFill>
                    <a:miter lim="800000"/>
                    <a:headEnd/>
                    <a:tailEnd/>
                  </a:ln>
                </p:spPr>
                <p:txBody>
                  <a:bodyPr/>
                  <a:lstStyle/>
                  <a:p>
                    <a:endParaRPr lang="en-GB"/>
                  </a:p>
                </p:txBody>
              </p:sp>
              <p:sp>
                <p:nvSpPr>
                  <p:cNvPr id="53748" name="Line 2202"/>
                  <p:cNvSpPr>
                    <a:spLocks noChangeShapeType="1"/>
                  </p:cNvSpPr>
                  <p:nvPr/>
                </p:nvSpPr>
                <p:spPr bwMode="auto">
                  <a:xfrm flipH="1">
                    <a:off x="4664" y="1215"/>
                    <a:ext cx="25" cy="9"/>
                  </a:xfrm>
                  <a:prstGeom prst="line">
                    <a:avLst/>
                  </a:prstGeom>
                  <a:noFill/>
                  <a:ln w="9360">
                    <a:solidFill>
                      <a:srgbClr val="000000"/>
                    </a:solidFill>
                    <a:miter lim="800000"/>
                    <a:headEnd/>
                    <a:tailEnd/>
                  </a:ln>
                </p:spPr>
                <p:txBody>
                  <a:bodyPr/>
                  <a:lstStyle/>
                  <a:p>
                    <a:endParaRPr lang="en-GB"/>
                  </a:p>
                </p:txBody>
              </p:sp>
            </p:grpSp>
            <p:grpSp>
              <p:nvGrpSpPr>
                <p:cNvPr id="53324" name="Group 2203"/>
                <p:cNvGrpSpPr>
                  <a:grpSpLocks/>
                </p:cNvGrpSpPr>
                <p:nvPr/>
              </p:nvGrpSpPr>
              <p:grpSpPr bwMode="auto">
                <a:xfrm>
                  <a:off x="4665" y="1226"/>
                  <a:ext cx="23" cy="18"/>
                  <a:chOff x="4665" y="1226"/>
                  <a:chExt cx="23" cy="18"/>
                </a:xfrm>
              </p:grpSpPr>
              <p:sp>
                <p:nvSpPr>
                  <p:cNvPr id="53745" name="Line 2204"/>
                  <p:cNvSpPr>
                    <a:spLocks noChangeShapeType="1"/>
                  </p:cNvSpPr>
                  <p:nvPr/>
                </p:nvSpPr>
                <p:spPr bwMode="auto">
                  <a:xfrm>
                    <a:off x="4669" y="1226"/>
                    <a:ext cx="14" cy="7"/>
                  </a:xfrm>
                  <a:prstGeom prst="line">
                    <a:avLst/>
                  </a:prstGeom>
                  <a:noFill/>
                  <a:ln w="9360">
                    <a:solidFill>
                      <a:srgbClr val="000000"/>
                    </a:solidFill>
                    <a:miter lim="800000"/>
                    <a:headEnd/>
                    <a:tailEnd/>
                  </a:ln>
                </p:spPr>
                <p:txBody>
                  <a:bodyPr/>
                  <a:lstStyle/>
                  <a:p>
                    <a:endParaRPr lang="en-GB"/>
                  </a:p>
                </p:txBody>
              </p:sp>
              <p:sp>
                <p:nvSpPr>
                  <p:cNvPr id="53746" name="Line 2205"/>
                  <p:cNvSpPr>
                    <a:spLocks noChangeShapeType="1"/>
                  </p:cNvSpPr>
                  <p:nvPr/>
                </p:nvSpPr>
                <p:spPr bwMode="auto">
                  <a:xfrm flipH="1">
                    <a:off x="4664" y="1235"/>
                    <a:ext cx="25" cy="9"/>
                  </a:xfrm>
                  <a:prstGeom prst="line">
                    <a:avLst/>
                  </a:prstGeom>
                  <a:noFill/>
                  <a:ln w="9360">
                    <a:solidFill>
                      <a:srgbClr val="000000"/>
                    </a:solidFill>
                    <a:miter lim="800000"/>
                    <a:headEnd/>
                    <a:tailEnd/>
                  </a:ln>
                </p:spPr>
                <p:txBody>
                  <a:bodyPr/>
                  <a:lstStyle/>
                  <a:p>
                    <a:endParaRPr lang="en-GB"/>
                  </a:p>
                </p:txBody>
              </p:sp>
            </p:grpSp>
            <p:grpSp>
              <p:nvGrpSpPr>
                <p:cNvPr id="53325" name="Group 2206"/>
                <p:cNvGrpSpPr>
                  <a:grpSpLocks/>
                </p:cNvGrpSpPr>
                <p:nvPr/>
              </p:nvGrpSpPr>
              <p:grpSpPr bwMode="auto">
                <a:xfrm>
                  <a:off x="4665" y="1247"/>
                  <a:ext cx="23" cy="17"/>
                  <a:chOff x="4665" y="1247"/>
                  <a:chExt cx="23" cy="17"/>
                </a:xfrm>
              </p:grpSpPr>
              <p:sp>
                <p:nvSpPr>
                  <p:cNvPr id="53743" name="Line 2207"/>
                  <p:cNvSpPr>
                    <a:spLocks noChangeShapeType="1"/>
                  </p:cNvSpPr>
                  <p:nvPr/>
                </p:nvSpPr>
                <p:spPr bwMode="auto">
                  <a:xfrm>
                    <a:off x="4669" y="1247"/>
                    <a:ext cx="14" cy="7"/>
                  </a:xfrm>
                  <a:prstGeom prst="line">
                    <a:avLst/>
                  </a:prstGeom>
                  <a:noFill/>
                  <a:ln w="9360">
                    <a:solidFill>
                      <a:srgbClr val="000000"/>
                    </a:solidFill>
                    <a:miter lim="800000"/>
                    <a:headEnd/>
                    <a:tailEnd/>
                  </a:ln>
                </p:spPr>
                <p:txBody>
                  <a:bodyPr/>
                  <a:lstStyle/>
                  <a:p>
                    <a:endParaRPr lang="en-GB"/>
                  </a:p>
                </p:txBody>
              </p:sp>
              <p:sp>
                <p:nvSpPr>
                  <p:cNvPr id="53744" name="Line 2208"/>
                  <p:cNvSpPr>
                    <a:spLocks noChangeShapeType="1"/>
                  </p:cNvSpPr>
                  <p:nvPr/>
                </p:nvSpPr>
                <p:spPr bwMode="auto">
                  <a:xfrm flipH="1">
                    <a:off x="4664" y="1255"/>
                    <a:ext cx="25" cy="9"/>
                  </a:xfrm>
                  <a:prstGeom prst="line">
                    <a:avLst/>
                  </a:prstGeom>
                  <a:noFill/>
                  <a:ln w="9360">
                    <a:solidFill>
                      <a:srgbClr val="000000"/>
                    </a:solidFill>
                    <a:miter lim="800000"/>
                    <a:headEnd/>
                    <a:tailEnd/>
                  </a:ln>
                </p:spPr>
                <p:txBody>
                  <a:bodyPr/>
                  <a:lstStyle/>
                  <a:p>
                    <a:endParaRPr lang="en-GB"/>
                  </a:p>
                </p:txBody>
              </p:sp>
            </p:grpSp>
            <p:grpSp>
              <p:nvGrpSpPr>
                <p:cNvPr id="53326" name="Group 2209"/>
                <p:cNvGrpSpPr>
                  <a:grpSpLocks/>
                </p:cNvGrpSpPr>
                <p:nvPr/>
              </p:nvGrpSpPr>
              <p:grpSpPr bwMode="auto">
                <a:xfrm>
                  <a:off x="4665" y="1267"/>
                  <a:ext cx="23" cy="18"/>
                  <a:chOff x="4665" y="1267"/>
                  <a:chExt cx="23" cy="18"/>
                </a:xfrm>
              </p:grpSpPr>
              <p:sp>
                <p:nvSpPr>
                  <p:cNvPr id="53741" name="Line 2210"/>
                  <p:cNvSpPr>
                    <a:spLocks noChangeShapeType="1"/>
                  </p:cNvSpPr>
                  <p:nvPr/>
                </p:nvSpPr>
                <p:spPr bwMode="auto">
                  <a:xfrm>
                    <a:off x="4669" y="1267"/>
                    <a:ext cx="14" cy="7"/>
                  </a:xfrm>
                  <a:prstGeom prst="line">
                    <a:avLst/>
                  </a:prstGeom>
                  <a:noFill/>
                  <a:ln w="9360">
                    <a:solidFill>
                      <a:srgbClr val="000000"/>
                    </a:solidFill>
                    <a:miter lim="800000"/>
                    <a:headEnd/>
                    <a:tailEnd/>
                  </a:ln>
                </p:spPr>
                <p:txBody>
                  <a:bodyPr/>
                  <a:lstStyle/>
                  <a:p>
                    <a:endParaRPr lang="en-GB"/>
                  </a:p>
                </p:txBody>
              </p:sp>
              <p:sp>
                <p:nvSpPr>
                  <p:cNvPr id="53742" name="Line 2211"/>
                  <p:cNvSpPr>
                    <a:spLocks noChangeShapeType="1"/>
                  </p:cNvSpPr>
                  <p:nvPr/>
                </p:nvSpPr>
                <p:spPr bwMode="auto">
                  <a:xfrm flipH="1">
                    <a:off x="4664" y="1276"/>
                    <a:ext cx="25" cy="9"/>
                  </a:xfrm>
                  <a:prstGeom prst="line">
                    <a:avLst/>
                  </a:prstGeom>
                  <a:noFill/>
                  <a:ln w="9360">
                    <a:solidFill>
                      <a:srgbClr val="000000"/>
                    </a:solidFill>
                    <a:miter lim="800000"/>
                    <a:headEnd/>
                    <a:tailEnd/>
                  </a:ln>
                </p:spPr>
                <p:txBody>
                  <a:bodyPr/>
                  <a:lstStyle/>
                  <a:p>
                    <a:endParaRPr lang="en-GB"/>
                  </a:p>
                </p:txBody>
              </p:sp>
            </p:grpSp>
          </p:grpSp>
        </p:grpSp>
        <p:grpSp>
          <p:nvGrpSpPr>
            <p:cNvPr id="53327" name="Group 2212"/>
            <p:cNvGrpSpPr>
              <a:grpSpLocks/>
            </p:cNvGrpSpPr>
            <p:nvPr/>
          </p:nvGrpSpPr>
          <p:grpSpPr bwMode="auto">
            <a:xfrm>
              <a:off x="4606" y="1293"/>
              <a:ext cx="101" cy="192"/>
              <a:chOff x="4606" y="1293"/>
              <a:chExt cx="101" cy="192"/>
            </a:xfrm>
          </p:grpSpPr>
          <p:sp>
            <p:nvSpPr>
              <p:cNvPr id="53682" name="Oval 2213"/>
              <p:cNvSpPr>
                <a:spLocks noChangeArrowheads="1"/>
              </p:cNvSpPr>
              <p:nvPr/>
            </p:nvSpPr>
            <p:spPr bwMode="auto">
              <a:xfrm rot="10800000">
                <a:off x="4656" y="1457"/>
                <a:ext cx="52" cy="29"/>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3683" name="Line 2214"/>
              <p:cNvSpPr>
                <a:spLocks noChangeShapeType="1"/>
              </p:cNvSpPr>
              <p:nvPr/>
            </p:nvSpPr>
            <p:spPr bwMode="auto">
              <a:xfrm flipV="1">
                <a:off x="4674" y="1425"/>
                <a:ext cx="0" cy="25"/>
              </a:xfrm>
              <a:prstGeom prst="line">
                <a:avLst/>
              </a:prstGeom>
              <a:noFill/>
              <a:ln w="9360">
                <a:solidFill>
                  <a:srgbClr val="000000"/>
                </a:solidFill>
                <a:miter lim="800000"/>
                <a:headEnd/>
                <a:tailEnd/>
              </a:ln>
            </p:spPr>
            <p:txBody>
              <a:bodyPr/>
              <a:lstStyle/>
              <a:p>
                <a:endParaRPr lang="en-GB"/>
              </a:p>
            </p:txBody>
          </p:sp>
          <p:sp>
            <p:nvSpPr>
              <p:cNvPr id="53684" name="Line 2215"/>
              <p:cNvSpPr>
                <a:spLocks noChangeShapeType="1"/>
              </p:cNvSpPr>
              <p:nvPr/>
            </p:nvSpPr>
            <p:spPr bwMode="auto">
              <a:xfrm flipH="1">
                <a:off x="4610" y="1430"/>
                <a:ext cx="68" cy="0"/>
              </a:xfrm>
              <a:prstGeom prst="line">
                <a:avLst/>
              </a:prstGeom>
              <a:noFill/>
              <a:ln w="9360">
                <a:solidFill>
                  <a:srgbClr val="000000"/>
                </a:solidFill>
                <a:miter lim="800000"/>
                <a:headEnd/>
                <a:tailEnd/>
              </a:ln>
            </p:spPr>
            <p:txBody>
              <a:bodyPr/>
              <a:lstStyle/>
              <a:p>
                <a:endParaRPr lang="en-GB"/>
              </a:p>
            </p:txBody>
          </p:sp>
          <p:sp>
            <p:nvSpPr>
              <p:cNvPr id="53685" name="Line 2216"/>
              <p:cNvSpPr>
                <a:spLocks noChangeShapeType="1"/>
              </p:cNvSpPr>
              <p:nvPr/>
            </p:nvSpPr>
            <p:spPr bwMode="auto">
              <a:xfrm flipV="1">
                <a:off x="4616" y="1417"/>
                <a:ext cx="0" cy="17"/>
              </a:xfrm>
              <a:prstGeom prst="line">
                <a:avLst/>
              </a:prstGeom>
              <a:noFill/>
              <a:ln w="9360">
                <a:solidFill>
                  <a:srgbClr val="000000"/>
                </a:solidFill>
                <a:miter lim="800000"/>
                <a:headEnd/>
                <a:tailEnd/>
              </a:ln>
            </p:spPr>
            <p:txBody>
              <a:bodyPr/>
              <a:lstStyle/>
              <a:p>
                <a:endParaRPr lang="en-GB"/>
              </a:p>
            </p:txBody>
          </p:sp>
          <p:sp>
            <p:nvSpPr>
              <p:cNvPr id="53686" name="Line 2217"/>
              <p:cNvSpPr>
                <a:spLocks noChangeShapeType="1"/>
              </p:cNvSpPr>
              <p:nvPr/>
            </p:nvSpPr>
            <p:spPr bwMode="auto">
              <a:xfrm flipV="1">
                <a:off x="4646" y="1417"/>
                <a:ext cx="0" cy="17"/>
              </a:xfrm>
              <a:prstGeom prst="line">
                <a:avLst/>
              </a:prstGeom>
              <a:noFill/>
              <a:ln w="9360">
                <a:solidFill>
                  <a:srgbClr val="000000"/>
                </a:solidFill>
                <a:miter lim="800000"/>
                <a:headEnd/>
                <a:tailEnd/>
              </a:ln>
            </p:spPr>
            <p:txBody>
              <a:bodyPr/>
              <a:lstStyle/>
              <a:p>
                <a:endParaRPr lang="en-GB"/>
              </a:p>
            </p:txBody>
          </p:sp>
          <p:grpSp>
            <p:nvGrpSpPr>
              <p:cNvPr id="53341" name="Group 2218"/>
              <p:cNvGrpSpPr>
                <a:grpSpLocks/>
              </p:cNvGrpSpPr>
              <p:nvPr/>
            </p:nvGrpSpPr>
            <p:grpSpPr bwMode="auto">
              <a:xfrm>
                <a:off x="4634" y="1293"/>
                <a:ext cx="24" cy="132"/>
                <a:chOff x="4634" y="1293"/>
                <a:chExt cx="24" cy="132"/>
              </a:xfrm>
            </p:grpSpPr>
            <p:sp>
              <p:nvSpPr>
                <p:cNvPr id="53708" name="Line 2219"/>
                <p:cNvSpPr>
                  <a:spLocks noChangeShapeType="1"/>
                </p:cNvSpPr>
                <p:nvPr/>
              </p:nvSpPr>
              <p:spPr bwMode="auto">
                <a:xfrm flipV="1">
                  <a:off x="4645" y="1410"/>
                  <a:ext cx="9" cy="16"/>
                </a:xfrm>
                <a:prstGeom prst="line">
                  <a:avLst/>
                </a:prstGeom>
                <a:noFill/>
                <a:ln w="9360">
                  <a:solidFill>
                    <a:srgbClr val="000000"/>
                  </a:solidFill>
                  <a:miter lim="800000"/>
                  <a:headEnd/>
                  <a:tailEnd/>
                </a:ln>
              </p:spPr>
              <p:txBody>
                <a:bodyPr/>
                <a:lstStyle/>
                <a:p>
                  <a:endParaRPr lang="en-GB"/>
                </a:p>
              </p:txBody>
            </p:sp>
            <p:grpSp>
              <p:nvGrpSpPr>
                <p:cNvPr id="53342" name="Group 2220"/>
                <p:cNvGrpSpPr>
                  <a:grpSpLocks/>
                </p:cNvGrpSpPr>
                <p:nvPr/>
              </p:nvGrpSpPr>
              <p:grpSpPr bwMode="auto">
                <a:xfrm>
                  <a:off x="4634" y="1393"/>
                  <a:ext cx="24" cy="25"/>
                  <a:chOff x="4634" y="1393"/>
                  <a:chExt cx="24" cy="25"/>
                </a:xfrm>
              </p:grpSpPr>
              <p:sp>
                <p:nvSpPr>
                  <p:cNvPr id="53725" name="Line 2221"/>
                  <p:cNvSpPr>
                    <a:spLocks noChangeShapeType="1"/>
                  </p:cNvSpPr>
                  <p:nvPr/>
                </p:nvSpPr>
                <p:spPr bwMode="auto">
                  <a:xfrm flipH="1" flipV="1">
                    <a:off x="4633" y="1402"/>
                    <a:ext cx="26" cy="17"/>
                  </a:xfrm>
                  <a:prstGeom prst="line">
                    <a:avLst/>
                  </a:prstGeom>
                  <a:noFill/>
                  <a:ln w="9360">
                    <a:solidFill>
                      <a:srgbClr val="000000"/>
                    </a:solidFill>
                    <a:miter lim="800000"/>
                    <a:headEnd/>
                    <a:tailEnd/>
                  </a:ln>
                </p:spPr>
                <p:txBody>
                  <a:bodyPr/>
                  <a:lstStyle/>
                  <a:p>
                    <a:endParaRPr lang="en-GB"/>
                  </a:p>
                </p:txBody>
              </p:sp>
              <p:sp>
                <p:nvSpPr>
                  <p:cNvPr id="53726" name="Line 2222"/>
                  <p:cNvSpPr>
                    <a:spLocks noChangeShapeType="1"/>
                  </p:cNvSpPr>
                  <p:nvPr/>
                </p:nvSpPr>
                <p:spPr bwMode="auto">
                  <a:xfrm flipV="1">
                    <a:off x="4639" y="1392"/>
                    <a:ext cx="14" cy="19"/>
                  </a:xfrm>
                  <a:prstGeom prst="line">
                    <a:avLst/>
                  </a:prstGeom>
                  <a:noFill/>
                  <a:ln w="9360">
                    <a:solidFill>
                      <a:srgbClr val="000000"/>
                    </a:solidFill>
                    <a:miter lim="800000"/>
                    <a:headEnd/>
                    <a:tailEnd/>
                  </a:ln>
                </p:spPr>
                <p:txBody>
                  <a:bodyPr/>
                  <a:lstStyle/>
                  <a:p>
                    <a:endParaRPr lang="en-GB"/>
                  </a:p>
                </p:txBody>
              </p:sp>
            </p:grpSp>
            <p:grpSp>
              <p:nvGrpSpPr>
                <p:cNvPr id="53343" name="Group 2223"/>
                <p:cNvGrpSpPr>
                  <a:grpSpLocks/>
                </p:cNvGrpSpPr>
                <p:nvPr/>
              </p:nvGrpSpPr>
              <p:grpSpPr bwMode="auto">
                <a:xfrm>
                  <a:off x="4634" y="1372"/>
                  <a:ext cx="24" cy="25"/>
                  <a:chOff x="4634" y="1372"/>
                  <a:chExt cx="24" cy="25"/>
                </a:xfrm>
              </p:grpSpPr>
              <p:sp>
                <p:nvSpPr>
                  <p:cNvPr id="53723" name="Line 2224"/>
                  <p:cNvSpPr>
                    <a:spLocks noChangeShapeType="1"/>
                  </p:cNvSpPr>
                  <p:nvPr/>
                </p:nvSpPr>
                <p:spPr bwMode="auto">
                  <a:xfrm flipH="1" flipV="1">
                    <a:off x="4633" y="1382"/>
                    <a:ext cx="26" cy="17"/>
                  </a:xfrm>
                  <a:prstGeom prst="line">
                    <a:avLst/>
                  </a:prstGeom>
                  <a:noFill/>
                  <a:ln w="9360">
                    <a:solidFill>
                      <a:srgbClr val="000000"/>
                    </a:solidFill>
                    <a:miter lim="800000"/>
                    <a:headEnd/>
                    <a:tailEnd/>
                  </a:ln>
                </p:spPr>
                <p:txBody>
                  <a:bodyPr/>
                  <a:lstStyle/>
                  <a:p>
                    <a:endParaRPr lang="en-GB"/>
                  </a:p>
                </p:txBody>
              </p:sp>
              <p:sp>
                <p:nvSpPr>
                  <p:cNvPr id="53724" name="Line 2225"/>
                  <p:cNvSpPr>
                    <a:spLocks noChangeShapeType="1"/>
                  </p:cNvSpPr>
                  <p:nvPr/>
                </p:nvSpPr>
                <p:spPr bwMode="auto">
                  <a:xfrm flipV="1">
                    <a:off x="4639" y="1372"/>
                    <a:ext cx="14" cy="19"/>
                  </a:xfrm>
                  <a:prstGeom prst="line">
                    <a:avLst/>
                  </a:prstGeom>
                  <a:noFill/>
                  <a:ln w="9360">
                    <a:solidFill>
                      <a:srgbClr val="000000"/>
                    </a:solidFill>
                    <a:miter lim="800000"/>
                    <a:headEnd/>
                    <a:tailEnd/>
                  </a:ln>
                </p:spPr>
                <p:txBody>
                  <a:bodyPr/>
                  <a:lstStyle/>
                  <a:p>
                    <a:endParaRPr lang="en-GB"/>
                  </a:p>
                </p:txBody>
              </p:sp>
            </p:grpSp>
            <p:grpSp>
              <p:nvGrpSpPr>
                <p:cNvPr id="55465" name="Group 2226"/>
                <p:cNvGrpSpPr>
                  <a:grpSpLocks/>
                </p:cNvGrpSpPr>
                <p:nvPr/>
              </p:nvGrpSpPr>
              <p:grpSpPr bwMode="auto">
                <a:xfrm>
                  <a:off x="4634" y="1353"/>
                  <a:ext cx="24" cy="25"/>
                  <a:chOff x="4634" y="1353"/>
                  <a:chExt cx="24" cy="25"/>
                </a:xfrm>
              </p:grpSpPr>
              <p:sp>
                <p:nvSpPr>
                  <p:cNvPr id="53721" name="Line 2227"/>
                  <p:cNvSpPr>
                    <a:spLocks noChangeShapeType="1"/>
                  </p:cNvSpPr>
                  <p:nvPr/>
                </p:nvSpPr>
                <p:spPr bwMode="auto">
                  <a:xfrm flipH="1" flipV="1">
                    <a:off x="4633" y="1362"/>
                    <a:ext cx="26" cy="17"/>
                  </a:xfrm>
                  <a:prstGeom prst="line">
                    <a:avLst/>
                  </a:prstGeom>
                  <a:noFill/>
                  <a:ln w="9360">
                    <a:solidFill>
                      <a:srgbClr val="000000"/>
                    </a:solidFill>
                    <a:miter lim="800000"/>
                    <a:headEnd/>
                    <a:tailEnd/>
                  </a:ln>
                </p:spPr>
                <p:txBody>
                  <a:bodyPr/>
                  <a:lstStyle/>
                  <a:p>
                    <a:endParaRPr lang="en-GB"/>
                  </a:p>
                </p:txBody>
              </p:sp>
              <p:sp>
                <p:nvSpPr>
                  <p:cNvPr id="53722" name="Line 2228"/>
                  <p:cNvSpPr>
                    <a:spLocks noChangeShapeType="1"/>
                  </p:cNvSpPr>
                  <p:nvPr/>
                </p:nvSpPr>
                <p:spPr bwMode="auto">
                  <a:xfrm flipV="1">
                    <a:off x="4639" y="1352"/>
                    <a:ext cx="14" cy="19"/>
                  </a:xfrm>
                  <a:prstGeom prst="line">
                    <a:avLst/>
                  </a:prstGeom>
                  <a:noFill/>
                  <a:ln w="9360">
                    <a:solidFill>
                      <a:srgbClr val="000000"/>
                    </a:solidFill>
                    <a:miter lim="800000"/>
                    <a:headEnd/>
                    <a:tailEnd/>
                  </a:ln>
                </p:spPr>
                <p:txBody>
                  <a:bodyPr/>
                  <a:lstStyle/>
                  <a:p>
                    <a:endParaRPr lang="en-GB"/>
                  </a:p>
                </p:txBody>
              </p:sp>
            </p:grpSp>
            <p:grpSp>
              <p:nvGrpSpPr>
                <p:cNvPr id="55466" name="Group 2229"/>
                <p:cNvGrpSpPr>
                  <a:grpSpLocks/>
                </p:cNvGrpSpPr>
                <p:nvPr/>
              </p:nvGrpSpPr>
              <p:grpSpPr bwMode="auto">
                <a:xfrm>
                  <a:off x="4634" y="1333"/>
                  <a:ext cx="24" cy="25"/>
                  <a:chOff x="4634" y="1333"/>
                  <a:chExt cx="24" cy="25"/>
                </a:xfrm>
              </p:grpSpPr>
              <p:sp>
                <p:nvSpPr>
                  <p:cNvPr id="53719" name="Line 2230"/>
                  <p:cNvSpPr>
                    <a:spLocks noChangeShapeType="1"/>
                  </p:cNvSpPr>
                  <p:nvPr/>
                </p:nvSpPr>
                <p:spPr bwMode="auto">
                  <a:xfrm flipH="1" flipV="1">
                    <a:off x="4633" y="1342"/>
                    <a:ext cx="26" cy="17"/>
                  </a:xfrm>
                  <a:prstGeom prst="line">
                    <a:avLst/>
                  </a:prstGeom>
                  <a:noFill/>
                  <a:ln w="9360">
                    <a:solidFill>
                      <a:srgbClr val="000000"/>
                    </a:solidFill>
                    <a:miter lim="800000"/>
                    <a:headEnd/>
                    <a:tailEnd/>
                  </a:ln>
                </p:spPr>
                <p:txBody>
                  <a:bodyPr/>
                  <a:lstStyle/>
                  <a:p>
                    <a:endParaRPr lang="en-GB"/>
                  </a:p>
                </p:txBody>
              </p:sp>
              <p:sp>
                <p:nvSpPr>
                  <p:cNvPr id="53720" name="Line 2231"/>
                  <p:cNvSpPr>
                    <a:spLocks noChangeShapeType="1"/>
                  </p:cNvSpPr>
                  <p:nvPr/>
                </p:nvSpPr>
                <p:spPr bwMode="auto">
                  <a:xfrm flipV="1">
                    <a:off x="4639" y="1332"/>
                    <a:ext cx="14" cy="19"/>
                  </a:xfrm>
                  <a:prstGeom prst="line">
                    <a:avLst/>
                  </a:prstGeom>
                  <a:noFill/>
                  <a:ln w="9360">
                    <a:solidFill>
                      <a:srgbClr val="000000"/>
                    </a:solidFill>
                    <a:miter lim="800000"/>
                    <a:headEnd/>
                    <a:tailEnd/>
                  </a:ln>
                </p:spPr>
                <p:txBody>
                  <a:bodyPr/>
                  <a:lstStyle/>
                  <a:p>
                    <a:endParaRPr lang="en-GB"/>
                  </a:p>
                </p:txBody>
              </p:sp>
            </p:grpSp>
            <p:grpSp>
              <p:nvGrpSpPr>
                <p:cNvPr id="55467" name="Group 2232"/>
                <p:cNvGrpSpPr>
                  <a:grpSpLocks/>
                </p:cNvGrpSpPr>
                <p:nvPr/>
              </p:nvGrpSpPr>
              <p:grpSpPr bwMode="auto">
                <a:xfrm>
                  <a:off x="4634" y="1313"/>
                  <a:ext cx="24" cy="24"/>
                  <a:chOff x="4634" y="1313"/>
                  <a:chExt cx="24" cy="24"/>
                </a:xfrm>
              </p:grpSpPr>
              <p:sp>
                <p:nvSpPr>
                  <p:cNvPr id="53717" name="Line 2233"/>
                  <p:cNvSpPr>
                    <a:spLocks noChangeShapeType="1"/>
                  </p:cNvSpPr>
                  <p:nvPr/>
                </p:nvSpPr>
                <p:spPr bwMode="auto">
                  <a:xfrm flipH="1" flipV="1">
                    <a:off x="4633" y="1321"/>
                    <a:ext cx="26" cy="17"/>
                  </a:xfrm>
                  <a:prstGeom prst="line">
                    <a:avLst/>
                  </a:prstGeom>
                  <a:noFill/>
                  <a:ln w="9360">
                    <a:solidFill>
                      <a:srgbClr val="000000"/>
                    </a:solidFill>
                    <a:miter lim="800000"/>
                    <a:headEnd/>
                    <a:tailEnd/>
                  </a:ln>
                </p:spPr>
                <p:txBody>
                  <a:bodyPr/>
                  <a:lstStyle/>
                  <a:p>
                    <a:endParaRPr lang="en-GB"/>
                  </a:p>
                </p:txBody>
              </p:sp>
              <p:sp>
                <p:nvSpPr>
                  <p:cNvPr id="53718" name="Line 2234"/>
                  <p:cNvSpPr>
                    <a:spLocks noChangeShapeType="1"/>
                  </p:cNvSpPr>
                  <p:nvPr/>
                </p:nvSpPr>
                <p:spPr bwMode="auto">
                  <a:xfrm flipV="1">
                    <a:off x="4639" y="1313"/>
                    <a:ext cx="14" cy="19"/>
                  </a:xfrm>
                  <a:prstGeom prst="line">
                    <a:avLst/>
                  </a:prstGeom>
                  <a:noFill/>
                  <a:ln w="9360">
                    <a:solidFill>
                      <a:srgbClr val="000000"/>
                    </a:solidFill>
                    <a:miter lim="800000"/>
                    <a:headEnd/>
                    <a:tailEnd/>
                  </a:ln>
                </p:spPr>
                <p:txBody>
                  <a:bodyPr/>
                  <a:lstStyle/>
                  <a:p>
                    <a:endParaRPr lang="en-GB"/>
                  </a:p>
                </p:txBody>
              </p:sp>
            </p:grpSp>
            <p:grpSp>
              <p:nvGrpSpPr>
                <p:cNvPr id="55468" name="Group 2235"/>
                <p:cNvGrpSpPr>
                  <a:grpSpLocks/>
                </p:cNvGrpSpPr>
                <p:nvPr/>
              </p:nvGrpSpPr>
              <p:grpSpPr bwMode="auto">
                <a:xfrm>
                  <a:off x="4634" y="1293"/>
                  <a:ext cx="24" cy="25"/>
                  <a:chOff x="4634" y="1293"/>
                  <a:chExt cx="24" cy="25"/>
                </a:xfrm>
              </p:grpSpPr>
              <p:sp>
                <p:nvSpPr>
                  <p:cNvPr id="53715" name="Line 2236"/>
                  <p:cNvSpPr>
                    <a:spLocks noChangeShapeType="1"/>
                  </p:cNvSpPr>
                  <p:nvPr/>
                </p:nvSpPr>
                <p:spPr bwMode="auto">
                  <a:xfrm flipH="1" flipV="1">
                    <a:off x="4633" y="1302"/>
                    <a:ext cx="26" cy="17"/>
                  </a:xfrm>
                  <a:prstGeom prst="line">
                    <a:avLst/>
                  </a:prstGeom>
                  <a:noFill/>
                  <a:ln w="9360">
                    <a:solidFill>
                      <a:srgbClr val="000000"/>
                    </a:solidFill>
                    <a:miter lim="800000"/>
                    <a:headEnd/>
                    <a:tailEnd/>
                  </a:ln>
                </p:spPr>
                <p:txBody>
                  <a:bodyPr/>
                  <a:lstStyle/>
                  <a:p>
                    <a:endParaRPr lang="en-GB"/>
                  </a:p>
                </p:txBody>
              </p:sp>
              <p:sp>
                <p:nvSpPr>
                  <p:cNvPr id="53716" name="Line 2237"/>
                  <p:cNvSpPr>
                    <a:spLocks noChangeShapeType="1"/>
                  </p:cNvSpPr>
                  <p:nvPr/>
                </p:nvSpPr>
                <p:spPr bwMode="auto">
                  <a:xfrm flipV="1">
                    <a:off x="4639" y="1292"/>
                    <a:ext cx="14" cy="19"/>
                  </a:xfrm>
                  <a:prstGeom prst="line">
                    <a:avLst/>
                  </a:prstGeom>
                  <a:noFill/>
                  <a:ln w="9360">
                    <a:solidFill>
                      <a:srgbClr val="000000"/>
                    </a:solidFill>
                    <a:miter lim="800000"/>
                    <a:headEnd/>
                    <a:tailEnd/>
                  </a:ln>
                </p:spPr>
                <p:txBody>
                  <a:bodyPr/>
                  <a:lstStyle/>
                  <a:p>
                    <a:endParaRPr lang="en-GB"/>
                  </a:p>
                </p:txBody>
              </p:sp>
            </p:grpSp>
          </p:grpSp>
          <p:grpSp>
            <p:nvGrpSpPr>
              <p:cNvPr id="55469" name="Group 2238"/>
              <p:cNvGrpSpPr>
                <a:grpSpLocks/>
              </p:cNvGrpSpPr>
              <p:nvPr/>
            </p:nvGrpSpPr>
            <p:grpSpPr bwMode="auto">
              <a:xfrm>
                <a:off x="4606" y="1293"/>
                <a:ext cx="24" cy="132"/>
                <a:chOff x="4606" y="1293"/>
                <a:chExt cx="24" cy="132"/>
              </a:xfrm>
            </p:grpSpPr>
            <p:sp>
              <p:nvSpPr>
                <p:cNvPr id="53689" name="Line 2239"/>
                <p:cNvSpPr>
                  <a:spLocks noChangeShapeType="1"/>
                </p:cNvSpPr>
                <p:nvPr/>
              </p:nvSpPr>
              <p:spPr bwMode="auto">
                <a:xfrm flipV="1">
                  <a:off x="4617" y="1410"/>
                  <a:ext cx="9" cy="16"/>
                </a:xfrm>
                <a:prstGeom prst="line">
                  <a:avLst/>
                </a:prstGeom>
                <a:noFill/>
                <a:ln w="9360">
                  <a:solidFill>
                    <a:srgbClr val="000000"/>
                  </a:solidFill>
                  <a:miter lim="800000"/>
                  <a:headEnd/>
                  <a:tailEnd/>
                </a:ln>
              </p:spPr>
              <p:txBody>
                <a:bodyPr/>
                <a:lstStyle/>
                <a:p>
                  <a:endParaRPr lang="en-GB"/>
                </a:p>
              </p:txBody>
            </p:sp>
            <p:grpSp>
              <p:nvGrpSpPr>
                <p:cNvPr id="55470" name="Group 2240"/>
                <p:cNvGrpSpPr>
                  <a:grpSpLocks/>
                </p:cNvGrpSpPr>
                <p:nvPr/>
              </p:nvGrpSpPr>
              <p:grpSpPr bwMode="auto">
                <a:xfrm>
                  <a:off x="4606" y="1393"/>
                  <a:ext cx="24" cy="25"/>
                  <a:chOff x="4606" y="1393"/>
                  <a:chExt cx="24" cy="25"/>
                </a:xfrm>
              </p:grpSpPr>
              <p:sp>
                <p:nvSpPr>
                  <p:cNvPr id="53706" name="Line 2241"/>
                  <p:cNvSpPr>
                    <a:spLocks noChangeShapeType="1"/>
                  </p:cNvSpPr>
                  <p:nvPr/>
                </p:nvSpPr>
                <p:spPr bwMode="auto">
                  <a:xfrm flipH="1" flipV="1">
                    <a:off x="4604" y="1402"/>
                    <a:ext cx="26" cy="17"/>
                  </a:xfrm>
                  <a:prstGeom prst="line">
                    <a:avLst/>
                  </a:prstGeom>
                  <a:noFill/>
                  <a:ln w="9360">
                    <a:solidFill>
                      <a:srgbClr val="000000"/>
                    </a:solidFill>
                    <a:miter lim="800000"/>
                    <a:headEnd/>
                    <a:tailEnd/>
                  </a:ln>
                </p:spPr>
                <p:txBody>
                  <a:bodyPr/>
                  <a:lstStyle/>
                  <a:p>
                    <a:endParaRPr lang="en-GB"/>
                  </a:p>
                </p:txBody>
              </p:sp>
              <p:sp>
                <p:nvSpPr>
                  <p:cNvPr id="53707" name="Line 2242"/>
                  <p:cNvSpPr>
                    <a:spLocks noChangeShapeType="1"/>
                  </p:cNvSpPr>
                  <p:nvPr/>
                </p:nvSpPr>
                <p:spPr bwMode="auto">
                  <a:xfrm flipV="1">
                    <a:off x="4609" y="1392"/>
                    <a:ext cx="14" cy="19"/>
                  </a:xfrm>
                  <a:prstGeom prst="line">
                    <a:avLst/>
                  </a:prstGeom>
                  <a:noFill/>
                  <a:ln w="9360">
                    <a:solidFill>
                      <a:srgbClr val="000000"/>
                    </a:solidFill>
                    <a:miter lim="800000"/>
                    <a:headEnd/>
                    <a:tailEnd/>
                  </a:ln>
                </p:spPr>
                <p:txBody>
                  <a:bodyPr/>
                  <a:lstStyle/>
                  <a:p>
                    <a:endParaRPr lang="en-GB"/>
                  </a:p>
                </p:txBody>
              </p:sp>
            </p:grpSp>
            <p:grpSp>
              <p:nvGrpSpPr>
                <p:cNvPr id="53344" name="Group 2243"/>
                <p:cNvGrpSpPr>
                  <a:grpSpLocks/>
                </p:cNvGrpSpPr>
                <p:nvPr/>
              </p:nvGrpSpPr>
              <p:grpSpPr bwMode="auto">
                <a:xfrm>
                  <a:off x="4606" y="1372"/>
                  <a:ext cx="24" cy="25"/>
                  <a:chOff x="4606" y="1372"/>
                  <a:chExt cx="24" cy="25"/>
                </a:xfrm>
              </p:grpSpPr>
              <p:sp>
                <p:nvSpPr>
                  <p:cNvPr id="53704" name="Line 2244"/>
                  <p:cNvSpPr>
                    <a:spLocks noChangeShapeType="1"/>
                  </p:cNvSpPr>
                  <p:nvPr/>
                </p:nvSpPr>
                <p:spPr bwMode="auto">
                  <a:xfrm flipH="1" flipV="1">
                    <a:off x="4604" y="1382"/>
                    <a:ext cx="26" cy="17"/>
                  </a:xfrm>
                  <a:prstGeom prst="line">
                    <a:avLst/>
                  </a:prstGeom>
                  <a:noFill/>
                  <a:ln w="9360">
                    <a:solidFill>
                      <a:srgbClr val="000000"/>
                    </a:solidFill>
                    <a:miter lim="800000"/>
                    <a:headEnd/>
                    <a:tailEnd/>
                  </a:ln>
                </p:spPr>
                <p:txBody>
                  <a:bodyPr/>
                  <a:lstStyle/>
                  <a:p>
                    <a:endParaRPr lang="en-GB"/>
                  </a:p>
                </p:txBody>
              </p:sp>
              <p:sp>
                <p:nvSpPr>
                  <p:cNvPr id="53705" name="Line 2245"/>
                  <p:cNvSpPr>
                    <a:spLocks noChangeShapeType="1"/>
                  </p:cNvSpPr>
                  <p:nvPr/>
                </p:nvSpPr>
                <p:spPr bwMode="auto">
                  <a:xfrm flipV="1">
                    <a:off x="4609" y="1372"/>
                    <a:ext cx="14" cy="19"/>
                  </a:xfrm>
                  <a:prstGeom prst="line">
                    <a:avLst/>
                  </a:prstGeom>
                  <a:noFill/>
                  <a:ln w="9360">
                    <a:solidFill>
                      <a:srgbClr val="000000"/>
                    </a:solidFill>
                    <a:miter lim="800000"/>
                    <a:headEnd/>
                    <a:tailEnd/>
                  </a:ln>
                </p:spPr>
                <p:txBody>
                  <a:bodyPr/>
                  <a:lstStyle/>
                  <a:p>
                    <a:endParaRPr lang="en-GB"/>
                  </a:p>
                </p:txBody>
              </p:sp>
            </p:grpSp>
            <p:grpSp>
              <p:nvGrpSpPr>
                <p:cNvPr id="53345" name="Group 2246"/>
                <p:cNvGrpSpPr>
                  <a:grpSpLocks/>
                </p:cNvGrpSpPr>
                <p:nvPr/>
              </p:nvGrpSpPr>
              <p:grpSpPr bwMode="auto">
                <a:xfrm>
                  <a:off x="4606" y="1353"/>
                  <a:ext cx="24" cy="25"/>
                  <a:chOff x="4606" y="1353"/>
                  <a:chExt cx="24" cy="25"/>
                </a:xfrm>
              </p:grpSpPr>
              <p:sp>
                <p:nvSpPr>
                  <p:cNvPr id="53702" name="Line 2247"/>
                  <p:cNvSpPr>
                    <a:spLocks noChangeShapeType="1"/>
                  </p:cNvSpPr>
                  <p:nvPr/>
                </p:nvSpPr>
                <p:spPr bwMode="auto">
                  <a:xfrm flipH="1" flipV="1">
                    <a:off x="4604" y="1362"/>
                    <a:ext cx="26" cy="17"/>
                  </a:xfrm>
                  <a:prstGeom prst="line">
                    <a:avLst/>
                  </a:prstGeom>
                  <a:noFill/>
                  <a:ln w="9360">
                    <a:solidFill>
                      <a:srgbClr val="000000"/>
                    </a:solidFill>
                    <a:miter lim="800000"/>
                    <a:headEnd/>
                    <a:tailEnd/>
                  </a:ln>
                </p:spPr>
                <p:txBody>
                  <a:bodyPr/>
                  <a:lstStyle/>
                  <a:p>
                    <a:endParaRPr lang="en-GB"/>
                  </a:p>
                </p:txBody>
              </p:sp>
              <p:sp>
                <p:nvSpPr>
                  <p:cNvPr id="53703" name="Line 2248"/>
                  <p:cNvSpPr>
                    <a:spLocks noChangeShapeType="1"/>
                  </p:cNvSpPr>
                  <p:nvPr/>
                </p:nvSpPr>
                <p:spPr bwMode="auto">
                  <a:xfrm flipV="1">
                    <a:off x="4609" y="1352"/>
                    <a:ext cx="14" cy="19"/>
                  </a:xfrm>
                  <a:prstGeom prst="line">
                    <a:avLst/>
                  </a:prstGeom>
                  <a:noFill/>
                  <a:ln w="9360">
                    <a:solidFill>
                      <a:srgbClr val="000000"/>
                    </a:solidFill>
                    <a:miter lim="800000"/>
                    <a:headEnd/>
                    <a:tailEnd/>
                  </a:ln>
                </p:spPr>
                <p:txBody>
                  <a:bodyPr/>
                  <a:lstStyle/>
                  <a:p>
                    <a:endParaRPr lang="en-GB"/>
                  </a:p>
                </p:txBody>
              </p:sp>
            </p:grpSp>
            <p:grpSp>
              <p:nvGrpSpPr>
                <p:cNvPr id="53346" name="Group 2249"/>
                <p:cNvGrpSpPr>
                  <a:grpSpLocks/>
                </p:cNvGrpSpPr>
                <p:nvPr/>
              </p:nvGrpSpPr>
              <p:grpSpPr bwMode="auto">
                <a:xfrm>
                  <a:off x="4606" y="1333"/>
                  <a:ext cx="24" cy="25"/>
                  <a:chOff x="4606" y="1333"/>
                  <a:chExt cx="24" cy="25"/>
                </a:xfrm>
              </p:grpSpPr>
              <p:sp>
                <p:nvSpPr>
                  <p:cNvPr id="53700" name="Line 2250"/>
                  <p:cNvSpPr>
                    <a:spLocks noChangeShapeType="1"/>
                  </p:cNvSpPr>
                  <p:nvPr/>
                </p:nvSpPr>
                <p:spPr bwMode="auto">
                  <a:xfrm flipH="1" flipV="1">
                    <a:off x="4604" y="1342"/>
                    <a:ext cx="26" cy="17"/>
                  </a:xfrm>
                  <a:prstGeom prst="line">
                    <a:avLst/>
                  </a:prstGeom>
                  <a:noFill/>
                  <a:ln w="9360">
                    <a:solidFill>
                      <a:srgbClr val="000000"/>
                    </a:solidFill>
                    <a:miter lim="800000"/>
                    <a:headEnd/>
                    <a:tailEnd/>
                  </a:ln>
                </p:spPr>
                <p:txBody>
                  <a:bodyPr/>
                  <a:lstStyle/>
                  <a:p>
                    <a:endParaRPr lang="en-GB"/>
                  </a:p>
                </p:txBody>
              </p:sp>
              <p:sp>
                <p:nvSpPr>
                  <p:cNvPr id="53701" name="Line 2251"/>
                  <p:cNvSpPr>
                    <a:spLocks noChangeShapeType="1"/>
                  </p:cNvSpPr>
                  <p:nvPr/>
                </p:nvSpPr>
                <p:spPr bwMode="auto">
                  <a:xfrm flipV="1">
                    <a:off x="4609" y="1332"/>
                    <a:ext cx="14" cy="19"/>
                  </a:xfrm>
                  <a:prstGeom prst="line">
                    <a:avLst/>
                  </a:prstGeom>
                  <a:noFill/>
                  <a:ln w="9360">
                    <a:solidFill>
                      <a:srgbClr val="000000"/>
                    </a:solidFill>
                    <a:miter lim="800000"/>
                    <a:headEnd/>
                    <a:tailEnd/>
                  </a:ln>
                </p:spPr>
                <p:txBody>
                  <a:bodyPr/>
                  <a:lstStyle/>
                  <a:p>
                    <a:endParaRPr lang="en-GB"/>
                  </a:p>
                </p:txBody>
              </p:sp>
            </p:grpSp>
            <p:grpSp>
              <p:nvGrpSpPr>
                <p:cNvPr id="53364" name="Group 2252"/>
                <p:cNvGrpSpPr>
                  <a:grpSpLocks/>
                </p:cNvGrpSpPr>
                <p:nvPr/>
              </p:nvGrpSpPr>
              <p:grpSpPr bwMode="auto">
                <a:xfrm>
                  <a:off x="4606" y="1313"/>
                  <a:ext cx="24" cy="24"/>
                  <a:chOff x="4606" y="1313"/>
                  <a:chExt cx="24" cy="24"/>
                </a:xfrm>
              </p:grpSpPr>
              <p:sp>
                <p:nvSpPr>
                  <p:cNvPr id="53698" name="Line 2253"/>
                  <p:cNvSpPr>
                    <a:spLocks noChangeShapeType="1"/>
                  </p:cNvSpPr>
                  <p:nvPr/>
                </p:nvSpPr>
                <p:spPr bwMode="auto">
                  <a:xfrm flipH="1" flipV="1">
                    <a:off x="4604" y="1321"/>
                    <a:ext cx="26" cy="17"/>
                  </a:xfrm>
                  <a:prstGeom prst="line">
                    <a:avLst/>
                  </a:prstGeom>
                  <a:noFill/>
                  <a:ln w="9360">
                    <a:solidFill>
                      <a:srgbClr val="000000"/>
                    </a:solidFill>
                    <a:miter lim="800000"/>
                    <a:headEnd/>
                    <a:tailEnd/>
                  </a:ln>
                </p:spPr>
                <p:txBody>
                  <a:bodyPr/>
                  <a:lstStyle/>
                  <a:p>
                    <a:endParaRPr lang="en-GB"/>
                  </a:p>
                </p:txBody>
              </p:sp>
              <p:sp>
                <p:nvSpPr>
                  <p:cNvPr id="53699" name="Line 2254"/>
                  <p:cNvSpPr>
                    <a:spLocks noChangeShapeType="1"/>
                  </p:cNvSpPr>
                  <p:nvPr/>
                </p:nvSpPr>
                <p:spPr bwMode="auto">
                  <a:xfrm flipV="1">
                    <a:off x="4609" y="1313"/>
                    <a:ext cx="14" cy="19"/>
                  </a:xfrm>
                  <a:prstGeom prst="line">
                    <a:avLst/>
                  </a:prstGeom>
                  <a:noFill/>
                  <a:ln w="9360">
                    <a:solidFill>
                      <a:srgbClr val="000000"/>
                    </a:solidFill>
                    <a:miter lim="800000"/>
                    <a:headEnd/>
                    <a:tailEnd/>
                  </a:ln>
                </p:spPr>
                <p:txBody>
                  <a:bodyPr/>
                  <a:lstStyle/>
                  <a:p>
                    <a:endParaRPr lang="en-GB"/>
                  </a:p>
                </p:txBody>
              </p:sp>
            </p:grpSp>
            <p:grpSp>
              <p:nvGrpSpPr>
                <p:cNvPr id="53365" name="Group 2255"/>
                <p:cNvGrpSpPr>
                  <a:grpSpLocks/>
                </p:cNvGrpSpPr>
                <p:nvPr/>
              </p:nvGrpSpPr>
              <p:grpSpPr bwMode="auto">
                <a:xfrm>
                  <a:off x="4606" y="1293"/>
                  <a:ext cx="24" cy="25"/>
                  <a:chOff x="4606" y="1293"/>
                  <a:chExt cx="24" cy="25"/>
                </a:xfrm>
              </p:grpSpPr>
              <p:sp>
                <p:nvSpPr>
                  <p:cNvPr id="53696" name="Line 2256"/>
                  <p:cNvSpPr>
                    <a:spLocks noChangeShapeType="1"/>
                  </p:cNvSpPr>
                  <p:nvPr/>
                </p:nvSpPr>
                <p:spPr bwMode="auto">
                  <a:xfrm flipH="1" flipV="1">
                    <a:off x="4604" y="1302"/>
                    <a:ext cx="26" cy="17"/>
                  </a:xfrm>
                  <a:prstGeom prst="line">
                    <a:avLst/>
                  </a:prstGeom>
                  <a:noFill/>
                  <a:ln w="9360">
                    <a:solidFill>
                      <a:srgbClr val="000000"/>
                    </a:solidFill>
                    <a:miter lim="800000"/>
                    <a:headEnd/>
                    <a:tailEnd/>
                  </a:ln>
                </p:spPr>
                <p:txBody>
                  <a:bodyPr/>
                  <a:lstStyle/>
                  <a:p>
                    <a:endParaRPr lang="en-GB"/>
                  </a:p>
                </p:txBody>
              </p:sp>
              <p:sp>
                <p:nvSpPr>
                  <p:cNvPr id="53697" name="Line 2257"/>
                  <p:cNvSpPr>
                    <a:spLocks noChangeShapeType="1"/>
                  </p:cNvSpPr>
                  <p:nvPr/>
                </p:nvSpPr>
                <p:spPr bwMode="auto">
                  <a:xfrm flipV="1">
                    <a:off x="4609" y="1292"/>
                    <a:ext cx="14" cy="19"/>
                  </a:xfrm>
                  <a:prstGeom prst="line">
                    <a:avLst/>
                  </a:prstGeom>
                  <a:noFill/>
                  <a:ln w="9360">
                    <a:solidFill>
                      <a:srgbClr val="000000"/>
                    </a:solidFill>
                    <a:miter lim="800000"/>
                    <a:headEnd/>
                    <a:tailEnd/>
                  </a:ln>
                </p:spPr>
                <p:txBody>
                  <a:bodyPr/>
                  <a:lstStyle/>
                  <a:p>
                    <a:endParaRPr lang="en-GB"/>
                  </a:p>
                </p:txBody>
              </p:sp>
            </p:grpSp>
          </p:grpSp>
        </p:grpSp>
      </p:grpSp>
      <p:grpSp>
        <p:nvGrpSpPr>
          <p:cNvPr id="53367" name="Group 2258"/>
          <p:cNvGrpSpPr>
            <a:grpSpLocks/>
          </p:cNvGrpSpPr>
          <p:nvPr/>
        </p:nvGrpSpPr>
        <p:grpSpPr bwMode="auto">
          <a:xfrm>
            <a:off x="7100888" y="1754188"/>
            <a:ext cx="182562" cy="603250"/>
            <a:chOff x="4473" y="1105"/>
            <a:chExt cx="115" cy="380"/>
          </a:xfrm>
        </p:grpSpPr>
        <p:grpSp>
          <p:nvGrpSpPr>
            <p:cNvPr id="53368" name="Group 2259"/>
            <p:cNvGrpSpPr>
              <a:grpSpLocks/>
            </p:cNvGrpSpPr>
            <p:nvPr/>
          </p:nvGrpSpPr>
          <p:grpSpPr bwMode="auto">
            <a:xfrm>
              <a:off x="4473" y="1105"/>
              <a:ext cx="99" cy="180"/>
              <a:chOff x="4473" y="1105"/>
              <a:chExt cx="99" cy="180"/>
            </a:xfrm>
          </p:grpSpPr>
          <p:sp>
            <p:nvSpPr>
              <p:cNvPr id="53635" name="Oval 2260"/>
              <p:cNvSpPr>
                <a:spLocks noChangeArrowheads="1"/>
              </p:cNvSpPr>
              <p:nvPr/>
            </p:nvSpPr>
            <p:spPr bwMode="auto">
              <a:xfrm>
                <a:off x="4473" y="1105"/>
                <a:ext cx="54" cy="29"/>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3636" name="Line 2261"/>
              <p:cNvSpPr>
                <a:spLocks noChangeShapeType="1"/>
              </p:cNvSpPr>
              <p:nvPr/>
            </p:nvSpPr>
            <p:spPr bwMode="auto">
              <a:xfrm>
                <a:off x="4503" y="1136"/>
                <a:ext cx="0" cy="14"/>
              </a:xfrm>
              <a:prstGeom prst="line">
                <a:avLst/>
              </a:prstGeom>
              <a:noFill/>
              <a:ln w="9360">
                <a:solidFill>
                  <a:srgbClr val="000000"/>
                </a:solidFill>
                <a:miter lim="800000"/>
                <a:headEnd/>
                <a:tailEnd/>
              </a:ln>
            </p:spPr>
            <p:txBody>
              <a:bodyPr/>
              <a:lstStyle/>
              <a:p>
                <a:endParaRPr lang="en-GB"/>
              </a:p>
            </p:txBody>
          </p:sp>
          <p:sp>
            <p:nvSpPr>
              <p:cNvPr id="53637" name="Line 2262"/>
              <p:cNvSpPr>
                <a:spLocks noChangeShapeType="1"/>
              </p:cNvSpPr>
              <p:nvPr/>
            </p:nvSpPr>
            <p:spPr bwMode="auto">
              <a:xfrm>
                <a:off x="4503" y="1152"/>
                <a:ext cx="58" cy="0"/>
              </a:xfrm>
              <a:prstGeom prst="line">
                <a:avLst/>
              </a:prstGeom>
              <a:noFill/>
              <a:ln w="9360">
                <a:solidFill>
                  <a:srgbClr val="000000"/>
                </a:solidFill>
                <a:miter lim="800000"/>
                <a:headEnd/>
                <a:tailEnd/>
              </a:ln>
            </p:spPr>
            <p:txBody>
              <a:bodyPr/>
              <a:lstStyle/>
              <a:p>
                <a:endParaRPr lang="en-GB"/>
              </a:p>
            </p:txBody>
          </p:sp>
          <p:sp>
            <p:nvSpPr>
              <p:cNvPr id="53638" name="Line 2263"/>
              <p:cNvSpPr>
                <a:spLocks noChangeShapeType="1"/>
              </p:cNvSpPr>
              <p:nvPr/>
            </p:nvSpPr>
            <p:spPr bwMode="auto">
              <a:xfrm>
                <a:off x="4563" y="1152"/>
                <a:ext cx="0" cy="5"/>
              </a:xfrm>
              <a:prstGeom prst="line">
                <a:avLst/>
              </a:prstGeom>
              <a:noFill/>
              <a:ln w="9360">
                <a:solidFill>
                  <a:srgbClr val="000000"/>
                </a:solidFill>
                <a:miter lim="800000"/>
                <a:headEnd/>
                <a:tailEnd/>
              </a:ln>
            </p:spPr>
            <p:txBody>
              <a:bodyPr/>
              <a:lstStyle/>
              <a:p>
                <a:endParaRPr lang="en-GB"/>
              </a:p>
            </p:txBody>
          </p:sp>
          <p:sp>
            <p:nvSpPr>
              <p:cNvPr id="53639" name="Line 2264"/>
              <p:cNvSpPr>
                <a:spLocks noChangeShapeType="1"/>
              </p:cNvSpPr>
              <p:nvPr/>
            </p:nvSpPr>
            <p:spPr bwMode="auto">
              <a:xfrm>
                <a:off x="4533" y="1152"/>
                <a:ext cx="0" cy="5"/>
              </a:xfrm>
              <a:prstGeom prst="line">
                <a:avLst/>
              </a:prstGeom>
              <a:noFill/>
              <a:ln w="9360">
                <a:solidFill>
                  <a:srgbClr val="000000"/>
                </a:solidFill>
                <a:miter lim="800000"/>
                <a:headEnd/>
                <a:tailEnd/>
              </a:ln>
            </p:spPr>
            <p:txBody>
              <a:bodyPr/>
              <a:lstStyle/>
              <a:p>
                <a:endParaRPr lang="en-GB"/>
              </a:p>
            </p:txBody>
          </p:sp>
          <p:grpSp>
            <p:nvGrpSpPr>
              <p:cNvPr id="53369" name="Group 2265"/>
              <p:cNvGrpSpPr>
                <a:grpSpLocks/>
              </p:cNvGrpSpPr>
              <p:nvPr/>
            </p:nvGrpSpPr>
            <p:grpSpPr bwMode="auto">
              <a:xfrm>
                <a:off x="4517" y="1159"/>
                <a:ext cx="25" cy="126"/>
                <a:chOff x="4517" y="1159"/>
                <a:chExt cx="25" cy="126"/>
              </a:xfrm>
            </p:grpSpPr>
            <p:sp>
              <p:nvSpPr>
                <p:cNvPr id="53661" name="Line 2266"/>
                <p:cNvSpPr>
                  <a:spLocks noChangeShapeType="1"/>
                </p:cNvSpPr>
                <p:nvPr/>
              </p:nvSpPr>
              <p:spPr bwMode="auto">
                <a:xfrm flipH="1">
                  <a:off x="4516" y="1159"/>
                  <a:ext cx="21" cy="5"/>
                </a:xfrm>
                <a:prstGeom prst="line">
                  <a:avLst/>
                </a:prstGeom>
                <a:noFill/>
                <a:ln w="9360">
                  <a:solidFill>
                    <a:srgbClr val="000000"/>
                  </a:solidFill>
                  <a:miter lim="800000"/>
                  <a:headEnd/>
                  <a:tailEnd/>
                </a:ln>
              </p:spPr>
              <p:txBody>
                <a:bodyPr/>
                <a:lstStyle/>
                <a:p>
                  <a:endParaRPr lang="en-GB"/>
                </a:p>
              </p:txBody>
            </p:sp>
            <p:grpSp>
              <p:nvGrpSpPr>
                <p:cNvPr id="53370" name="Group 2267"/>
                <p:cNvGrpSpPr>
                  <a:grpSpLocks/>
                </p:cNvGrpSpPr>
                <p:nvPr/>
              </p:nvGrpSpPr>
              <p:grpSpPr bwMode="auto">
                <a:xfrm>
                  <a:off x="4517" y="1165"/>
                  <a:ext cx="25" cy="18"/>
                  <a:chOff x="4517" y="1165"/>
                  <a:chExt cx="25" cy="18"/>
                </a:xfrm>
              </p:grpSpPr>
              <p:sp>
                <p:nvSpPr>
                  <p:cNvPr id="53678" name="Line 2268"/>
                  <p:cNvSpPr>
                    <a:spLocks noChangeShapeType="1"/>
                  </p:cNvSpPr>
                  <p:nvPr/>
                </p:nvSpPr>
                <p:spPr bwMode="auto">
                  <a:xfrm>
                    <a:off x="4523" y="1165"/>
                    <a:ext cx="15" cy="7"/>
                  </a:xfrm>
                  <a:prstGeom prst="line">
                    <a:avLst/>
                  </a:prstGeom>
                  <a:noFill/>
                  <a:ln w="9360">
                    <a:solidFill>
                      <a:srgbClr val="000000"/>
                    </a:solidFill>
                    <a:miter lim="800000"/>
                    <a:headEnd/>
                    <a:tailEnd/>
                  </a:ln>
                </p:spPr>
                <p:txBody>
                  <a:bodyPr/>
                  <a:lstStyle/>
                  <a:p>
                    <a:endParaRPr lang="en-GB"/>
                  </a:p>
                </p:txBody>
              </p:sp>
              <p:sp>
                <p:nvSpPr>
                  <p:cNvPr id="53679" name="Line 2269"/>
                  <p:cNvSpPr>
                    <a:spLocks noChangeShapeType="1"/>
                  </p:cNvSpPr>
                  <p:nvPr/>
                </p:nvSpPr>
                <p:spPr bwMode="auto">
                  <a:xfrm flipH="1">
                    <a:off x="4516" y="1174"/>
                    <a:ext cx="27" cy="9"/>
                  </a:xfrm>
                  <a:prstGeom prst="line">
                    <a:avLst/>
                  </a:prstGeom>
                  <a:noFill/>
                  <a:ln w="9360">
                    <a:solidFill>
                      <a:srgbClr val="000000"/>
                    </a:solidFill>
                    <a:miter lim="800000"/>
                    <a:headEnd/>
                    <a:tailEnd/>
                  </a:ln>
                </p:spPr>
                <p:txBody>
                  <a:bodyPr/>
                  <a:lstStyle/>
                  <a:p>
                    <a:endParaRPr lang="en-GB"/>
                  </a:p>
                </p:txBody>
              </p:sp>
            </p:grpSp>
            <p:grpSp>
              <p:nvGrpSpPr>
                <p:cNvPr id="53371" name="Group 2270"/>
                <p:cNvGrpSpPr>
                  <a:grpSpLocks/>
                </p:cNvGrpSpPr>
                <p:nvPr/>
              </p:nvGrpSpPr>
              <p:grpSpPr bwMode="auto">
                <a:xfrm>
                  <a:off x="4517" y="1186"/>
                  <a:ext cx="25" cy="18"/>
                  <a:chOff x="4517" y="1186"/>
                  <a:chExt cx="25" cy="18"/>
                </a:xfrm>
              </p:grpSpPr>
              <p:sp>
                <p:nvSpPr>
                  <p:cNvPr id="53676" name="Line 2271"/>
                  <p:cNvSpPr>
                    <a:spLocks noChangeShapeType="1"/>
                  </p:cNvSpPr>
                  <p:nvPr/>
                </p:nvSpPr>
                <p:spPr bwMode="auto">
                  <a:xfrm>
                    <a:off x="4523" y="1186"/>
                    <a:ext cx="15" cy="7"/>
                  </a:xfrm>
                  <a:prstGeom prst="line">
                    <a:avLst/>
                  </a:prstGeom>
                  <a:noFill/>
                  <a:ln w="9360">
                    <a:solidFill>
                      <a:srgbClr val="000000"/>
                    </a:solidFill>
                    <a:miter lim="800000"/>
                    <a:headEnd/>
                    <a:tailEnd/>
                  </a:ln>
                </p:spPr>
                <p:txBody>
                  <a:bodyPr/>
                  <a:lstStyle/>
                  <a:p>
                    <a:endParaRPr lang="en-GB"/>
                  </a:p>
                </p:txBody>
              </p:sp>
              <p:sp>
                <p:nvSpPr>
                  <p:cNvPr id="53677" name="Line 2272"/>
                  <p:cNvSpPr>
                    <a:spLocks noChangeShapeType="1"/>
                  </p:cNvSpPr>
                  <p:nvPr/>
                </p:nvSpPr>
                <p:spPr bwMode="auto">
                  <a:xfrm flipH="1">
                    <a:off x="4516" y="1195"/>
                    <a:ext cx="27" cy="9"/>
                  </a:xfrm>
                  <a:prstGeom prst="line">
                    <a:avLst/>
                  </a:prstGeom>
                  <a:noFill/>
                  <a:ln w="9360">
                    <a:solidFill>
                      <a:srgbClr val="000000"/>
                    </a:solidFill>
                    <a:miter lim="800000"/>
                    <a:headEnd/>
                    <a:tailEnd/>
                  </a:ln>
                </p:spPr>
                <p:txBody>
                  <a:bodyPr/>
                  <a:lstStyle/>
                  <a:p>
                    <a:endParaRPr lang="en-GB"/>
                  </a:p>
                </p:txBody>
              </p:sp>
            </p:grpSp>
            <p:grpSp>
              <p:nvGrpSpPr>
                <p:cNvPr id="53372" name="Group 2273"/>
                <p:cNvGrpSpPr>
                  <a:grpSpLocks/>
                </p:cNvGrpSpPr>
                <p:nvPr/>
              </p:nvGrpSpPr>
              <p:grpSpPr bwMode="auto">
                <a:xfrm>
                  <a:off x="4517" y="1206"/>
                  <a:ext cx="25" cy="18"/>
                  <a:chOff x="4517" y="1206"/>
                  <a:chExt cx="25" cy="18"/>
                </a:xfrm>
              </p:grpSpPr>
              <p:sp>
                <p:nvSpPr>
                  <p:cNvPr id="53674" name="Line 2274"/>
                  <p:cNvSpPr>
                    <a:spLocks noChangeShapeType="1"/>
                  </p:cNvSpPr>
                  <p:nvPr/>
                </p:nvSpPr>
                <p:spPr bwMode="auto">
                  <a:xfrm>
                    <a:off x="4523" y="1206"/>
                    <a:ext cx="15" cy="7"/>
                  </a:xfrm>
                  <a:prstGeom prst="line">
                    <a:avLst/>
                  </a:prstGeom>
                  <a:noFill/>
                  <a:ln w="9360">
                    <a:solidFill>
                      <a:srgbClr val="000000"/>
                    </a:solidFill>
                    <a:miter lim="800000"/>
                    <a:headEnd/>
                    <a:tailEnd/>
                  </a:ln>
                </p:spPr>
                <p:txBody>
                  <a:bodyPr/>
                  <a:lstStyle/>
                  <a:p>
                    <a:endParaRPr lang="en-GB"/>
                  </a:p>
                </p:txBody>
              </p:sp>
              <p:sp>
                <p:nvSpPr>
                  <p:cNvPr id="53675" name="Line 2275"/>
                  <p:cNvSpPr>
                    <a:spLocks noChangeShapeType="1"/>
                  </p:cNvSpPr>
                  <p:nvPr/>
                </p:nvSpPr>
                <p:spPr bwMode="auto">
                  <a:xfrm flipH="1">
                    <a:off x="4516" y="1215"/>
                    <a:ext cx="27" cy="9"/>
                  </a:xfrm>
                  <a:prstGeom prst="line">
                    <a:avLst/>
                  </a:prstGeom>
                  <a:noFill/>
                  <a:ln w="9360">
                    <a:solidFill>
                      <a:srgbClr val="000000"/>
                    </a:solidFill>
                    <a:miter lim="800000"/>
                    <a:headEnd/>
                    <a:tailEnd/>
                  </a:ln>
                </p:spPr>
                <p:txBody>
                  <a:bodyPr/>
                  <a:lstStyle/>
                  <a:p>
                    <a:endParaRPr lang="en-GB"/>
                  </a:p>
                </p:txBody>
              </p:sp>
            </p:grpSp>
            <p:grpSp>
              <p:nvGrpSpPr>
                <p:cNvPr id="55488" name="Group 2276"/>
                <p:cNvGrpSpPr>
                  <a:grpSpLocks/>
                </p:cNvGrpSpPr>
                <p:nvPr/>
              </p:nvGrpSpPr>
              <p:grpSpPr bwMode="auto">
                <a:xfrm>
                  <a:off x="4517" y="1226"/>
                  <a:ext cx="25" cy="18"/>
                  <a:chOff x="4517" y="1226"/>
                  <a:chExt cx="25" cy="18"/>
                </a:xfrm>
              </p:grpSpPr>
              <p:sp>
                <p:nvSpPr>
                  <p:cNvPr id="53672" name="Line 2277"/>
                  <p:cNvSpPr>
                    <a:spLocks noChangeShapeType="1"/>
                  </p:cNvSpPr>
                  <p:nvPr/>
                </p:nvSpPr>
                <p:spPr bwMode="auto">
                  <a:xfrm>
                    <a:off x="4523" y="1226"/>
                    <a:ext cx="15" cy="7"/>
                  </a:xfrm>
                  <a:prstGeom prst="line">
                    <a:avLst/>
                  </a:prstGeom>
                  <a:noFill/>
                  <a:ln w="9360">
                    <a:solidFill>
                      <a:srgbClr val="000000"/>
                    </a:solidFill>
                    <a:miter lim="800000"/>
                    <a:headEnd/>
                    <a:tailEnd/>
                  </a:ln>
                </p:spPr>
                <p:txBody>
                  <a:bodyPr/>
                  <a:lstStyle/>
                  <a:p>
                    <a:endParaRPr lang="en-GB"/>
                  </a:p>
                </p:txBody>
              </p:sp>
              <p:sp>
                <p:nvSpPr>
                  <p:cNvPr id="53673" name="Line 2278"/>
                  <p:cNvSpPr>
                    <a:spLocks noChangeShapeType="1"/>
                  </p:cNvSpPr>
                  <p:nvPr/>
                </p:nvSpPr>
                <p:spPr bwMode="auto">
                  <a:xfrm flipH="1">
                    <a:off x="4516" y="1235"/>
                    <a:ext cx="27" cy="9"/>
                  </a:xfrm>
                  <a:prstGeom prst="line">
                    <a:avLst/>
                  </a:prstGeom>
                  <a:noFill/>
                  <a:ln w="9360">
                    <a:solidFill>
                      <a:srgbClr val="000000"/>
                    </a:solidFill>
                    <a:miter lim="800000"/>
                    <a:headEnd/>
                    <a:tailEnd/>
                  </a:ln>
                </p:spPr>
                <p:txBody>
                  <a:bodyPr/>
                  <a:lstStyle/>
                  <a:p>
                    <a:endParaRPr lang="en-GB"/>
                  </a:p>
                </p:txBody>
              </p:sp>
            </p:grpSp>
            <p:grpSp>
              <p:nvGrpSpPr>
                <p:cNvPr id="55489" name="Group 2279"/>
                <p:cNvGrpSpPr>
                  <a:grpSpLocks/>
                </p:cNvGrpSpPr>
                <p:nvPr/>
              </p:nvGrpSpPr>
              <p:grpSpPr bwMode="auto">
                <a:xfrm>
                  <a:off x="4517" y="1247"/>
                  <a:ext cx="25" cy="17"/>
                  <a:chOff x="4517" y="1247"/>
                  <a:chExt cx="25" cy="17"/>
                </a:xfrm>
              </p:grpSpPr>
              <p:sp>
                <p:nvSpPr>
                  <p:cNvPr id="53670" name="Line 2280"/>
                  <p:cNvSpPr>
                    <a:spLocks noChangeShapeType="1"/>
                  </p:cNvSpPr>
                  <p:nvPr/>
                </p:nvSpPr>
                <p:spPr bwMode="auto">
                  <a:xfrm>
                    <a:off x="4523" y="1247"/>
                    <a:ext cx="15" cy="7"/>
                  </a:xfrm>
                  <a:prstGeom prst="line">
                    <a:avLst/>
                  </a:prstGeom>
                  <a:noFill/>
                  <a:ln w="9360">
                    <a:solidFill>
                      <a:srgbClr val="000000"/>
                    </a:solidFill>
                    <a:miter lim="800000"/>
                    <a:headEnd/>
                    <a:tailEnd/>
                  </a:ln>
                </p:spPr>
                <p:txBody>
                  <a:bodyPr/>
                  <a:lstStyle/>
                  <a:p>
                    <a:endParaRPr lang="en-GB"/>
                  </a:p>
                </p:txBody>
              </p:sp>
              <p:sp>
                <p:nvSpPr>
                  <p:cNvPr id="53671" name="Line 2281"/>
                  <p:cNvSpPr>
                    <a:spLocks noChangeShapeType="1"/>
                  </p:cNvSpPr>
                  <p:nvPr/>
                </p:nvSpPr>
                <p:spPr bwMode="auto">
                  <a:xfrm flipH="1">
                    <a:off x="4516" y="1255"/>
                    <a:ext cx="27" cy="9"/>
                  </a:xfrm>
                  <a:prstGeom prst="line">
                    <a:avLst/>
                  </a:prstGeom>
                  <a:noFill/>
                  <a:ln w="9360">
                    <a:solidFill>
                      <a:srgbClr val="000000"/>
                    </a:solidFill>
                    <a:miter lim="800000"/>
                    <a:headEnd/>
                    <a:tailEnd/>
                  </a:ln>
                </p:spPr>
                <p:txBody>
                  <a:bodyPr/>
                  <a:lstStyle/>
                  <a:p>
                    <a:endParaRPr lang="en-GB"/>
                  </a:p>
                </p:txBody>
              </p:sp>
            </p:grpSp>
            <p:grpSp>
              <p:nvGrpSpPr>
                <p:cNvPr id="55491" name="Group 2282"/>
                <p:cNvGrpSpPr>
                  <a:grpSpLocks/>
                </p:cNvGrpSpPr>
                <p:nvPr/>
              </p:nvGrpSpPr>
              <p:grpSpPr bwMode="auto">
                <a:xfrm>
                  <a:off x="4517" y="1267"/>
                  <a:ext cx="25" cy="18"/>
                  <a:chOff x="4517" y="1267"/>
                  <a:chExt cx="25" cy="18"/>
                </a:xfrm>
              </p:grpSpPr>
              <p:sp>
                <p:nvSpPr>
                  <p:cNvPr id="53668" name="Line 2283"/>
                  <p:cNvSpPr>
                    <a:spLocks noChangeShapeType="1"/>
                  </p:cNvSpPr>
                  <p:nvPr/>
                </p:nvSpPr>
                <p:spPr bwMode="auto">
                  <a:xfrm>
                    <a:off x="4523" y="1267"/>
                    <a:ext cx="15" cy="7"/>
                  </a:xfrm>
                  <a:prstGeom prst="line">
                    <a:avLst/>
                  </a:prstGeom>
                  <a:noFill/>
                  <a:ln w="9360">
                    <a:solidFill>
                      <a:srgbClr val="000000"/>
                    </a:solidFill>
                    <a:miter lim="800000"/>
                    <a:headEnd/>
                    <a:tailEnd/>
                  </a:ln>
                </p:spPr>
                <p:txBody>
                  <a:bodyPr/>
                  <a:lstStyle/>
                  <a:p>
                    <a:endParaRPr lang="en-GB"/>
                  </a:p>
                </p:txBody>
              </p:sp>
              <p:sp>
                <p:nvSpPr>
                  <p:cNvPr id="53669" name="Line 2284"/>
                  <p:cNvSpPr>
                    <a:spLocks noChangeShapeType="1"/>
                  </p:cNvSpPr>
                  <p:nvPr/>
                </p:nvSpPr>
                <p:spPr bwMode="auto">
                  <a:xfrm flipH="1">
                    <a:off x="4516" y="1276"/>
                    <a:ext cx="27" cy="9"/>
                  </a:xfrm>
                  <a:prstGeom prst="line">
                    <a:avLst/>
                  </a:prstGeom>
                  <a:noFill/>
                  <a:ln w="9360">
                    <a:solidFill>
                      <a:srgbClr val="000000"/>
                    </a:solidFill>
                    <a:miter lim="800000"/>
                    <a:headEnd/>
                    <a:tailEnd/>
                  </a:ln>
                </p:spPr>
                <p:txBody>
                  <a:bodyPr/>
                  <a:lstStyle/>
                  <a:p>
                    <a:endParaRPr lang="en-GB"/>
                  </a:p>
                </p:txBody>
              </p:sp>
            </p:grpSp>
          </p:grpSp>
          <p:grpSp>
            <p:nvGrpSpPr>
              <p:cNvPr id="55492" name="Group 2285"/>
              <p:cNvGrpSpPr>
                <a:grpSpLocks/>
              </p:cNvGrpSpPr>
              <p:nvPr/>
            </p:nvGrpSpPr>
            <p:grpSpPr bwMode="auto">
              <a:xfrm>
                <a:off x="4548" y="1159"/>
                <a:ext cx="25" cy="126"/>
                <a:chOff x="4548" y="1159"/>
                <a:chExt cx="25" cy="126"/>
              </a:xfrm>
            </p:grpSpPr>
            <p:sp>
              <p:nvSpPr>
                <p:cNvPr id="53642" name="Line 2286"/>
                <p:cNvSpPr>
                  <a:spLocks noChangeShapeType="1"/>
                </p:cNvSpPr>
                <p:nvPr/>
              </p:nvSpPr>
              <p:spPr bwMode="auto">
                <a:xfrm flipH="1">
                  <a:off x="4547" y="1159"/>
                  <a:ext cx="20" cy="5"/>
                </a:xfrm>
                <a:prstGeom prst="line">
                  <a:avLst/>
                </a:prstGeom>
                <a:noFill/>
                <a:ln w="9360">
                  <a:solidFill>
                    <a:srgbClr val="000000"/>
                  </a:solidFill>
                  <a:miter lim="800000"/>
                  <a:headEnd/>
                  <a:tailEnd/>
                </a:ln>
              </p:spPr>
              <p:txBody>
                <a:bodyPr/>
                <a:lstStyle/>
                <a:p>
                  <a:endParaRPr lang="en-GB"/>
                </a:p>
              </p:txBody>
            </p:sp>
            <p:grpSp>
              <p:nvGrpSpPr>
                <p:cNvPr id="55493" name="Group 2287"/>
                <p:cNvGrpSpPr>
                  <a:grpSpLocks/>
                </p:cNvGrpSpPr>
                <p:nvPr/>
              </p:nvGrpSpPr>
              <p:grpSpPr bwMode="auto">
                <a:xfrm>
                  <a:off x="4548" y="1165"/>
                  <a:ext cx="24" cy="18"/>
                  <a:chOff x="4548" y="1165"/>
                  <a:chExt cx="24" cy="18"/>
                </a:xfrm>
              </p:grpSpPr>
              <p:sp>
                <p:nvSpPr>
                  <p:cNvPr id="53659" name="Line 2288"/>
                  <p:cNvSpPr>
                    <a:spLocks noChangeShapeType="1"/>
                  </p:cNvSpPr>
                  <p:nvPr/>
                </p:nvSpPr>
                <p:spPr bwMode="auto">
                  <a:xfrm>
                    <a:off x="4553" y="1165"/>
                    <a:ext cx="15" cy="7"/>
                  </a:xfrm>
                  <a:prstGeom prst="line">
                    <a:avLst/>
                  </a:prstGeom>
                  <a:noFill/>
                  <a:ln w="9360">
                    <a:solidFill>
                      <a:srgbClr val="000000"/>
                    </a:solidFill>
                    <a:miter lim="800000"/>
                    <a:headEnd/>
                    <a:tailEnd/>
                  </a:ln>
                </p:spPr>
                <p:txBody>
                  <a:bodyPr/>
                  <a:lstStyle/>
                  <a:p>
                    <a:endParaRPr lang="en-GB"/>
                  </a:p>
                </p:txBody>
              </p:sp>
              <p:sp>
                <p:nvSpPr>
                  <p:cNvPr id="53660" name="Line 2289"/>
                  <p:cNvSpPr>
                    <a:spLocks noChangeShapeType="1"/>
                  </p:cNvSpPr>
                  <p:nvPr/>
                </p:nvSpPr>
                <p:spPr bwMode="auto">
                  <a:xfrm flipH="1">
                    <a:off x="4548" y="1174"/>
                    <a:ext cx="26" cy="9"/>
                  </a:xfrm>
                  <a:prstGeom prst="line">
                    <a:avLst/>
                  </a:prstGeom>
                  <a:noFill/>
                  <a:ln w="9360">
                    <a:solidFill>
                      <a:srgbClr val="000000"/>
                    </a:solidFill>
                    <a:miter lim="800000"/>
                    <a:headEnd/>
                    <a:tailEnd/>
                  </a:ln>
                </p:spPr>
                <p:txBody>
                  <a:bodyPr/>
                  <a:lstStyle/>
                  <a:p>
                    <a:endParaRPr lang="en-GB"/>
                  </a:p>
                </p:txBody>
              </p:sp>
            </p:grpSp>
            <p:grpSp>
              <p:nvGrpSpPr>
                <p:cNvPr id="55494" name="Group 2290"/>
                <p:cNvGrpSpPr>
                  <a:grpSpLocks/>
                </p:cNvGrpSpPr>
                <p:nvPr/>
              </p:nvGrpSpPr>
              <p:grpSpPr bwMode="auto">
                <a:xfrm>
                  <a:off x="4548" y="1186"/>
                  <a:ext cx="24" cy="18"/>
                  <a:chOff x="4548" y="1186"/>
                  <a:chExt cx="24" cy="18"/>
                </a:xfrm>
              </p:grpSpPr>
              <p:sp>
                <p:nvSpPr>
                  <p:cNvPr id="53657" name="Line 2291"/>
                  <p:cNvSpPr>
                    <a:spLocks noChangeShapeType="1"/>
                  </p:cNvSpPr>
                  <p:nvPr/>
                </p:nvSpPr>
                <p:spPr bwMode="auto">
                  <a:xfrm>
                    <a:off x="4553" y="1186"/>
                    <a:ext cx="15" cy="7"/>
                  </a:xfrm>
                  <a:prstGeom prst="line">
                    <a:avLst/>
                  </a:prstGeom>
                  <a:noFill/>
                  <a:ln w="9360">
                    <a:solidFill>
                      <a:srgbClr val="000000"/>
                    </a:solidFill>
                    <a:miter lim="800000"/>
                    <a:headEnd/>
                    <a:tailEnd/>
                  </a:ln>
                </p:spPr>
                <p:txBody>
                  <a:bodyPr/>
                  <a:lstStyle/>
                  <a:p>
                    <a:endParaRPr lang="en-GB"/>
                  </a:p>
                </p:txBody>
              </p:sp>
              <p:sp>
                <p:nvSpPr>
                  <p:cNvPr id="53658" name="Line 2292"/>
                  <p:cNvSpPr>
                    <a:spLocks noChangeShapeType="1"/>
                  </p:cNvSpPr>
                  <p:nvPr/>
                </p:nvSpPr>
                <p:spPr bwMode="auto">
                  <a:xfrm flipH="1">
                    <a:off x="4548" y="1195"/>
                    <a:ext cx="26" cy="9"/>
                  </a:xfrm>
                  <a:prstGeom prst="line">
                    <a:avLst/>
                  </a:prstGeom>
                  <a:noFill/>
                  <a:ln w="9360">
                    <a:solidFill>
                      <a:srgbClr val="000000"/>
                    </a:solidFill>
                    <a:miter lim="800000"/>
                    <a:headEnd/>
                    <a:tailEnd/>
                  </a:ln>
                </p:spPr>
                <p:txBody>
                  <a:bodyPr/>
                  <a:lstStyle/>
                  <a:p>
                    <a:endParaRPr lang="en-GB"/>
                  </a:p>
                </p:txBody>
              </p:sp>
            </p:grpSp>
            <p:grpSp>
              <p:nvGrpSpPr>
                <p:cNvPr id="55495" name="Group 2293"/>
                <p:cNvGrpSpPr>
                  <a:grpSpLocks/>
                </p:cNvGrpSpPr>
                <p:nvPr/>
              </p:nvGrpSpPr>
              <p:grpSpPr bwMode="auto">
                <a:xfrm>
                  <a:off x="4548" y="1206"/>
                  <a:ext cx="24" cy="18"/>
                  <a:chOff x="4548" y="1206"/>
                  <a:chExt cx="24" cy="18"/>
                </a:xfrm>
              </p:grpSpPr>
              <p:sp>
                <p:nvSpPr>
                  <p:cNvPr id="53655" name="Line 2294"/>
                  <p:cNvSpPr>
                    <a:spLocks noChangeShapeType="1"/>
                  </p:cNvSpPr>
                  <p:nvPr/>
                </p:nvSpPr>
                <p:spPr bwMode="auto">
                  <a:xfrm>
                    <a:off x="4553" y="1206"/>
                    <a:ext cx="15" cy="7"/>
                  </a:xfrm>
                  <a:prstGeom prst="line">
                    <a:avLst/>
                  </a:prstGeom>
                  <a:noFill/>
                  <a:ln w="9360">
                    <a:solidFill>
                      <a:srgbClr val="000000"/>
                    </a:solidFill>
                    <a:miter lim="800000"/>
                    <a:headEnd/>
                    <a:tailEnd/>
                  </a:ln>
                </p:spPr>
                <p:txBody>
                  <a:bodyPr/>
                  <a:lstStyle/>
                  <a:p>
                    <a:endParaRPr lang="en-GB"/>
                  </a:p>
                </p:txBody>
              </p:sp>
              <p:sp>
                <p:nvSpPr>
                  <p:cNvPr id="53656" name="Line 2295"/>
                  <p:cNvSpPr>
                    <a:spLocks noChangeShapeType="1"/>
                  </p:cNvSpPr>
                  <p:nvPr/>
                </p:nvSpPr>
                <p:spPr bwMode="auto">
                  <a:xfrm flipH="1">
                    <a:off x="4548" y="1215"/>
                    <a:ext cx="26" cy="9"/>
                  </a:xfrm>
                  <a:prstGeom prst="line">
                    <a:avLst/>
                  </a:prstGeom>
                  <a:noFill/>
                  <a:ln w="9360">
                    <a:solidFill>
                      <a:srgbClr val="000000"/>
                    </a:solidFill>
                    <a:miter lim="800000"/>
                    <a:headEnd/>
                    <a:tailEnd/>
                  </a:ln>
                </p:spPr>
                <p:txBody>
                  <a:bodyPr/>
                  <a:lstStyle/>
                  <a:p>
                    <a:endParaRPr lang="en-GB"/>
                  </a:p>
                </p:txBody>
              </p:sp>
            </p:grpSp>
            <p:grpSp>
              <p:nvGrpSpPr>
                <p:cNvPr id="55496" name="Group 2296"/>
                <p:cNvGrpSpPr>
                  <a:grpSpLocks/>
                </p:cNvGrpSpPr>
                <p:nvPr/>
              </p:nvGrpSpPr>
              <p:grpSpPr bwMode="auto">
                <a:xfrm>
                  <a:off x="4548" y="1226"/>
                  <a:ext cx="24" cy="18"/>
                  <a:chOff x="4548" y="1226"/>
                  <a:chExt cx="24" cy="18"/>
                </a:xfrm>
              </p:grpSpPr>
              <p:sp>
                <p:nvSpPr>
                  <p:cNvPr id="53653" name="Line 2297"/>
                  <p:cNvSpPr>
                    <a:spLocks noChangeShapeType="1"/>
                  </p:cNvSpPr>
                  <p:nvPr/>
                </p:nvSpPr>
                <p:spPr bwMode="auto">
                  <a:xfrm>
                    <a:off x="4553" y="1226"/>
                    <a:ext cx="15" cy="7"/>
                  </a:xfrm>
                  <a:prstGeom prst="line">
                    <a:avLst/>
                  </a:prstGeom>
                  <a:noFill/>
                  <a:ln w="9360">
                    <a:solidFill>
                      <a:srgbClr val="000000"/>
                    </a:solidFill>
                    <a:miter lim="800000"/>
                    <a:headEnd/>
                    <a:tailEnd/>
                  </a:ln>
                </p:spPr>
                <p:txBody>
                  <a:bodyPr/>
                  <a:lstStyle/>
                  <a:p>
                    <a:endParaRPr lang="en-GB"/>
                  </a:p>
                </p:txBody>
              </p:sp>
              <p:sp>
                <p:nvSpPr>
                  <p:cNvPr id="53654" name="Line 2298"/>
                  <p:cNvSpPr>
                    <a:spLocks noChangeShapeType="1"/>
                  </p:cNvSpPr>
                  <p:nvPr/>
                </p:nvSpPr>
                <p:spPr bwMode="auto">
                  <a:xfrm flipH="1">
                    <a:off x="4548" y="1235"/>
                    <a:ext cx="26" cy="9"/>
                  </a:xfrm>
                  <a:prstGeom prst="line">
                    <a:avLst/>
                  </a:prstGeom>
                  <a:noFill/>
                  <a:ln w="9360">
                    <a:solidFill>
                      <a:srgbClr val="000000"/>
                    </a:solidFill>
                    <a:miter lim="800000"/>
                    <a:headEnd/>
                    <a:tailEnd/>
                  </a:ln>
                </p:spPr>
                <p:txBody>
                  <a:bodyPr/>
                  <a:lstStyle/>
                  <a:p>
                    <a:endParaRPr lang="en-GB"/>
                  </a:p>
                </p:txBody>
              </p:sp>
            </p:grpSp>
            <p:grpSp>
              <p:nvGrpSpPr>
                <p:cNvPr id="55510" name="Group 2299"/>
                <p:cNvGrpSpPr>
                  <a:grpSpLocks/>
                </p:cNvGrpSpPr>
                <p:nvPr/>
              </p:nvGrpSpPr>
              <p:grpSpPr bwMode="auto">
                <a:xfrm>
                  <a:off x="4548" y="1247"/>
                  <a:ext cx="24" cy="17"/>
                  <a:chOff x="4548" y="1247"/>
                  <a:chExt cx="24" cy="17"/>
                </a:xfrm>
              </p:grpSpPr>
              <p:sp>
                <p:nvSpPr>
                  <p:cNvPr id="53651" name="Line 2300"/>
                  <p:cNvSpPr>
                    <a:spLocks noChangeShapeType="1"/>
                  </p:cNvSpPr>
                  <p:nvPr/>
                </p:nvSpPr>
                <p:spPr bwMode="auto">
                  <a:xfrm>
                    <a:off x="4553" y="1247"/>
                    <a:ext cx="15" cy="7"/>
                  </a:xfrm>
                  <a:prstGeom prst="line">
                    <a:avLst/>
                  </a:prstGeom>
                  <a:noFill/>
                  <a:ln w="9360">
                    <a:solidFill>
                      <a:srgbClr val="000000"/>
                    </a:solidFill>
                    <a:miter lim="800000"/>
                    <a:headEnd/>
                    <a:tailEnd/>
                  </a:ln>
                </p:spPr>
                <p:txBody>
                  <a:bodyPr/>
                  <a:lstStyle/>
                  <a:p>
                    <a:endParaRPr lang="en-GB"/>
                  </a:p>
                </p:txBody>
              </p:sp>
              <p:sp>
                <p:nvSpPr>
                  <p:cNvPr id="53652" name="Line 2301"/>
                  <p:cNvSpPr>
                    <a:spLocks noChangeShapeType="1"/>
                  </p:cNvSpPr>
                  <p:nvPr/>
                </p:nvSpPr>
                <p:spPr bwMode="auto">
                  <a:xfrm flipH="1">
                    <a:off x="4548" y="1255"/>
                    <a:ext cx="26" cy="9"/>
                  </a:xfrm>
                  <a:prstGeom prst="line">
                    <a:avLst/>
                  </a:prstGeom>
                  <a:noFill/>
                  <a:ln w="9360">
                    <a:solidFill>
                      <a:srgbClr val="000000"/>
                    </a:solidFill>
                    <a:miter lim="800000"/>
                    <a:headEnd/>
                    <a:tailEnd/>
                  </a:ln>
                </p:spPr>
                <p:txBody>
                  <a:bodyPr/>
                  <a:lstStyle/>
                  <a:p>
                    <a:endParaRPr lang="en-GB"/>
                  </a:p>
                </p:txBody>
              </p:sp>
            </p:grpSp>
            <p:grpSp>
              <p:nvGrpSpPr>
                <p:cNvPr id="55511" name="Group 2302"/>
                <p:cNvGrpSpPr>
                  <a:grpSpLocks/>
                </p:cNvGrpSpPr>
                <p:nvPr/>
              </p:nvGrpSpPr>
              <p:grpSpPr bwMode="auto">
                <a:xfrm>
                  <a:off x="4548" y="1267"/>
                  <a:ext cx="24" cy="18"/>
                  <a:chOff x="4548" y="1267"/>
                  <a:chExt cx="24" cy="18"/>
                </a:xfrm>
              </p:grpSpPr>
              <p:sp>
                <p:nvSpPr>
                  <p:cNvPr id="53649" name="Line 2303"/>
                  <p:cNvSpPr>
                    <a:spLocks noChangeShapeType="1"/>
                  </p:cNvSpPr>
                  <p:nvPr/>
                </p:nvSpPr>
                <p:spPr bwMode="auto">
                  <a:xfrm>
                    <a:off x="4553" y="1267"/>
                    <a:ext cx="15" cy="7"/>
                  </a:xfrm>
                  <a:prstGeom prst="line">
                    <a:avLst/>
                  </a:prstGeom>
                  <a:noFill/>
                  <a:ln w="9360">
                    <a:solidFill>
                      <a:srgbClr val="000000"/>
                    </a:solidFill>
                    <a:miter lim="800000"/>
                    <a:headEnd/>
                    <a:tailEnd/>
                  </a:ln>
                </p:spPr>
                <p:txBody>
                  <a:bodyPr/>
                  <a:lstStyle/>
                  <a:p>
                    <a:endParaRPr lang="en-GB"/>
                  </a:p>
                </p:txBody>
              </p:sp>
              <p:sp>
                <p:nvSpPr>
                  <p:cNvPr id="53650" name="Line 2304"/>
                  <p:cNvSpPr>
                    <a:spLocks noChangeShapeType="1"/>
                  </p:cNvSpPr>
                  <p:nvPr/>
                </p:nvSpPr>
                <p:spPr bwMode="auto">
                  <a:xfrm flipH="1">
                    <a:off x="4548" y="1276"/>
                    <a:ext cx="26" cy="9"/>
                  </a:xfrm>
                  <a:prstGeom prst="line">
                    <a:avLst/>
                  </a:prstGeom>
                  <a:noFill/>
                  <a:ln w="9360">
                    <a:solidFill>
                      <a:srgbClr val="000000"/>
                    </a:solidFill>
                    <a:miter lim="800000"/>
                    <a:headEnd/>
                    <a:tailEnd/>
                  </a:ln>
                </p:spPr>
                <p:txBody>
                  <a:bodyPr/>
                  <a:lstStyle/>
                  <a:p>
                    <a:endParaRPr lang="en-GB"/>
                  </a:p>
                </p:txBody>
              </p:sp>
            </p:grpSp>
          </p:grpSp>
        </p:grpSp>
        <p:grpSp>
          <p:nvGrpSpPr>
            <p:cNvPr id="55512" name="Group 2305"/>
            <p:cNvGrpSpPr>
              <a:grpSpLocks/>
            </p:cNvGrpSpPr>
            <p:nvPr/>
          </p:nvGrpSpPr>
          <p:grpSpPr bwMode="auto">
            <a:xfrm>
              <a:off x="4488" y="1293"/>
              <a:ext cx="100" cy="192"/>
              <a:chOff x="4488" y="1293"/>
              <a:chExt cx="100" cy="192"/>
            </a:xfrm>
          </p:grpSpPr>
          <p:sp>
            <p:nvSpPr>
              <p:cNvPr id="53590" name="Oval 2306"/>
              <p:cNvSpPr>
                <a:spLocks noChangeArrowheads="1"/>
              </p:cNvSpPr>
              <p:nvPr/>
            </p:nvSpPr>
            <p:spPr bwMode="auto">
              <a:xfrm rot="10800000">
                <a:off x="4535" y="1457"/>
                <a:ext cx="54" cy="29"/>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3591" name="Line 2307"/>
              <p:cNvSpPr>
                <a:spLocks noChangeShapeType="1"/>
              </p:cNvSpPr>
              <p:nvPr/>
            </p:nvSpPr>
            <p:spPr bwMode="auto">
              <a:xfrm flipV="1">
                <a:off x="4560" y="1425"/>
                <a:ext cx="0" cy="25"/>
              </a:xfrm>
              <a:prstGeom prst="line">
                <a:avLst/>
              </a:prstGeom>
              <a:noFill/>
              <a:ln w="9360">
                <a:solidFill>
                  <a:srgbClr val="000000"/>
                </a:solidFill>
                <a:miter lim="800000"/>
                <a:headEnd/>
                <a:tailEnd/>
              </a:ln>
            </p:spPr>
            <p:txBody>
              <a:bodyPr/>
              <a:lstStyle/>
              <a:p>
                <a:endParaRPr lang="en-GB"/>
              </a:p>
            </p:txBody>
          </p:sp>
          <p:sp>
            <p:nvSpPr>
              <p:cNvPr id="53592" name="Line 2308"/>
              <p:cNvSpPr>
                <a:spLocks noChangeShapeType="1"/>
              </p:cNvSpPr>
              <p:nvPr/>
            </p:nvSpPr>
            <p:spPr bwMode="auto">
              <a:xfrm flipH="1">
                <a:off x="4494" y="1430"/>
                <a:ext cx="70" cy="0"/>
              </a:xfrm>
              <a:prstGeom prst="line">
                <a:avLst/>
              </a:prstGeom>
              <a:noFill/>
              <a:ln w="9360">
                <a:solidFill>
                  <a:srgbClr val="000000"/>
                </a:solidFill>
                <a:miter lim="800000"/>
                <a:headEnd/>
                <a:tailEnd/>
              </a:ln>
            </p:spPr>
            <p:txBody>
              <a:bodyPr/>
              <a:lstStyle/>
              <a:p>
                <a:endParaRPr lang="en-GB"/>
              </a:p>
            </p:txBody>
          </p:sp>
          <p:sp>
            <p:nvSpPr>
              <p:cNvPr id="53593" name="Line 2309"/>
              <p:cNvSpPr>
                <a:spLocks noChangeShapeType="1"/>
              </p:cNvSpPr>
              <p:nvPr/>
            </p:nvSpPr>
            <p:spPr bwMode="auto">
              <a:xfrm flipV="1">
                <a:off x="4500" y="1417"/>
                <a:ext cx="0" cy="17"/>
              </a:xfrm>
              <a:prstGeom prst="line">
                <a:avLst/>
              </a:prstGeom>
              <a:noFill/>
              <a:ln w="9360">
                <a:solidFill>
                  <a:srgbClr val="000000"/>
                </a:solidFill>
                <a:miter lim="800000"/>
                <a:headEnd/>
                <a:tailEnd/>
              </a:ln>
            </p:spPr>
            <p:txBody>
              <a:bodyPr/>
              <a:lstStyle/>
              <a:p>
                <a:endParaRPr lang="en-GB"/>
              </a:p>
            </p:txBody>
          </p:sp>
          <p:sp>
            <p:nvSpPr>
              <p:cNvPr id="53594" name="Line 2310"/>
              <p:cNvSpPr>
                <a:spLocks noChangeShapeType="1"/>
              </p:cNvSpPr>
              <p:nvPr/>
            </p:nvSpPr>
            <p:spPr bwMode="auto">
              <a:xfrm flipV="1">
                <a:off x="4530" y="1417"/>
                <a:ext cx="0" cy="17"/>
              </a:xfrm>
              <a:prstGeom prst="line">
                <a:avLst/>
              </a:prstGeom>
              <a:noFill/>
              <a:ln w="9360">
                <a:solidFill>
                  <a:srgbClr val="000000"/>
                </a:solidFill>
                <a:miter lim="800000"/>
                <a:headEnd/>
                <a:tailEnd/>
              </a:ln>
            </p:spPr>
            <p:txBody>
              <a:bodyPr/>
              <a:lstStyle/>
              <a:p>
                <a:endParaRPr lang="en-GB"/>
              </a:p>
            </p:txBody>
          </p:sp>
          <p:grpSp>
            <p:nvGrpSpPr>
              <p:cNvPr id="55513" name="Group 2311"/>
              <p:cNvGrpSpPr>
                <a:grpSpLocks/>
              </p:cNvGrpSpPr>
              <p:nvPr/>
            </p:nvGrpSpPr>
            <p:grpSpPr bwMode="auto">
              <a:xfrm>
                <a:off x="4518" y="1293"/>
                <a:ext cx="25" cy="132"/>
                <a:chOff x="4518" y="1293"/>
                <a:chExt cx="25" cy="132"/>
              </a:xfrm>
            </p:grpSpPr>
            <p:sp>
              <p:nvSpPr>
                <p:cNvPr id="53616" name="Line 2312"/>
                <p:cNvSpPr>
                  <a:spLocks noChangeShapeType="1"/>
                </p:cNvSpPr>
                <p:nvPr/>
              </p:nvSpPr>
              <p:spPr bwMode="auto">
                <a:xfrm flipV="1">
                  <a:off x="4530" y="1410"/>
                  <a:ext cx="9" cy="16"/>
                </a:xfrm>
                <a:prstGeom prst="line">
                  <a:avLst/>
                </a:prstGeom>
                <a:noFill/>
                <a:ln w="9360">
                  <a:solidFill>
                    <a:srgbClr val="000000"/>
                  </a:solidFill>
                  <a:miter lim="800000"/>
                  <a:headEnd/>
                  <a:tailEnd/>
                </a:ln>
              </p:spPr>
              <p:txBody>
                <a:bodyPr/>
                <a:lstStyle/>
                <a:p>
                  <a:endParaRPr lang="en-GB"/>
                </a:p>
              </p:txBody>
            </p:sp>
            <p:grpSp>
              <p:nvGrpSpPr>
                <p:cNvPr id="55514" name="Group 2313"/>
                <p:cNvGrpSpPr>
                  <a:grpSpLocks/>
                </p:cNvGrpSpPr>
                <p:nvPr/>
              </p:nvGrpSpPr>
              <p:grpSpPr bwMode="auto">
                <a:xfrm>
                  <a:off x="4518" y="1393"/>
                  <a:ext cx="25" cy="25"/>
                  <a:chOff x="4518" y="1393"/>
                  <a:chExt cx="25" cy="25"/>
                </a:xfrm>
              </p:grpSpPr>
              <p:sp>
                <p:nvSpPr>
                  <p:cNvPr id="53633" name="Line 2314"/>
                  <p:cNvSpPr>
                    <a:spLocks noChangeShapeType="1"/>
                  </p:cNvSpPr>
                  <p:nvPr/>
                </p:nvSpPr>
                <p:spPr bwMode="auto">
                  <a:xfrm flipH="1" flipV="1">
                    <a:off x="4517" y="1402"/>
                    <a:ext cx="27" cy="17"/>
                  </a:xfrm>
                  <a:prstGeom prst="line">
                    <a:avLst/>
                  </a:prstGeom>
                  <a:noFill/>
                  <a:ln w="9360">
                    <a:solidFill>
                      <a:srgbClr val="000000"/>
                    </a:solidFill>
                    <a:miter lim="800000"/>
                    <a:headEnd/>
                    <a:tailEnd/>
                  </a:ln>
                </p:spPr>
                <p:txBody>
                  <a:bodyPr/>
                  <a:lstStyle/>
                  <a:p>
                    <a:endParaRPr lang="en-GB"/>
                  </a:p>
                </p:txBody>
              </p:sp>
              <p:sp>
                <p:nvSpPr>
                  <p:cNvPr id="53634" name="Line 2315"/>
                  <p:cNvSpPr>
                    <a:spLocks noChangeShapeType="1"/>
                  </p:cNvSpPr>
                  <p:nvPr/>
                </p:nvSpPr>
                <p:spPr bwMode="auto">
                  <a:xfrm flipV="1">
                    <a:off x="4523" y="1392"/>
                    <a:ext cx="16" cy="19"/>
                  </a:xfrm>
                  <a:prstGeom prst="line">
                    <a:avLst/>
                  </a:prstGeom>
                  <a:noFill/>
                  <a:ln w="9360">
                    <a:solidFill>
                      <a:srgbClr val="000000"/>
                    </a:solidFill>
                    <a:miter lim="800000"/>
                    <a:headEnd/>
                    <a:tailEnd/>
                  </a:ln>
                </p:spPr>
                <p:txBody>
                  <a:bodyPr/>
                  <a:lstStyle/>
                  <a:p>
                    <a:endParaRPr lang="en-GB"/>
                  </a:p>
                </p:txBody>
              </p:sp>
            </p:grpSp>
            <p:grpSp>
              <p:nvGrpSpPr>
                <p:cNvPr id="55515" name="Group 2316"/>
                <p:cNvGrpSpPr>
                  <a:grpSpLocks/>
                </p:cNvGrpSpPr>
                <p:nvPr/>
              </p:nvGrpSpPr>
              <p:grpSpPr bwMode="auto">
                <a:xfrm>
                  <a:off x="4518" y="1372"/>
                  <a:ext cx="25" cy="25"/>
                  <a:chOff x="4518" y="1372"/>
                  <a:chExt cx="25" cy="25"/>
                </a:xfrm>
              </p:grpSpPr>
              <p:sp>
                <p:nvSpPr>
                  <p:cNvPr id="53631" name="Line 2317"/>
                  <p:cNvSpPr>
                    <a:spLocks noChangeShapeType="1"/>
                  </p:cNvSpPr>
                  <p:nvPr/>
                </p:nvSpPr>
                <p:spPr bwMode="auto">
                  <a:xfrm flipH="1" flipV="1">
                    <a:off x="4517" y="1382"/>
                    <a:ext cx="27" cy="17"/>
                  </a:xfrm>
                  <a:prstGeom prst="line">
                    <a:avLst/>
                  </a:prstGeom>
                  <a:noFill/>
                  <a:ln w="9360">
                    <a:solidFill>
                      <a:srgbClr val="000000"/>
                    </a:solidFill>
                    <a:miter lim="800000"/>
                    <a:headEnd/>
                    <a:tailEnd/>
                  </a:ln>
                </p:spPr>
                <p:txBody>
                  <a:bodyPr/>
                  <a:lstStyle/>
                  <a:p>
                    <a:endParaRPr lang="en-GB"/>
                  </a:p>
                </p:txBody>
              </p:sp>
              <p:sp>
                <p:nvSpPr>
                  <p:cNvPr id="53632" name="Line 2318"/>
                  <p:cNvSpPr>
                    <a:spLocks noChangeShapeType="1"/>
                  </p:cNvSpPr>
                  <p:nvPr/>
                </p:nvSpPr>
                <p:spPr bwMode="auto">
                  <a:xfrm flipV="1">
                    <a:off x="4523" y="1372"/>
                    <a:ext cx="16" cy="19"/>
                  </a:xfrm>
                  <a:prstGeom prst="line">
                    <a:avLst/>
                  </a:prstGeom>
                  <a:noFill/>
                  <a:ln w="9360">
                    <a:solidFill>
                      <a:srgbClr val="000000"/>
                    </a:solidFill>
                    <a:miter lim="800000"/>
                    <a:headEnd/>
                    <a:tailEnd/>
                  </a:ln>
                </p:spPr>
                <p:txBody>
                  <a:bodyPr/>
                  <a:lstStyle/>
                  <a:p>
                    <a:endParaRPr lang="en-GB"/>
                  </a:p>
                </p:txBody>
              </p:sp>
            </p:grpSp>
            <p:grpSp>
              <p:nvGrpSpPr>
                <p:cNvPr id="53386" name="Group 2319"/>
                <p:cNvGrpSpPr>
                  <a:grpSpLocks/>
                </p:cNvGrpSpPr>
                <p:nvPr/>
              </p:nvGrpSpPr>
              <p:grpSpPr bwMode="auto">
                <a:xfrm>
                  <a:off x="4518" y="1353"/>
                  <a:ext cx="25" cy="25"/>
                  <a:chOff x="4518" y="1353"/>
                  <a:chExt cx="25" cy="25"/>
                </a:xfrm>
              </p:grpSpPr>
              <p:sp>
                <p:nvSpPr>
                  <p:cNvPr id="53629" name="Line 2320"/>
                  <p:cNvSpPr>
                    <a:spLocks noChangeShapeType="1"/>
                  </p:cNvSpPr>
                  <p:nvPr/>
                </p:nvSpPr>
                <p:spPr bwMode="auto">
                  <a:xfrm flipH="1" flipV="1">
                    <a:off x="4517" y="1362"/>
                    <a:ext cx="27" cy="17"/>
                  </a:xfrm>
                  <a:prstGeom prst="line">
                    <a:avLst/>
                  </a:prstGeom>
                  <a:noFill/>
                  <a:ln w="9360">
                    <a:solidFill>
                      <a:srgbClr val="000000"/>
                    </a:solidFill>
                    <a:miter lim="800000"/>
                    <a:headEnd/>
                    <a:tailEnd/>
                  </a:ln>
                </p:spPr>
                <p:txBody>
                  <a:bodyPr/>
                  <a:lstStyle/>
                  <a:p>
                    <a:endParaRPr lang="en-GB"/>
                  </a:p>
                </p:txBody>
              </p:sp>
              <p:sp>
                <p:nvSpPr>
                  <p:cNvPr id="53630" name="Line 2321"/>
                  <p:cNvSpPr>
                    <a:spLocks noChangeShapeType="1"/>
                  </p:cNvSpPr>
                  <p:nvPr/>
                </p:nvSpPr>
                <p:spPr bwMode="auto">
                  <a:xfrm flipV="1">
                    <a:off x="4523" y="1352"/>
                    <a:ext cx="16" cy="19"/>
                  </a:xfrm>
                  <a:prstGeom prst="line">
                    <a:avLst/>
                  </a:prstGeom>
                  <a:noFill/>
                  <a:ln w="9360">
                    <a:solidFill>
                      <a:srgbClr val="000000"/>
                    </a:solidFill>
                    <a:miter lim="800000"/>
                    <a:headEnd/>
                    <a:tailEnd/>
                  </a:ln>
                </p:spPr>
                <p:txBody>
                  <a:bodyPr/>
                  <a:lstStyle/>
                  <a:p>
                    <a:endParaRPr lang="en-GB"/>
                  </a:p>
                </p:txBody>
              </p:sp>
            </p:grpSp>
            <p:grpSp>
              <p:nvGrpSpPr>
                <p:cNvPr id="53387" name="Group 2322"/>
                <p:cNvGrpSpPr>
                  <a:grpSpLocks/>
                </p:cNvGrpSpPr>
                <p:nvPr/>
              </p:nvGrpSpPr>
              <p:grpSpPr bwMode="auto">
                <a:xfrm>
                  <a:off x="4518" y="1333"/>
                  <a:ext cx="25" cy="25"/>
                  <a:chOff x="4518" y="1333"/>
                  <a:chExt cx="25" cy="25"/>
                </a:xfrm>
              </p:grpSpPr>
              <p:sp>
                <p:nvSpPr>
                  <p:cNvPr id="53627" name="Line 2323"/>
                  <p:cNvSpPr>
                    <a:spLocks noChangeShapeType="1"/>
                  </p:cNvSpPr>
                  <p:nvPr/>
                </p:nvSpPr>
                <p:spPr bwMode="auto">
                  <a:xfrm flipH="1" flipV="1">
                    <a:off x="4517" y="1342"/>
                    <a:ext cx="27" cy="17"/>
                  </a:xfrm>
                  <a:prstGeom prst="line">
                    <a:avLst/>
                  </a:prstGeom>
                  <a:noFill/>
                  <a:ln w="9360">
                    <a:solidFill>
                      <a:srgbClr val="000000"/>
                    </a:solidFill>
                    <a:miter lim="800000"/>
                    <a:headEnd/>
                    <a:tailEnd/>
                  </a:ln>
                </p:spPr>
                <p:txBody>
                  <a:bodyPr/>
                  <a:lstStyle/>
                  <a:p>
                    <a:endParaRPr lang="en-GB"/>
                  </a:p>
                </p:txBody>
              </p:sp>
              <p:sp>
                <p:nvSpPr>
                  <p:cNvPr id="53628" name="Line 2324"/>
                  <p:cNvSpPr>
                    <a:spLocks noChangeShapeType="1"/>
                  </p:cNvSpPr>
                  <p:nvPr/>
                </p:nvSpPr>
                <p:spPr bwMode="auto">
                  <a:xfrm flipV="1">
                    <a:off x="4523" y="1332"/>
                    <a:ext cx="16" cy="19"/>
                  </a:xfrm>
                  <a:prstGeom prst="line">
                    <a:avLst/>
                  </a:prstGeom>
                  <a:noFill/>
                  <a:ln w="9360">
                    <a:solidFill>
                      <a:srgbClr val="000000"/>
                    </a:solidFill>
                    <a:miter lim="800000"/>
                    <a:headEnd/>
                    <a:tailEnd/>
                  </a:ln>
                </p:spPr>
                <p:txBody>
                  <a:bodyPr/>
                  <a:lstStyle/>
                  <a:p>
                    <a:endParaRPr lang="en-GB"/>
                  </a:p>
                </p:txBody>
              </p:sp>
            </p:grpSp>
            <p:grpSp>
              <p:nvGrpSpPr>
                <p:cNvPr id="53388" name="Group 2325"/>
                <p:cNvGrpSpPr>
                  <a:grpSpLocks/>
                </p:cNvGrpSpPr>
                <p:nvPr/>
              </p:nvGrpSpPr>
              <p:grpSpPr bwMode="auto">
                <a:xfrm>
                  <a:off x="4518" y="1313"/>
                  <a:ext cx="25" cy="24"/>
                  <a:chOff x="4518" y="1313"/>
                  <a:chExt cx="25" cy="24"/>
                </a:xfrm>
              </p:grpSpPr>
              <p:sp>
                <p:nvSpPr>
                  <p:cNvPr id="53625" name="Line 2326"/>
                  <p:cNvSpPr>
                    <a:spLocks noChangeShapeType="1"/>
                  </p:cNvSpPr>
                  <p:nvPr/>
                </p:nvSpPr>
                <p:spPr bwMode="auto">
                  <a:xfrm flipH="1" flipV="1">
                    <a:off x="4517" y="1321"/>
                    <a:ext cx="27" cy="17"/>
                  </a:xfrm>
                  <a:prstGeom prst="line">
                    <a:avLst/>
                  </a:prstGeom>
                  <a:noFill/>
                  <a:ln w="9360">
                    <a:solidFill>
                      <a:srgbClr val="000000"/>
                    </a:solidFill>
                    <a:miter lim="800000"/>
                    <a:headEnd/>
                    <a:tailEnd/>
                  </a:ln>
                </p:spPr>
                <p:txBody>
                  <a:bodyPr/>
                  <a:lstStyle/>
                  <a:p>
                    <a:endParaRPr lang="en-GB"/>
                  </a:p>
                </p:txBody>
              </p:sp>
              <p:sp>
                <p:nvSpPr>
                  <p:cNvPr id="53626" name="Line 2327"/>
                  <p:cNvSpPr>
                    <a:spLocks noChangeShapeType="1"/>
                  </p:cNvSpPr>
                  <p:nvPr/>
                </p:nvSpPr>
                <p:spPr bwMode="auto">
                  <a:xfrm flipV="1">
                    <a:off x="4523" y="1313"/>
                    <a:ext cx="16" cy="19"/>
                  </a:xfrm>
                  <a:prstGeom prst="line">
                    <a:avLst/>
                  </a:prstGeom>
                  <a:noFill/>
                  <a:ln w="9360">
                    <a:solidFill>
                      <a:srgbClr val="000000"/>
                    </a:solidFill>
                    <a:miter lim="800000"/>
                    <a:headEnd/>
                    <a:tailEnd/>
                  </a:ln>
                </p:spPr>
                <p:txBody>
                  <a:bodyPr/>
                  <a:lstStyle/>
                  <a:p>
                    <a:endParaRPr lang="en-GB"/>
                  </a:p>
                </p:txBody>
              </p:sp>
            </p:grpSp>
            <p:grpSp>
              <p:nvGrpSpPr>
                <p:cNvPr id="53389" name="Group 2328"/>
                <p:cNvGrpSpPr>
                  <a:grpSpLocks/>
                </p:cNvGrpSpPr>
                <p:nvPr/>
              </p:nvGrpSpPr>
              <p:grpSpPr bwMode="auto">
                <a:xfrm>
                  <a:off x="4518" y="1293"/>
                  <a:ext cx="25" cy="25"/>
                  <a:chOff x="4518" y="1293"/>
                  <a:chExt cx="25" cy="25"/>
                </a:xfrm>
              </p:grpSpPr>
              <p:sp>
                <p:nvSpPr>
                  <p:cNvPr id="53623" name="Line 2329"/>
                  <p:cNvSpPr>
                    <a:spLocks noChangeShapeType="1"/>
                  </p:cNvSpPr>
                  <p:nvPr/>
                </p:nvSpPr>
                <p:spPr bwMode="auto">
                  <a:xfrm flipH="1" flipV="1">
                    <a:off x="4517" y="1302"/>
                    <a:ext cx="27" cy="17"/>
                  </a:xfrm>
                  <a:prstGeom prst="line">
                    <a:avLst/>
                  </a:prstGeom>
                  <a:noFill/>
                  <a:ln w="9360">
                    <a:solidFill>
                      <a:srgbClr val="000000"/>
                    </a:solidFill>
                    <a:miter lim="800000"/>
                    <a:headEnd/>
                    <a:tailEnd/>
                  </a:ln>
                </p:spPr>
                <p:txBody>
                  <a:bodyPr/>
                  <a:lstStyle/>
                  <a:p>
                    <a:endParaRPr lang="en-GB"/>
                  </a:p>
                </p:txBody>
              </p:sp>
              <p:sp>
                <p:nvSpPr>
                  <p:cNvPr id="53624" name="Line 2330"/>
                  <p:cNvSpPr>
                    <a:spLocks noChangeShapeType="1"/>
                  </p:cNvSpPr>
                  <p:nvPr/>
                </p:nvSpPr>
                <p:spPr bwMode="auto">
                  <a:xfrm flipV="1">
                    <a:off x="4523" y="1292"/>
                    <a:ext cx="16" cy="19"/>
                  </a:xfrm>
                  <a:prstGeom prst="line">
                    <a:avLst/>
                  </a:prstGeom>
                  <a:noFill/>
                  <a:ln w="9360">
                    <a:solidFill>
                      <a:srgbClr val="000000"/>
                    </a:solidFill>
                    <a:miter lim="800000"/>
                    <a:headEnd/>
                    <a:tailEnd/>
                  </a:ln>
                </p:spPr>
                <p:txBody>
                  <a:bodyPr/>
                  <a:lstStyle/>
                  <a:p>
                    <a:endParaRPr lang="en-GB"/>
                  </a:p>
                </p:txBody>
              </p:sp>
            </p:grpSp>
          </p:grpSp>
          <p:grpSp>
            <p:nvGrpSpPr>
              <p:cNvPr id="53390" name="Group 2331"/>
              <p:cNvGrpSpPr>
                <a:grpSpLocks/>
              </p:cNvGrpSpPr>
              <p:nvPr/>
            </p:nvGrpSpPr>
            <p:grpSpPr bwMode="auto">
              <a:xfrm>
                <a:off x="4488" y="1293"/>
                <a:ext cx="25" cy="132"/>
                <a:chOff x="4488" y="1293"/>
                <a:chExt cx="25" cy="132"/>
              </a:xfrm>
            </p:grpSpPr>
            <p:sp>
              <p:nvSpPr>
                <p:cNvPr id="53597" name="Line 2332"/>
                <p:cNvSpPr>
                  <a:spLocks noChangeShapeType="1"/>
                </p:cNvSpPr>
                <p:nvPr/>
              </p:nvSpPr>
              <p:spPr bwMode="auto">
                <a:xfrm flipV="1">
                  <a:off x="4500" y="1410"/>
                  <a:ext cx="9" cy="16"/>
                </a:xfrm>
                <a:prstGeom prst="line">
                  <a:avLst/>
                </a:prstGeom>
                <a:noFill/>
                <a:ln w="9360">
                  <a:solidFill>
                    <a:srgbClr val="000000"/>
                  </a:solidFill>
                  <a:miter lim="800000"/>
                  <a:headEnd/>
                  <a:tailEnd/>
                </a:ln>
              </p:spPr>
              <p:txBody>
                <a:bodyPr/>
                <a:lstStyle/>
                <a:p>
                  <a:endParaRPr lang="en-GB"/>
                </a:p>
              </p:txBody>
            </p:sp>
            <p:grpSp>
              <p:nvGrpSpPr>
                <p:cNvPr id="53391" name="Group 2333"/>
                <p:cNvGrpSpPr>
                  <a:grpSpLocks/>
                </p:cNvGrpSpPr>
                <p:nvPr/>
              </p:nvGrpSpPr>
              <p:grpSpPr bwMode="auto">
                <a:xfrm>
                  <a:off x="4488" y="1393"/>
                  <a:ext cx="25" cy="25"/>
                  <a:chOff x="4488" y="1393"/>
                  <a:chExt cx="25" cy="25"/>
                </a:xfrm>
              </p:grpSpPr>
              <p:sp>
                <p:nvSpPr>
                  <p:cNvPr id="53614" name="Line 2334"/>
                  <p:cNvSpPr>
                    <a:spLocks noChangeShapeType="1"/>
                  </p:cNvSpPr>
                  <p:nvPr/>
                </p:nvSpPr>
                <p:spPr bwMode="auto">
                  <a:xfrm flipH="1" flipV="1">
                    <a:off x="4487" y="1402"/>
                    <a:ext cx="27" cy="17"/>
                  </a:xfrm>
                  <a:prstGeom prst="line">
                    <a:avLst/>
                  </a:prstGeom>
                  <a:noFill/>
                  <a:ln w="9360">
                    <a:solidFill>
                      <a:srgbClr val="000000"/>
                    </a:solidFill>
                    <a:miter lim="800000"/>
                    <a:headEnd/>
                    <a:tailEnd/>
                  </a:ln>
                </p:spPr>
                <p:txBody>
                  <a:bodyPr/>
                  <a:lstStyle/>
                  <a:p>
                    <a:endParaRPr lang="en-GB"/>
                  </a:p>
                </p:txBody>
              </p:sp>
              <p:sp>
                <p:nvSpPr>
                  <p:cNvPr id="53615" name="Line 2335"/>
                  <p:cNvSpPr>
                    <a:spLocks noChangeShapeType="1"/>
                  </p:cNvSpPr>
                  <p:nvPr/>
                </p:nvSpPr>
                <p:spPr bwMode="auto">
                  <a:xfrm flipV="1">
                    <a:off x="4493" y="1392"/>
                    <a:ext cx="15" cy="19"/>
                  </a:xfrm>
                  <a:prstGeom prst="line">
                    <a:avLst/>
                  </a:prstGeom>
                  <a:noFill/>
                  <a:ln w="9360">
                    <a:solidFill>
                      <a:srgbClr val="000000"/>
                    </a:solidFill>
                    <a:miter lim="800000"/>
                    <a:headEnd/>
                    <a:tailEnd/>
                  </a:ln>
                </p:spPr>
                <p:txBody>
                  <a:bodyPr/>
                  <a:lstStyle/>
                  <a:p>
                    <a:endParaRPr lang="en-GB"/>
                  </a:p>
                </p:txBody>
              </p:sp>
            </p:grpSp>
            <p:grpSp>
              <p:nvGrpSpPr>
                <p:cNvPr id="53404" name="Group 2336"/>
                <p:cNvGrpSpPr>
                  <a:grpSpLocks/>
                </p:cNvGrpSpPr>
                <p:nvPr/>
              </p:nvGrpSpPr>
              <p:grpSpPr bwMode="auto">
                <a:xfrm>
                  <a:off x="4488" y="1372"/>
                  <a:ext cx="25" cy="25"/>
                  <a:chOff x="4488" y="1372"/>
                  <a:chExt cx="25" cy="25"/>
                </a:xfrm>
              </p:grpSpPr>
              <p:sp>
                <p:nvSpPr>
                  <p:cNvPr id="53612" name="Line 2337"/>
                  <p:cNvSpPr>
                    <a:spLocks noChangeShapeType="1"/>
                  </p:cNvSpPr>
                  <p:nvPr/>
                </p:nvSpPr>
                <p:spPr bwMode="auto">
                  <a:xfrm flipH="1" flipV="1">
                    <a:off x="4487" y="1382"/>
                    <a:ext cx="27" cy="17"/>
                  </a:xfrm>
                  <a:prstGeom prst="line">
                    <a:avLst/>
                  </a:prstGeom>
                  <a:noFill/>
                  <a:ln w="9360">
                    <a:solidFill>
                      <a:srgbClr val="000000"/>
                    </a:solidFill>
                    <a:miter lim="800000"/>
                    <a:headEnd/>
                    <a:tailEnd/>
                  </a:ln>
                </p:spPr>
                <p:txBody>
                  <a:bodyPr/>
                  <a:lstStyle/>
                  <a:p>
                    <a:endParaRPr lang="en-GB"/>
                  </a:p>
                </p:txBody>
              </p:sp>
              <p:sp>
                <p:nvSpPr>
                  <p:cNvPr id="53613" name="Line 2338"/>
                  <p:cNvSpPr>
                    <a:spLocks noChangeShapeType="1"/>
                  </p:cNvSpPr>
                  <p:nvPr/>
                </p:nvSpPr>
                <p:spPr bwMode="auto">
                  <a:xfrm flipV="1">
                    <a:off x="4493" y="1372"/>
                    <a:ext cx="15" cy="19"/>
                  </a:xfrm>
                  <a:prstGeom prst="line">
                    <a:avLst/>
                  </a:prstGeom>
                  <a:noFill/>
                  <a:ln w="9360">
                    <a:solidFill>
                      <a:srgbClr val="000000"/>
                    </a:solidFill>
                    <a:miter lim="800000"/>
                    <a:headEnd/>
                    <a:tailEnd/>
                  </a:ln>
                </p:spPr>
                <p:txBody>
                  <a:bodyPr/>
                  <a:lstStyle/>
                  <a:p>
                    <a:endParaRPr lang="en-GB"/>
                  </a:p>
                </p:txBody>
              </p:sp>
            </p:grpSp>
            <p:grpSp>
              <p:nvGrpSpPr>
                <p:cNvPr id="53405" name="Group 2339"/>
                <p:cNvGrpSpPr>
                  <a:grpSpLocks/>
                </p:cNvGrpSpPr>
                <p:nvPr/>
              </p:nvGrpSpPr>
              <p:grpSpPr bwMode="auto">
                <a:xfrm>
                  <a:off x="4488" y="1353"/>
                  <a:ext cx="25" cy="25"/>
                  <a:chOff x="4488" y="1353"/>
                  <a:chExt cx="25" cy="25"/>
                </a:xfrm>
              </p:grpSpPr>
              <p:sp>
                <p:nvSpPr>
                  <p:cNvPr id="53610" name="Line 2340"/>
                  <p:cNvSpPr>
                    <a:spLocks noChangeShapeType="1"/>
                  </p:cNvSpPr>
                  <p:nvPr/>
                </p:nvSpPr>
                <p:spPr bwMode="auto">
                  <a:xfrm flipH="1" flipV="1">
                    <a:off x="4487" y="1362"/>
                    <a:ext cx="27" cy="17"/>
                  </a:xfrm>
                  <a:prstGeom prst="line">
                    <a:avLst/>
                  </a:prstGeom>
                  <a:noFill/>
                  <a:ln w="9360">
                    <a:solidFill>
                      <a:srgbClr val="000000"/>
                    </a:solidFill>
                    <a:miter lim="800000"/>
                    <a:headEnd/>
                    <a:tailEnd/>
                  </a:ln>
                </p:spPr>
                <p:txBody>
                  <a:bodyPr/>
                  <a:lstStyle/>
                  <a:p>
                    <a:endParaRPr lang="en-GB"/>
                  </a:p>
                </p:txBody>
              </p:sp>
              <p:sp>
                <p:nvSpPr>
                  <p:cNvPr id="53611" name="Line 2341"/>
                  <p:cNvSpPr>
                    <a:spLocks noChangeShapeType="1"/>
                  </p:cNvSpPr>
                  <p:nvPr/>
                </p:nvSpPr>
                <p:spPr bwMode="auto">
                  <a:xfrm flipV="1">
                    <a:off x="4493" y="1352"/>
                    <a:ext cx="15" cy="19"/>
                  </a:xfrm>
                  <a:prstGeom prst="line">
                    <a:avLst/>
                  </a:prstGeom>
                  <a:noFill/>
                  <a:ln w="9360">
                    <a:solidFill>
                      <a:srgbClr val="000000"/>
                    </a:solidFill>
                    <a:miter lim="800000"/>
                    <a:headEnd/>
                    <a:tailEnd/>
                  </a:ln>
                </p:spPr>
                <p:txBody>
                  <a:bodyPr/>
                  <a:lstStyle/>
                  <a:p>
                    <a:endParaRPr lang="en-GB"/>
                  </a:p>
                </p:txBody>
              </p:sp>
            </p:grpSp>
            <p:grpSp>
              <p:nvGrpSpPr>
                <p:cNvPr id="55528" name="Group 2342"/>
                <p:cNvGrpSpPr>
                  <a:grpSpLocks/>
                </p:cNvGrpSpPr>
                <p:nvPr/>
              </p:nvGrpSpPr>
              <p:grpSpPr bwMode="auto">
                <a:xfrm>
                  <a:off x="4488" y="1333"/>
                  <a:ext cx="25" cy="25"/>
                  <a:chOff x="4488" y="1333"/>
                  <a:chExt cx="25" cy="25"/>
                </a:xfrm>
              </p:grpSpPr>
              <p:sp>
                <p:nvSpPr>
                  <p:cNvPr id="53608" name="Line 2343"/>
                  <p:cNvSpPr>
                    <a:spLocks noChangeShapeType="1"/>
                  </p:cNvSpPr>
                  <p:nvPr/>
                </p:nvSpPr>
                <p:spPr bwMode="auto">
                  <a:xfrm flipH="1" flipV="1">
                    <a:off x="4487" y="1342"/>
                    <a:ext cx="27" cy="17"/>
                  </a:xfrm>
                  <a:prstGeom prst="line">
                    <a:avLst/>
                  </a:prstGeom>
                  <a:noFill/>
                  <a:ln w="9360">
                    <a:solidFill>
                      <a:srgbClr val="000000"/>
                    </a:solidFill>
                    <a:miter lim="800000"/>
                    <a:headEnd/>
                    <a:tailEnd/>
                  </a:ln>
                </p:spPr>
                <p:txBody>
                  <a:bodyPr/>
                  <a:lstStyle/>
                  <a:p>
                    <a:endParaRPr lang="en-GB"/>
                  </a:p>
                </p:txBody>
              </p:sp>
              <p:sp>
                <p:nvSpPr>
                  <p:cNvPr id="53609" name="Line 2344"/>
                  <p:cNvSpPr>
                    <a:spLocks noChangeShapeType="1"/>
                  </p:cNvSpPr>
                  <p:nvPr/>
                </p:nvSpPr>
                <p:spPr bwMode="auto">
                  <a:xfrm flipV="1">
                    <a:off x="4493" y="1332"/>
                    <a:ext cx="15" cy="19"/>
                  </a:xfrm>
                  <a:prstGeom prst="line">
                    <a:avLst/>
                  </a:prstGeom>
                  <a:noFill/>
                  <a:ln w="9360">
                    <a:solidFill>
                      <a:srgbClr val="000000"/>
                    </a:solidFill>
                    <a:miter lim="800000"/>
                    <a:headEnd/>
                    <a:tailEnd/>
                  </a:ln>
                </p:spPr>
                <p:txBody>
                  <a:bodyPr/>
                  <a:lstStyle/>
                  <a:p>
                    <a:endParaRPr lang="en-GB"/>
                  </a:p>
                </p:txBody>
              </p:sp>
            </p:grpSp>
            <p:grpSp>
              <p:nvGrpSpPr>
                <p:cNvPr id="55529" name="Group 2345"/>
                <p:cNvGrpSpPr>
                  <a:grpSpLocks/>
                </p:cNvGrpSpPr>
                <p:nvPr/>
              </p:nvGrpSpPr>
              <p:grpSpPr bwMode="auto">
                <a:xfrm>
                  <a:off x="4488" y="1313"/>
                  <a:ext cx="25" cy="24"/>
                  <a:chOff x="4488" y="1313"/>
                  <a:chExt cx="25" cy="24"/>
                </a:xfrm>
              </p:grpSpPr>
              <p:sp>
                <p:nvSpPr>
                  <p:cNvPr id="53606" name="Line 2346"/>
                  <p:cNvSpPr>
                    <a:spLocks noChangeShapeType="1"/>
                  </p:cNvSpPr>
                  <p:nvPr/>
                </p:nvSpPr>
                <p:spPr bwMode="auto">
                  <a:xfrm flipH="1" flipV="1">
                    <a:off x="4487" y="1321"/>
                    <a:ext cx="27" cy="17"/>
                  </a:xfrm>
                  <a:prstGeom prst="line">
                    <a:avLst/>
                  </a:prstGeom>
                  <a:noFill/>
                  <a:ln w="9360">
                    <a:solidFill>
                      <a:srgbClr val="000000"/>
                    </a:solidFill>
                    <a:miter lim="800000"/>
                    <a:headEnd/>
                    <a:tailEnd/>
                  </a:ln>
                </p:spPr>
                <p:txBody>
                  <a:bodyPr/>
                  <a:lstStyle/>
                  <a:p>
                    <a:endParaRPr lang="en-GB"/>
                  </a:p>
                </p:txBody>
              </p:sp>
              <p:sp>
                <p:nvSpPr>
                  <p:cNvPr id="53607" name="Line 2347"/>
                  <p:cNvSpPr>
                    <a:spLocks noChangeShapeType="1"/>
                  </p:cNvSpPr>
                  <p:nvPr/>
                </p:nvSpPr>
                <p:spPr bwMode="auto">
                  <a:xfrm flipV="1">
                    <a:off x="4493" y="1313"/>
                    <a:ext cx="15" cy="19"/>
                  </a:xfrm>
                  <a:prstGeom prst="line">
                    <a:avLst/>
                  </a:prstGeom>
                  <a:noFill/>
                  <a:ln w="9360">
                    <a:solidFill>
                      <a:srgbClr val="000000"/>
                    </a:solidFill>
                    <a:miter lim="800000"/>
                    <a:headEnd/>
                    <a:tailEnd/>
                  </a:ln>
                </p:spPr>
                <p:txBody>
                  <a:bodyPr/>
                  <a:lstStyle/>
                  <a:p>
                    <a:endParaRPr lang="en-GB"/>
                  </a:p>
                </p:txBody>
              </p:sp>
            </p:grpSp>
            <p:grpSp>
              <p:nvGrpSpPr>
                <p:cNvPr id="55535" name="Group 2348"/>
                <p:cNvGrpSpPr>
                  <a:grpSpLocks/>
                </p:cNvGrpSpPr>
                <p:nvPr/>
              </p:nvGrpSpPr>
              <p:grpSpPr bwMode="auto">
                <a:xfrm>
                  <a:off x="4488" y="1293"/>
                  <a:ext cx="25" cy="25"/>
                  <a:chOff x="4488" y="1293"/>
                  <a:chExt cx="25" cy="25"/>
                </a:xfrm>
              </p:grpSpPr>
              <p:sp>
                <p:nvSpPr>
                  <p:cNvPr id="53604" name="Line 2349"/>
                  <p:cNvSpPr>
                    <a:spLocks noChangeShapeType="1"/>
                  </p:cNvSpPr>
                  <p:nvPr/>
                </p:nvSpPr>
                <p:spPr bwMode="auto">
                  <a:xfrm flipH="1" flipV="1">
                    <a:off x="4487" y="1302"/>
                    <a:ext cx="27" cy="17"/>
                  </a:xfrm>
                  <a:prstGeom prst="line">
                    <a:avLst/>
                  </a:prstGeom>
                  <a:noFill/>
                  <a:ln w="9360">
                    <a:solidFill>
                      <a:srgbClr val="000000"/>
                    </a:solidFill>
                    <a:miter lim="800000"/>
                    <a:headEnd/>
                    <a:tailEnd/>
                  </a:ln>
                </p:spPr>
                <p:txBody>
                  <a:bodyPr/>
                  <a:lstStyle/>
                  <a:p>
                    <a:endParaRPr lang="en-GB"/>
                  </a:p>
                </p:txBody>
              </p:sp>
              <p:sp>
                <p:nvSpPr>
                  <p:cNvPr id="53605" name="Line 2350"/>
                  <p:cNvSpPr>
                    <a:spLocks noChangeShapeType="1"/>
                  </p:cNvSpPr>
                  <p:nvPr/>
                </p:nvSpPr>
                <p:spPr bwMode="auto">
                  <a:xfrm flipV="1">
                    <a:off x="4493" y="1292"/>
                    <a:ext cx="15" cy="19"/>
                  </a:xfrm>
                  <a:prstGeom prst="line">
                    <a:avLst/>
                  </a:prstGeom>
                  <a:noFill/>
                  <a:ln w="9360">
                    <a:solidFill>
                      <a:srgbClr val="000000"/>
                    </a:solidFill>
                    <a:miter lim="800000"/>
                    <a:headEnd/>
                    <a:tailEnd/>
                  </a:ln>
                </p:spPr>
                <p:txBody>
                  <a:bodyPr/>
                  <a:lstStyle/>
                  <a:p>
                    <a:endParaRPr lang="en-GB"/>
                  </a:p>
                </p:txBody>
              </p:sp>
            </p:grpSp>
          </p:grpSp>
        </p:grpSp>
      </p:grpSp>
      <p:grpSp>
        <p:nvGrpSpPr>
          <p:cNvPr id="55536" name="Group 2351"/>
          <p:cNvGrpSpPr>
            <a:grpSpLocks/>
          </p:cNvGrpSpPr>
          <p:nvPr/>
        </p:nvGrpSpPr>
        <p:grpSpPr bwMode="auto">
          <a:xfrm>
            <a:off x="7658100" y="1754188"/>
            <a:ext cx="180975" cy="603250"/>
            <a:chOff x="4824" y="1105"/>
            <a:chExt cx="114" cy="380"/>
          </a:xfrm>
        </p:grpSpPr>
        <p:grpSp>
          <p:nvGrpSpPr>
            <p:cNvPr id="55538" name="Group 2352"/>
            <p:cNvGrpSpPr>
              <a:grpSpLocks/>
            </p:cNvGrpSpPr>
            <p:nvPr/>
          </p:nvGrpSpPr>
          <p:grpSpPr bwMode="auto">
            <a:xfrm>
              <a:off x="4824" y="1105"/>
              <a:ext cx="98" cy="180"/>
              <a:chOff x="4824" y="1105"/>
              <a:chExt cx="98" cy="180"/>
            </a:xfrm>
          </p:grpSpPr>
          <p:sp>
            <p:nvSpPr>
              <p:cNvPr id="53543" name="Oval 2353"/>
              <p:cNvSpPr>
                <a:spLocks noChangeArrowheads="1"/>
              </p:cNvSpPr>
              <p:nvPr/>
            </p:nvSpPr>
            <p:spPr bwMode="auto">
              <a:xfrm>
                <a:off x="4824" y="1105"/>
                <a:ext cx="54" cy="29"/>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3544" name="Line 2354"/>
              <p:cNvSpPr>
                <a:spLocks noChangeShapeType="1"/>
              </p:cNvSpPr>
              <p:nvPr/>
            </p:nvSpPr>
            <p:spPr bwMode="auto">
              <a:xfrm>
                <a:off x="4854" y="1136"/>
                <a:ext cx="0" cy="14"/>
              </a:xfrm>
              <a:prstGeom prst="line">
                <a:avLst/>
              </a:prstGeom>
              <a:noFill/>
              <a:ln w="9360">
                <a:solidFill>
                  <a:srgbClr val="000000"/>
                </a:solidFill>
                <a:miter lim="800000"/>
                <a:headEnd/>
                <a:tailEnd/>
              </a:ln>
            </p:spPr>
            <p:txBody>
              <a:bodyPr/>
              <a:lstStyle/>
              <a:p>
                <a:endParaRPr lang="en-GB"/>
              </a:p>
            </p:txBody>
          </p:sp>
          <p:sp>
            <p:nvSpPr>
              <p:cNvPr id="53545" name="Line 2355"/>
              <p:cNvSpPr>
                <a:spLocks noChangeShapeType="1"/>
              </p:cNvSpPr>
              <p:nvPr/>
            </p:nvSpPr>
            <p:spPr bwMode="auto">
              <a:xfrm>
                <a:off x="4854" y="1152"/>
                <a:ext cx="57" cy="0"/>
              </a:xfrm>
              <a:prstGeom prst="line">
                <a:avLst/>
              </a:prstGeom>
              <a:noFill/>
              <a:ln w="9360">
                <a:solidFill>
                  <a:srgbClr val="000000"/>
                </a:solidFill>
                <a:miter lim="800000"/>
                <a:headEnd/>
                <a:tailEnd/>
              </a:ln>
            </p:spPr>
            <p:txBody>
              <a:bodyPr/>
              <a:lstStyle/>
              <a:p>
                <a:endParaRPr lang="en-GB"/>
              </a:p>
            </p:txBody>
          </p:sp>
          <p:sp>
            <p:nvSpPr>
              <p:cNvPr id="53546" name="Line 2356"/>
              <p:cNvSpPr>
                <a:spLocks noChangeShapeType="1"/>
              </p:cNvSpPr>
              <p:nvPr/>
            </p:nvSpPr>
            <p:spPr bwMode="auto">
              <a:xfrm>
                <a:off x="4913" y="1152"/>
                <a:ext cx="0" cy="5"/>
              </a:xfrm>
              <a:prstGeom prst="line">
                <a:avLst/>
              </a:prstGeom>
              <a:noFill/>
              <a:ln w="9360">
                <a:solidFill>
                  <a:srgbClr val="000000"/>
                </a:solidFill>
                <a:miter lim="800000"/>
                <a:headEnd/>
                <a:tailEnd/>
              </a:ln>
            </p:spPr>
            <p:txBody>
              <a:bodyPr/>
              <a:lstStyle/>
              <a:p>
                <a:endParaRPr lang="en-GB"/>
              </a:p>
            </p:txBody>
          </p:sp>
          <p:sp>
            <p:nvSpPr>
              <p:cNvPr id="53547" name="Line 2357"/>
              <p:cNvSpPr>
                <a:spLocks noChangeShapeType="1"/>
              </p:cNvSpPr>
              <p:nvPr/>
            </p:nvSpPr>
            <p:spPr bwMode="auto">
              <a:xfrm>
                <a:off x="4884" y="1152"/>
                <a:ext cx="0" cy="5"/>
              </a:xfrm>
              <a:prstGeom prst="line">
                <a:avLst/>
              </a:prstGeom>
              <a:noFill/>
              <a:ln w="9360">
                <a:solidFill>
                  <a:srgbClr val="000000"/>
                </a:solidFill>
                <a:miter lim="800000"/>
                <a:headEnd/>
                <a:tailEnd/>
              </a:ln>
            </p:spPr>
            <p:txBody>
              <a:bodyPr/>
              <a:lstStyle/>
              <a:p>
                <a:endParaRPr lang="en-GB"/>
              </a:p>
            </p:txBody>
          </p:sp>
          <p:grpSp>
            <p:nvGrpSpPr>
              <p:cNvPr id="55539" name="Group 2358"/>
              <p:cNvGrpSpPr>
                <a:grpSpLocks/>
              </p:cNvGrpSpPr>
              <p:nvPr/>
            </p:nvGrpSpPr>
            <p:grpSpPr bwMode="auto">
              <a:xfrm>
                <a:off x="4868" y="1159"/>
                <a:ext cx="24" cy="126"/>
                <a:chOff x="4868" y="1159"/>
                <a:chExt cx="24" cy="126"/>
              </a:xfrm>
            </p:grpSpPr>
            <p:sp>
              <p:nvSpPr>
                <p:cNvPr id="53569" name="Line 2359"/>
                <p:cNvSpPr>
                  <a:spLocks noChangeShapeType="1"/>
                </p:cNvSpPr>
                <p:nvPr/>
              </p:nvSpPr>
              <p:spPr bwMode="auto">
                <a:xfrm flipH="1">
                  <a:off x="4867" y="1159"/>
                  <a:ext cx="20" cy="5"/>
                </a:xfrm>
                <a:prstGeom prst="line">
                  <a:avLst/>
                </a:prstGeom>
                <a:noFill/>
                <a:ln w="9360">
                  <a:solidFill>
                    <a:srgbClr val="000000"/>
                  </a:solidFill>
                  <a:miter lim="800000"/>
                  <a:headEnd/>
                  <a:tailEnd/>
                </a:ln>
              </p:spPr>
              <p:txBody>
                <a:bodyPr/>
                <a:lstStyle/>
                <a:p>
                  <a:endParaRPr lang="en-GB"/>
                </a:p>
              </p:txBody>
            </p:sp>
            <p:grpSp>
              <p:nvGrpSpPr>
                <p:cNvPr id="55540" name="Group 2360"/>
                <p:cNvGrpSpPr>
                  <a:grpSpLocks/>
                </p:cNvGrpSpPr>
                <p:nvPr/>
              </p:nvGrpSpPr>
              <p:grpSpPr bwMode="auto">
                <a:xfrm>
                  <a:off x="4869" y="1165"/>
                  <a:ext cx="24" cy="18"/>
                  <a:chOff x="4869" y="1165"/>
                  <a:chExt cx="24" cy="18"/>
                </a:xfrm>
              </p:grpSpPr>
              <p:sp>
                <p:nvSpPr>
                  <p:cNvPr id="53586" name="Line 2361"/>
                  <p:cNvSpPr>
                    <a:spLocks noChangeShapeType="1"/>
                  </p:cNvSpPr>
                  <p:nvPr/>
                </p:nvSpPr>
                <p:spPr bwMode="auto">
                  <a:xfrm>
                    <a:off x="4873" y="1165"/>
                    <a:ext cx="15" cy="7"/>
                  </a:xfrm>
                  <a:prstGeom prst="line">
                    <a:avLst/>
                  </a:prstGeom>
                  <a:noFill/>
                  <a:ln w="9360">
                    <a:solidFill>
                      <a:srgbClr val="000000"/>
                    </a:solidFill>
                    <a:miter lim="800000"/>
                    <a:headEnd/>
                    <a:tailEnd/>
                  </a:ln>
                </p:spPr>
                <p:txBody>
                  <a:bodyPr/>
                  <a:lstStyle/>
                  <a:p>
                    <a:endParaRPr lang="en-GB"/>
                  </a:p>
                </p:txBody>
              </p:sp>
              <p:sp>
                <p:nvSpPr>
                  <p:cNvPr id="53587" name="Line 2362"/>
                  <p:cNvSpPr>
                    <a:spLocks noChangeShapeType="1"/>
                  </p:cNvSpPr>
                  <p:nvPr/>
                </p:nvSpPr>
                <p:spPr bwMode="auto">
                  <a:xfrm flipH="1">
                    <a:off x="4868" y="1174"/>
                    <a:ext cx="26" cy="9"/>
                  </a:xfrm>
                  <a:prstGeom prst="line">
                    <a:avLst/>
                  </a:prstGeom>
                  <a:noFill/>
                  <a:ln w="9360">
                    <a:solidFill>
                      <a:srgbClr val="000000"/>
                    </a:solidFill>
                    <a:miter lim="800000"/>
                    <a:headEnd/>
                    <a:tailEnd/>
                  </a:ln>
                </p:spPr>
                <p:txBody>
                  <a:bodyPr/>
                  <a:lstStyle/>
                  <a:p>
                    <a:endParaRPr lang="en-GB"/>
                  </a:p>
                </p:txBody>
              </p:sp>
            </p:grpSp>
            <p:grpSp>
              <p:nvGrpSpPr>
                <p:cNvPr id="55541" name="Group 2363"/>
                <p:cNvGrpSpPr>
                  <a:grpSpLocks/>
                </p:cNvGrpSpPr>
                <p:nvPr/>
              </p:nvGrpSpPr>
              <p:grpSpPr bwMode="auto">
                <a:xfrm>
                  <a:off x="4869" y="1186"/>
                  <a:ext cx="24" cy="18"/>
                  <a:chOff x="4869" y="1186"/>
                  <a:chExt cx="24" cy="18"/>
                </a:xfrm>
              </p:grpSpPr>
              <p:sp>
                <p:nvSpPr>
                  <p:cNvPr id="53584" name="Line 2364"/>
                  <p:cNvSpPr>
                    <a:spLocks noChangeShapeType="1"/>
                  </p:cNvSpPr>
                  <p:nvPr/>
                </p:nvSpPr>
                <p:spPr bwMode="auto">
                  <a:xfrm>
                    <a:off x="4873" y="1186"/>
                    <a:ext cx="15" cy="7"/>
                  </a:xfrm>
                  <a:prstGeom prst="line">
                    <a:avLst/>
                  </a:prstGeom>
                  <a:noFill/>
                  <a:ln w="9360">
                    <a:solidFill>
                      <a:srgbClr val="000000"/>
                    </a:solidFill>
                    <a:miter lim="800000"/>
                    <a:headEnd/>
                    <a:tailEnd/>
                  </a:ln>
                </p:spPr>
                <p:txBody>
                  <a:bodyPr/>
                  <a:lstStyle/>
                  <a:p>
                    <a:endParaRPr lang="en-GB"/>
                  </a:p>
                </p:txBody>
              </p:sp>
              <p:sp>
                <p:nvSpPr>
                  <p:cNvPr id="53585" name="Line 2365"/>
                  <p:cNvSpPr>
                    <a:spLocks noChangeShapeType="1"/>
                  </p:cNvSpPr>
                  <p:nvPr/>
                </p:nvSpPr>
                <p:spPr bwMode="auto">
                  <a:xfrm flipH="1">
                    <a:off x="4868" y="1195"/>
                    <a:ext cx="26" cy="9"/>
                  </a:xfrm>
                  <a:prstGeom prst="line">
                    <a:avLst/>
                  </a:prstGeom>
                  <a:noFill/>
                  <a:ln w="9360">
                    <a:solidFill>
                      <a:srgbClr val="000000"/>
                    </a:solidFill>
                    <a:miter lim="800000"/>
                    <a:headEnd/>
                    <a:tailEnd/>
                  </a:ln>
                </p:spPr>
                <p:txBody>
                  <a:bodyPr/>
                  <a:lstStyle/>
                  <a:p>
                    <a:endParaRPr lang="en-GB"/>
                  </a:p>
                </p:txBody>
              </p:sp>
            </p:grpSp>
            <p:grpSp>
              <p:nvGrpSpPr>
                <p:cNvPr id="55542" name="Group 2366"/>
                <p:cNvGrpSpPr>
                  <a:grpSpLocks/>
                </p:cNvGrpSpPr>
                <p:nvPr/>
              </p:nvGrpSpPr>
              <p:grpSpPr bwMode="auto">
                <a:xfrm>
                  <a:off x="4869" y="1206"/>
                  <a:ext cx="24" cy="18"/>
                  <a:chOff x="4869" y="1206"/>
                  <a:chExt cx="24" cy="18"/>
                </a:xfrm>
              </p:grpSpPr>
              <p:sp>
                <p:nvSpPr>
                  <p:cNvPr id="53582" name="Line 2367"/>
                  <p:cNvSpPr>
                    <a:spLocks noChangeShapeType="1"/>
                  </p:cNvSpPr>
                  <p:nvPr/>
                </p:nvSpPr>
                <p:spPr bwMode="auto">
                  <a:xfrm>
                    <a:off x="4873" y="1206"/>
                    <a:ext cx="15" cy="7"/>
                  </a:xfrm>
                  <a:prstGeom prst="line">
                    <a:avLst/>
                  </a:prstGeom>
                  <a:noFill/>
                  <a:ln w="9360">
                    <a:solidFill>
                      <a:srgbClr val="000000"/>
                    </a:solidFill>
                    <a:miter lim="800000"/>
                    <a:headEnd/>
                    <a:tailEnd/>
                  </a:ln>
                </p:spPr>
                <p:txBody>
                  <a:bodyPr/>
                  <a:lstStyle/>
                  <a:p>
                    <a:endParaRPr lang="en-GB"/>
                  </a:p>
                </p:txBody>
              </p:sp>
              <p:sp>
                <p:nvSpPr>
                  <p:cNvPr id="53583" name="Line 2368"/>
                  <p:cNvSpPr>
                    <a:spLocks noChangeShapeType="1"/>
                  </p:cNvSpPr>
                  <p:nvPr/>
                </p:nvSpPr>
                <p:spPr bwMode="auto">
                  <a:xfrm flipH="1">
                    <a:off x="4868" y="1215"/>
                    <a:ext cx="26" cy="9"/>
                  </a:xfrm>
                  <a:prstGeom prst="line">
                    <a:avLst/>
                  </a:prstGeom>
                  <a:noFill/>
                  <a:ln w="9360">
                    <a:solidFill>
                      <a:srgbClr val="000000"/>
                    </a:solidFill>
                    <a:miter lim="800000"/>
                    <a:headEnd/>
                    <a:tailEnd/>
                  </a:ln>
                </p:spPr>
                <p:txBody>
                  <a:bodyPr/>
                  <a:lstStyle/>
                  <a:p>
                    <a:endParaRPr lang="en-GB"/>
                  </a:p>
                </p:txBody>
              </p:sp>
            </p:grpSp>
            <p:grpSp>
              <p:nvGrpSpPr>
                <p:cNvPr id="55543" name="Group 2369"/>
                <p:cNvGrpSpPr>
                  <a:grpSpLocks/>
                </p:cNvGrpSpPr>
                <p:nvPr/>
              </p:nvGrpSpPr>
              <p:grpSpPr bwMode="auto">
                <a:xfrm>
                  <a:off x="4869" y="1226"/>
                  <a:ext cx="24" cy="18"/>
                  <a:chOff x="4869" y="1226"/>
                  <a:chExt cx="24" cy="18"/>
                </a:xfrm>
              </p:grpSpPr>
              <p:sp>
                <p:nvSpPr>
                  <p:cNvPr id="53580" name="Line 2370"/>
                  <p:cNvSpPr>
                    <a:spLocks noChangeShapeType="1"/>
                  </p:cNvSpPr>
                  <p:nvPr/>
                </p:nvSpPr>
                <p:spPr bwMode="auto">
                  <a:xfrm>
                    <a:off x="4873" y="1226"/>
                    <a:ext cx="15" cy="7"/>
                  </a:xfrm>
                  <a:prstGeom prst="line">
                    <a:avLst/>
                  </a:prstGeom>
                  <a:noFill/>
                  <a:ln w="9360">
                    <a:solidFill>
                      <a:srgbClr val="000000"/>
                    </a:solidFill>
                    <a:miter lim="800000"/>
                    <a:headEnd/>
                    <a:tailEnd/>
                  </a:ln>
                </p:spPr>
                <p:txBody>
                  <a:bodyPr/>
                  <a:lstStyle/>
                  <a:p>
                    <a:endParaRPr lang="en-GB"/>
                  </a:p>
                </p:txBody>
              </p:sp>
              <p:sp>
                <p:nvSpPr>
                  <p:cNvPr id="53581" name="Line 2371"/>
                  <p:cNvSpPr>
                    <a:spLocks noChangeShapeType="1"/>
                  </p:cNvSpPr>
                  <p:nvPr/>
                </p:nvSpPr>
                <p:spPr bwMode="auto">
                  <a:xfrm flipH="1">
                    <a:off x="4868" y="1235"/>
                    <a:ext cx="26" cy="9"/>
                  </a:xfrm>
                  <a:prstGeom prst="line">
                    <a:avLst/>
                  </a:prstGeom>
                  <a:noFill/>
                  <a:ln w="9360">
                    <a:solidFill>
                      <a:srgbClr val="000000"/>
                    </a:solidFill>
                    <a:miter lim="800000"/>
                    <a:headEnd/>
                    <a:tailEnd/>
                  </a:ln>
                </p:spPr>
                <p:txBody>
                  <a:bodyPr/>
                  <a:lstStyle/>
                  <a:p>
                    <a:endParaRPr lang="en-GB"/>
                  </a:p>
                </p:txBody>
              </p:sp>
            </p:grpSp>
            <p:grpSp>
              <p:nvGrpSpPr>
                <p:cNvPr id="53411" name="Group 2372"/>
                <p:cNvGrpSpPr>
                  <a:grpSpLocks/>
                </p:cNvGrpSpPr>
                <p:nvPr/>
              </p:nvGrpSpPr>
              <p:grpSpPr bwMode="auto">
                <a:xfrm>
                  <a:off x="4869" y="1247"/>
                  <a:ext cx="24" cy="17"/>
                  <a:chOff x="4869" y="1247"/>
                  <a:chExt cx="24" cy="17"/>
                </a:xfrm>
              </p:grpSpPr>
              <p:sp>
                <p:nvSpPr>
                  <p:cNvPr id="53578" name="Line 2373"/>
                  <p:cNvSpPr>
                    <a:spLocks noChangeShapeType="1"/>
                  </p:cNvSpPr>
                  <p:nvPr/>
                </p:nvSpPr>
                <p:spPr bwMode="auto">
                  <a:xfrm>
                    <a:off x="4873" y="1247"/>
                    <a:ext cx="15" cy="7"/>
                  </a:xfrm>
                  <a:prstGeom prst="line">
                    <a:avLst/>
                  </a:prstGeom>
                  <a:noFill/>
                  <a:ln w="9360">
                    <a:solidFill>
                      <a:srgbClr val="000000"/>
                    </a:solidFill>
                    <a:miter lim="800000"/>
                    <a:headEnd/>
                    <a:tailEnd/>
                  </a:ln>
                </p:spPr>
                <p:txBody>
                  <a:bodyPr/>
                  <a:lstStyle/>
                  <a:p>
                    <a:endParaRPr lang="en-GB"/>
                  </a:p>
                </p:txBody>
              </p:sp>
              <p:sp>
                <p:nvSpPr>
                  <p:cNvPr id="53579" name="Line 2374"/>
                  <p:cNvSpPr>
                    <a:spLocks noChangeShapeType="1"/>
                  </p:cNvSpPr>
                  <p:nvPr/>
                </p:nvSpPr>
                <p:spPr bwMode="auto">
                  <a:xfrm flipH="1">
                    <a:off x="4868" y="1255"/>
                    <a:ext cx="26" cy="9"/>
                  </a:xfrm>
                  <a:prstGeom prst="line">
                    <a:avLst/>
                  </a:prstGeom>
                  <a:noFill/>
                  <a:ln w="9360">
                    <a:solidFill>
                      <a:srgbClr val="000000"/>
                    </a:solidFill>
                    <a:miter lim="800000"/>
                    <a:headEnd/>
                    <a:tailEnd/>
                  </a:ln>
                </p:spPr>
                <p:txBody>
                  <a:bodyPr/>
                  <a:lstStyle/>
                  <a:p>
                    <a:endParaRPr lang="en-GB"/>
                  </a:p>
                </p:txBody>
              </p:sp>
            </p:grpSp>
            <p:grpSp>
              <p:nvGrpSpPr>
                <p:cNvPr id="53412" name="Group 2375"/>
                <p:cNvGrpSpPr>
                  <a:grpSpLocks/>
                </p:cNvGrpSpPr>
                <p:nvPr/>
              </p:nvGrpSpPr>
              <p:grpSpPr bwMode="auto">
                <a:xfrm>
                  <a:off x="4869" y="1267"/>
                  <a:ext cx="24" cy="18"/>
                  <a:chOff x="4869" y="1267"/>
                  <a:chExt cx="24" cy="18"/>
                </a:xfrm>
              </p:grpSpPr>
              <p:sp>
                <p:nvSpPr>
                  <p:cNvPr id="53576" name="Line 2376"/>
                  <p:cNvSpPr>
                    <a:spLocks noChangeShapeType="1"/>
                  </p:cNvSpPr>
                  <p:nvPr/>
                </p:nvSpPr>
                <p:spPr bwMode="auto">
                  <a:xfrm>
                    <a:off x="4873" y="1267"/>
                    <a:ext cx="15" cy="7"/>
                  </a:xfrm>
                  <a:prstGeom prst="line">
                    <a:avLst/>
                  </a:prstGeom>
                  <a:noFill/>
                  <a:ln w="9360">
                    <a:solidFill>
                      <a:srgbClr val="000000"/>
                    </a:solidFill>
                    <a:miter lim="800000"/>
                    <a:headEnd/>
                    <a:tailEnd/>
                  </a:ln>
                </p:spPr>
                <p:txBody>
                  <a:bodyPr/>
                  <a:lstStyle/>
                  <a:p>
                    <a:endParaRPr lang="en-GB"/>
                  </a:p>
                </p:txBody>
              </p:sp>
              <p:sp>
                <p:nvSpPr>
                  <p:cNvPr id="53577" name="Line 2377"/>
                  <p:cNvSpPr>
                    <a:spLocks noChangeShapeType="1"/>
                  </p:cNvSpPr>
                  <p:nvPr/>
                </p:nvSpPr>
                <p:spPr bwMode="auto">
                  <a:xfrm flipH="1">
                    <a:off x="4868" y="1276"/>
                    <a:ext cx="26" cy="9"/>
                  </a:xfrm>
                  <a:prstGeom prst="line">
                    <a:avLst/>
                  </a:prstGeom>
                  <a:noFill/>
                  <a:ln w="9360">
                    <a:solidFill>
                      <a:srgbClr val="000000"/>
                    </a:solidFill>
                    <a:miter lim="800000"/>
                    <a:headEnd/>
                    <a:tailEnd/>
                  </a:ln>
                </p:spPr>
                <p:txBody>
                  <a:bodyPr/>
                  <a:lstStyle/>
                  <a:p>
                    <a:endParaRPr lang="en-GB"/>
                  </a:p>
                </p:txBody>
              </p:sp>
            </p:grpSp>
          </p:grpSp>
          <p:grpSp>
            <p:nvGrpSpPr>
              <p:cNvPr id="53414" name="Group 2378"/>
              <p:cNvGrpSpPr>
                <a:grpSpLocks/>
              </p:cNvGrpSpPr>
              <p:nvPr/>
            </p:nvGrpSpPr>
            <p:grpSpPr bwMode="auto">
              <a:xfrm>
                <a:off x="4898" y="1159"/>
                <a:ext cx="25" cy="126"/>
                <a:chOff x="4898" y="1159"/>
                <a:chExt cx="25" cy="126"/>
              </a:xfrm>
            </p:grpSpPr>
            <p:sp>
              <p:nvSpPr>
                <p:cNvPr id="53550" name="Line 2379"/>
                <p:cNvSpPr>
                  <a:spLocks noChangeShapeType="1"/>
                </p:cNvSpPr>
                <p:nvPr/>
              </p:nvSpPr>
              <p:spPr bwMode="auto">
                <a:xfrm flipH="1">
                  <a:off x="4897" y="1159"/>
                  <a:ext cx="20" cy="5"/>
                </a:xfrm>
                <a:prstGeom prst="line">
                  <a:avLst/>
                </a:prstGeom>
                <a:noFill/>
                <a:ln w="9360">
                  <a:solidFill>
                    <a:srgbClr val="000000"/>
                  </a:solidFill>
                  <a:miter lim="800000"/>
                  <a:headEnd/>
                  <a:tailEnd/>
                </a:ln>
              </p:spPr>
              <p:txBody>
                <a:bodyPr/>
                <a:lstStyle/>
                <a:p>
                  <a:endParaRPr lang="en-GB"/>
                </a:p>
              </p:txBody>
            </p:sp>
            <p:grpSp>
              <p:nvGrpSpPr>
                <p:cNvPr id="53415" name="Group 2380"/>
                <p:cNvGrpSpPr>
                  <a:grpSpLocks/>
                </p:cNvGrpSpPr>
                <p:nvPr/>
              </p:nvGrpSpPr>
              <p:grpSpPr bwMode="auto">
                <a:xfrm>
                  <a:off x="4899" y="1165"/>
                  <a:ext cx="24" cy="18"/>
                  <a:chOff x="4899" y="1165"/>
                  <a:chExt cx="24" cy="18"/>
                </a:xfrm>
              </p:grpSpPr>
              <p:sp>
                <p:nvSpPr>
                  <p:cNvPr id="53567" name="Line 2381"/>
                  <p:cNvSpPr>
                    <a:spLocks noChangeShapeType="1"/>
                  </p:cNvSpPr>
                  <p:nvPr/>
                </p:nvSpPr>
                <p:spPr bwMode="auto">
                  <a:xfrm>
                    <a:off x="4903" y="1165"/>
                    <a:ext cx="15" cy="7"/>
                  </a:xfrm>
                  <a:prstGeom prst="line">
                    <a:avLst/>
                  </a:prstGeom>
                  <a:noFill/>
                  <a:ln w="9360">
                    <a:solidFill>
                      <a:srgbClr val="000000"/>
                    </a:solidFill>
                    <a:miter lim="800000"/>
                    <a:headEnd/>
                    <a:tailEnd/>
                  </a:ln>
                </p:spPr>
                <p:txBody>
                  <a:bodyPr/>
                  <a:lstStyle/>
                  <a:p>
                    <a:endParaRPr lang="en-GB"/>
                  </a:p>
                </p:txBody>
              </p:sp>
              <p:sp>
                <p:nvSpPr>
                  <p:cNvPr id="53568" name="Line 2382"/>
                  <p:cNvSpPr>
                    <a:spLocks noChangeShapeType="1"/>
                  </p:cNvSpPr>
                  <p:nvPr/>
                </p:nvSpPr>
                <p:spPr bwMode="auto">
                  <a:xfrm flipH="1">
                    <a:off x="4897" y="1174"/>
                    <a:ext cx="26" cy="9"/>
                  </a:xfrm>
                  <a:prstGeom prst="line">
                    <a:avLst/>
                  </a:prstGeom>
                  <a:noFill/>
                  <a:ln w="9360">
                    <a:solidFill>
                      <a:srgbClr val="000000"/>
                    </a:solidFill>
                    <a:miter lim="800000"/>
                    <a:headEnd/>
                    <a:tailEnd/>
                  </a:ln>
                </p:spPr>
                <p:txBody>
                  <a:bodyPr/>
                  <a:lstStyle/>
                  <a:p>
                    <a:endParaRPr lang="en-GB"/>
                  </a:p>
                </p:txBody>
              </p:sp>
            </p:grpSp>
            <p:grpSp>
              <p:nvGrpSpPr>
                <p:cNvPr id="53416" name="Group 2383"/>
                <p:cNvGrpSpPr>
                  <a:grpSpLocks/>
                </p:cNvGrpSpPr>
                <p:nvPr/>
              </p:nvGrpSpPr>
              <p:grpSpPr bwMode="auto">
                <a:xfrm>
                  <a:off x="4899" y="1186"/>
                  <a:ext cx="24" cy="18"/>
                  <a:chOff x="4899" y="1186"/>
                  <a:chExt cx="24" cy="18"/>
                </a:xfrm>
              </p:grpSpPr>
              <p:sp>
                <p:nvSpPr>
                  <p:cNvPr id="53565" name="Line 2384"/>
                  <p:cNvSpPr>
                    <a:spLocks noChangeShapeType="1"/>
                  </p:cNvSpPr>
                  <p:nvPr/>
                </p:nvSpPr>
                <p:spPr bwMode="auto">
                  <a:xfrm>
                    <a:off x="4903" y="1186"/>
                    <a:ext cx="15" cy="7"/>
                  </a:xfrm>
                  <a:prstGeom prst="line">
                    <a:avLst/>
                  </a:prstGeom>
                  <a:noFill/>
                  <a:ln w="9360">
                    <a:solidFill>
                      <a:srgbClr val="000000"/>
                    </a:solidFill>
                    <a:miter lim="800000"/>
                    <a:headEnd/>
                    <a:tailEnd/>
                  </a:ln>
                </p:spPr>
                <p:txBody>
                  <a:bodyPr/>
                  <a:lstStyle/>
                  <a:p>
                    <a:endParaRPr lang="en-GB"/>
                  </a:p>
                </p:txBody>
              </p:sp>
              <p:sp>
                <p:nvSpPr>
                  <p:cNvPr id="53566" name="Line 2385"/>
                  <p:cNvSpPr>
                    <a:spLocks noChangeShapeType="1"/>
                  </p:cNvSpPr>
                  <p:nvPr/>
                </p:nvSpPr>
                <p:spPr bwMode="auto">
                  <a:xfrm flipH="1">
                    <a:off x="4897" y="1195"/>
                    <a:ext cx="26" cy="9"/>
                  </a:xfrm>
                  <a:prstGeom prst="line">
                    <a:avLst/>
                  </a:prstGeom>
                  <a:noFill/>
                  <a:ln w="9360">
                    <a:solidFill>
                      <a:srgbClr val="000000"/>
                    </a:solidFill>
                    <a:miter lim="800000"/>
                    <a:headEnd/>
                    <a:tailEnd/>
                  </a:ln>
                </p:spPr>
                <p:txBody>
                  <a:bodyPr/>
                  <a:lstStyle/>
                  <a:p>
                    <a:endParaRPr lang="en-GB"/>
                  </a:p>
                </p:txBody>
              </p:sp>
            </p:grpSp>
            <p:grpSp>
              <p:nvGrpSpPr>
                <p:cNvPr id="53417" name="Group 2386"/>
                <p:cNvGrpSpPr>
                  <a:grpSpLocks/>
                </p:cNvGrpSpPr>
                <p:nvPr/>
              </p:nvGrpSpPr>
              <p:grpSpPr bwMode="auto">
                <a:xfrm>
                  <a:off x="4899" y="1206"/>
                  <a:ext cx="24" cy="18"/>
                  <a:chOff x="4899" y="1206"/>
                  <a:chExt cx="24" cy="18"/>
                </a:xfrm>
              </p:grpSpPr>
              <p:sp>
                <p:nvSpPr>
                  <p:cNvPr id="53563" name="Line 2387"/>
                  <p:cNvSpPr>
                    <a:spLocks noChangeShapeType="1"/>
                  </p:cNvSpPr>
                  <p:nvPr/>
                </p:nvSpPr>
                <p:spPr bwMode="auto">
                  <a:xfrm>
                    <a:off x="4903" y="1206"/>
                    <a:ext cx="15" cy="7"/>
                  </a:xfrm>
                  <a:prstGeom prst="line">
                    <a:avLst/>
                  </a:prstGeom>
                  <a:noFill/>
                  <a:ln w="9360">
                    <a:solidFill>
                      <a:srgbClr val="000000"/>
                    </a:solidFill>
                    <a:miter lim="800000"/>
                    <a:headEnd/>
                    <a:tailEnd/>
                  </a:ln>
                </p:spPr>
                <p:txBody>
                  <a:bodyPr/>
                  <a:lstStyle/>
                  <a:p>
                    <a:endParaRPr lang="en-GB"/>
                  </a:p>
                </p:txBody>
              </p:sp>
              <p:sp>
                <p:nvSpPr>
                  <p:cNvPr id="53564" name="Line 2388"/>
                  <p:cNvSpPr>
                    <a:spLocks noChangeShapeType="1"/>
                  </p:cNvSpPr>
                  <p:nvPr/>
                </p:nvSpPr>
                <p:spPr bwMode="auto">
                  <a:xfrm flipH="1">
                    <a:off x="4897" y="1215"/>
                    <a:ext cx="26" cy="9"/>
                  </a:xfrm>
                  <a:prstGeom prst="line">
                    <a:avLst/>
                  </a:prstGeom>
                  <a:noFill/>
                  <a:ln w="9360">
                    <a:solidFill>
                      <a:srgbClr val="000000"/>
                    </a:solidFill>
                    <a:miter lim="800000"/>
                    <a:headEnd/>
                    <a:tailEnd/>
                  </a:ln>
                </p:spPr>
                <p:txBody>
                  <a:bodyPr/>
                  <a:lstStyle/>
                  <a:p>
                    <a:endParaRPr lang="en-GB"/>
                  </a:p>
                </p:txBody>
              </p:sp>
            </p:grpSp>
            <p:grpSp>
              <p:nvGrpSpPr>
                <p:cNvPr id="53418" name="Group 2389"/>
                <p:cNvGrpSpPr>
                  <a:grpSpLocks/>
                </p:cNvGrpSpPr>
                <p:nvPr/>
              </p:nvGrpSpPr>
              <p:grpSpPr bwMode="auto">
                <a:xfrm>
                  <a:off x="4899" y="1226"/>
                  <a:ext cx="24" cy="18"/>
                  <a:chOff x="4899" y="1226"/>
                  <a:chExt cx="24" cy="18"/>
                </a:xfrm>
              </p:grpSpPr>
              <p:sp>
                <p:nvSpPr>
                  <p:cNvPr id="53561" name="Line 2390"/>
                  <p:cNvSpPr>
                    <a:spLocks noChangeShapeType="1"/>
                  </p:cNvSpPr>
                  <p:nvPr/>
                </p:nvSpPr>
                <p:spPr bwMode="auto">
                  <a:xfrm>
                    <a:off x="4903" y="1226"/>
                    <a:ext cx="15" cy="7"/>
                  </a:xfrm>
                  <a:prstGeom prst="line">
                    <a:avLst/>
                  </a:prstGeom>
                  <a:noFill/>
                  <a:ln w="9360">
                    <a:solidFill>
                      <a:srgbClr val="000000"/>
                    </a:solidFill>
                    <a:miter lim="800000"/>
                    <a:headEnd/>
                    <a:tailEnd/>
                  </a:ln>
                </p:spPr>
                <p:txBody>
                  <a:bodyPr/>
                  <a:lstStyle/>
                  <a:p>
                    <a:endParaRPr lang="en-GB"/>
                  </a:p>
                </p:txBody>
              </p:sp>
              <p:sp>
                <p:nvSpPr>
                  <p:cNvPr id="53562" name="Line 2391"/>
                  <p:cNvSpPr>
                    <a:spLocks noChangeShapeType="1"/>
                  </p:cNvSpPr>
                  <p:nvPr/>
                </p:nvSpPr>
                <p:spPr bwMode="auto">
                  <a:xfrm flipH="1">
                    <a:off x="4897" y="1235"/>
                    <a:ext cx="26" cy="9"/>
                  </a:xfrm>
                  <a:prstGeom prst="line">
                    <a:avLst/>
                  </a:prstGeom>
                  <a:noFill/>
                  <a:ln w="9360">
                    <a:solidFill>
                      <a:srgbClr val="000000"/>
                    </a:solidFill>
                    <a:miter lim="800000"/>
                    <a:headEnd/>
                    <a:tailEnd/>
                  </a:ln>
                </p:spPr>
                <p:txBody>
                  <a:bodyPr/>
                  <a:lstStyle/>
                  <a:p>
                    <a:endParaRPr lang="en-GB"/>
                  </a:p>
                </p:txBody>
              </p:sp>
            </p:grpSp>
            <p:grpSp>
              <p:nvGrpSpPr>
                <p:cNvPr id="53419" name="Group 2392"/>
                <p:cNvGrpSpPr>
                  <a:grpSpLocks/>
                </p:cNvGrpSpPr>
                <p:nvPr/>
              </p:nvGrpSpPr>
              <p:grpSpPr bwMode="auto">
                <a:xfrm>
                  <a:off x="4899" y="1247"/>
                  <a:ext cx="24" cy="17"/>
                  <a:chOff x="4899" y="1247"/>
                  <a:chExt cx="24" cy="17"/>
                </a:xfrm>
              </p:grpSpPr>
              <p:sp>
                <p:nvSpPr>
                  <p:cNvPr id="53559" name="Line 2393"/>
                  <p:cNvSpPr>
                    <a:spLocks noChangeShapeType="1"/>
                  </p:cNvSpPr>
                  <p:nvPr/>
                </p:nvSpPr>
                <p:spPr bwMode="auto">
                  <a:xfrm>
                    <a:off x="4903" y="1247"/>
                    <a:ext cx="15" cy="7"/>
                  </a:xfrm>
                  <a:prstGeom prst="line">
                    <a:avLst/>
                  </a:prstGeom>
                  <a:noFill/>
                  <a:ln w="9360">
                    <a:solidFill>
                      <a:srgbClr val="000000"/>
                    </a:solidFill>
                    <a:miter lim="800000"/>
                    <a:headEnd/>
                    <a:tailEnd/>
                  </a:ln>
                </p:spPr>
                <p:txBody>
                  <a:bodyPr/>
                  <a:lstStyle/>
                  <a:p>
                    <a:endParaRPr lang="en-GB"/>
                  </a:p>
                </p:txBody>
              </p:sp>
              <p:sp>
                <p:nvSpPr>
                  <p:cNvPr id="53560" name="Line 2394"/>
                  <p:cNvSpPr>
                    <a:spLocks noChangeShapeType="1"/>
                  </p:cNvSpPr>
                  <p:nvPr/>
                </p:nvSpPr>
                <p:spPr bwMode="auto">
                  <a:xfrm flipH="1">
                    <a:off x="4897" y="1255"/>
                    <a:ext cx="26" cy="9"/>
                  </a:xfrm>
                  <a:prstGeom prst="line">
                    <a:avLst/>
                  </a:prstGeom>
                  <a:noFill/>
                  <a:ln w="9360">
                    <a:solidFill>
                      <a:srgbClr val="000000"/>
                    </a:solidFill>
                    <a:miter lim="800000"/>
                    <a:headEnd/>
                    <a:tailEnd/>
                  </a:ln>
                </p:spPr>
                <p:txBody>
                  <a:bodyPr/>
                  <a:lstStyle/>
                  <a:p>
                    <a:endParaRPr lang="en-GB"/>
                  </a:p>
                </p:txBody>
              </p:sp>
            </p:grpSp>
            <p:grpSp>
              <p:nvGrpSpPr>
                <p:cNvPr id="53433" name="Group 2395"/>
                <p:cNvGrpSpPr>
                  <a:grpSpLocks/>
                </p:cNvGrpSpPr>
                <p:nvPr/>
              </p:nvGrpSpPr>
              <p:grpSpPr bwMode="auto">
                <a:xfrm>
                  <a:off x="4899" y="1267"/>
                  <a:ext cx="24" cy="18"/>
                  <a:chOff x="4899" y="1267"/>
                  <a:chExt cx="24" cy="18"/>
                </a:xfrm>
              </p:grpSpPr>
              <p:sp>
                <p:nvSpPr>
                  <p:cNvPr id="53557" name="Line 2396"/>
                  <p:cNvSpPr>
                    <a:spLocks noChangeShapeType="1"/>
                  </p:cNvSpPr>
                  <p:nvPr/>
                </p:nvSpPr>
                <p:spPr bwMode="auto">
                  <a:xfrm>
                    <a:off x="4903" y="1267"/>
                    <a:ext cx="15" cy="7"/>
                  </a:xfrm>
                  <a:prstGeom prst="line">
                    <a:avLst/>
                  </a:prstGeom>
                  <a:noFill/>
                  <a:ln w="9360">
                    <a:solidFill>
                      <a:srgbClr val="000000"/>
                    </a:solidFill>
                    <a:miter lim="800000"/>
                    <a:headEnd/>
                    <a:tailEnd/>
                  </a:ln>
                </p:spPr>
                <p:txBody>
                  <a:bodyPr/>
                  <a:lstStyle/>
                  <a:p>
                    <a:endParaRPr lang="en-GB"/>
                  </a:p>
                </p:txBody>
              </p:sp>
              <p:sp>
                <p:nvSpPr>
                  <p:cNvPr id="53558" name="Line 2397"/>
                  <p:cNvSpPr>
                    <a:spLocks noChangeShapeType="1"/>
                  </p:cNvSpPr>
                  <p:nvPr/>
                </p:nvSpPr>
                <p:spPr bwMode="auto">
                  <a:xfrm flipH="1">
                    <a:off x="4897" y="1276"/>
                    <a:ext cx="26" cy="9"/>
                  </a:xfrm>
                  <a:prstGeom prst="line">
                    <a:avLst/>
                  </a:prstGeom>
                  <a:noFill/>
                  <a:ln w="9360">
                    <a:solidFill>
                      <a:srgbClr val="000000"/>
                    </a:solidFill>
                    <a:miter lim="800000"/>
                    <a:headEnd/>
                    <a:tailEnd/>
                  </a:ln>
                </p:spPr>
                <p:txBody>
                  <a:bodyPr/>
                  <a:lstStyle/>
                  <a:p>
                    <a:endParaRPr lang="en-GB"/>
                  </a:p>
                </p:txBody>
              </p:sp>
            </p:grpSp>
          </p:grpSp>
        </p:grpSp>
        <p:grpSp>
          <p:nvGrpSpPr>
            <p:cNvPr id="53434" name="Group 2398"/>
            <p:cNvGrpSpPr>
              <a:grpSpLocks/>
            </p:cNvGrpSpPr>
            <p:nvPr/>
          </p:nvGrpSpPr>
          <p:grpSpPr bwMode="auto">
            <a:xfrm>
              <a:off x="4839" y="1293"/>
              <a:ext cx="99" cy="192"/>
              <a:chOff x="4839" y="1293"/>
              <a:chExt cx="99" cy="192"/>
            </a:xfrm>
          </p:grpSpPr>
          <p:sp>
            <p:nvSpPr>
              <p:cNvPr id="53498" name="Oval 2399"/>
              <p:cNvSpPr>
                <a:spLocks noChangeArrowheads="1"/>
              </p:cNvSpPr>
              <p:nvPr/>
            </p:nvSpPr>
            <p:spPr bwMode="auto">
              <a:xfrm rot="10800000">
                <a:off x="4885" y="1457"/>
                <a:ext cx="54" cy="29"/>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3499" name="Line 2400"/>
              <p:cNvSpPr>
                <a:spLocks noChangeShapeType="1"/>
              </p:cNvSpPr>
              <p:nvPr/>
            </p:nvSpPr>
            <p:spPr bwMode="auto">
              <a:xfrm flipV="1">
                <a:off x="4910" y="1425"/>
                <a:ext cx="0" cy="25"/>
              </a:xfrm>
              <a:prstGeom prst="line">
                <a:avLst/>
              </a:prstGeom>
              <a:noFill/>
              <a:ln w="9360">
                <a:solidFill>
                  <a:srgbClr val="000000"/>
                </a:solidFill>
                <a:miter lim="800000"/>
                <a:headEnd/>
                <a:tailEnd/>
              </a:ln>
            </p:spPr>
            <p:txBody>
              <a:bodyPr/>
              <a:lstStyle/>
              <a:p>
                <a:endParaRPr lang="en-GB"/>
              </a:p>
            </p:txBody>
          </p:sp>
          <p:sp>
            <p:nvSpPr>
              <p:cNvPr id="53500" name="Line 2401"/>
              <p:cNvSpPr>
                <a:spLocks noChangeShapeType="1"/>
              </p:cNvSpPr>
              <p:nvPr/>
            </p:nvSpPr>
            <p:spPr bwMode="auto">
              <a:xfrm flipH="1">
                <a:off x="4845" y="1430"/>
                <a:ext cx="69" cy="0"/>
              </a:xfrm>
              <a:prstGeom prst="line">
                <a:avLst/>
              </a:prstGeom>
              <a:noFill/>
              <a:ln w="9360">
                <a:solidFill>
                  <a:srgbClr val="000000"/>
                </a:solidFill>
                <a:miter lim="800000"/>
                <a:headEnd/>
                <a:tailEnd/>
              </a:ln>
            </p:spPr>
            <p:txBody>
              <a:bodyPr/>
              <a:lstStyle/>
              <a:p>
                <a:endParaRPr lang="en-GB"/>
              </a:p>
            </p:txBody>
          </p:sp>
          <p:sp>
            <p:nvSpPr>
              <p:cNvPr id="53501" name="Line 2402"/>
              <p:cNvSpPr>
                <a:spLocks noChangeShapeType="1"/>
              </p:cNvSpPr>
              <p:nvPr/>
            </p:nvSpPr>
            <p:spPr bwMode="auto">
              <a:xfrm flipV="1">
                <a:off x="4851" y="1417"/>
                <a:ext cx="0" cy="17"/>
              </a:xfrm>
              <a:prstGeom prst="line">
                <a:avLst/>
              </a:prstGeom>
              <a:noFill/>
              <a:ln w="9360">
                <a:solidFill>
                  <a:srgbClr val="000000"/>
                </a:solidFill>
                <a:miter lim="800000"/>
                <a:headEnd/>
                <a:tailEnd/>
              </a:ln>
            </p:spPr>
            <p:txBody>
              <a:bodyPr/>
              <a:lstStyle/>
              <a:p>
                <a:endParaRPr lang="en-GB"/>
              </a:p>
            </p:txBody>
          </p:sp>
          <p:sp>
            <p:nvSpPr>
              <p:cNvPr id="53502" name="Line 2403"/>
              <p:cNvSpPr>
                <a:spLocks noChangeShapeType="1"/>
              </p:cNvSpPr>
              <p:nvPr/>
            </p:nvSpPr>
            <p:spPr bwMode="auto">
              <a:xfrm flipV="1">
                <a:off x="4881" y="1417"/>
                <a:ext cx="0" cy="17"/>
              </a:xfrm>
              <a:prstGeom prst="line">
                <a:avLst/>
              </a:prstGeom>
              <a:noFill/>
              <a:ln w="9360">
                <a:solidFill>
                  <a:srgbClr val="000000"/>
                </a:solidFill>
                <a:miter lim="800000"/>
                <a:headEnd/>
                <a:tailEnd/>
              </a:ln>
            </p:spPr>
            <p:txBody>
              <a:bodyPr/>
              <a:lstStyle/>
              <a:p>
                <a:endParaRPr lang="en-GB"/>
              </a:p>
            </p:txBody>
          </p:sp>
          <p:grpSp>
            <p:nvGrpSpPr>
              <p:cNvPr id="53435" name="Group 2404"/>
              <p:cNvGrpSpPr>
                <a:grpSpLocks/>
              </p:cNvGrpSpPr>
              <p:nvPr/>
            </p:nvGrpSpPr>
            <p:grpSpPr bwMode="auto">
              <a:xfrm>
                <a:off x="4869" y="1293"/>
                <a:ext cx="25" cy="132"/>
                <a:chOff x="4869" y="1293"/>
                <a:chExt cx="25" cy="132"/>
              </a:xfrm>
            </p:grpSpPr>
            <p:sp>
              <p:nvSpPr>
                <p:cNvPr id="53524" name="Line 2405"/>
                <p:cNvSpPr>
                  <a:spLocks noChangeShapeType="1"/>
                </p:cNvSpPr>
                <p:nvPr/>
              </p:nvSpPr>
              <p:spPr bwMode="auto">
                <a:xfrm flipV="1">
                  <a:off x="4881" y="1410"/>
                  <a:ext cx="9" cy="16"/>
                </a:xfrm>
                <a:prstGeom prst="line">
                  <a:avLst/>
                </a:prstGeom>
                <a:noFill/>
                <a:ln w="9360">
                  <a:solidFill>
                    <a:srgbClr val="000000"/>
                  </a:solidFill>
                  <a:miter lim="800000"/>
                  <a:headEnd/>
                  <a:tailEnd/>
                </a:ln>
              </p:spPr>
              <p:txBody>
                <a:bodyPr/>
                <a:lstStyle/>
                <a:p>
                  <a:endParaRPr lang="en-GB"/>
                </a:p>
              </p:txBody>
            </p:sp>
            <p:grpSp>
              <p:nvGrpSpPr>
                <p:cNvPr id="53436" name="Group 2406"/>
                <p:cNvGrpSpPr>
                  <a:grpSpLocks/>
                </p:cNvGrpSpPr>
                <p:nvPr/>
              </p:nvGrpSpPr>
              <p:grpSpPr bwMode="auto">
                <a:xfrm>
                  <a:off x="4869" y="1393"/>
                  <a:ext cx="25" cy="25"/>
                  <a:chOff x="4869" y="1393"/>
                  <a:chExt cx="25" cy="25"/>
                </a:xfrm>
              </p:grpSpPr>
              <p:sp>
                <p:nvSpPr>
                  <p:cNvPr id="53541" name="Line 2407"/>
                  <p:cNvSpPr>
                    <a:spLocks noChangeShapeType="1"/>
                  </p:cNvSpPr>
                  <p:nvPr/>
                </p:nvSpPr>
                <p:spPr bwMode="auto">
                  <a:xfrm flipH="1" flipV="1">
                    <a:off x="4868" y="1402"/>
                    <a:ext cx="27" cy="17"/>
                  </a:xfrm>
                  <a:prstGeom prst="line">
                    <a:avLst/>
                  </a:prstGeom>
                  <a:noFill/>
                  <a:ln w="9360">
                    <a:solidFill>
                      <a:srgbClr val="000000"/>
                    </a:solidFill>
                    <a:miter lim="800000"/>
                    <a:headEnd/>
                    <a:tailEnd/>
                  </a:ln>
                </p:spPr>
                <p:txBody>
                  <a:bodyPr/>
                  <a:lstStyle/>
                  <a:p>
                    <a:endParaRPr lang="en-GB"/>
                  </a:p>
                </p:txBody>
              </p:sp>
              <p:sp>
                <p:nvSpPr>
                  <p:cNvPr id="53542" name="Line 2408"/>
                  <p:cNvSpPr>
                    <a:spLocks noChangeShapeType="1"/>
                  </p:cNvSpPr>
                  <p:nvPr/>
                </p:nvSpPr>
                <p:spPr bwMode="auto">
                  <a:xfrm flipV="1">
                    <a:off x="4874" y="1392"/>
                    <a:ext cx="16" cy="19"/>
                  </a:xfrm>
                  <a:prstGeom prst="line">
                    <a:avLst/>
                  </a:prstGeom>
                  <a:noFill/>
                  <a:ln w="9360">
                    <a:solidFill>
                      <a:srgbClr val="000000"/>
                    </a:solidFill>
                    <a:miter lim="800000"/>
                    <a:headEnd/>
                    <a:tailEnd/>
                  </a:ln>
                </p:spPr>
                <p:txBody>
                  <a:bodyPr/>
                  <a:lstStyle/>
                  <a:p>
                    <a:endParaRPr lang="en-GB"/>
                  </a:p>
                </p:txBody>
              </p:sp>
            </p:grpSp>
            <p:grpSp>
              <p:nvGrpSpPr>
                <p:cNvPr id="53437" name="Group 2409"/>
                <p:cNvGrpSpPr>
                  <a:grpSpLocks/>
                </p:cNvGrpSpPr>
                <p:nvPr/>
              </p:nvGrpSpPr>
              <p:grpSpPr bwMode="auto">
                <a:xfrm>
                  <a:off x="4869" y="1372"/>
                  <a:ext cx="25" cy="25"/>
                  <a:chOff x="4869" y="1372"/>
                  <a:chExt cx="25" cy="25"/>
                </a:xfrm>
              </p:grpSpPr>
              <p:sp>
                <p:nvSpPr>
                  <p:cNvPr id="53539" name="Line 2410"/>
                  <p:cNvSpPr>
                    <a:spLocks noChangeShapeType="1"/>
                  </p:cNvSpPr>
                  <p:nvPr/>
                </p:nvSpPr>
                <p:spPr bwMode="auto">
                  <a:xfrm flipH="1" flipV="1">
                    <a:off x="4868" y="1382"/>
                    <a:ext cx="27" cy="17"/>
                  </a:xfrm>
                  <a:prstGeom prst="line">
                    <a:avLst/>
                  </a:prstGeom>
                  <a:noFill/>
                  <a:ln w="9360">
                    <a:solidFill>
                      <a:srgbClr val="000000"/>
                    </a:solidFill>
                    <a:miter lim="800000"/>
                    <a:headEnd/>
                    <a:tailEnd/>
                  </a:ln>
                </p:spPr>
                <p:txBody>
                  <a:bodyPr/>
                  <a:lstStyle/>
                  <a:p>
                    <a:endParaRPr lang="en-GB"/>
                  </a:p>
                </p:txBody>
              </p:sp>
              <p:sp>
                <p:nvSpPr>
                  <p:cNvPr id="53540" name="Line 2411"/>
                  <p:cNvSpPr>
                    <a:spLocks noChangeShapeType="1"/>
                  </p:cNvSpPr>
                  <p:nvPr/>
                </p:nvSpPr>
                <p:spPr bwMode="auto">
                  <a:xfrm flipV="1">
                    <a:off x="4874" y="1372"/>
                    <a:ext cx="16" cy="19"/>
                  </a:xfrm>
                  <a:prstGeom prst="line">
                    <a:avLst/>
                  </a:prstGeom>
                  <a:noFill/>
                  <a:ln w="9360">
                    <a:solidFill>
                      <a:srgbClr val="000000"/>
                    </a:solidFill>
                    <a:miter lim="800000"/>
                    <a:headEnd/>
                    <a:tailEnd/>
                  </a:ln>
                </p:spPr>
                <p:txBody>
                  <a:bodyPr/>
                  <a:lstStyle/>
                  <a:p>
                    <a:endParaRPr lang="en-GB"/>
                  </a:p>
                </p:txBody>
              </p:sp>
            </p:grpSp>
            <p:grpSp>
              <p:nvGrpSpPr>
                <p:cNvPr id="53438" name="Group 2412"/>
                <p:cNvGrpSpPr>
                  <a:grpSpLocks/>
                </p:cNvGrpSpPr>
                <p:nvPr/>
              </p:nvGrpSpPr>
              <p:grpSpPr bwMode="auto">
                <a:xfrm>
                  <a:off x="4869" y="1353"/>
                  <a:ext cx="25" cy="25"/>
                  <a:chOff x="4869" y="1353"/>
                  <a:chExt cx="25" cy="25"/>
                </a:xfrm>
              </p:grpSpPr>
              <p:sp>
                <p:nvSpPr>
                  <p:cNvPr id="53537" name="Line 2413"/>
                  <p:cNvSpPr>
                    <a:spLocks noChangeShapeType="1"/>
                  </p:cNvSpPr>
                  <p:nvPr/>
                </p:nvSpPr>
                <p:spPr bwMode="auto">
                  <a:xfrm flipH="1" flipV="1">
                    <a:off x="4868" y="1362"/>
                    <a:ext cx="27" cy="17"/>
                  </a:xfrm>
                  <a:prstGeom prst="line">
                    <a:avLst/>
                  </a:prstGeom>
                  <a:noFill/>
                  <a:ln w="9360">
                    <a:solidFill>
                      <a:srgbClr val="000000"/>
                    </a:solidFill>
                    <a:miter lim="800000"/>
                    <a:headEnd/>
                    <a:tailEnd/>
                  </a:ln>
                </p:spPr>
                <p:txBody>
                  <a:bodyPr/>
                  <a:lstStyle/>
                  <a:p>
                    <a:endParaRPr lang="en-GB"/>
                  </a:p>
                </p:txBody>
              </p:sp>
              <p:sp>
                <p:nvSpPr>
                  <p:cNvPr id="53538" name="Line 2414"/>
                  <p:cNvSpPr>
                    <a:spLocks noChangeShapeType="1"/>
                  </p:cNvSpPr>
                  <p:nvPr/>
                </p:nvSpPr>
                <p:spPr bwMode="auto">
                  <a:xfrm flipV="1">
                    <a:off x="4874" y="1352"/>
                    <a:ext cx="16" cy="19"/>
                  </a:xfrm>
                  <a:prstGeom prst="line">
                    <a:avLst/>
                  </a:prstGeom>
                  <a:noFill/>
                  <a:ln w="9360">
                    <a:solidFill>
                      <a:srgbClr val="000000"/>
                    </a:solidFill>
                    <a:miter lim="800000"/>
                    <a:headEnd/>
                    <a:tailEnd/>
                  </a:ln>
                </p:spPr>
                <p:txBody>
                  <a:bodyPr/>
                  <a:lstStyle/>
                  <a:p>
                    <a:endParaRPr lang="en-GB"/>
                  </a:p>
                </p:txBody>
              </p:sp>
            </p:grpSp>
            <p:grpSp>
              <p:nvGrpSpPr>
                <p:cNvPr id="55557" name="Group 2415"/>
                <p:cNvGrpSpPr>
                  <a:grpSpLocks/>
                </p:cNvGrpSpPr>
                <p:nvPr/>
              </p:nvGrpSpPr>
              <p:grpSpPr bwMode="auto">
                <a:xfrm>
                  <a:off x="4869" y="1333"/>
                  <a:ext cx="25" cy="25"/>
                  <a:chOff x="4869" y="1333"/>
                  <a:chExt cx="25" cy="25"/>
                </a:xfrm>
              </p:grpSpPr>
              <p:sp>
                <p:nvSpPr>
                  <p:cNvPr id="53535" name="Line 2416"/>
                  <p:cNvSpPr>
                    <a:spLocks noChangeShapeType="1"/>
                  </p:cNvSpPr>
                  <p:nvPr/>
                </p:nvSpPr>
                <p:spPr bwMode="auto">
                  <a:xfrm flipH="1" flipV="1">
                    <a:off x="4868" y="1342"/>
                    <a:ext cx="27" cy="17"/>
                  </a:xfrm>
                  <a:prstGeom prst="line">
                    <a:avLst/>
                  </a:prstGeom>
                  <a:noFill/>
                  <a:ln w="9360">
                    <a:solidFill>
                      <a:srgbClr val="000000"/>
                    </a:solidFill>
                    <a:miter lim="800000"/>
                    <a:headEnd/>
                    <a:tailEnd/>
                  </a:ln>
                </p:spPr>
                <p:txBody>
                  <a:bodyPr/>
                  <a:lstStyle/>
                  <a:p>
                    <a:endParaRPr lang="en-GB"/>
                  </a:p>
                </p:txBody>
              </p:sp>
              <p:sp>
                <p:nvSpPr>
                  <p:cNvPr id="53536" name="Line 2417"/>
                  <p:cNvSpPr>
                    <a:spLocks noChangeShapeType="1"/>
                  </p:cNvSpPr>
                  <p:nvPr/>
                </p:nvSpPr>
                <p:spPr bwMode="auto">
                  <a:xfrm flipV="1">
                    <a:off x="4874" y="1332"/>
                    <a:ext cx="16" cy="19"/>
                  </a:xfrm>
                  <a:prstGeom prst="line">
                    <a:avLst/>
                  </a:prstGeom>
                  <a:noFill/>
                  <a:ln w="9360">
                    <a:solidFill>
                      <a:srgbClr val="000000"/>
                    </a:solidFill>
                    <a:miter lim="800000"/>
                    <a:headEnd/>
                    <a:tailEnd/>
                  </a:ln>
                </p:spPr>
                <p:txBody>
                  <a:bodyPr/>
                  <a:lstStyle/>
                  <a:p>
                    <a:endParaRPr lang="en-GB"/>
                  </a:p>
                </p:txBody>
              </p:sp>
            </p:grpSp>
            <p:grpSp>
              <p:nvGrpSpPr>
                <p:cNvPr id="55558" name="Group 2418"/>
                <p:cNvGrpSpPr>
                  <a:grpSpLocks/>
                </p:cNvGrpSpPr>
                <p:nvPr/>
              </p:nvGrpSpPr>
              <p:grpSpPr bwMode="auto">
                <a:xfrm>
                  <a:off x="4869" y="1313"/>
                  <a:ext cx="25" cy="24"/>
                  <a:chOff x="4869" y="1313"/>
                  <a:chExt cx="25" cy="24"/>
                </a:xfrm>
              </p:grpSpPr>
              <p:sp>
                <p:nvSpPr>
                  <p:cNvPr id="53533" name="Line 2419"/>
                  <p:cNvSpPr>
                    <a:spLocks noChangeShapeType="1"/>
                  </p:cNvSpPr>
                  <p:nvPr/>
                </p:nvSpPr>
                <p:spPr bwMode="auto">
                  <a:xfrm flipH="1" flipV="1">
                    <a:off x="4868" y="1321"/>
                    <a:ext cx="27" cy="17"/>
                  </a:xfrm>
                  <a:prstGeom prst="line">
                    <a:avLst/>
                  </a:prstGeom>
                  <a:noFill/>
                  <a:ln w="9360">
                    <a:solidFill>
                      <a:srgbClr val="000000"/>
                    </a:solidFill>
                    <a:miter lim="800000"/>
                    <a:headEnd/>
                    <a:tailEnd/>
                  </a:ln>
                </p:spPr>
                <p:txBody>
                  <a:bodyPr/>
                  <a:lstStyle/>
                  <a:p>
                    <a:endParaRPr lang="en-GB"/>
                  </a:p>
                </p:txBody>
              </p:sp>
              <p:sp>
                <p:nvSpPr>
                  <p:cNvPr id="53534" name="Line 2420"/>
                  <p:cNvSpPr>
                    <a:spLocks noChangeShapeType="1"/>
                  </p:cNvSpPr>
                  <p:nvPr/>
                </p:nvSpPr>
                <p:spPr bwMode="auto">
                  <a:xfrm flipV="1">
                    <a:off x="4874" y="1313"/>
                    <a:ext cx="16" cy="19"/>
                  </a:xfrm>
                  <a:prstGeom prst="line">
                    <a:avLst/>
                  </a:prstGeom>
                  <a:noFill/>
                  <a:ln w="9360">
                    <a:solidFill>
                      <a:srgbClr val="000000"/>
                    </a:solidFill>
                    <a:miter lim="800000"/>
                    <a:headEnd/>
                    <a:tailEnd/>
                  </a:ln>
                </p:spPr>
                <p:txBody>
                  <a:bodyPr/>
                  <a:lstStyle/>
                  <a:p>
                    <a:endParaRPr lang="en-GB"/>
                  </a:p>
                </p:txBody>
              </p:sp>
            </p:grpSp>
            <p:grpSp>
              <p:nvGrpSpPr>
                <p:cNvPr id="55559" name="Group 2421"/>
                <p:cNvGrpSpPr>
                  <a:grpSpLocks/>
                </p:cNvGrpSpPr>
                <p:nvPr/>
              </p:nvGrpSpPr>
              <p:grpSpPr bwMode="auto">
                <a:xfrm>
                  <a:off x="4869" y="1293"/>
                  <a:ext cx="25" cy="25"/>
                  <a:chOff x="4869" y="1293"/>
                  <a:chExt cx="25" cy="25"/>
                </a:xfrm>
              </p:grpSpPr>
              <p:sp>
                <p:nvSpPr>
                  <p:cNvPr id="53531" name="Line 2422"/>
                  <p:cNvSpPr>
                    <a:spLocks noChangeShapeType="1"/>
                  </p:cNvSpPr>
                  <p:nvPr/>
                </p:nvSpPr>
                <p:spPr bwMode="auto">
                  <a:xfrm flipH="1" flipV="1">
                    <a:off x="4868" y="1302"/>
                    <a:ext cx="27" cy="17"/>
                  </a:xfrm>
                  <a:prstGeom prst="line">
                    <a:avLst/>
                  </a:prstGeom>
                  <a:noFill/>
                  <a:ln w="9360">
                    <a:solidFill>
                      <a:srgbClr val="000000"/>
                    </a:solidFill>
                    <a:miter lim="800000"/>
                    <a:headEnd/>
                    <a:tailEnd/>
                  </a:ln>
                </p:spPr>
                <p:txBody>
                  <a:bodyPr/>
                  <a:lstStyle/>
                  <a:p>
                    <a:endParaRPr lang="en-GB"/>
                  </a:p>
                </p:txBody>
              </p:sp>
              <p:sp>
                <p:nvSpPr>
                  <p:cNvPr id="53532" name="Line 2423"/>
                  <p:cNvSpPr>
                    <a:spLocks noChangeShapeType="1"/>
                  </p:cNvSpPr>
                  <p:nvPr/>
                </p:nvSpPr>
                <p:spPr bwMode="auto">
                  <a:xfrm flipV="1">
                    <a:off x="4874" y="1292"/>
                    <a:ext cx="16" cy="19"/>
                  </a:xfrm>
                  <a:prstGeom prst="line">
                    <a:avLst/>
                  </a:prstGeom>
                  <a:noFill/>
                  <a:ln w="9360">
                    <a:solidFill>
                      <a:srgbClr val="000000"/>
                    </a:solidFill>
                    <a:miter lim="800000"/>
                    <a:headEnd/>
                    <a:tailEnd/>
                  </a:ln>
                </p:spPr>
                <p:txBody>
                  <a:bodyPr/>
                  <a:lstStyle/>
                  <a:p>
                    <a:endParaRPr lang="en-GB"/>
                  </a:p>
                </p:txBody>
              </p:sp>
            </p:grpSp>
          </p:grpSp>
          <p:grpSp>
            <p:nvGrpSpPr>
              <p:cNvPr id="55560" name="Group 2424"/>
              <p:cNvGrpSpPr>
                <a:grpSpLocks/>
              </p:cNvGrpSpPr>
              <p:nvPr/>
            </p:nvGrpSpPr>
            <p:grpSpPr bwMode="auto">
              <a:xfrm>
                <a:off x="4839" y="1293"/>
                <a:ext cx="25" cy="132"/>
                <a:chOff x="4839" y="1293"/>
                <a:chExt cx="25" cy="132"/>
              </a:xfrm>
            </p:grpSpPr>
            <p:sp>
              <p:nvSpPr>
                <p:cNvPr id="53505" name="Line 2425"/>
                <p:cNvSpPr>
                  <a:spLocks noChangeShapeType="1"/>
                </p:cNvSpPr>
                <p:nvPr/>
              </p:nvSpPr>
              <p:spPr bwMode="auto">
                <a:xfrm flipV="1">
                  <a:off x="4851" y="1410"/>
                  <a:ext cx="9" cy="16"/>
                </a:xfrm>
                <a:prstGeom prst="line">
                  <a:avLst/>
                </a:prstGeom>
                <a:noFill/>
                <a:ln w="9360">
                  <a:solidFill>
                    <a:srgbClr val="000000"/>
                  </a:solidFill>
                  <a:miter lim="800000"/>
                  <a:headEnd/>
                  <a:tailEnd/>
                </a:ln>
              </p:spPr>
              <p:txBody>
                <a:bodyPr/>
                <a:lstStyle/>
                <a:p>
                  <a:endParaRPr lang="en-GB"/>
                </a:p>
              </p:txBody>
            </p:sp>
            <p:grpSp>
              <p:nvGrpSpPr>
                <p:cNvPr id="55561" name="Group 2426"/>
                <p:cNvGrpSpPr>
                  <a:grpSpLocks/>
                </p:cNvGrpSpPr>
                <p:nvPr/>
              </p:nvGrpSpPr>
              <p:grpSpPr bwMode="auto">
                <a:xfrm>
                  <a:off x="4839" y="1393"/>
                  <a:ext cx="25" cy="25"/>
                  <a:chOff x="4839" y="1393"/>
                  <a:chExt cx="25" cy="25"/>
                </a:xfrm>
              </p:grpSpPr>
              <p:sp>
                <p:nvSpPr>
                  <p:cNvPr id="53522" name="Line 2427"/>
                  <p:cNvSpPr>
                    <a:spLocks noChangeShapeType="1"/>
                  </p:cNvSpPr>
                  <p:nvPr/>
                </p:nvSpPr>
                <p:spPr bwMode="auto">
                  <a:xfrm flipH="1" flipV="1">
                    <a:off x="4838" y="1402"/>
                    <a:ext cx="27" cy="17"/>
                  </a:xfrm>
                  <a:prstGeom prst="line">
                    <a:avLst/>
                  </a:prstGeom>
                  <a:noFill/>
                  <a:ln w="9360">
                    <a:solidFill>
                      <a:srgbClr val="000000"/>
                    </a:solidFill>
                    <a:miter lim="800000"/>
                    <a:headEnd/>
                    <a:tailEnd/>
                  </a:ln>
                </p:spPr>
                <p:txBody>
                  <a:bodyPr/>
                  <a:lstStyle/>
                  <a:p>
                    <a:endParaRPr lang="en-GB"/>
                  </a:p>
                </p:txBody>
              </p:sp>
              <p:sp>
                <p:nvSpPr>
                  <p:cNvPr id="53523" name="Line 2428"/>
                  <p:cNvSpPr>
                    <a:spLocks noChangeShapeType="1"/>
                  </p:cNvSpPr>
                  <p:nvPr/>
                </p:nvSpPr>
                <p:spPr bwMode="auto">
                  <a:xfrm flipV="1">
                    <a:off x="4844" y="1392"/>
                    <a:ext cx="16" cy="19"/>
                  </a:xfrm>
                  <a:prstGeom prst="line">
                    <a:avLst/>
                  </a:prstGeom>
                  <a:noFill/>
                  <a:ln w="9360">
                    <a:solidFill>
                      <a:srgbClr val="000000"/>
                    </a:solidFill>
                    <a:miter lim="800000"/>
                    <a:headEnd/>
                    <a:tailEnd/>
                  </a:ln>
                </p:spPr>
                <p:txBody>
                  <a:bodyPr/>
                  <a:lstStyle/>
                  <a:p>
                    <a:endParaRPr lang="en-GB"/>
                  </a:p>
                </p:txBody>
              </p:sp>
            </p:grpSp>
            <p:grpSp>
              <p:nvGrpSpPr>
                <p:cNvPr id="55562" name="Group 2429"/>
                <p:cNvGrpSpPr>
                  <a:grpSpLocks/>
                </p:cNvGrpSpPr>
                <p:nvPr/>
              </p:nvGrpSpPr>
              <p:grpSpPr bwMode="auto">
                <a:xfrm>
                  <a:off x="4839" y="1372"/>
                  <a:ext cx="25" cy="25"/>
                  <a:chOff x="4839" y="1372"/>
                  <a:chExt cx="25" cy="25"/>
                </a:xfrm>
              </p:grpSpPr>
              <p:sp>
                <p:nvSpPr>
                  <p:cNvPr id="53520" name="Line 2430"/>
                  <p:cNvSpPr>
                    <a:spLocks noChangeShapeType="1"/>
                  </p:cNvSpPr>
                  <p:nvPr/>
                </p:nvSpPr>
                <p:spPr bwMode="auto">
                  <a:xfrm flipH="1" flipV="1">
                    <a:off x="4838" y="1382"/>
                    <a:ext cx="27" cy="17"/>
                  </a:xfrm>
                  <a:prstGeom prst="line">
                    <a:avLst/>
                  </a:prstGeom>
                  <a:noFill/>
                  <a:ln w="9360">
                    <a:solidFill>
                      <a:srgbClr val="000000"/>
                    </a:solidFill>
                    <a:miter lim="800000"/>
                    <a:headEnd/>
                    <a:tailEnd/>
                  </a:ln>
                </p:spPr>
                <p:txBody>
                  <a:bodyPr/>
                  <a:lstStyle/>
                  <a:p>
                    <a:endParaRPr lang="en-GB"/>
                  </a:p>
                </p:txBody>
              </p:sp>
              <p:sp>
                <p:nvSpPr>
                  <p:cNvPr id="53521" name="Line 2431"/>
                  <p:cNvSpPr>
                    <a:spLocks noChangeShapeType="1"/>
                  </p:cNvSpPr>
                  <p:nvPr/>
                </p:nvSpPr>
                <p:spPr bwMode="auto">
                  <a:xfrm flipV="1">
                    <a:off x="4844" y="1372"/>
                    <a:ext cx="16" cy="19"/>
                  </a:xfrm>
                  <a:prstGeom prst="line">
                    <a:avLst/>
                  </a:prstGeom>
                  <a:noFill/>
                  <a:ln w="9360">
                    <a:solidFill>
                      <a:srgbClr val="000000"/>
                    </a:solidFill>
                    <a:miter lim="800000"/>
                    <a:headEnd/>
                    <a:tailEnd/>
                  </a:ln>
                </p:spPr>
                <p:txBody>
                  <a:bodyPr/>
                  <a:lstStyle/>
                  <a:p>
                    <a:endParaRPr lang="en-GB"/>
                  </a:p>
                </p:txBody>
              </p:sp>
            </p:grpSp>
            <p:grpSp>
              <p:nvGrpSpPr>
                <p:cNvPr id="55580" name="Group 2432"/>
                <p:cNvGrpSpPr>
                  <a:grpSpLocks/>
                </p:cNvGrpSpPr>
                <p:nvPr/>
              </p:nvGrpSpPr>
              <p:grpSpPr bwMode="auto">
                <a:xfrm>
                  <a:off x="4839" y="1353"/>
                  <a:ext cx="25" cy="25"/>
                  <a:chOff x="4839" y="1353"/>
                  <a:chExt cx="25" cy="25"/>
                </a:xfrm>
              </p:grpSpPr>
              <p:sp>
                <p:nvSpPr>
                  <p:cNvPr id="53518" name="Line 2433"/>
                  <p:cNvSpPr>
                    <a:spLocks noChangeShapeType="1"/>
                  </p:cNvSpPr>
                  <p:nvPr/>
                </p:nvSpPr>
                <p:spPr bwMode="auto">
                  <a:xfrm flipH="1" flipV="1">
                    <a:off x="4838" y="1362"/>
                    <a:ext cx="27" cy="17"/>
                  </a:xfrm>
                  <a:prstGeom prst="line">
                    <a:avLst/>
                  </a:prstGeom>
                  <a:noFill/>
                  <a:ln w="9360">
                    <a:solidFill>
                      <a:srgbClr val="000000"/>
                    </a:solidFill>
                    <a:miter lim="800000"/>
                    <a:headEnd/>
                    <a:tailEnd/>
                  </a:ln>
                </p:spPr>
                <p:txBody>
                  <a:bodyPr/>
                  <a:lstStyle/>
                  <a:p>
                    <a:endParaRPr lang="en-GB"/>
                  </a:p>
                </p:txBody>
              </p:sp>
              <p:sp>
                <p:nvSpPr>
                  <p:cNvPr id="53519" name="Line 2434"/>
                  <p:cNvSpPr>
                    <a:spLocks noChangeShapeType="1"/>
                  </p:cNvSpPr>
                  <p:nvPr/>
                </p:nvSpPr>
                <p:spPr bwMode="auto">
                  <a:xfrm flipV="1">
                    <a:off x="4844" y="1352"/>
                    <a:ext cx="16" cy="19"/>
                  </a:xfrm>
                  <a:prstGeom prst="line">
                    <a:avLst/>
                  </a:prstGeom>
                  <a:noFill/>
                  <a:ln w="9360">
                    <a:solidFill>
                      <a:srgbClr val="000000"/>
                    </a:solidFill>
                    <a:miter lim="800000"/>
                    <a:headEnd/>
                    <a:tailEnd/>
                  </a:ln>
                </p:spPr>
                <p:txBody>
                  <a:bodyPr/>
                  <a:lstStyle/>
                  <a:p>
                    <a:endParaRPr lang="en-GB"/>
                  </a:p>
                </p:txBody>
              </p:sp>
            </p:grpSp>
            <p:grpSp>
              <p:nvGrpSpPr>
                <p:cNvPr id="55581" name="Group 2435"/>
                <p:cNvGrpSpPr>
                  <a:grpSpLocks/>
                </p:cNvGrpSpPr>
                <p:nvPr/>
              </p:nvGrpSpPr>
              <p:grpSpPr bwMode="auto">
                <a:xfrm>
                  <a:off x="4839" y="1333"/>
                  <a:ext cx="25" cy="25"/>
                  <a:chOff x="4839" y="1333"/>
                  <a:chExt cx="25" cy="25"/>
                </a:xfrm>
              </p:grpSpPr>
              <p:sp>
                <p:nvSpPr>
                  <p:cNvPr id="53516" name="Line 2436"/>
                  <p:cNvSpPr>
                    <a:spLocks noChangeShapeType="1"/>
                  </p:cNvSpPr>
                  <p:nvPr/>
                </p:nvSpPr>
                <p:spPr bwMode="auto">
                  <a:xfrm flipH="1" flipV="1">
                    <a:off x="4838" y="1342"/>
                    <a:ext cx="27" cy="17"/>
                  </a:xfrm>
                  <a:prstGeom prst="line">
                    <a:avLst/>
                  </a:prstGeom>
                  <a:noFill/>
                  <a:ln w="9360">
                    <a:solidFill>
                      <a:srgbClr val="000000"/>
                    </a:solidFill>
                    <a:miter lim="800000"/>
                    <a:headEnd/>
                    <a:tailEnd/>
                  </a:ln>
                </p:spPr>
                <p:txBody>
                  <a:bodyPr/>
                  <a:lstStyle/>
                  <a:p>
                    <a:endParaRPr lang="en-GB"/>
                  </a:p>
                </p:txBody>
              </p:sp>
              <p:sp>
                <p:nvSpPr>
                  <p:cNvPr id="53517" name="Line 2437"/>
                  <p:cNvSpPr>
                    <a:spLocks noChangeShapeType="1"/>
                  </p:cNvSpPr>
                  <p:nvPr/>
                </p:nvSpPr>
                <p:spPr bwMode="auto">
                  <a:xfrm flipV="1">
                    <a:off x="4844" y="1332"/>
                    <a:ext cx="16" cy="19"/>
                  </a:xfrm>
                  <a:prstGeom prst="line">
                    <a:avLst/>
                  </a:prstGeom>
                  <a:noFill/>
                  <a:ln w="9360">
                    <a:solidFill>
                      <a:srgbClr val="000000"/>
                    </a:solidFill>
                    <a:miter lim="800000"/>
                    <a:headEnd/>
                    <a:tailEnd/>
                  </a:ln>
                </p:spPr>
                <p:txBody>
                  <a:bodyPr/>
                  <a:lstStyle/>
                  <a:p>
                    <a:endParaRPr lang="en-GB"/>
                  </a:p>
                </p:txBody>
              </p:sp>
            </p:grpSp>
            <p:grpSp>
              <p:nvGrpSpPr>
                <p:cNvPr id="55583" name="Group 2438"/>
                <p:cNvGrpSpPr>
                  <a:grpSpLocks/>
                </p:cNvGrpSpPr>
                <p:nvPr/>
              </p:nvGrpSpPr>
              <p:grpSpPr bwMode="auto">
                <a:xfrm>
                  <a:off x="4839" y="1313"/>
                  <a:ext cx="25" cy="24"/>
                  <a:chOff x="4839" y="1313"/>
                  <a:chExt cx="25" cy="24"/>
                </a:xfrm>
              </p:grpSpPr>
              <p:sp>
                <p:nvSpPr>
                  <p:cNvPr id="53514" name="Line 2439"/>
                  <p:cNvSpPr>
                    <a:spLocks noChangeShapeType="1"/>
                  </p:cNvSpPr>
                  <p:nvPr/>
                </p:nvSpPr>
                <p:spPr bwMode="auto">
                  <a:xfrm flipH="1" flipV="1">
                    <a:off x="4838" y="1321"/>
                    <a:ext cx="27" cy="17"/>
                  </a:xfrm>
                  <a:prstGeom prst="line">
                    <a:avLst/>
                  </a:prstGeom>
                  <a:noFill/>
                  <a:ln w="9360">
                    <a:solidFill>
                      <a:srgbClr val="000000"/>
                    </a:solidFill>
                    <a:miter lim="800000"/>
                    <a:headEnd/>
                    <a:tailEnd/>
                  </a:ln>
                </p:spPr>
                <p:txBody>
                  <a:bodyPr/>
                  <a:lstStyle/>
                  <a:p>
                    <a:endParaRPr lang="en-GB"/>
                  </a:p>
                </p:txBody>
              </p:sp>
              <p:sp>
                <p:nvSpPr>
                  <p:cNvPr id="53515" name="Line 2440"/>
                  <p:cNvSpPr>
                    <a:spLocks noChangeShapeType="1"/>
                  </p:cNvSpPr>
                  <p:nvPr/>
                </p:nvSpPr>
                <p:spPr bwMode="auto">
                  <a:xfrm flipV="1">
                    <a:off x="4844" y="1313"/>
                    <a:ext cx="16" cy="19"/>
                  </a:xfrm>
                  <a:prstGeom prst="line">
                    <a:avLst/>
                  </a:prstGeom>
                  <a:noFill/>
                  <a:ln w="9360">
                    <a:solidFill>
                      <a:srgbClr val="000000"/>
                    </a:solidFill>
                    <a:miter lim="800000"/>
                    <a:headEnd/>
                    <a:tailEnd/>
                  </a:ln>
                </p:spPr>
                <p:txBody>
                  <a:bodyPr/>
                  <a:lstStyle/>
                  <a:p>
                    <a:endParaRPr lang="en-GB"/>
                  </a:p>
                </p:txBody>
              </p:sp>
            </p:grpSp>
            <p:grpSp>
              <p:nvGrpSpPr>
                <p:cNvPr id="53456" name="Group 2441"/>
                <p:cNvGrpSpPr>
                  <a:grpSpLocks/>
                </p:cNvGrpSpPr>
                <p:nvPr/>
              </p:nvGrpSpPr>
              <p:grpSpPr bwMode="auto">
                <a:xfrm>
                  <a:off x="4839" y="1293"/>
                  <a:ext cx="25" cy="25"/>
                  <a:chOff x="4839" y="1293"/>
                  <a:chExt cx="25" cy="25"/>
                </a:xfrm>
              </p:grpSpPr>
              <p:sp>
                <p:nvSpPr>
                  <p:cNvPr id="53512" name="Line 2442"/>
                  <p:cNvSpPr>
                    <a:spLocks noChangeShapeType="1"/>
                  </p:cNvSpPr>
                  <p:nvPr/>
                </p:nvSpPr>
                <p:spPr bwMode="auto">
                  <a:xfrm flipH="1" flipV="1">
                    <a:off x="4838" y="1302"/>
                    <a:ext cx="27" cy="17"/>
                  </a:xfrm>
                  <a:prstGeom prst="line">
                    <a:avLst/>
                  </a:prstGeom>
                  <a:noFill/>
                  <a:ln w="9360">
                    <a:solidFill>
                      <a:srgbClr val="000000"/>
                    </a:solidFill>
                    <a:miter lim="800000"/>
                    <a:headEnd/>
                    <a:tailEnd/>
                  </a:ln>
                </p:spPr>
                <p:txBody>
                  <a:bodyPr/>
                  <a:lstStyle/>
                  <a:p>
                    <a:endParaRPr lang="en-GB"/>
                  </a:p>
                </p:txBody>
              </p:sp>
              <p:sp>
                <p:nvSpPr>
                  <p:cNvPr id="53513" name="Line 2443"/>
                  <p:cNvSpPr>
                    <a:spLocks noChangeShapeType="1"/>
                  </p:cNvSpPr>
                  <p:nvPr/>
                </p:nvSpPr>
                <p:spPr bwMode="auto">
                  <a:xfrm flipV="1">
                    <a:off x="4844" y="1292"/>
                    <a:ext cx="16" cy="19"/>
                  </a:xfrm>
                  <a:prstGeom prst="line">
                    <a:avLst/>
                  </a:prstGeom>
                  <a:noFill/>
                  <a:ln w="9360">
                    <a:solidFill>
                      <a:srgbClr val="000000"/>
                    </a:solidFill>
                    <a:miter lim="800000"/>
                    <a:headEnd/>
                    <a:tailEnd/>
                  </a:ln>
                </p:spPr>
                <p:txBody>
                  <a:bodyPr/>
                  <a:lstStyle/>
                  <a:p>
                    <a:endParaRPr lang="en-GB"/>
                  </a:p>
                </p:txBody>
              </p:sp>
            </p:grpSp>
          </p:grpSp>
        </p:grpSp>
      </p:grpSp>
      <p:grpSp>
        <p:nvGrpSpPr>
          <p:cNvPr id="53457" name="Group 2444"/>
          <p:cNvGrpSpPr>
            <a:grpSpLocks/>
          </p:cNvGrpSpPr>
          <p:nvPr/>
        </p:nvGrpSpPr>
        <p:grpSpPr bwMode="auto">
          <a:xfrm>
            <a:off x="7843838" y="1754188"/>
            <a:ext cx="182562" cy="603250"/>
            <a:chOff x="4941" y="1105"/>
            <a:chExt cx="115" cy="380"/>
          </a:xfrm>
        </p:grpSpPr>
        <p:grpSp>
          <p:nvGrpSpPr>
            <p:cNvPr id="53459" name="Group 2445"/>
            <p:cNvGrpSpPr>
              <a:grpSpLocks/>
            </p:cNvGrpSpPr>
            <p:nvPr/>
          </p:nvGrpSpPr>
          <p:grpSpPr bwMode="auto">
            <a:xfrm>
              <a:off x="4941" y="1105"/>
              <a:ext cx="99" cy="180"/>
              <a:chOff x="4941" y="1105"/>
              <a:chExt cx="99" cy="180"/>
            </a:xfrm>
          </p:grpSpPr>
          <p:sp>
            <p:nvSpPr>
              <p:cNvPr id="53451" name="Oval 2446"/>
              <p:cNvSpPr>
                <a:spLocks noChangeArrowheads="1"/>
              </p:cNvSpPr>
              <p:nvPr/>
            </p:nvSpPr>
            <p:spPr bwMode="auto">
              <a:xfrm>
                <a:off x="4941" y="1105"/>
                <a:ext cx="54" cy="29"/>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3452" name="Line 2447"/>
              <p:cNvSpPr>
                <a:spLocks noChangeShapeType="1"/>
              </p:cNvSpPr>
              <p:nvPr/>
            </p:nvSpPr>
            <p:spPr bwMode="auto">
              <a:xfrm>
                <a:off x="4971" y="1136"/>
                <a:ext cx="0" cy="14"/>
              </a:xfrm>
              <a:prstGeom prst="line">
                <a:avLst/>
              </a:prstGeom>
              <a:noFill/>
              <a:ln w="9360">
                <a:solidFill>
                  <a:srgbClr val="000000"/>
                </a:solidFill>
                <a:miter lim="800000"/>
                <a:headEnd/>
                <a:tailEnd/>
              </a:ln>
            </p:spPr>
            <p:txBody>
              <a:bodyPr/>
              <a:lstStyle/>
              <a:p>
                <a:endParaRPr lang="en-GB"/>
              </a:p>
            </p:txBody>
          </p:sp>
          <p:sp>
            <p:nvSpPr>
              <p:cNvPr id="53453" name="Line 2448"/>
              <p:cNvSpPr>
                <a:spLocks noChangeShapeType="1"/>
              </p:cNvSpPr>
              <p:nvPr/>
            </p:nvSpPr>
            <p:spPr bwMode="auto">
              <a:xfrm>
                <a:off x="4971" y="1152"/>
                <a:ext cx="58" cy="0"/>
              </a:xfrm>
              <a:prstGeom prst="line">
                <a:avLst/>
              </a:prstGeom>
              <a:noFill/>
              <a:ln w="9360">
                <a:solidFill>
                  <a:srgbClr val="000000"/>
                </a:solidFill>
                <a:miter lim="800000"/>
                <a:headEnd/>
                <a:tailEnd/>
              </a:ln>
            </p:spPr>
            <p:txBody>
              <a:bodyPr/>
              <a:lstStyle/>
              <a:p>
                <a:endParaRPr lang="en-GB"/>
              </a:p>
            </p:txBody>
          </p:sp>
          <p:sp>
            <p:nvSpPr>
              <p:cNvPr id="53454" name="Line 2449"/>
              <p:cNvSpPr>
                <a:spLocks noChangeShapeType="1"/>
              </p:cNvSpPr>
              <p:nvPr/>
            </p:nvSpPr>
            <p:spPr bwMode="auto">
              <a:xfrm>
                <a:off x="5031" y="1152"/>
                <a:ext cx="0" cy="5"/>
              </a:xfrm>
              <a:prstGeom prst="line">
                <a:avLst/>
              </a:prstGeom>
              <a:noFill/>
              <a:ln w="9360">
                <a:solidFill>
                  <a:srgbClr val="000000"/>
                </a:solidFill>
                <a:miter lim="800000"/>
                <a:headEnd/>
                <a:tailEnd/>
              </a:ln>
            </p:spPr>
            <p:txBody>
              <a:bodyPr/>
              <a:lstStyle/>
              <a:p>
                <a:endParaRPr lang="en-GB"/>
              </a:p>
            </p:txBody>
          </p:sp>
          <p:sp>
            <p:nvSpPr>
              <p:cNvPr id="53455" name="Line 2450"/>
              <p:cNvSpPr>
                <a:spLocks noChangeShapeType="1"/>
              </p:cNvSpPr>
              <p:nvPr/>
            </p:nvSpPr>
            <p:spPr bwMode="auto">
              <a:xfrm>
                <a:off x="5001" y="1152"/>
                <a:ext cx="0" cy="5"/>
              </a:xfrm>
              <a:prstGeom prst="line">
                <a:avLst/>
              </a:prstGeom>
              <a:noFill/>
              <a:ln w="9360">
                <a:solidFill>
                  <a:srgbClr val="000000"/>
                </a:solidFill>
                <a:miter lim="800000"/>
                <a:headEnd/>
                <a:tailEnd/>
              </a:ln>
            </p:spPr>
            <p:txBody>
              <a:bodyPr/>
              <a:lstStyle/>
              <a:p>
                <a:endParaRPr lang="en-GB"/>
              </a:p>
            </p:txBody>
          </p:sp>
          <p:grpSp>
            <p:nvGrpSpPr>
              <p:cNvPr id="53460" name="Group 2451"/>
              <p:cNvGrpSpPr>
                <a:grpSpLocks/>
              </p:cNvGrpSpPr>
              <p:nvPr/>
            </p:nvGrpSpPr>
            <p:grpSpPr bwMode="auto">
              <a:xfrm>
                <a:off x="4985" y="1159"/>
                <a:ext cx="25" cy="126"/>
                <a:chOff x="4985" y="1159"/>
                <a:chExt cx="25" cy="126"/>
              </a:xfrm>
            </p:grpSpPr>
            <p:sp>
              <p:nvSpPr>
                <p:cNvPr id="53477" name="Line 2452"/>
                <p:cNvSpPr>
                  <a:spLocks noChangeShapeType="1"/>
                </p:cNvSpPr>
                <p:nvPr/>
              </p:nvSpPr>
              <p:spPr bwMode="auto">
                <a:xfrm flipH="1">
                  <a:off x="4984" y="1159"/>
                  <a:ext cx="21" cy="5"/>
                </a:xfrm>
                <a:prstGeom prst="line">
                  <a:avLst/>
                </a:prstGeom>
                <a:noFill/>
                <a:ln w="9360">
                  <a:solidFill>
                    <a:srgbClr val="000000"/>
                  </a:solidFill>
                  <a:miter lim="800000"/>
                  <a:headEnd/>
                  <a:tailEnd/>
                </a:ln>
              </p:spPr>
              <p:txBody>
                <a:bodyPr/>
                <a:lstStyle/>
                <a:p>
                  <a:endParaRPr lang="en-GB"/>
                </a:p>
              </p:txBody>
            </p:sp>
            <p:grpSp>
              <p:nvGrpSpPr>
                <p:cNvPr id="53461" name="Group 2453"/>
                <p:cNvGrpSpPr>
                  <a:grpSpLocks/>
                </p:cNvGrpSpPr>
                <p:nvPr/>
              </p:nvGrpSpPr>
              <p:grpSpPr bwMode="auto">
                <a:xfrm>
                  <a:off x="4985" y="1165"/>
                  <a:ext cx="25" cy="18"/>
                  <a:chOff x="4985" y="1165"/>
                  <a:chExt cx="25" cy="18"/>
                </a:xfrm>
              </p:grpSpPr>
              <p:sp>
                <p:nvSpPr>
                  <p:cNvPr id="53494" name="Line 2454"/>
                  <p:cNvSpPr>
                    <a:spLocks noChangeShapeType="1"/>
                  </p:cNvSpPr>
                  <p:nvPr/>
                </p:nvSpPr>
                <p:spPr bwMode="auto">
                  <a:xfrm>
                    <a:off x="4991" y="1165"/>
                    <a:ext cx="16" cy="7"/>
                  </a:xfrm>
                  <a:prstGeom prst="line">
                    <a:avLst/>
                  </a:prstGeom>
                  <a:noFill/>
                  <a:ln w="9360">
                    <a:solidFill>
                      <a:srgbClr val="000000"/>
                    </a:solidFill>
                    <a:miter lim="800000"/>
                    <a:headEnd/>
                    <a:tailEnd/>
                  </a:ln>
                </p:spPr>
                <p:txBody>
                  <a:bodyPr/>
                  <a:lstStyle/>
                  <a:p>
                    <a:endParaRPr lang="en-GB"/>
                  </a:p>
                </p:txBody>
              </p:sp>
              <p:sp>
                <p:nvSpPr>
                  <p:cNvPr id="53495" name="Line 2455"/>
                  <p:cNvSpPr>
                    <a:spLocks noChangeShapeType="1"/>
                  </p:cNvSpPr>
                  <p:nvPr/>
                </p:nvSpPr>
                <p:spPr bwMode="auto">
                  <a:xfrm flipH="1">
                    <a:off x="4984" y="1174"/>
                    <a:ext cx="27" cy="9"/>
                  </a:xfrm>
                  <a:prstGeom prst="line">
                    <a:avLst/>
                  </a:prstGeom>
                  <a:noFill/>
                  <a:ln w="9360">
                    <a:solidFill>
                      <a:srgbClr val="000000"/>
                    </a:solidFill>
                    <a:miter lim="800000"/>
                    <a:headEnd/>
                    <a:tailEnd/>
                  </a:ln>
                </p:spPr>
                <p:txBody>
                  <a:bodyPr/>
                  <a:lstStyle/>
                  <a:p>
                    <a:endParaRPr lang="en-GB"/>
                  </a:p>
                </p:txBody>
              </p:sp>
            </p:grpSp>
            <p:grpSp>
              <p:nvGrpSpPr>
                <p:cNvPr id="53462" name="Group 2456"/>
                <p:cNvGrpSpPr>
                  <a:grpSpLocks/>
                </p:cNvGrpSpPr>
                <p:nvPr/>
              </p:nvGrpSpPr>
              <p:grpSpPr bwMode="auto">
                <a:xfrm>
                  <a:off x="4985" y="1186"/>
                  <a:ext cx="25" cy="18"/>
                  <a:chOff x="4985" y="1186"/>
                  <a:chExt cx="25" cy="18"/>
                </a:xfrm>
              </p:grpSpPr>
              <p:sp>
                <p:nvSpPr>
                  <p:cNvPr id="53492" name="Line 2457"/>
                  <p:cNvSpPr>
                    <a:spLocks noChangeShapeType="1"/>
                  </p:cNvSpPr>
                  <p:nvPr/>
                </p:nvSpPr>
                <p:spPr bwMode="auto">
                  <a:xfrm>
                    <a:off x="4991" y="1186"/>
                    <a:ext cx="16" cy="7"/>
                  </a:xfrm>
                  <a:prstGeom prst="line">
                    <a:avLst/>
                  </a:prstGeom>
                  <a:noFill/>
                  <a:ln w="9360">
                    <a:solidFill>
                      <a:srgbClr val="000000"/>
                    </a:solidFill>
                    <a:miter lim="800000"/>
                    <a:headEnd/>
                    <a:tailEnd/>
                  </a:ln>
                </p:spPr>
                <p:txBody>
                  <a:bodyPr/>
                  <a:lstStyle/>
                  <a:p>
                    <a:endParaRPr lang="en-GB"/>
                  </a:p>
                </p:txBody>
              </p:sp>
              <p:sp>
                <p:nvSpPr>
                  <p:cNvPr id="53493" name="Line 2458"/>
                  <p:cNvSpPr>
                    <a:spLocks noChangeShapeType="1"/>
                  </p:cNvSpPr>
                  <p:nvPr/>
                </p:nvSpPr>
                <p:spPr bwMode="auto">
                  <a:xfrm flipH="1">
                    <a:off x="4984" y="1195"/>
                    <a:ext cx="27" cy="9"/>
                  </a:xfrm>
                  <a:prstGeom prst="line">
                    <a:avLst/>
                  </a:prstGeom>
                  <a:noFill/>
                  <a:ln w="9360">
                    <a:solidFill>
                      <a:srgbClr val="000000"/>
                    </a:solidFill>
                    <a:miter lim="800000"/>
                    <a:headEnd/>
                    <a:tailEnd/>
                  </a:ln>
                </p:spPr>
                <p:txBody>
                  <a:bodyPr/>
                  <a:lstStyle/>
                  <a:p>
                    <a:endParaRPr lang="en-GB"/>
                  </a:p>
                </p:txBody>
              </p:sp>
            </p:grpSp>
            <p:grpSp>
              <p:nvGrpSpPr>
                <p:cNvPr id="53463" name="Group 2459"/>
                <p:cNvGrpSpPr>
                  <a:grpSpLocks/>
                </p:cNvGrpSpPr>
                <p:nvPr/>
              </p:nvGrpSpPr>
              <p:grpSpPr bwMode="auto">
                <a:xfrm>
                  <a:off x="4985" y="1206"/>
                  <a:ext cx="25" cy="18"/>
                  <a:chOff x="4985" y="1206"/>
                  <a:chExt cx="25" cy="18"/>
                </a:xfrm>
              </p:grpSpPr>
              <p:sp>
                <p:nvSpPr>
                  <p:cNvPr id="53490" name="Line 2460"/>
                  <p:cNvSpPr>
                    <a:spLocks noChangeShapeType="1"/>
                  </p:cNvSpPr>
                  <p:nvPr/>
                </p:nvSpPr>
                <p:spPr bwMode="auto">
                  <a:xfrm>
                    <a:off x="4991" y="1206"/>
                    <a:ext cx="16" cy="7"/>
                  </a:xfrm>
                  <a:prstGeom prst="line">
                    <a:avLst/>
                  </a:prstGeom>
                  <a:noFill/>
                  <a:ln w="9360">
                    <a:solidFill>
                      <a:srgbClr val="000000"/>
                    </a:solidFill>
                    <a:miter lim="800000"/>
                    <a:headEnd/>
                    <a:tailEnd/>
                  </a:ln>
                </p:spPr>
                <p:txBody>
                  <a:bodyPr/>
                  <a:lstStyle/>
                  <a:p>
                    <a:endParaRPr lang="en-GB"/>
                  </a:p>
                </p:txBody>
              </p:sp>
              <p:sp>
                <p:nvSpPr>
                  <p:cNvPr id="53491" name="Line 2461"/>
                  <p:cNvSpPr>
                    <a:spLocks noChangeShapeType="1"/>
                  </p:cNvSpPr>
                  <p:nvPr/>
                </p:nvSpPr>
                <p:spPr bwMode="auto">
                  <a:xfrm flipH="1">
                    <a:off x="4984" y="1215"/>
                    <a:ext cx="27" cy="9"/>
                  </a:xfrm>
                  <a:prstGeom prst="line">
                    <a:avLst/>
                  </a:prstGeom>
                  <a:noFill/>
                  <a:ln w="9360">
                    <a:solidFill>
                      <a:srgbClr val="000000"/>
                    </a:solidFill>
                    <a:miter lim="800000"/>
                    <a:headEnd/>
                    <a:tailEnd/>
                  </a:ln>
                </p:spPr>
                <p:txBody>
                  <a:bodyPr/>
                  <a:lstStyle/>
                  <a:p>
                    <a:endParaRPr lang="en-GB"/>
                  </a:p>
                </p:txBody>
              </p:sp>
            </p:grpSp>
            <p:grpSp>
              <p:nvGrpSpPr>
                <p:cNvPr id="53464" name="Group 2462"/>
                <p:cNvGrpSpPr>
                  <a:grpSpLocks/>
                </p:cNvGrpSpPr>
                <p:nvPr/>
              </p:nvGrpSpPr>
              <p:grpSpPr bwMode="auto">
                <a:xfrm>
                  <a:off x="4985" y="1226"/>
                  <a:ext cx="25" cy="18"/>
                  <a:chOff x="4985" y="1226"/>
                  <a:chExt cx="25" cy="18"/>
                </a:xfrm>
              </p:grpSpPr>
              <p:sp>
                <p:nvSpPr>
                  <p:cNvPr id="53488" name="Line 2463"/>
                  <p:cNvSpPr>
                    <a:spLocks noChangeShapeType="1"/>
                  </p:cNvSpPr>
                  <p:nvPr/>
                </p:nvSpPr>
                <p:spPr bwMode="auto">
                  <a:xfrm>
                    <a:off x="4991" y="1226"/>
                    <a:ext cx="16" cy="7"/>
                  </a:xfrm>
                  <a:prstGeom prst="line">
                    <a:avLst/>
                  </a:prstGeom>
                  <a:noFill/>
                  <a:ln w="9360">
                    <a:solidFill>
                      <a:srgbClr val="000000"/>
                    </a:solidFill>
                    <a:miter lim="800000"/>
                    <a:headEnd/>
                    <a:tailEnd/>
                  </a:ln>
                </p:spPr>
                <p:txBody>
                  <a:bodyPr/>
                  <a:lstStyle/>
                  <a:p>
                    <a:endParaRPr lang="en-GB"/>
                  </a:p>
                </p:txBody>
              </p:sp>
              <p:sp>
                <p:nvSpPr>
                  <p:cNvPr id="53489" name="Line 2464"/>
                  <p:cNvSpPr>
                    <a:spLocks noChangeShapeType="1"/>
                  </p:cNvSpPr>
                  <p:nvPr/>
                </p:nvSpPr>
                <p:spPr bwMode="auto">
                  <a:xfrm flipH="1">
                    <a:off x="4984" y="1235"/>
                    <a:ext cx="27" cy="9"/>
                  </a:xfrm>
                  <a:prstGeom prst="line">
                    <a:avLst/>
                  </a:prstGeom>
                  <a:noFill/>
                  <a:ln w="9360">
                    <a:solidFill>
                      <a:srgbClr val="000000"/>
                    </a:solidFill>
                    <a:miter lim="800000"/>
                    <a:headEnd/>
                    <a:tailEnd/>
                  </a:ln>
                </p:spPr>
                <p:txBody>
                  <a:bodyPr/>
                  <a:lstStyle/>
                  <a:p>
                    <a:endParaRPr lang="en-GB"/>
                  </a:p>
                </p:txBody>
              </p:sp>
            </p:grpSp>
            <p:grpSp>
              <p:nvGrpSpPr>
                <p:cNvPr id="55584" name="Group 2465"/>
                <p:cNvGrpSpPr>
                  <a:grpSpLocks/>
                </p:cNvGrpSpPr>
                <p:nvPr/>
              </p:nvGrpSpPr>
              <p:grpSpPr bwMode="auto">
                <a:xfrm>
                  <a:off x="4985" y="1247"/>
                  <a:ext cx="25" cy="17"/>
                  <a:chOff x="4985" y="1247"/>
                  <a:chExt cx="25" cy="17"/>
                </a:xfrm>
              </p:grpSpPr>
              <p:sp>
                <p:nvSpPr>
                  <p:cNvPr id="53486" name="Line 2466"/>
                  <p:cNvSpPr>
                    <a:spLocks noChangeShapeType="1"/>
                  </p:cNvSpPr>
                  <p:nvPr/>
                </p:nvSpPr>
                <p:spPr bwMode="auto">
                  <a:xfrm>
                    <a:off x="4991" y="1247"/>
                    <a:ext cx="16" cy="7"/>
                  </a:xfrm>
                  <a:prstGeom prst="line">
                    <a:avLst/>
                  </a:prstGeom>
                  <a:noFill/>
                  <a:ln w="9360">
                    <a:solidFill>
                      <a:srgbClr val="000000"/>
                    </a:solidFill>
                    <a:miter lim="800000"/>
                    <a:headEnd/>
                    <a:tailEnd/>
                  </a:ln>
                </p:spPr>
                <p:txBody>
                  <a:bodyPr/>
                  <a:lstStyle/>
                  <a:p>
                    <a:endParaRPr lang="en-GB"/>
                  </a:p>
                </p:txBody>
              </p:sp>
              <p:sp>
                <p:nvSpPr>
                  <p:cNvPr id="53487" name="Line 2467"/>
                  <p:cNvSpPr>
                    <a:spLocks noChangeShapeType="1"/>
                  </p:cNvSpPr>
                  <p:nvPr/>
                </p:nvSpPr>
                <p:spPr bwMode="auto">
                  <a:xfrm flipH="1">
                    <a:off x="4984" y="1255"/>
                    <a:ext cx="27" cy="9"/>
                  </a:xfrm>
                  <a:prstGeom prst="line">
                    <a:avLst/>
                  </a:prstGeom>
                  <a:noFill/>
                  <a:ln w="9360">
                    <a:solidFill>
                      <a:srgbClr val="000000"/>
                    </a:solidFill>
                    <a:miter lim="800000"/>
                    <a:headEnd/>
                    <a:tailEnd/>
                  </a:ln>
                </p:spPr>
                <p:txBody>
                  <a:bodyPr/>
                  <a:lstStyle/>
                  <a:p>
                    <a:endParaRPr lang="en-GB"/>
                  </a:p>
                </p:txBody>
              </p:sp>
            </p:grpSp>
            <p:grpSp>
              <p:nvGrpSpPr>
                <p:cNvPr id="55585" name="Group 2468"/>
                <p:cNvGrpSpPr>
                  <a:grpSpLocks/>
                </p:cNvGrpSpPr>
                <p:nvPr/>
              </p:nvGrpSpPr>
              <p:grpSpPr bwMode="auto">
                <a:xfrm>
                  <a:off x="4985" y="1267"/>
                  <a:ext cx="25" cy="18"/>
                  <a:chOff x="4985" y="1267"/>
                  <a:chExt cx="25" cy="18"/>
                </a:xfrm>
              </p:grpSpPr>
              <p:sp>
                <p:nvSpPr>
                  <p:cNvPr id="53484" name="Line 2469"/>
                  <p:cNvSpPr>
                    <a:spLocks noChangeShapeType="1"/>
                  </p:cNvSpPr>
                  <p:nvPr/>
                </p:nvSpPr>
                <p:spPr bwMode="auto">
                  <a:xfrm>
                    <a:off x="4991" y="1267"/>
                    <a:ext cx="16" cy="7"/>
                  </a:xfrm>
                  <a:prstGeom prst="line">
                    <a:avLst/>
                  </a:prstGeom>
                  <a:noFill/>
                  <a:ln w="9360">
                    <a:solidFill>
                      <a:srgbClr val="000000"/>
                    </a:solidFill>
                    <a:miter lim="800000"/>
                    <a:headEnd/>
                    <a:tailEnd/>
                  </a:ln>
                </p:spPr>
                <p:txBody>
                  <a:bodyPr/>
                  <a:lstStyle/>
                  <a:p>
                    <a:endParaRPr lang="en-GB"/>
                  </a:p>
                </p:txBody>
              </p:sp>
              <p:sp>
                <p:nvSpPr>
                  <p:cNvPr id="53485" name="Line 2470"/>
                  <p:cNvSpPr>
                    <a:spLocks noChangeShapeType="1"/>
                  </p:cNvSpPr>
                  <p:nvPr/>
                </p:nvSpPr>
                <p:spPr bwMode="auto">
                  <a:xfrm flipH="1">
                    <a:off x="4984" y="1276"/>
                    <a:ext cx="27" cy="9"/>
                  </a:xfrm>
                  <a:prstGeom prst="line">
                    <a:avLst/>
                  </a:prstGeom>
                  <a:noFill/>
                  <a:ln w="9360">
                    <a:solidFill>
                      <a:srgbClr val="000000"/>
                    </a:solidFill>
                    <a:miter lim="800000"/>
                    <a:headEnd/>
                    <a:tailEnd/>
                  </a:ln>
                </p:spPr>
                <p:txBody>
                  <a:bodyPr/>
                  <a:lstStyle/>
                  <a:p>
                    <a:endParaRPr lang="en-GB"/>
                  </a:p>
                </p:txBody>
              </p:sp>
            </p:grpSp>
          </p:grpSp>
          <p:grpSp>
            <p:nvGrpSpPr>
              <p:cNvPr id="55586" name="Group 2471"/>
              <p:cNvGrpSpPr>
                <a:grpSpLocks/>
              </p:cNvGrpSpPr>
              <p:nvPr/>
            </p:nvGrpSpPr>
            <p:grpSpPr bwMode="auto">
              <a:xfrm>
                <a:off x="5015" y="1159"/>
                <a:ext cx="25" cy="126"/>
                <a:chOff x="5015" y="1159"/>
                <a:chExt cx="25" cy="126"/>
              </a:xfrm>
            </p:grpSpPr>
            <p:sp>
              <p:nvSpPr>
                <p:cNvPr id="53458" name="Line 2472"/>
                <p:cNvSpPr>
                  <a:spLocks noChangeShapeType="1"/>
                </p:cNvSpPr>
                <p:nvPr/>
              </p:nvSpPr>
              <p:spPr bwMode="auto">
                <a:xfrm flipH="1">
                  <a:off x="5014" y="1159"/>
                  <a:ext cx="21" cy="5"/>
                </a:xfrm>
                <a:prstGeom prst="line">
                  <a:avLst/>
                </a:prstGeom>
                <a:noFill/>
                <a:ln w="9360">
                  <a:solidFill>
                    <a:srgbClr val="000000"/>
                  </a:solidFill>
                  <a:miter lim="800000"/>
                  <a:headEnd/>
                  <a:tailEnd/>
                </a:ln>
              </p:spPr>
              <p:txBody>
                <a:bodyPr/>
                <a:lstStyle/>
                <a:p>
                  <a:endParaRPr lang="en-GB"/>
                </a:p>
              </p:txBody>
            </p:sp>
            <p:grpSp>
              <p:nvGrpSpPr>
                <p:cNvPr id="55587" name="Group 2473"/>
                <p:cNvGrpSpPr>
                  <a:grpSpLocks/>
                </p:cNvGrpSpPr>
                <p:nvPr/>
              </p:nvGrpSpPr>
              <p:grpSpPr bwMode="auto">
                <a:xfrm>
                  <a:off x="5015" y="1165"/>
                  <a:ext cx="25" cy="18"/>
                  <a:chOff x="5015" y="1165"/>
                  <a:chExt cx="25" cy="18"/>
                </a:xfrm>
              </p:grpSpPr>
              <p:sp>
                <p:nvSpPr>
                  <p:cNvPr id="53475" name="Line 2474"/>
                  <p:cNvSpPr>
                    <a:spLocks noChangeShapeType="1"/>
                  </p:cNvSpPr>
                  <p:nvPr/>
                </p:nvSpPr>
                <p:spPr bwMode="auto">
                  <a:xfrm>
                    <a:off x="5020" y="1165"/>
                    <a:ext cx="15" cy="7"/>
                  </a:xfrm>
                  <a:prstGeom prst="line">
                    <a:avLst/>
                  </a:prstGeom>
                  <a:noFill/>
                  <a:ln w="9360">
                    <a:solidFill>
                      <a:srgbClr val="000000"/>
                    </a:solidFill>
                    <a:miter lim="800000"/>
                    <a:headEnd/>
                    <a:tailEnd/>
                  </a:ln>
                </p:spPr>
                <p:txBody>
                  <a:bodyPr/>
                  <a:lstStyle/>
                  <a:p>
                    <a:endParaRPr lang="en-GB"/>
                  </a:p>
                </p:txBody>
              </p:sp>
              <p:sp>
                <p:nvSpPr>
                  <p:cNvPr id="53476" name="Line 2475"/>
                  <p:cNvSpPr>
                    <a:spLocks noChangeShapeType="1"/>
                  </p:cNvSpPr>
                  <p:nvPr/>
                </p:nvSpPr>
                <p:spPr bwMode="auto">
                  <a:xfrm flipH="1">
                    <a:off x="5014" y="1174"/>
                    <a:ext cx="27" cy="9"/>
                  </a:xfrm>
                  <a:prstGeom prst="line">
                    <a:avLst/>
                  </a:prstGeom>
                  <a:noFill/>
                  <a:ln w="9360">
                    <a:solidFill>
                      <a:srgbClr val="000000"/>
                    </a:solidFill>
                    <a:miter lim="800000"/>
                    <a:headEnd/>
                    <a:tailEnd/>
                  </a:ln>
                </p:spPr>
                <p:txBody>
                  <a:bodyPr/>
                  <a:lstStyle/>
                  <a:p>
                    <a:endParaRPr lang="en-GB"/>
                  </a:p>
                </p:txBody>
              </p:sp>
            </p:grpSp>
            <p:grpSp>
              <p:nvGrpSpPr>
                <p:cNvPr id="55588" name="Group 2476"/>
                <p:cNvGrpSpPr>
                  <a:grpSpLocks/>
                </p:cNvGrpSpPr>
                <p:nvPr/>
              </p:nvGrpSpPr>
              <p:grpSpPr bwMode="auto">
                <a:xfrm>
                  <a:off x="5015" y="1186"/>
                  <a:ext cx="25" cy="18"/>
                  <a:chOff x="5015" y="1186"/>
                  <a:chExt cx="25" cy="18"/>
                </a:xfrm>
              </p:grpSpPr>
              <p:sp>
                <p:nvSpPr>
                  <p:cNvPr id="53473" name="Line 2477"/>
                  <p:cNvSpPr>
                    <a:spLocks noChangeShapeType="1"/>
                  </p:cNvSpPr>
                  <p:nvPr/>
                </p:nvSpPr>
                <p:spPr bwMode="auto">
                  <a:xfrm>
                    <a:off x="5020" y="1186"/>
                    <a:ext cx="15" cy="7"/>
                  </a:xfrm>
                  <a:prstGeom prst="line">
                    <a:avLst/>
                  </a:prstGeom>
                  <a:noFill/>
                  <a:ln w="9360">
                    <a:solidFill>
                      <a:srgbClr val="000000"/>
                    </a:solidFill>
                    <a:miter lim="800000"/>
                    <a:headEnd/>
                    <a:tailEnd/>
                  </a:ln>
                </p:spPr>
                <p:txBody>
                  <a:bodyPr/>
                  <a:lstStyle/>
                  <a:p>
                    <a:endParaRPr lang="en-GB"/>
                  </a:p>
                </p:txBody>
              </p:sp>
              <p:sp>
                <p:nvSpPr>
                  <p:cNvPr id="53474" name="Line 2478"/>
                  <p:cNvSpPr>
                    <a:spLocks noChangeShapeType="1"/>
                  </p:cNvSpPr>
                  <p:nvPr/>
                </p:nvSpPr>
                <p:spPr bwMode="auto">
                  <a:xfrm flipH="1">
                    <a:off x="5014" y="1195"/>
                    <a:ext cx="27" cy="9"/>
                  </a:xfrm>
                  <a:prstGeom prst="line">
                    <a:avLst/>
                  </a:prstGeom>
                  <a:noFill/>
                  <a:ln w="9360">
                    <a:solidFill>
                      <a:srgbClr val="000000"/>
                    </a:solidFill>
                    <a:miter lim="800000"/>
                    <a:headEnd/>
                    <a:tailEnd/>
                  </a:ln>
                </p:spPr>
                <p:txBody>
                  <a:bodyPr/>
                  <a:lstStyle/>
                  <a:p>
                    <a:endParaRPr lang="en-GB"/>
                  </a:p>
                </p:txBody>
              </p:sp>
            </p:grpSp>
            <p:grpSp>
              <p:nvGrpSpPr>
                <p:cNvPr id="55602" name="Group 2479"/>
                <p:cNvGrpSpPr>
                  <a:grpSpLocks/>
                </p:cNvGrpSpPr>
                <p:nvPr/>
              </p:nvGrpSpPr>
              <p:grpSpPr bwMode="auto">
                <a:xfrm>
                  <a:off x="5015" y="1206"/>
                  <a:ext cx="25" cy="18"/>
                  <a:chOff x="5015" y="1206"/>
                  <a:chExt cx="25" cy="18"/>
                </a:xfrm>
              </p:grpSpPr>
              <p:sp>
                <p:nvSpPr>
                  <p:cNvPr id="53471" name="Line 2480"/>
                  <p:cNvSpPr>
                    <a:spLocks noChangeShapeType="1"/>
                  </p:cNvSpPr>
                  <p:nvPr/>
                </p:nvSpPr>
                <p:spPr bwMode="auto">
                  <a:xfrm>
                    <a:off x="5020" y="1206"/>
                    <a:ext cx="15" cy="7"/>
                  </a:xfrm>
                  <a:prstGeom prst="line">
                    <a:avLst/>
                  </a:prstGeom>
                  <a:noFill/>
                  <a:ln w="9360">
                    <a:solidFill>
                      <a:srgbClr val="000000"/>
                    </a:solidFill>
                    <a:miter lim="800000"/>
                    <a:headEnd/>
                    <a:tailEnd/>
                  </a:ln>
                </p:spPr>
                <p:txBody>
                  <a:bodyPr/>
                  <a:lstStyle/>
                  <a:p>
                    <a:endParaRPr lang="en-GB"/>
                  </a:p>
                </p:txBody>
              </p:sp>
              <p:sp>
                <p:nvSpPr>
                  <p:cNvPr id="53472" name="Line 2481"/>
                  <p:cNvSpPr>
                    <a:spLocks noChangeShapeType="1"/>
                  </p:cNvSpPr>
                  <p:nvPr/>
                </p:nvSpPr>
                <p:spPr bwMode="auto">
                  <a:xfrm flipH="1">
                    <a:off x="5014" y="1215"/>
                    <a:ext cx="27" cy="9"/>
                  </a:xfrm>
                  <a:prstGeom prst="line">
                    <a:avLst/>
                  </a:prstGeom>
                  <a:noFill/>
                  <a:ln w="9360">
                    <a:solidFill>
                      <a:srgbClr val="000000"/>
                    </a:solidFill>
                    <a:miter lim="800000"/>
                    <a:headEnd/>
                    <a:tailEnd/>
                  </a:ln>
                </p:spPr>
                <p:txBody>
                  <a:bodyPr/>
                  <a:lstStyle/>
                  <a:p>
                    <a:endParaRPr lang="en-GB"/>
                  </a:p>
                </p:txBody>
              </p:sp>
            </p:grpSp>
            <p:grpSp>
              <p:nvGrpSpPr>
                <p:cNvPr id="55603" name="Group 2482"/>
                <p:cNvGrpSpPr>
                  <a:grpSpLocks/>
                </p:cNvGrpSpPr>
                <p:nvPr/>
              </p:nvGrpSpPr>
              <p:grpSpPr bwMode="auto">
                <a:xfrm>
                  <a:off x="5015" y="1226"/>
                  <a:ext cx="25" cy="18"/>
                  <a:chOff x="5015" y="1226"/>
                  <a:chExt cx="25" cy="18"/>
                </a:xfrm>
              </p:grpSpPr>
              <p:sp>
                <p:nvSpPr>
                  <p:cNvPr id="53469" name="Line 2483"/>
                  <p:cNvSpPr>
                    <a:spLocks noChangeShapeType="1"/>
                  </p:cNvSpPr>
                  <p:nvPr/>
                </p:nvSpPr>
                <p:spPr bwMode="auto">
                  <a:xfrm>
                    <a:off x="5020" y="1226"/>
                    <a:ext cx="15" cy="7"/>
                  </a:xfrm>
                  <a:prstGeom prst="line">
                    <a:avLst/>
                  </a:prstGeom>
                  <a:noFill/>
                  <a:ln w="9360">
                    <a:solidFill>
                      <a:srgbClr val="000000"/>
                    </a:solidFill>
                    <a:miter lim="800000"/>
                    <a:headEnd/>
                    <a:tailEnd/>
                  </a:ln>
                </p:spPr>
                <p:txBody>
                  <a:bodyPr/>
                  <a:lstStyle/>
                  <a:p>
                    <a:endParaRPr lang="en-GB"/>
                  </a:p>
                </p:txBody>
              </p:sp>
              <p:sp>
                <p:nvSpPr>
                  <p:cNvPr id="53470" name="Line 2484"/>
                  <p:cNvSpPr>
                    <a:spLocks noChangeShapeType="1"/>
                  </p:cNvSpPr>
                  <p:nvPr/>
                </p:nvSpPr>
                <p:spPr bwMode="auto">
                  <a:xfrm flipH="1">
                    <a:off x="5014" y="1235"/>
                    <a:ext cx="27" cy="9"/>
                  </a:xfrm>
                  <a:prstGeom prst="line">
                    <a:avLst/>
                  </a:prstGeom>
                  <a:noFill/>
                  <a:ln w="9360">
                    <a:solidFill>
                      <a:srgbClr val="000000"/>
                    </a:solidFill>
                    <a:miter lim="800000"/>
                    <a:headEnd/>
                    <a:tailEnd/>
                  </a:ln>
                </p:spPr>
                <p:txBody>
                  <a:bodyPr/>
                  <a:lstStyle/>
                  <a:p>
                    <a:endParaRPr lang="en-GB"/>
                  </a:p>
                </p:txBody>
              </p:sp>
            </p:grpSp>
            <p:grpSp>
              <p:nvGrpSpPr>
                <p:cNvPr id="55604" name="Group 2485"/>
                <p:cNvGrpSpPr>
                  <a:grpSpLocks/>
                </p:cNvGrpSpPr>
                <p:nvPr/>
              </p:nvGrpSpPr>
              <p:grpSpPr bwMode="auto">
                <a:xfrm>
                  <a:off x="5015" y="1247"/>
                  <a:ext cx="25" cy="17"/>
                  <a:chOff x="5015" y="1247"/>
                  <a:chExt cx="25" cy="17"/>
                </a:xfrm>
              </p:grpSpPr>
              <p:sp>
                <p:nvSpPr>
                  <p:cNvPr id="53467" name="Line 2486"/>
                  <p:cNvSpPr>
                    <a:spLocks noChangeShapeType="1"/>
                  </p:cNvSpPr>
                  <p:nvPr/>
                </p:nvSpPr>
                <p:spPr bwMode="auto">
                  <a:xfrm>
                    <a:off x="5020" y="1247"/>
                    <a:ext cx="15" cy="7"/>
                  </a:xfrm>
                  <a:prstGeom prst="line">
                    <a:avLst/>
                  </a:prstGeom>
                  <a:noFill/>
                  <a:ln w="9360">
                    <a:solidFill>
                      <a:srgbClr val="000000"/>
                    </a:solidFill>
                    <a:miter lim="800000"/>
                    <a:headEnd/>
                    <a:tailEnd/>
                  </a:ln>
                </p:spPr>
                <p:txBody>
                  <a:bodyPr/>
                  <a:lstStyle/>
                  <a:p>
                    <a:endParaRPr lang="en-GB"/>
                  </a:p>
                </p:txBody>
              </p:sp>
              <p:sp>
                <p:nvSpPr>
                  <p:cNvPr id="53468" name="Line 2487"/>
                  <p:cNvSpPr>
                    <a:spLocks noChangeShapeType="1"/>
                  </p:cNvSpPr>
                  <p:nvPr/>
                </p:nvSpPr>
                <p:spPr bwMode="auto">
                  <a:xfrm flipH="1">
                    <a:off x="5014" y="1255"/>
                    <a:ext cx="27" cy="9"/>
                  </a:xfrm>
                  <a:prstGeom prst="line">
                    <a:avLst/>
                  </a:prstGeom>
                  <a:noFill/>
                  <a:ln w="9360">
                    <a:solidFill>
                      <a:srgbClr val="000000"/>
                    </a:solidFill>
                    <a:miter lim="800000"/>
                    <a:headEnd/>
                    <a:tailEnd/>
                  </a:ln>
                </p:spPr>
                <p:txBody>
                  <a:bodyPr/>
                  <a:lstStyle/>
                  <a:p>
                    <a:endParaRPr lang="en-GB"/>
                  </a:p>
                </p:txBody>
              </p:sp>
            </p:grpSp>
            <p:grpSp>
              <p:nvGrpSpPr>
                <p:cNvPr id="55605" name="Group 2488"/>
                <p:cNvGrpSpPr>
                  <a:grpSpLocks/>
                </p:cNvGrpSpPr>
                <p:nvPr/>
              </p:nvGrpSpPr>
              <p:grpSpPr bwMode="auto">
                <a:xfrm>
                  <a:off x="5015" y="1267"/>
                  <a:ext cx="25" cy="18"/>
                  <a:chOff x="5015" y="1267"/>
                  <a:chExt cx="25" cy="18"/>
                </a:xfrm>
              </p:grpSpPr>
              <p:sp>
                <p:nvSpPr>
                  <p:cNvPr id="53465" name="Line 2489"/>
                  <p:cNvSpPr>
                    <a:spLocks noChangeShapeType="1"/>
                  </p:cNvSpPr>
                  <p:nvPr/>
                </p:nvSpPr>
                <p:spPr bwMode="auto">
                  <a:xfrm>
                    <a:off x="5020" y="1267"/>
                    <a:ext cx="15" cy="7"/>
                  </a:xfrm>
                  <a:prstGeom prst="line">
                    <a:avLst/>
                  </a:prstGeom>
                  <a:noFill/>
                  <a:ln w="9360">
                    <a:solidFill>
                      <a:srgbClr val="000000"/>
                    </a:solidFill>
                    <a:miter lim="800000"/>
                    <a:headEnd/>
                    <a:tailEnd/>
                  </a:ln>
                </p:spPr>
                <p:txBody>
                  <a:bodyPr/>
                  <a:lstStyle/>
                  <a:p>
                    <a:endParaRPr lang="en-GB"/>
                  </a:p>
                </p:txBody>
              </p:sp>
              <p:sp>
                <p:nvSpPr>
                  <p:cNvPr id="53466" name="Line 2490"/>
                  <p:cNvSpPr>
                    <a:spLocks noChangeShapeType="1"/>
                  </p:cNvSpPr>
                  <p:nvPr/>
                </p:nvSpPr>
                <p:spPr bwMode="auto">
                  <a:xfrm flipH="1">
                    <a:off x="5014" y="1276"/>
                    <a:ext cx="27" cy="9"/>
                  </a:xfrm>
                  <a:prstGeom prst="line">
                    <a:avLst/>
                  </a:prstGeom>
                  <a:noFill/>
                  <a:ln w="9360">
                    <a:solidFill>
                      <a:srgbClr val="000000"/>
                    </a:solidFill>
                    <a:miter lim="800000"/>
                    <a:headEnd/>
                    <a:tailEnd/>
                  </a:ln>
                </p:spPr>
                <p:txBody>
                  <a:bodyPr/>
                  <a:lstStyle/>
                  <a:p>
                    <a:endParaRPr lang="en-GB"/>
                  </a:p>
                </p:txBody>
              </p:sp>
            </p:grpSp>
          </p:grpSp>
        </p:grpSp>
        <p:grpSp>
          <p:nvGrpSpPr>
            <p:cNvPr id="55606" name="Group 2491"/>
            <p:cNvGrpSpPr>
              <a:grpSpLocks/>
            </p:cNvGrpSpPr>
            <p:nvPr/>
          </p:nvGrpSpPr>
          <p:grpSpPr bwMode="auto">
            <a:xfrm>
              <a:off x="4956" y="1293"/>
              <a:ext cx="100" cy="192"/>
              <a:chOff x="4956" y="1293"/>
              <a:chExt cx="100" cy="192"/>
            </a:xfrm>
          </p:grpSpPr>
          <p:sp>
            <p:nvSpPr>
              <p:cNvPr id="53406" name="Oval 2492"/>
              <p:cNvSpPr>
                <a:spLocks noChangeArrowheads="1"/>
              </p:cNvSpPr>
              <p:nvPr/>
            </p:nvSpPr>
            <p:spPr bwMode="auto">
              <a:xfrm rot="10800000">
                <a:off x="5003" y="1457"/>
                <a:ext cx="54" cy="29"/>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3407" name="Line 2493"/>
              <p:cNvSpPr>
                <a:spLocks noChangeShapeType="1"/>
              </p:cNvSpPr>
              <p:nvPr/>
            </p:nvSpPr>
            <p:spPr bwMode="auto">
              <a:xfrm flipV="1">
                <a:off x="5028" y="1425"/>
                <a:ext cx="0" cy="25"/>
              </a:xfrm>
              <a:prstGeom prst="line">
                <a:avLst/>
              </a:prstGeom>
              <a:noFill/>
              <a:ln w="9360">
                <a:solidFill>
                  <a:srgbClr val="000000"/>
                </a:solidFill>
                <a:miter lim="800000"/>
                <a:headEnd/>
                <a:tailEnd/>
              </a:ln>
            </p:spPr>
            <p:txBody>
              <a:bodyPr/>
              <a:lstStyle/>
              <a:p>
                <a:endParaRPr lang="en-GB"/>
              </a:p>
            </p:txBody>
          </p:sp>
          <p:sp>
            <p:nvSpPr>
              <p:cNvPr id="53408" name="Line 2494"/>
              <p:cNvSpPr>
                <a:spLocks noChangeShapeType="1"/>
              </p:cNvSpPr>
              <p:nvPr/>
            </p:nvSpPr>
            <p:spPr bwMode="auto">
              <a:xfrm flipH="1">
                <a:off x="4962" y="1430"/>
                <a:ext cx="70" cy="0"/>
              </a:xfrm>
              <a:prstGeom prst="line">
                <a:avLst/>
              </a:prstGeom>
              <a:noFill/>
              <a:ln w="9360">
                <a:solidFill>
                  <a:srgbClr val="000000"/>
                </a:solidFill>
                <a:miter lim="800000"/>
                <a:headEnd/>
                <a:tailEnd/>
              </a:ln>
            </p:spPr>
            <p:txBody>
              <a:bodyPr/>
              <a:lstStyle/>
              <a:p>
                <a:endParaRPr lang="en-GB"/>
              </a:p>
            </p:txBody>
          </p:sp>
          <p:sp>
            <p:nvSpPr>
              <p:cNvPr id="53409" name="Line 2495"/>
              <p:cNvSpPr>
                <a:spLocks noChangeShapeType="1"/>
              </p:cNvSpPr>
              <p:nvPr/>
            </p:nvSpPr>
            <p:spPr bwMode="auto">
              <a:xfrm flipV="1">
                <a:off x="4968" y="1417"/>
                <a:ext cx="0" cy="17"/>
              </a:xfrm>
              <a:prstGeom prst="line">
                <a:avLst/>
              </a:prstGeom>
              <a:noFill/>
              <a:ln w="9360">
                <a:solidFill>
                  <a:srgbClr val="000000"/>
                </a:solidFill>
                <a:miter lim="800000"/>
                <a:headEnd/>
                <a:tailEnd/>
              </a:ln>
            </p:spPr>
            <p:txBody>
              <a:bodyPr/>
              <a:lstStyle/>
              <a:p>
                <a:endParaRPr lang="en-GB"/>
              </a:p>
            </p:txBody>
          </p:sp>
          <p:sp>
            <p:nvSpPr>
              <p:cNvPr id="53410" name="Line 2496"/>
              <p:cNvSpPr>
                <a:spLocks noChangeShapeType="1"/>
              </p:cNvSpPr>
              <p:nvPr/>
            </p:nvSpPr>
            <p:spPr bwMode="auto">
              <a:xfrm flipV="1">
                <a:off x="4998" y="1417"/>
                <a:ext cx="0" cy="17"/>
              </a:xfrm>
              <a:prstGeom prst="line">
                <a:avLst/>
              </a:prstGeom>
              <a:noFill/>
              <a:ln w="9360">
                <a:solidFill>
                  <a:srgbClr val="000000"/>
                </a:solidFill>
                <a:miter lim="800000"/>
                <a:headEnd/>
                <a:tailEnd/>
              </a:ln>
            </p:spPr>
            <p:txBody>
              <a:bodyPr/>
              <a:lstStyle/>
              <a:p>
                <a:endParaRPr lang="en-GB"/>
              </a:p>
            </p:txBody>
          </p:sp>
          <p:grpSp>
            <p:nvGrpSpPr>
              <p:cNvPr id="55607" name="Group 2497"/>
              <p:cNvGrpSpPr>
                <a:grpSpLocks/>
              </p:cNvGrpSpPr>
              <p:nvPr/>
            </p:nvGrpSpPr>
            <p:grpSpPr bwMode="auto">
              <a:xfrm>
                <a:off x="4986" y="1293"/>
                <a:ext cx="25" cy="132"/>
                <a:chOff x="4986" y="1293"/>
                <a:chExt cx="25" cy="132"/>
              </a:xfrm>
            </p:grpSpPr>
            <p:sp>
              <p:nvSpPr>
                <p:cNvPr id="53432" name="Line 2498"/>
                <p:cNvSpPr>
                  <a:spLocks noChangeShapeType="1"/>
                </p:cNvSpPr>
                <p:nvPr/>
              </p:nvSpPr>
              <p:spPr bwMode="auto">
                <a:xfrm flipV="1">
                  <a:off x="4998" y="1410"/>
                  <a:ext cx="9" cy="16"/>
                </a:xfrm>
                <a:prstGeom prst="line">
                  <a:avLst/>
                </a:prstGeom>
                <a:noFill/>
                <a:ln w="9360">
                  <a:solidFill>
                    <a:srgbClr val="000000"/>
                  </a:solidFill>
                  <a:miter lim="800000"/>
                  <a:headEnd/>
                  <a:tailEnd/>
                </a:ln>
              </p:spPr>
              <p:txBody>
                <a:bodyPr/>
                <a:lstStyle/>
                <a:p>
                  <a:endParaRPr lang="en-GB"/>
                </a:p>
              </p:txBody>
            </p:sp>
            <p:grpSp>
              <p:nvGrpSpPr>
                <p:cNvPr id="53478" name="Group 2499"/>
                <p:cNvGrpSpPr>
                  <a:grpSpLocks/>
                </p:cNvGrpSpPr>
                <p:nvPr/>
              </p:nvGrpSpPr>
              <p:grpSpPr bwMode="auto">
                <a:xfrm>
                  <a:off x="4986" y="1393"/>
                  <a:ext cx="25" cy="25"/>
                  <a:chOff x="4986" y="1393"/>
                  <a:chExt cx="25" cy="25"/>
                </a:xfrm>
              </p:grpSpPr>
              <p:sp>
                <p:nvSpPr>
                  <p:cNvPr id="53449" name="Line 2500"/>
                  <p:cNvSpPr>
                    <a:spLocks noChangeShapeType="1"/>
                  </p:cNvSpPr>
                  <p:nvPr/>
                </p:nvSpPr>
                <p:spPr bwMode="auto">
                  <a:xfrm flipH="1" flipV="1">
                    <a:off x="4985" y="1402"/>
                    <a:ext cx="27" cy="17"/>
                  </a:xfrm>
                  <a:prstGeom prst="line">
                    <a:avLst/>
                  </a:prstGeom>
                  <a:noFill/>
                  <a:ln w="9360">
                    <a:solidFill>
                      <a:srgbClr val="000000"/>
                    </a:solidFill>
                    <a:miter lim="800000"/>
                    <a:headEnd/>
                    <a:tailEnd/>
                  </a:ln>
                </p:spPr>
                <p:txBody>
                  <a:bodyPr/>
                  <a:lstStyle/>
                  <a:p>
                    <a:endParaRPr lang="en-GB"/>
                  </a:p>
                </p:txBody>
              </p:sp>
              <p:sp>
                <p:nvSpPr>
                  <p:cNvPr id="53450" name="Line 2501"/>
                  <p:cNvSpPr>
                    <a:spLocks noChangeShapeType="1"/>
                  </p:cNvSpPr>
                  <p:nvPr/>
                </p:nvSpPr>
                <p:spPr bwMode="auto">
                  <a:xfrm flipV="1">
                    <a:off x="4992" y="1392"/>
                    <a:ext cx="16" cy="19"/>
                  </a:xfrm>
                  <a:prstGeom prst="line">
                    <a:avLst/>
                  </a:prstGeom>
                  <a:noFill/>
                  <a:ln w="9360">
                    <a:solidFill>
                      <a:srgbClr val="000000"/>
                    </a:solidFill>
                    <a:miter lim="800000"/>
                    <a:headEnd/>
                    <a:tailEnd/>
                  </a:ln>
                </p:spPr>
                <p:txBody>
                  <a:bodyPr/>
                  <a:lstStyle/>
                  <a:p>
                    <a:endParaRPr lang="en-GB"/>
                  </a:p>
                </p:txBody>
              </p:sp>
            </p:grpSp>
            <p:grpSp>
              <p:nvGrpSpPr>
                <p:cNvPr id="53479" name="Group 2502"/>
                <p:cNvGrpSpPr>
                  <a:grpSpLocks/>
                </p:cNvGrpSpPr>
                <p:nvPr/>
              </p:nvGrpSpPr>
              <p:grpSpPr bwMode="auto">
                <a:xfrm>
                  <a:off x="4986" y="1372"/>
                  <a:ext cx="25" cy="25"/>
                  <a:chOff x="4986" y="1372"/>
                  <a:chExt cx="25" cy="25"/>
                </a:xfrm>
              </p:grpSpPr>
              <p:sp>
                <p:nvSpPr>
                  <p:cNvPr id="53447" name="Line 2503"/>
                  <p:cNvSpPr>
                    <a:spLocks noChangeShapeType="1"/>
                  </p:cNvSpPr>
                  <p:nvPr/>
                </p:nvSpPr>
                <p:spPr bwMode="auto">
                  <a:xfrm flipH="1" flipV="1">
                    <a:off x="4985" y="1382"/>
                    <a:ext cx="27" cy="17"/>
                  </a:xfrm>
                  <a:prstGeom prst="line">
                    <a:avLst/>
                  </a:prstGeom>
                  <a:noFill/>
                  <a:ln w="9360">
                    <a:solidFill>
                      <a:srgbClr val="000000"/>
                    </a:solidFill>
                    <a:miter lim="800000"/>
                    <a:headEnd/>
                    <a:tailEnd/>
                  </a:ln>
                </p:spPr>
                <p:txBody>
                  <a:bodyPr/>
                  <a:lstStyle/>
                  <a:p>
                    <a:endParaRPr lang="en-GB"/>
                  </a:p>
                </p:txBody>
              </p:sp>
              <p:sp>
                <p:nvSpPr>
                  <p:cNvPr id="53448" name="Line 2504"/>
                  <p:cNvSpPr>
                    <a:spLocks noChangeShapeType="1"/>
                  </p:cNvSpPr>
                  <p:nvPr/>
                </p:nvSpPr>
                <p:spPr bwMode="auto">
                  <a:xfrm flipV="1">
                    <a:off x="4992" y="1372"/>
                    <a:ext cx="16" cy="19"/>
                  </a:xfrm>
                  <a:prstGeom prst="line">
                    <a:avLst/>
                  </a:prstGeom>
                  <a:noFill/>
                  <a:ln w="9360">
                    <a:solidFill>
                      <a:srgbClr val="000000"/>
                    </a:solidFill>
                    <a:miter lim="800000"/>
                    <a:headEnd/>
                    <a:tailEnd/>
                  </a:ln>
                </p:spPr>
                <p:txBody>
                  <a:bodyPr/>
                  <a:lstStyle/>
                  <a:p>
                    <a:endParaRPr lang="en-GB"/>
                  </a:p>
                </p:txBody>
              </p:sp>
            </p:grpSp>
            <p:grpSp>
              <p:nvGrpSpPr>
                <p:cNvPr id="53480" name="Group 2505"/>
                <p:cNvGrpSpPr>
                  <a:grpSpLocks/>
                </p:cNvGrpSpPr>
                <p:nvPr/>
              </p:nvGrpSpPr>
              <p:grpSpPr bwMode="auto">
                <a:xfrm>
                  <a:off x="4986" y="1353"/>
                  <a:ext cx="25" cy="25"/>
                  <a:chOff x="4986" y="1353"/>
                  <a:chExt cx="25" cy="25"/>
                </a:xfrm>
              </p:grpSpPr>
              <p:sp>
                <p:nvSpPr>
                  <p:cNvPr id="53445" name="Line 2506"/>
                  <p:cNvSpPr>
                    <a:spLocks noChangeShapeType="1"/>
                  </p:cNvSpPr>
                  <p:nvPr/>
                </p:nvSpPr>
                <p:spPr bwMode="auto">
                  <a:xfrm flipH="1" flipV="1">
                    <a:off x="4985" y="1362"/>
                    <a:ext cx="27" cy="17"/>
                  </a:xfrm>
                  <a:prstGeom prst="line">
                    <a:avLst/>
                  </a:prstGeom>
                  <a:noFill/>
                  <a:ln w="9360">
                    <a:solidFill>
                      <a:srgbClr val="000000"/>
                    </a:solidFill>
                    <a:miter lim="800000"/>
                    <a:headEnd/>
                    <a:tailEnd/>
                  </a:ln>
                </p:spPr>
                <p:txBody>
                  <a:bodyPr/>
                  <a:lstStyle/>
                  <a:p>
                    <a:endParaRPr lang="en-GB"/>
                  </a:p>
                </p:txBody>
              </p:sp>
              <p:sp>
                <p:nvSpPr>
                  <p:cNvPr id="53446" name="Line 2507"/>
                  <p:cNvSpPr>
                    <a:spLocks noChangeShapeType="1"/>
                  </p:cNvSpPr>
                  <p:nvPr/>
                </p:nvSpPr>
                <p:spPr bwMode="auto">
                  <a:xfrm flipV="1">
                    <a:off x="4992" y="1352"/>
                    <a:ext cx="16" cy="19"/>
                  </a:xfrm>
                  <a:prstGeom prst="line">
                    <a:avLst/>
                  </a:prstGeom>
                  <a:noFill/>
                  <a:ln w="9360">
                    <a:solidFill>
                      <a:srgbClr val="000000"/>
                    </a:solidFill>
                    <a:miter lim="800000"/>
                    <a:headEnd/>
                    <a:tailEnd/>
                  </a:ln>
                </p:spPr>
                <p:txBody>
                  <a:bodyPr/>
                  <a:lstStyle/>
                  <a:p>
                    <a:endParaRPr lang="en-GB"/>
                  </a:p>
                </p:txBody>
              </p:sp>
            </p:grpSp>
            <p:grpSp>
              <p:nvGrpSpPr>
                <p:cNvPr id="53481" name="Group 2508"/>
                <p:cNvGrpSpPr>
                  <a:grpSpLocks/>
                </p:cNvGrpSpPr>
                <p:nvPr/>
              </p:nvGrpSpPr>
              <p:grpSpPr bwMode="auto">
                <a:xfrm>
                  <a:off x="4986" y="1333"/>
                  <a:ext cx="25" cy="25"/>
                  <a:chOff x="4986" y="1333"/>
                  <a:chExt cx="25" cy="25"/>
                </a:xfrm>
              </p:grpSpPr>
              <p:sp>
                <p:nvSpPr>
                  <p:cNvPr id="53443" name="Line 2509"/>
                  <p:cNvSpPr>
                    <a:spLocks noChangeShapeType="1"/>
                  </p:cNvSpPr>
                  <p:nvPr/>
                </p:nvSpPr>
                <p:spPr bwMode="auto">
                  <a:xfrm flipH="1" flipV="1">
                    <a:off x="4985" y="1342"/>
                    <a:ext cx="27" cy="17"/>
                  </a:xfrm>
                  <a:prstGeom prst="line">
                    <a:avLst/>
                  </a:prstGeom>
                  <a:noFill/>
                  <a:ln w="9360">
                    <a:solidFill>
                      <a:srgbClr val="000000"/>
                    </a:solidFill>
                    <a:miter lim="800000"/>
                    <a:headEnd/>
                    <a:tailEnd/>
                  </a:ln>
                </p:spPr>
                <p:txBody>
                  <a:bodyPr/>
                  <a:lstStyle/>
                  <a:p>
                    <a:endParaRPr lang="en-GB"/>
                  </a:p>
                </p:txBody>
              </p:sp>
              <p:sp>
                <p:nvSpPr>
                  <p:cNvPr id="53444" name="Line 2510"/>
                  <p:cNvSpPr>
                    <a:spLocks noChangeShapeType="1"/>
                  </p:cNvSpPr>
                  <p:nvPr/>
                </p:nvSpPr>
                <p:spPr bwMode="auto">
                  <a:xfrm flipV="1">
                    <a:off x="4992" y="1332"/>
                    <a:ext cx="16" cy="19"/>
                  </a:xfrm>
                  <a:prstGeom prst="line">
                    <a:avLst/>
                  </a:prstGeom>
                  <a:noFill/>
                  <a:ln w="9360">
                    <a:solidFill>
                      <a:srgbClr val="000000"/>
                    </a:solidFill>
                    <a:miter lim="800000"/>
                    <a:headEnd/>
                    <a:tailEnd/>
                  </a:ln>
                </p:spPr>
                <p:txBody>
                  <a:bodyPr/>
                  <a:lstStyle/>
                  <a:p>
                    <a:endParaRPr lang="en-GB"/>
                  </a:p>
                </p:txBody>
              </p:sp>
            </p:grpSp>
            <p:grpSp>
              <p:nvGrpSpPr>
                <p:cNvPr id="53482" name="Group 2511"/>
                <p:cNvGrpSpPr>
                  <a:grpSpLocks/>
                </p:cNvGrpSpPr>
                <p:nvPr/>
              </p:nvGrpSpPr>
              <p:grpSpPr bwMode="auto">
                <a:xfrm>
                  <a:off x="4986" y="1313"/>
                  <a:ext cx="25" cy="24"/>
                  <a:chOff x="4986" y="1313"/>
                  <a:chExt cx="25" cy="24"/>
                </a:xfrm>
              </p:grpSpPr>
              <p:sp>
                <p:nvSpPr>
                  <p:cNvPr id="53441" name="Line 2512"/>
                  <p:cNvSpPr>
                    <a:spLocks noChangeShapeType="1"/>
                  </p:cNvSpPr>
                  <p:nvPr/>
                </p:nvSpPr>
                <p:spPr bwMode="auto">
                  <a:xfrm flipH="1" flipV="1">
                    <a:off x="4985" y="1321"/>
                    <a:ext cx="27" cy="17"/>
                  </a:xfrm>
                  <a:prstGeom prst="line">
                    <a:avLst/>
                  </a:prstGeom>
                  <a:noFill/>
                  <a:ln w="9360">
                    <a:solidFill>
                      <a:srgbClr val="000000"/>
                    </a:solidFill>
                    <a:miter lim="800000"/>
                    <a:headEnd/>
                    <a:tailEnd/>
                  </a:ln>
                </p:spPr>
                <p:txBody>
                  <a:bodyPr/>
                  <a:lstStyle/>
                  <a:p>
                    <a:endParaRPr lang="en-GB"/>
                  </a:p>
                </p:txBody>
              </p:sp>
              <p:sp>
                <p:nvSpPr>
                  <p:cNvPr id="53442" name="Line 2513"/>
                  <p:cNvSpPr>
                    <a:spLocks noChangeShapeType="1"/>
                  </p:cNvSpPr>
                  <p:nvPr/>
                </p:nvSpPr>
                <p:spPr bwMode="auto">
                  <a:xfrm flipV="1">
                    <a:off x="4992" y="1313"/>
                    <a:ext cx="16" cy="19"/>
                  </a:xfrm>
                  <a:prstGeom prst="line">
                    <a:avLst/>
                  </a:prstGeom>
                  <a:noFill/>
                  <a:ln w="9360">
                    <a:solidFill>
                      <a:srgbClr val="000000"/>
                    </a:solidFill>
                    <a:miter lim="800000"/>
                    <a:headEnd/>
                    <a:tailEnd/>
                  </a:ln>
                </p:spPr>
                <p:txBody>
                  <a:bodyPr/>
                  <a:lstStyle/>
                  <a:p>
                    <a:endParaRPr lang="en-GB"/>
                  </a:p>
                </p:txBody>
              </p:sp>
            </p:grpSp>
            <p:grpSp>
              <p:nvGrpSpPr>
                <p:cNvPr id="53483" name="Group 2514"/>
                <p:cNvGrpSpPr>
                  <a:grpSpLocks/>
                </p:cNvGrpSpPr>
                <p:nvPr/>
              </p:nvGrpSpPr>
              <p:grpSpPr bwMode="auto">
                <a:xfrm>
                  <a:off x="4986" y="1293"/>
                  <a:ext cx="25" cy="25"/>
                  <a:chOff x="4986" y="1293"/>
                  <a:chExt cx="25" cy="25"/>
                </a:xfrm>
              </p:grpSpPr>
              <p:sp>
                <p:nvSpPr>
                  <p:cNvPr id="53439" name="Line 2515"/>
                  <p:cNvSpPr>
                    <a:spLocks noChangeShapeType="1"/>
                  </p:cNvSpPr>
                  <p:nvPr/>
                </p:nvSpPr>
                <p:spPr bwMode="auto">
                  <a:xfrm flipH="1" flipV="1">
                    <a:off x="4985" y="1302"/>
                    <a:ext cx="27" cy="17"/>
                  </a:xfrm>
                  <a:prstGeom prst="line">
                    <a:avLst/>
                  </a:prstGeom>
                  <a:noFill/>
                  <a:ln w="9360">
                    <a:solidFill>
                      <a:srgbClr val="000000"/>
                    </a:solidFill>
                    <a:miter lim="800000"/>
                    <a:headEnd/>
                    <a:tailEnd/>
                  </a:ln>
                </p:spPr>
                <p:txBody>
                  <a:bodyPr/>
                  <a:lstStyle/>
                  <a:p>
                    <a:endParaRPr lang="en-GB"/>
                  </a:p>
                </p:txBody>
              </p:sp>
              <p:sp>
                <p:nvSpPr>
                  <p:cNvPr id="53440" name="Line 2516"/>
                  <p:cNvSpPr>
                    <a:spLocks noChangeShapeType="1"/>
                  </p:cNvSpPr>
                  <p:nvPr/>
                </p:nvSpPr>
                <p:spPr bwMode="auto">
                  <a:xfrm flipV="1">
                    <a:off x="4992" y="1292"/>
                    <a:ext cx="16" cy="19"/>
                  </a:xfrm>
                  <a:prstGeom prst="line">
                    <a:avLst/>
                  </a:prstGeom>
                  <a:noFill/>
                  <a:ln w="9360">
                    <a:solidFill>
                      <a:srgbClr val="000000"/>
                    </a:solidFill>
                    <a:miter lim="800000"/>
                    <a:headEnd/>
                    <a:tailEnd/>
                  </a:ln>
                </p:spPr>
                <p:txBody>
                  <a:bodyPr/>
                  <a:lstStyle/>
                  <a:p>
                    <a:endParaRPr lang="en-GB"/>
                  </a:p>
                </p:txBody>
              </p:sp>
            </p:grpSp>
          </p:grpSp>
          <p:grpSp>
            <p:nvGrpSpPr>
              <p:cNvPr id="53496" name="Group 2517"/>
              <p:cNvGrpSpPr>
                <a:grpSpLocks/>
              </p:cNvGrpSpPr>
              <p:nvPr/>
            </p:nvGrpSpPr>
            <p:grpSpPr bwMode="auto">
              <a:xfrm>
                <a:off x="4956" y="1293"/>
                <a:ext cx="25" cy="132"/>
                <a:chOff x="4956" y="1293"/>
                <a:chExt cx="25" cy="132"/>
              </a:xfrm>
            </p:grpSpPr>
            <p:sp>
              <p:nvSpPr>
                <p:cNvPr id="53413" name="Line 2518"/>
                <p:cNvSpPr>
                  <a:spLocks noChangeShapeType="1"/>
                </p:cNvSpPr>
                <p:nvPr/>
              </p:nvSpPr>
              <p:spPr bwMode="auto">
                <a:xfrm flipV="1">
                  <a:off x="4968" y="1410"/>
                  <a:ext cx="9" cy="16"/>
                </a:xfrm>
                <a:prstGeom prst="line">
                  <a:avLst/>
                </a:prstGeom>
                <a:noFill/>
                <a:ln w="9360">
                  <a:solidFill>
                    <a:srgbClr val="000000"/>
                  </a:solidFill>
                  <a:miter lim="800000"/>
                  <a:headEnd/>
                  <a:tailEnd/>
                </a:ln>
              </p:spPr>
              <p:txBody>
                <a:bodyPr/>
                <a:lstStyle/>
                <a:p>
                  <a:endParaRPr lang="en-GB"/>
                </a:p>
              </p:txBody>
            </p:sp>
            <p:grpSp>
              <p:nvGrpSpPr>
                <p:cNvPr id="53497" name="Group 2519"/>
                <p:cNvGrpSpPr>
                  <a:grpSpLocks/>
                </p:cNvGrpSpPr>
                <p:nvPr/>
              </p:nvGrpSpPr>
              <p:grpSpPr bwMode="auto">
                <a:xfrm>
                  <a:off x="4956" y="1393"/>
                  <a:ext cx="25" cy="25"/>
                  <a:chOff x="4956" y="1393"/>
                  <a:chExt cx="25" cy="25"/>
                </a:xfrm>
              </p:grpSpPr>
              <p:sp>
                <p:nvSpPr>
                  <p:cNvPr id="53430" name="Line 2520"/>
                  <p:cNvSpPr>
                    <a:spLocks noChangeShapeType="1"/>
                  </p:cNvSpPr>
                  <p:nvPr/>
                </p:nvSpPr>
                <p:spPr bwMode="auto">
                  <a:xfrm flipH="1" flipV="1">
                    <a:off x="4955" y="1402"/>
                    <a:ext cx="27" cy="17"/>
                  </a:xfrm>
                  <a:prstGeom prst="line">
                    <a:avLst/>
                  </a:prstGeom>
                  <a:noFill/>
                  <a:ln w="9360">
                    <a:solidFill>
                      <a:srgbClr val="000000"/>
                    </a:solidFill>
                    <a:miter lim="800000"/>
                    <a:headEnd/>
                    <a:tailEnd/>
                  </a:ln>
                </p:spPr>
                <p:txBody>
                  <a:bodyPr/>
                  <a:lstStyle/>
                  <a:p>
                    <a:endParaRPr lang="en-GB"/>
                  </a:p>
                </p:txBody>
              </p:sp>
              <p:sp>
                <p:nvSpPr>
                  <p:cNvPr id="53431" name="Line 2521"/>
                  <p:cNvSpPr>
                    <a:spLocks noChangeShapeType="1"/>
                  </p:cNvSpPr>
                  <p:nvPr/>
                </p:nvSpPr>
                <p:spPr bwMode="auto">
                  <a:xfrm flipV="1">
                    <a:off x="4961" y="1392"/>
                    <a:ext cx="16" cy="19"/>
                  </a:xfrm>
                  <a:prstGeom prst="line">
                    <a:avLst/>
                  </a:prstGeom>
                  <a:noFill/>
                  <a:ln w="9360">
                    <a:solidFill>
                      <a:srgbClr val="000000"/>
                    </a:solidFill>
                    <a:miter lim="800000"/>
                    <a:headEnd/>
                    <a:tailEnd/>
                  </a:ln>
                </p:spPr>
                <p:txBody>
                  <a:bodyPr/>
                  <a:lstStyle/>
                  <a:p>
                    <a:endParaRPr lang="en-GB"/>
                  </a:p>
                </p:txBody>
              </p:sp>
            </p:grpSp>
            <p:grpSp>
              <p:nvGrpSpPr>
                <p:cNvPr id="53503" name="Group 2522"/>
                <p:cNvGrpSpPr>
                  <a:grpSpLocks/>
                </p:cNvGrpSpPr>
                <p:nvPr/>
              </p:nvGrpSpPr>
              <p:grpSpPr bwMode="auto">
                <a:xfrm>
                  <a:off x="4956" y="1372"/>
                  <a:ext cx="25" cy="25"/>
                  <a:chOff x="4956" y="1372"/>
                  <a:chExt cx="25" cy="25"/>
                </a:xfrm>
              </p:grpSpPr>
              <p:sp>
                <p:nvSpPr>
                  <p:cNvPr id="53428" name="Line 2523"/>
                  <p:cNvSpPr>
                    <a:spLocks noChangeShapeType="1"/>
                  </p:cNvSpPr>
                  <p:nvPr/>
                </p:nvSpPr>
                <p:spPr bwMode="auto">
                  <a:xfrm flipH="1" flipV="1">
                    <a:off x="4955" y="1382"/>
                    <a:ext cx="27" cy="17"/>
                  </a:xfrm>
                  <a:prstGeom prst="line">
                    <a:avLst/>
                  </a:prstGeom>
                  <a:noFill/>
                  <a:ln w="9360">
                    <a:solidFill>
                      <a:srgbClr val="000000"/>
                    </a:solidFill>
                    <a:miter lim="800000"/>
                    <a:headEnd/>
                    <a:tailEnd/>
                  </a:ln>
                </p:spPr>
                <p:txBody>
                  <a:bodyPr/>
                  <a:lstStyle/>
                  <a:p>
                    <a:endParaRPr lang="en-GB"/>
                  </a:p>
                </p:txBody>
              </p:sp>
              <p:sp>
                <p:nvSpPr>
                  <p:cNvPr id="53429" name="Line 2524"/>
                  <p:cNvSpPr>
                    <a:spLocks noChangeShapeType="1"/>
                  </p:cNvSpPr>
                  <p:nvPr/>
                </p:nvSpPr>
                <p:spPr bwMode="auto">
                  <a:xfrm flipV="1">
                    <a:off x="4961" y="1372"/>
                    <a:ext cx="16" cy="19"/>
                  </a:xfrm>
                  <a:prstGeom prst="line">
                    <a:avLst/>
                  </a:prstGeom>
                  <a:noFill/>
                  <a:ln w="9360">
                    <a:solidFill>
                      <a:srgbClr val="000000"/>
                    </a:solidFill>
                    <a:miter lim="800000"/>
                    <a:headEnd/>
                    <a:tailEnd/>
                  </a:ln>
                </p:spPr>
                <p:txBody>
                  <a:bodyPr/>
                  <a:lstStyle/>
                  <a:p>
                    <a:endParaRPr lang="en-GB"/>
                  </a:p>
                </p:txBody>
              </p:sp>
            </p:grpSp>
            <p:grpSp>
              <p:nvGrpSpPr>
                <p:cNvPr id="55620" name="Group 2525"/>
                <p:cNvGrpSpPr>
                  <a:grpSpLocks/>
                </p:cNvGrpSpPr>
                <p:nvPr/>
              </p:nvGrpSpPr>
              <p:grpSpPr bwMode="auto">
                <a:xfrm>
                  <a:off x="4956" y="1353"/>
                  <a:ext cx="25" cy="25"/>
                  <a:chOff x="4956" y="1353"/>
                  <a:chExt cx="25" cy="25"/>
                </a:xfrm>
              </p:grpSpPr>
              <p:sp>
                <p:nvSpPr>
                  <p:cNvPr id="53426" name="Line 2526"/>
                  <p:cNvSpPr>
                    <a:spLocks noChangeShapeType="1"/>
                  </p:cNvSpPr>
                  <p:nvPr/>
                </p:nvSpPr>
                <p:spPr bwMode="auto">
                  <a:xfrm flipH="1" flipV="1">
                    <a:off x="4955" y="1362"/>
                    <a:ext cx="27" cy="17"/>
                  </a:xfrm>
                  <a:prstGeom prst="line">
                    <a:avLst/>
                  </a:prstGeom>
                  <a:noFill/>
                  <a:ln w="9360">
                    <a:solidFill>
                      <a:srgbClr val="000000"/>
                    </a:solidFill>
                    <a:miter lim="800000"/>
                    <a:headEnd/>
                    <a:tailEnd/>
                  </a:ln>
                </p:spPr>
                <p:txBody>
                  <a:bodyPr/>
                  <a:lstStyle/>
                  <a:p>
                    <a:endParaRPr lang="en-GB"/>
                  </a:p>
                </p:txBody>
              </p:sp>
              <p:sp>
                <p:nvSpPr>
                  <p:cNvPr id="53427" name="Line 2527"/>
                  <p:cNvSpPr>
                    <a:spLocks noChangeShapeType="1"/>
                  </p:cNvSpPr>
                  <p:nvPr/>
                </p:nvSpPr>
                <p:spPr bwMode="auto">
                  <a:xfrm flipV="1">
                    <a:off x="4961" y="1352"/>
                    <a:ext cx="16" cy="19"/>
                  </a:xfrm>
                  <a:prstGeom prst="line">
                    <a:avLst/>
                  </a:prstGeom>
                  <a:noFill/>
                  <a:ln w="9360">
                    <a:solidFill>
                      <a:srgbClr val="000000"/>
                    </a:solidFill>
                    <a:miter lim="800000"/>
                    <a:headEnd/>
                    <a:tailEnd/>
                  </a:ln>
                </p:spPr>
                <p:txBody>
                  <a:bodyPr/>
                  <a:lstStyle/>
                  <a:p>
                    <a:endParaRPr lang="en-GB"/>
                  </a:p>
                </p:txBody>
              </p:sp>
            </p:grpSp>
            <p:grpSp>
              <p:nvGrpSpPr>
                <p:cNvPr id="55621" name="Group 2528"/>
                <p:cNvGrpSpPr>
                  <a:grpSpLocks/>
                </p:cNvGrpSpPr>
                <p:nvPr/>
              </p:nvGrpSpPr>
              <p:grpSpPr bwMode="auto">
                <a:xfrm>
                  <a:off x="4956" y="1333"/>
                  <a:ext cx="25" cy="25"/>
                  <a:chOff x="4956" y="1333"/>
                  <a:chExt cx="25" cy="25"/>
                </a:xfrm>
              </p:grpSpPr>
              <p:sp>
                <p:nvSpPr>
                  <p:cNvPr id="53424" name="Line 2529"/>
                  <p:cNvSpPr>
                    <a:spLocks noChangeShapeType="1"/>
                  </p:cNvSpPr>
                  <p:nvPr/>
                </p:nvSpPr>
                <p:spPr bwMode="auto">
                  <a:xfrm flipH="1" flipV="1">
                    <a:off x="4955" y="1342"/>
                    <a:ext cx="27" cy="17"/>
                  </a:xfrm>
                  <a:prstGeom prst="line">
                    <a:avLst/>
                  </a:prstGeom>
                  <a:noFill/>
                  <a:ln w="9360">
                    <a:solidFill>
                      <a:srgbClr val="000000"/>
                    </a:solidFill>
                    <a:miter lim="800000"/>
                    <a:headEnd/>
                    <a:tailEnd/>
                  </a:ln>
                </p:spPr>
                <p:txBody>
                  <a:bodyPr/>
                  <a:lstStyle/>
                  <a:p>
                    <a:endParaRPr lang="en-GB"/>
                  </a:p>
                </p:txBody>
              </p:sp>
              <p:sp>
                <p:nvSpPr>
                  <p:cNvPr id="53425" name="Line 2530"/>
                  <p:cNvSpPr>
                    <a:spLocks noChangeShapeType="1"/>
                  </p:cNvSpPr>
                  <p:nvPr/>
                </p:nvSpPr>
                <p:spPr bwMode="auto">
                  <a:xfrm flipV="1">
                    <a:off x="4961" y="1332"/>
                    <a:ext cx="16" cy="19"/>
                  </a:xfrm>
                  <a:prstGeom prst="line">
                    <a:avLst/>
                  </a:prstGeom>
                  <a:noFill/>
                  <a:ln w="9360">
                    <a:solidFill>
                      <a:srgbClr val="000000"/>
                    </a:solidFill>
                    <a:miter lim="800000"/>
                    <a:headEnd/>
                    <a:tailEnd/>
                  </a:ln>
                </p:spPr>
                <p:txBody>
                  <a:bodyPr/>
                  <a:lstStyle/>
                  <a:p>
                    <a:endParaRPr lang="en-GB"/>
                  </a:p>
                </p:txBody>
              </p:sp>
            </p:grpSp>
            <p:grpSp>
              <p:nvGrpSpPr>
                <p:cNvPr id="55627" name="Group 2531"/>
                <p:cNvGrpSpPr>
                  <a:grpSpLocks/>
                </p:cNvGrpSpPr>
                <p:nvPr/>
              </p:nvGrpSpPr>
              <p:grpSpPr bwMode="auto">
                <a:xfrm>
                  <a:off x="4956" y="1313"/>
                  <a:ext cx="25" cy="24"/>
                  <a:chOff x="4956" y="1313"/>
                  <a:chExt cx="25" cy="24"/>
                </a:xfrm>
              </p:grpSpPr>
              <p:sp>
                <p:nvSpPr>
                  <p:cNvPr id="53422" name="Line 2532"/>
                  <p:cNvSpPr>
                    <a:spLocks noChangeShapeType="1"/>
                  </p:cNvSpPr>
                  <p:nvPr/>
                </p:nvSpPr>
                <p:spPr bwMode="auto">
                  <a:xfrm flipH="1" flipV="1">
                    <a:off x="4955" y="1321"/>
                    <a:ext cx="27" cy="17"/>
                  </a:xfrm>
                  <a:prstGeom prst="line">
                    <a:avLst/>
                  </a:prstGeom>
                  <a:noFill/>
                  <a:ln w="9360">
                    <a:solidFill>
                      <a:srgbClr val="000000"/>
                    </a:solidFill>
                    <a:miter lim="800000"/>
                    <a:headEnd/>
                    <a:tailEnd/>
                  </a:ln>
                </p:spPr>
                <p:txBody>
                  <a:bodyPr/>
                  <a:lstStyle/>
                  <a:p>
                    <a:endParaRPr lang="en-GB"/>
                  </a:p>
                </p:txBody>
              </p:sp>
              <p:sp>
                <p:nvSpPr>
                  <p:cNvPr id="53423" name="Line 2533"/>
                  <p:cNvSpPr>
                    <a:spLocks noChangeShapeType="1"/>
                  </p:cNvSpPr>
                  <p:nvPr/>
                </p:nvSpPr>
                <p:spPr bwMode="auto">
                  <a:xfrm flipV="1">
                    <a:off x="4961" y="1313"/>
                    <a:ext cx="16" cy="19"/>
                  </a:xfrm>
                  <a:prstGeom prst="line">
                    <a:avLst/>
                  </a:prstGeom>
                  <a:noFill/>
                  <a:ln w="9360">
                    <a:solidFill>
                      <a:srgbClr val="000000"/>
                    </a:solidFill>
                    <a:miter lim="800000"/>
                    <a:headEnd/>
                    <a:tailEnd/>
                  </a:ln>
                </p:spPr>
                <p:txBody>
                  <a:bodyPr/>
                  <a:lstStyle/>
                  <a:p>
                    <a:endParaRPr lang="en-GB"/>
                  </a:p>
                </p:txBody>
              </p:sp>
            </p:grpSp>
            <p:grpSp>
              <p:nvGrpSpPr>
                <p:cNvPr id="55628" name="Group 2534"/>
                <p:cNvGrpSpPr>
                  <a:grpSpLocks/>
                </p:cNvGrpSpPr>
                <p:nvPr/>
              </p:nvGrpSpPr>
              <p:grpSpPr bwMode="auto">
                <a:xfrm>
                  <a:off x="4956" y="1293"/>
                  <a:ext cx="25" cy="25"/>
                  <a:chOff x="4956" y="1293"/>
                  <a:chExt cx="25" cy="25"/>
                </a:xfrm>
              </p:grpSpPr>
              <p:sp>
                <p:nvSpPr>
                  <p:cNvPr id="53420" name="Line 2535"/>
                  <p:cNvSpPr>
                    <a:spLocks noChangeShapeType="1"/>
                  </p:cNvSpPr>
                  <p:nvPr/>
                </p:nvSpPr>
                <p:spPr bwMode="auto">
                  <a:xfrm flipH="1" flipV="1">
                    <a:off x="4955" y="1302"/>
                    <a:ext cx="27" cy="17"/>
                  </a:xfrm>
                  <a:prstGeom prst="line">
                    <a:avLst/>
                  </a:prstGeom>
                  <a:noFill/>
                  <a:ln w="9360">
                    <a:solidFill>
                      <a:srgbClr val="000000"/>
                    </a:solidFill>
                    <a:miter lim="800000"/>
                    <a:headEnd/>
                    <a:tailEnd/>
                  </a:ln>
                </p:spPr>
                <p:txBody>
                  <a:bodyPr/>
                  <a:lstStyle/>
                  <a:p>
                    <a:endParaRPr lang="en-GB"/>
                  </a:p>
                </p:txBody>
              </p:sp>
              <p:sp>
                <p:nvSpPr>
                  <p:cNvPr id="53421" name="Line 2536"/>
                  <p:cNvSpPr>
                    <a:spLocks noChangeShapeType="1"/>
                  </p:cNvSpPr>
                  <p:nvPr/>
                </p:nvSpPr>
                <p:spPr bwMode="auto">
                  <a:xfrm flipV="1">
                    <a:off x="4961" y="1292"/>
                    <a:ext cx="16" cy="19"/>
                  </a:xfrm>
                  <a:prstGeom prst="line">
                    <a:avLst/>
                  </a:prstGeom>
                  <a:noFill/>
                  <a:ln w="9360">
                    <a:solidFill>
                      <a:srgbClr val="000000"/>
                    </a:solidFill>
                    <a:miter lim="800000"/>
                    <a:headEnd/>
                    <a:tailEnd/>
                  </a:ln>
                </p:spPr>
                <p:txBody>
                  <a:bodyPr/>
                  <a:lstStyle/>
                  <a:p>
                    <a:endParaRPr lang="en-GB"/>
                  </a:p>
                </p:txBody>
              </p:sp>
            </p:grpSp>
          </p:grpSp>
        </p:grpSp>
      </p:grpSp>
      <p:grpSp>
        <p:nvGrpSpPr>
          <p:cNvPr id="55630" name="Group 2537"/>
          <p:cNvGrpSpPr>
            <a:grpSpLocks/>
          </p:cNvGrpSpPr>
          <p:nvPr/>
        </p:nvGrpSpPr>
        <p:grpSpPr bwMode="auto">
          <a:xfrm>
            <a:off x="7469188" y="1754188"/>
            <a:ext cx="182562" cy="603250"/>
            <a:chOff x="4705" y="1105"/>
            <a:chExt cx="115" cy="380"/>
          </a:xfrm>
        </p:grpSpPr>
        <p:grpSp>
          <p:nvGrpSpPr>
            <p:cNvPr id="55631" name="Group 2538"/>
            <p:cNvGrpSpPr>
              <a:grpSpLocks/>
            </p:cNvGrpSpPr>
            <p:nvPr/>
          </p:nvGrpSpPr>
          <p:grpSpPr bwMode="auto">
            <a:xfrm>
              <a:off x="4705" y="1105"/>
              <a:ext cx="99" cy="180"/>
              <a:chOff x="4705" y="1105"/>
              <a:chExt cx="99" cy="180"/>
            </a:xfrm>
          </p:grpSpPr>
          <p:sp>
            <p:nvSpPr>
              <p:cNvPr id="53359" name="Oval 2539"/>
              <p:cNvSpPr>
                <a:spLocks noChangeArrowheads="1"/>
              </p:cNvSpPr>
              <p:nvPr/>
            </p:nvSpPr>
            <p:spPr bwMode="auto">
              <a:xfrm>
                <a:off x="4705" y="1105"/>
                <a:ext cx="54" cy="29"/>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3360" name="Line 2540"/>
              <p:cNvSpPr>
                <a:spLocks noChangeShapeType="1"/>
              </p:cNvSpPr>
              <p:nvPr/>
            </p:nvSpPr>
            <p:spPr bwMode="auto">
              <a:xfrm>
                <a:off x="4735" y="1136"/>
                <a:ext cx="0" cy="14"/>
              </a:xfrm>
              <a:prstGeom prst="line">
                <a:avLst/>
              </a:prstGeom>
              <a:noFill/>
              <a:ln w="9360">
                <a:solidFill>
                  <a:srgbClr val="000000"/>
                </a:solidFill>
                <a:miter lim="800000"/>
                <a:headEnd/>
                <a:tailEnd/>
              </a:ln>
            </p:spPr>
            <p:txBody>
              <a:bodyPr/>
              <a:lstStyle/>
              <a:p>
                <a:endParaRPr lang="en-GB"/>
              </a:p>
            </p:txBody>
          </p:sp>
          <p:sp>
            <p:nvSpPr>
              <p:cNvPr id="53361" name="Line 2541"/>
              <p:cNvSpPr>
                <a:spLocks noChangeShapeType="1"/>
              </p:cNvSpPr>
              <p:nvPr/>
            </p:nvSpPr>
            <p:spPr bwMode="auto">
              <a:xfrm>
                <a:off x="4735" y="1152"/>
                <a:ext cx="58" cy="0"/>
              </a:xfrm>
              <a:prstGeom prst="line">
                <a:avLst/>
              </a:prstGeom>
              <a:noFill/>
              <a:ln w="9360">
                <a:solidFill>
                  <a:srgbClr val="000000"/>
                </a:solidFill>
                <a:miter lim="800000"/>
                <a:headEnd/>
                <a:tailEnd/>
              </a:ln>
            </p:spPr>
            <p:txBody>
              <a:bodyPr/>
              <a:lstStyle/>
              <a:p>
                <a:endParaRPr lang="en-GB"/>
              </a:p>
            </p:txBody>
          </p:sp>
          <p:sp>
            <p:nvSpPr>
              <p:cNvPr id="53362" name="Line 2542"/>
              <p:cNvSpPr>
                <a:spLocks noChangeShapeType="1"/>
              </p:cNvSpPr>
              <p:nvPr/>
            </p:nvSpPr>
            <p:spPr bwMode="auto">
              <a:xfrm>
                <a:off x="4795" y="1152"/>
                <a:ext cx="0" cy="5"/>
              </a:xfrm>
              <a:prstGeom prst="line">
                <a:avLst/>
              </a:prstGeom>
              <a:noFill/>
              <a:ln w="9360">
                <a:solidFill>
                  <a:srgbClr val="000000"/>
                </a:solidFill>
                <a:miter lim="800000"/>
                <a:headEnd/>
                <a:tailEnd/>
              </a:ln>
            </p:spPr>
            <p:txBody>
              <a:bodyPr/>
              <a:lstStyle/>
              <a:p>
                <a:endParaRPr lang="en-GB"/>
              </a:p>
            </p:txBody>
          </p:sp>
          <p:sp>
            <p:nvSpPr>
              <p:cNvPr id="53363" name="Line 2543"/>
              <p:cNvSpPr>
                <a:spLocks noChangeShapeType="1"/>
              </p:cNvSpPr>
              <p:nvPr/>
            </p:nvSpPr>
            <p:spPr bwMode="auto">
              <a:xfrm>
                <a:off x="4765" y="1152"/>
                <a:ext cx="0" cy="5"/>
              </a:xfrm>
              <a:prstGeom prst="line">
                <a:avLst/>
              </a:prstGeom>
              <a:noFill/>
              <a:ln w="9360">
                <a:solidFill>
                  <a:srgbClr val="000000"/>
                </a:solidFill>
                <a:miter lim="800000"/>
                <a:headEnd/>
                <a:tailEnd/>
              </a:ln>
            </p:spPr>
            <p:txBody>
              <a:bodyPr/>
              <a:lstStyle/>
              <a:p>
                <a:endParaRPr lang="en-GB"/>
              </a:p>
            </p:txBody>
          </p:sp>
          <p:grpSp>
            <p:nvGrpSpPr>
              <p:cNvPr id="55632" name="Group 2544"/>
              <p:cNvGrpSpPr>
                <a:grpSpLocks/>
              </p:cNvGrpSpPr>
              <p:nvPr/>
            </p:nvGrpSpPr>
            <p:grpSpPr bwMode="auto">
              <a:xfrm>
                <a:off x="4749" y="1159"/>
                <a:ext cx="25" cy="126"/>
                <a:chOff x="4749" y="1159"/>
                <a:chExt cx="25" cy="126"/>
              </a:xfrm>
            </p:grpSpPr>
            <p:sp>
              <p:nvSpPr>
                <p:cNvPr id="53385" name="Line 2545"/>
                <p:cNvSpPr>
                  <a:spLocks noChangeShapeType="1"/>
                </p:cNvSpPr>
                <p:nvPr/>
              </p:nvSpPr>
              <p:spPr bwMode="auto">
                <a:xfrm flipH="1">
                  <a:off x="4748" y="1159"/>
                  <a:ext cx="21" cy="5"/>
                </a:xfrm>
                <a:prstGeom prst="line">
                  <a:avLst/>
                </a:prstGeom>
                <a:noFill/>
                <a:ln w="9360">
                  <a:solidFill>
                    <a:srgbClr val="000000"/>
                  </a:solidFill>
                  <a:miter lim="800000"/>
                  <a:headEnd/>
                  <a:tailEnd/>
                </a:ln>
              </p:spPr>
              <p:txBody>
                <a:bodyPr/>
                <a:lstStyle/>
                <a:p>
                  <a:endParaRPr lang="en-GB"/>
                </a:p>
              </p:txBody>
            </p:sp>
            <p:grpSp>
              <p:nvGrpSpPr>
                <p:cNvPr id="55633" name="Group 2546"/>
                <p:cNvGrpSpPr>
                  <a:grpSpLocks/>
                </p:cNvGrpSpPr>
                <p:nvPr/>
              </p:nvGrpSpPr>
              <p:grpSpPr bwMode="auto">
                <a:xfrm>
                  <a:off x="4749" y="1165"/>
                  <a:ext cx="25" cy="18"/>
                  <a:chOff x="4749" y="1165"/>
                  <a:chExt cx="25" cy="18"/>
                </a:xfrm>
              </p:grpSpPr>
              <p:sp>
                <p:nvSpPr>
                  <p:cNvPr id="53402" name="Line 2547"/>
                  <p:cNvSpPr>
                    <a:spLocks noChangeShapeType="1"/>
                  </p:cNvSpPr>
                  <p:nvPr/>
                </p:nvSpPr>
                <p:spPr bwMode="auto">
                  <a:xfrm>
                    <a:off x="4754" y="1165"/>
                    <a:ext cx="15" cy="7"/>
                  </a:xfrm>
                  <a:prstGeom prst="line">
                    <a:avLst/>
                  </a:prstGeom>
                  <a:noFill/>
                  <a:ln w="9360">
                    <a:solidFill>
                      <a:srgbClr val="000000"/>
                    </a:solidFill>
                    <a:miter lim="800000"/>
                    <a:headEnd/>
                    <a:tailEnd/>
                  </a:ln>
                </p:spPr>
                <p:txBody>
                  <a:bodyPr/>
                  <a:lstStyle/>
                  <a:p>
                    <a:endParaRPr lang="en-GB"/>
                  </a:p>
                </p:txBody>
              </p:sp>
              <p:sp>
                <p:nvSpPr>
                  <p:cNvPr id="53403" name="Line 2548"/>
                  <p:cNvSpPr>
                    <a:spLocks noChangeShapeType="1"/>
                  </p:cNvSpPr>
                  <p:nvPr/>
                </p:nvSpPr>
                <p:spPr bwMode="auto">
                  <a:xfrm flipH="1">
                    <a:off x="4748" y="1174"/>
                    <a:ext cx="27" cy="9"/>
                  </a:xfrm>
                  <a:prstGeom prst="line">
                    <a:avLst/>
                  </a:prstGeom>
                  <a:noFill/>
                  <a:ln w="9360">
                    <a:solidFill>
                      <a:srgbClr val="000000"/>
                    </a:solidFill>
                    <a:miter lim="800000"/>
                    <a:headEnd/>
                    <a:tailEnd/>
                  </a:ln>
                </p:spPr>
                <p:txBody>
                  <a:bodyPr/>
                  <a:lstStyle/>
                  <a:p>
                    <a:endParaRPr lang="en-GB"/>
                  </a:p>
                </p:txBody>
              </p:sp>
            </p:grpSp>
            <p:grpSp>
              <p:nvGrpSpPr>
                <p:cNvPr id="55634" name="Group 2549"/>
                <p:cNvGrpSpPr>
                  <a:grpSpLocks/>
                </p:cNvGrpSpPr>
                <p:nvPr/>
              </p:nvGrpSpPr>
              <p:grpSpPr bwMode="auto">
                <a:xfrm>
                  <a:off x="4749" y="1186"/>
                  <a:ext cx="25" cy="18"/>
                  <a:chOff x="4749" y="1186"/>
                  <a:chExt cx="25" cy="18"/>
                </a:xfrm>
              </p:grpSpPr>
              <p:sp>
                <p:nvSpPr>
                  <p:cNvPr id="53400" name="Line 2550"/>
                  <p:cNvSpPr>
                    <a:spLocks noChangeShapeType="1"/>
                  </p:cNvSpPr>
                  <p:nvPr/>
                </p:nvSpPr>
                <p:spPr bwMode="auto">
                  <a:xfrm>
                    <a:off x="4754" y="1186"/>
                    <a:ext cx="15" cy="7"/>
                  </a:xfrm>
                  <a:prstGeom prst="line">
                    <a:avLst/>
                  </a:prstGeom>
                  <a:noFill/>
                  <a:ln w="9360">
                    <a:solidFill>
                      <a:srgbClr val="000000"/>
                    </a:solidFill>
                    <a:miter lim="800000"/>
                    <a:headEnd/>
                    <a:tailEnd/>
                  </a:ln>
                </p:spPr>
                <p:txBody>
                  <a:bodyPr/>
                  <a:lstStyle/>
                  <a:p>
                    <a:endParaRPr lang="en-GB"/>
                  </a:p>
                </p:txBody>
              </p:sp>
              <p:sp>
                <p:nvSpPr>
                  <p:cNvPr id="53401" name="Line 2551"/>
                  <p:cNvSpPr>
                    <a:spLocks noChangeShapeType="1"/>
                  </p:cNvSpPr>
                  <p:nvPr/>
                </p:nvSpPr>
                <p:spPr bwMode="auto">
                  <a:xfrm flipH="1">
                    <a:off x="4748" y="1195"/>
                    <a:ext cx="27" cy="9"/>
                  </a:xfrm>
                  <a:prstGeom prst="line">
                    <a:avLst/>
                  </a:prstGeom>
                  <a:noFill/>
                  <a:ln w="9360">
                    <a:solidFill>
                      <a:srgbClr val="000000"/>
                    </a:solidFill>
                    <a:miter lim="800000"/>
                    <a:headEnd/>
                    <a:tailEnd/>
                  </a:ln>
                </p:spPr>
                <p:txBody>
                  <a:bodyPr/>
                  <a:lstStyle/>
                  <a:p>
                    <a:endParaRPr lang="en-GB"/>
                  </a:p>
                </p:txBody>
              </p:sp>
            </p:grpSp>
            <p:grpSp>
              <p:nvGrpSpPr>
                <p:cNvPr id="55635" name="Group 2552"/>
                <p:cNvGrpSpPr>
                  <a:grpSpLocks/>
                </p:cNvGrpSpPr>
                <p:nvPr/>
              </p:nvGrpSpPr>
              <p:grpSpPr bwMode="auto">
                <a:xfrm>
                  <a:off x="4749" y="1206"/>
                  <a:ext cx="25" cy="18"/>
                  <a:chOff x="4749" y="1206"/>
                  <a:chExt cx="25" cy="18"/>
                </a:xfrm>
              </p:grpSpPr>
              <p:sp>
                <p:nvSpPr>
                  <p:cNvPr id="53398" name="Line 2553"/>
                  <p:cNvSpPr>
                    <a:spLocks noChangeShapeType="1"/>
                  </p:cNvSpPr>
                  <p:nvPr/>
                </p:nvSpPr>
                <p:spPr bwMode="auto">
                  <a:xfrm>
                    <a:off x="4754" y="1206"/>
                    <a:ext cx="15" cy="7"/>
                  </a:xfrm>
                  <a:prstGeom prst="line">
                    <a:avLst/>
                  </a:prstGeom>
                  <a:noFill/>
                  <a:ln w="9360">
                    <a:solidFill>
                      <a:srgbClr val="000000"/>
                    </a:solidFill>
                    <a:miter lim="800000"/>
                    <a:headEnd/>
                    <a:tailEnd/>
                  </a:ln>
                </p:spPr>
                <p:txBody>
                  <a:bodyPr/>
                  <a:lstStyle/>
                  <a:p>
                    <a:endParaRPr lang="en-GB"/>
                  </a:p>
                </p:txBody>
              </p:sp>
              <p:sp>
                <p:nvSpPr>
                  <p:cNvPr id="53399" name="Line 2554"/>
                  <p:cNvSpPr>
                    <a:spLocks noChangeShapeType="1"/>
                  </p:cNvSpPr>
                  <p:nvPr/>
                </p:nvSpPr>
                <p:spPr bwMode="auto">
                  <a:xfrm flipH="1">
                    <a:off x="4748" y="1215"/>
                    <a:ext cx="27" cy="9"/>
                  </a:xfrm>
                  <a:prstGeom prst="line">
                    <a:avLst/>
                  </a:prstGeom>
                  <a:noFill/>
                  <a:ln w="9360">
                    <a:solidFill>
                      <a:srgbClr val="000000"/>
                    </a:solidFill>
                    <a:miter lim="800000"/>
                    <a:headEnd/>
                    <a:tailEnd/>
                  </a:ln>
                </p:spPr>
                <p:txBody>
                  <a:bodyPr/>
                  <a:lstStyle/>
                  <a:p>
                    <a:endParaRPr lang="en-GB"/>
                  </a:p>
                </p:txBody>
              </p:sp>
            </p:grpSp>
            <p:grpSp>
              <p:nvGrpSpPr>
                <p:cNvPr id="53504" name="Group 2555"/>
                <p:cNvGrpSpPr>
                  <a:grpSpLocks/>
                </p:cNvGrpSpPr>
                <p:nvPr/>
              </p:nvGrpSpPr>
              <p:grpSpPr bwMode="auto">
                <a:xfrm>
                  <a:off x="4749" y="1226"/>
                  <a:ext cx="25" cy="18"/>
                  <a:chOff x="4749" y="1226"/>
                  <a:chExt cx="25" cy="18"/>
                </a:xfrm>
              </p:grpSpPr>
              <p:sp>
                <p:nvSpPr>
                  <p:cNvPr id="53396" name="Line 2556"/>
                  <p:cNvSpPr>
                    <a:spLocks noChangeShapeType="1"/>
                  </p:cNvSpPr>
                  <p:nvPr/>
                </p:nvSpPr>
                <p:spPr bwMode="auto">
                  <a:xfrm>
                    <a:off x="4754" y="1226"/>
                    <a:ext cx="15" cy="7"/>
                  </a:xfrm>
                  <a:prstGeom prst="line">
                    <a:avLst/>
                  </a:prstGeom>
                  <a:noFill/>
                  <a:ln w="9360">
                    <a:solidFill>
                      <a:srgbClr val="000000"/>
                    </a:solidFill>
                    <a:miter lim="800000"/>
                    <a:headEnd/>
                    <a:tailEnd/>
                  </a:ln>
                </p:spPr>
                <p:txBody>
                  <a:bodyPr/>
                  <a:lstStyle/>
                  <a:p>
                    <a:endParaRPr lang="en-GB"/>
                  </a:p>
                </p:txBody>
              </p:sp>
              <p:sp>
                <p:nvSpPr>
                  <p:cNvPr id="53397" name="Line 2557"/>
                  <p:cNvSpPr>
                    <a:spLocks noChangeShapeType="1"/>
                  </p:cNvSpPr>
                  <p:nvPr/>
                </p:nvSpPr>
                <p:spPr bwMode="auto">
                  <a:xfrm flipH="1">
                    <a:off x="4748" y="1235"/>
                    <a:ext cx="27" cy="9"/>
                  </a:xfrm>
                  <a:prstGeom prst="line">
                    <a:avLst/>
                  </a:prstGeom>
                  <a:noFill/>
                  <a:ln w="9360">
                    <a:solidFill>
                      <a:srgbClr val="000000"/>
                    </a:solidFill>
                    <a:miter lim="800000"/>
                    <a:headEnd/>
                    <a:tailEnd/>
                  </a:ln>
                </p:spPr>
                <p:txBody>
                  <a:bodyPr/>
                  <a:lstStyle/>
                  <a:p>
                    <a:endParaRPr lang="en-GB"/>
                  </a:p>
                </p:txBody>
              </p:sp>
            </p:grpSp>
            <p:grpSp>
              <p:nvGrpSpPr>
                <p:cNvPr id="53506" name="Group 2558"/>
                <p:cNvGrpSpPr>
                  <a:grpSpLocks/>
                </p:cNvGrpSpPr>
                <p:nvPr/>
              </p:nvGrpSpPr>
              <p:grpSpPr bwMode="auto">
                <a:xfrm>
                  <a:off x="4749" y="1247"/>
                  <a:ext cx="25" cy="17"/>
                  <a:chOff x="4749" y="1247"/>
                  <a:chExt cx="25" cy="17"/>
                </a:xfrm>
              </p:grpSpPr>
              <p:sp>
                <p:nvSpPr>
                  <p:cNvPr id="53394" name="Line 2559"/>
                  <p:cNvSpPr>
                    <a:spLocks noChangeShapeType="1"/>
                  </p:cNvSpPr>
                  <p:nvPr/>
                </p:nvSpPr>
                <p:spPr bwMode="auto">
                  <a:xfrm>
                    <a:off x="4754" y="1247"/>
                    <a:ext cx="15" cy="7"/>
                  </a:xfrm>
                  <a:prstGeom prst="line">
                    <a:avLst/>
                  </a:prstGeom>
                  <a:noFill/>
                  <a:ln w="9360">
                    <a:solidFill>
                      <a:srgbClr val="000000"/>
                    </a:solidFill>
                    <a:miter lim="800000"/>
                    <a:headEnd/>
                    <a:tailEnd/>
                  </a:ln>
                </p:spPr>
                <p:txBody>
                  <a:bodyPr/>
                  <a:lstStyle/>
                  <a:p>
                    <a:endParaRPr lang="en-GB"/>
                  </a:p>
                </p:txBody>
              </p:sp>
              <p:sp>
                <p:nvSpPr>
                  <p:cNvPr id="53395" name="Line 2560"/>
                  <p:cNvSpPr>
                    <a:spLocks noChangeShapeType="1"/>
                  </p:cNvSpPr>
                  <p:nvPr/>
                </p:nvSpPr>
                <p:spPr bwMode="auto">
                  <a:xfrm flipH="1">
                    <a:off x="4748" y="1255"/>
                    <a:ext cx="27" cy="9"/>
                  </a:xfrm>
                  <a:prstGeom prst="line">
                    <a:avLst/>
                  </a:prstGeom>
                  <a:noFill/>
                  <a:ln w="9360">
                    <a:solidFill>
                      <a:srgbClr val="000000"/>
                    </a:solidFill>
                    <a:miter lim="800000"/>
                    <a:headEnd/>
                    <a:tailEnd/>
                  </a:ln>
                </p:spPr>
                <p:txBody>
                  <a:bodyPr/>
                  <a:lstStyle/>
                  <a:p>
                    <a:endParaRPr lang="en-GB"/>
                  </a:p>
                </p:txBody>
              </p:sp>
            </p:grpSp>
            <p:grpSp>
              <p:nvGrpSpPr>
                <p:cNvPr id="53507" name="Group 2561"/>
                <p:cNvGrpSpPr>
                  <a:grpSpLocks/>
                </p:cNvGrpSpPr>
                <p:nvPr/>
              </p:nvGrpSpPr>
              <p:grpSpPr bwMode="auto">
                <a:xfrm>
                  <a:off x="4749" y="1267"/>
                  <a:ext cx="25" cy="18"/>
                  <a:chOff x="4749" y="1267"/>
                  <a:chExt cx="25" cy="18"/>
                </a:xfrm>
              </p:grpSpPr>
              <p:sp>
                <p:nvSpPr>
                  <p:cNvPr id="53392" name="Line 2562"/>
                  <p:cNvSpPr>
                    <a:spLocks noChangeShapeType="1"/>
                  </p:cNvSpPr>
                  <p:nvPr/>
                </p:nvSpPr>
                <p:spPr bwMode="auto">
                  <a:xfrm>
                    <a:off x="4754" y="1267"/>
                    <a:ext cx="15" cy="7"/>
                  </a:xfrm>
                  <a:prstGeom prst="line">
                    <a:avLst/>
                  </a:prstGeom>
                  <a:noFill/>
                  <a:ln w="9360">
                    <a:solidFill>
                      <a:srgbClr val="000000"/>
                    </a:solidFill>
                    <a:miter lim="800000"/>
                    <a:headEnd/>
                    <a:tailEnd/>
                  </a:ln>
                </p:spPr>
                <p:txBody>
                  <a:bodyPr/>
                  <a:lstStyle/>
                  <a:p>
                    <a:endParaRPr lang="en-GB"/>
                  </a:p>
                </p:txBody>
              </p:sp>
              <p:sp>
                <p:nvSpPr>
                  <p:cNvPr id="53393" name="Line 2563"/>
                  <p:cNvSpPr>
                    <a:spLocks noChangeShapeType="1"/>
                  </p:cNvSpPr>
                  <p:nvPr/>
                </p:nvSpPr>
                <p:spPr bwMode="auto">
                  <a:xfrm flipH="1">
                    <a:off x="4748" y="1276"/>
                    <a:ext cx="27" cy="9"/>
                  </a:xfrm>
                  <a:prstGeom prst="line">
                    <a:avLst/>
                  </a:prstGeom>
                  <a:noFill/>
                  <a:ln w="9360">
                    <a:solidFill>
                      <a:srgbClr val="000000"/>
                    </a:solidFill>
                    <a:miter lim="800000"/>
                    <a:headEnd/>
                    <a:tailEnd/>
                  </a:ln>
                </p:spPr>
                <p:txBody>
                  <a:bodyPr/>
                  <a:lstStyle/>
                  <a:p>
                    <a:endParaRPr lang="en-GB"/>
                  </a:p>
                </p:txBody>
              </p:sp>
            </p:grpSp>
          </p:grpSp>
          <p:grpSp>
            <p:nvGrpSpPr>
              <p:cNvPr id="53508" name="Group 2564"/>
              <p:cNvGrpSpPr>
                <a:grpSpLocks/>
              </p:cNvGrpSpPr>
              <p:nvPr/>
            </p:nvGrpSpPr>
            <p:grpSpPr bwMode="auto">
              <a:xfrm>
                <a:off x="4780" y="1159"/>
                <a:ext cx="25" cy="126"/>
                <a:chOff x="4780" y="1159"/>
                <a:chExt cx="25" cy="126"/>
              </a:xfrm>
            </p:grpSpPr>
            <p:sp>
              <p:nvSpPr>
                <p:cNvPr id="53366" name="Line 2565"/>
                <p:cNvSpPr>
                  <a:spLocks noChangeShapeType="1"/>
                </p:cNvSpPr>
                <p:nvPr/>
              </p:nvSpPr>
              <p:spPr bwMode="auto">
                <a:xfrm flipH="1">
                  <a:off x="4779" y="1159"/>
                  <a:ext cx="20" cy="5"/>
                </a:xfrm>
                <a:prstGeom prst="line">
                  <a:avLst/>
                </a:prstGeom>
                <a:noFill/>
                <a:ln w="9360">
                  <a:solidFill>
                    <a:srgbClr val="000000"/>
                  </a:solidFill>
                  <a:miter lim="800000"/>
                  <a:headEnd/>
                  <a:tailEnd/>
                </a:ln>
              </p:spPr>
              <p:txBody>
                <a:bodyPr/>
                <a:lstStyle/>
                <a:p>
                  <a:endParaRPr lang="en-GB"/>
                </a:p>
              </p:txBody>
            </p:sp>
            <p:grpSp>
              <p:nvGrpSpPr>
                <p:cNvPr id="53509" name="Group 2566"/>
                <p:cNvGrpSpPr>
                  <a:grpSpLocks/>
                </p:cNvGrpSpPr>
                <p:nvPr/>
              </p:nvGrpSpPr>
              <p:grpSpPr bwMode="auto">
                <a:xfrm>
                  <a:off x="4780" y="1165"/>
                  <a:ext cx="24" cy="18"/>
                  <a:chOff x="4780" y="1165"/>
                  <a:chExt cx="24" cy="18"/>
                </a:xfrm>
              </p:grpSpPr>
              <p:sp>
                <p:nvSpPr>
                  <p:cNvPr id="53383" name="Line 2567"/>
                  <p:cNvSpPr>
                    <a:spLocks noChangeShapeType="1"/>
                  </p:cNvSpPr>
                  <p:nvPr/>
                </p:nvSpPr>
                <p:spPr bwMode="auto">
                  <a:xfrm>
                    <a:off x="4785" y="1165"/>
                    <a:ext cx="15" cy="7"/>
                  </a:xfrm>
                  <a:prstGeom prst="line">
                    <a:avLst/>
                  </a:prstGeom>
                  <a:noFill/>
                  <a:ln w="9360">
                    <a:solidFill>
                      <a:srgbClr val="000000"/>
                    </a:solidFill>
                    <a:miter lim="800000"/>
                    <a:headEnd/>
                    <a:tailEnd/>
                  </a:ln>
                </p:spPr>
                <p:txBody>
                  <a:bodyPr/>
                  <a:lstStyle/>
                  <a:p>
                    <a:endParaRPr lang="en-GB"/>
                  </a:p>
                </p:txBody>
              </p:sp>
              <p:sp>
                <p:nvSpPr>
                  <p:cNvPr id="53384" name="Line 2568"/>
                  <p:cNvSpPr>
                    <a:spLocks noChangeShapeType="1"/>
                  </p:cNvSpPr>
                  <p:nvPr/>
                </p:nvSpPr>
                <p:spPr bwMode="auto">
                  <a:xfrm flipH="1">
                    <a:off x="4780" y="1174"/>
                    <a:ext cx="26" cy="9"/>
                  </a:xfrm>
                  <a:prstGeom prst="line">
                    <a:avLst/>
                  </a:prstGeom>
                  <a:noFill/>
                  <a:ln w="9360">
                    <a:solidFill>
                      <a:srgbClr val="000000"/>
                    </a:solidFill>
                    <a:miter lim="800000"/>
                    <a:headEnd/>
                    <a:tailEnd/>
                  </a:ln>
                </p:spPr>
                <p:txBody>
                  <a:bodyPr/>
                  <a:lstStyle/>
                  <a:p>
                    <a:endParaRPr lang="en-GB"/>
                  </a:p>
                </p:txBody>
              </p:sp>
            </p:grpSp>
            <p:grpSp>
              <p:nvGrpSpPr>
                <p:cNvPr id="53510" name="Group 2569"/>
                <p:cNvGrpSpPr>
                  <a:grpSpLocks/>
                </p:cNvGrpSpPr>
                <p:nvPr/>
              </p:nvGrpSpPr>
              <p:grpSpPr bwMode="auto">
                <a:xfrm>
                  <a:off x="4780" y="1186"/>
                  <a:ext cx="24" cy="18"/>
                  <a:chOff x="4780" y="1186"/>
                  <a:chExt cx="24" cy="18"/>
                </a:xfrm>
              </p:grpSpPr>
              <p:sp>
                <p:nvSpPr>
                  <p:cNvPr id="53381" name="Line 2570"/>
                  <p:cNvSpPr>
                    <a:spLocks noChangeShapeType="1"/>
                  </p:cNvSpPr>
                  <p:nvPr/>
                </p:nvSpPr>
                <p:spPr bwMode="auto">
                  <a:xfrm>
                    <a:off x="4785" y="1186"/>
                    <a:ext cx="15" cy="7"/>
                  </a:xfrm>
                  <a:prstGeom prst="line">
                    <a:avLst/>
                  </a:prstGeom>
                  <a:noFill/>
                  <a:ln w="9360">
                    <a:solidFill>
                      <a:srgbClr val="000000"/>
                    </a:solidFill>
                    <a:miter lim="800000"/>
                    <a:headEnd/>
                    <a:tailEnd/>
                  </a:ln>
                </p:spPr>
                <p:txBody>
                  <a:bodyPr/>
                  <a:lstStyle/>
                  <a:p>
                    <a:endParaRPr lang="en-GB"/>
                  </a:p>
                </p:txBody>
              </p:sp>
              <p:sp>
                <p:nvSpPr>
                  <p:cNvPr id="53382" name="Line 2571"/>
                  <p:cNvSpPr>
                    <a:spLocks noChangeShapeType="1"/>
                  </p:cNvSpPr>
                  <p:nvPr/>
                </p:nvSpPr>
                <p:spPr bwMode="auto">
                  <a:xfrm flipH="1">
                    <a:off x="4780" y="1195"/>
                    <a:ext cx="26" cy="9"/>
                  </a:xfrm>
                  <a:prstGeom prst="line">
                    <a:avLst/>
                  </a:prstGeom>
                  <a:noFill/>
                  <a:ln w="9360">
                    <a:solidFill>
                      <a:srgbClr val="000000"/>
                    </a:solidFill>
                    <a:miter lim="800000"/>
                    <a:headEnd/>
                    <a:tailEnd/>
                  </a:ln>
                </p:spPr>
                <p:txBody>
                  <a:bodyPr/>
                  <a:lstStyle/>
                  <a:p>
                    <a:endParaRPr lang="en-GB"/>
                  </a:p>
                </p:txBody>
              </p:sp>
            </p:grpSp>
            <p:grpSp>
              <p:nvGrpSpPr>
                <p:cNvPr id="53511" name="Group 2572"/>
                <p:cNvGrpSpPr>
                  <a:grpSpLocks/>
                </p:cNvGrpSpPr>
                <p:nvPr/>
              </p:nvGrpSpPr>
              <p:grpSpPr bwMode="auto">
                <a:xfrm>
                  <a:off x="4780" y="1206"/>
                  <a:ext cx="24" cy="18"/>
                  <a:chOff x="4780" y="1206"/>
                  <a:chExt cx="24" cy="18"/>
                </a:xfrm>
              </p:grpSpPr>
              <p:sp>
                <p:nvSpPr>
                  <p:cNvPr id="53379" name="Line 2573"/>
                  <p:cNvSpPr>
                    <a:spLocks noChangeShapeType="1"/>
                  </p:cNvSpPr>
                  <p:nvPr/>
                </p:nvSpPr>
                <p:spPr bwMode="auto">
                  <a:xfrm>
                    <a:off x="4785" y="1206"/>
                    <a:ext cx="15" cy="7"/>
                  </a:xfrm>
                  <a:prstGeom prst="line">
                    <a:avLst/>
                  </a:prstGeom>
                  <a:noFill/>
                  <a:ln w="9360">
                    <a:solidFill>
                      <a:srgbClr val="000000"/>
                    </a:solidFill>
                    <a:miter lim="800000"/>
                    <a:headEnd/>
                    <a:tailEnd/>
                  </a:ln>
                </p:spPr>
                <p:txBody>
                  <a:bodyPr/>
                  <a:lstStyle/>
                  <a:p>
                    <a:endParaRPr lang="en-GB"/>
                  </a:p>
                </p:txBody>
              </p:sp>
              <p:sp>
                <p:nvSpPr>
                  <p:cNvPr id="53380" name="Line 2574"/>
                  <p:cNvSpPr>
                    <a:spLocks noChangeShapeType="1"/>
                  </p:cNvSpPr>
                  <p:nvPr/>
                </p:nvSpPr>
                <p:spPr bwMode="auto">
                  <a:xfrm flipH="1">
                    <a:off x="4780" y="1215"/>
                    <a:ext cx="26" cy="9"/>
                  </a:xfrm>
                  <a:prstGeom prst="line">
                    <a:avLst/>
                  </a:prstGeom>
                  <a:noFill/>
                  <a:ln w="9360">
                    <a:solidFill>
                      <a:srgbClr val="000000"/>
                    </a:solidFill>
                    <a:miter lim="800000"/>
                    <a:headEnd/>
                    <a:tailEnd/>
                  </a:ln>
                </p:spPr>
                <p:txBody>
                  <a:bodyPr/>
                  <a:lstStyle/>
                  <a:p>
                    <a:endParaRPr lang="en-GB"/>
                  </a:p>
                </p:txBody>
              </p:sp>
            </p:grpSp>
            <p:grpSp>
              <p:nvGrpSpPr>
                <p:cNvPr id="53525" name="Group 2575"/>
                <p:cNvGrpSpPr>
                  <a:grpSpLocks/>
                </p:cNvGrpSpPr>
                <p:nvPr/>
              </p:nvGrpSpPr>
              <p:grpSpPr bwMode="auto">
                <a:xfrm>
                  <a:off x="4780" y="1226"/>
                  <a:ext cx="24" cy="18"/>
                  <a:chOff x="4780" y="1226"/>
                  <a:chExt cx="24" cy="18"/>
                </a:xfrm>
              </p:grpSpPr>
              <p:sp>
                <p:nvSpPr>
                  <p:cNvPr id="53377" name="Line 2576"/>
                  <p:cNvSpPr>
                    <a:spLocks noChangeShapeType="1"/>
                  </p:cNvSpPr>
                  <p:nvPr/>
                </p:nvSpPr>
                <p:spPr bwMode="auto">
                  <a:xfrm>
                    <a:off x="4785" y="1226"/>
                    <a:ext cx="15" cy="7"/>
                  </a:xfrm>
                  <a:prstGeom prst="line">
                    <a:avLst/>
                  </a:prstGeom>
                  <a:noFill/>
                  <a:ln w="9360">
                    <a:solidFill>
                      <a:srgbClr val="000000"/>
                    </a:solidFill>
                    <a:miter lim="800000"/>
                    <a:headEnd/>
                    <a:tailEnd/>
                  </a:ln>
                </p:spPr>
                <p:txBody>
                  <a:bodyPr/>
                  <a:lstStyle/>
                  <a:p>
                    <a:endParaRPr lang="en-GB"/>
                  </a:p>
                </p:txBody>
              </p:sp>
              <p:sp>
                <p:nvSpPr>
                  <p:cNvPr id="53378" name="Line 2577"/>
                  <p:cNvSpPr>
                    <a:spLocks noChangeShapeType="1"/>
                  </p:cNvSpPr>
                  <p:nvPr/>
                </p:nvSpPr>
                <p:spPr bwMode="auto">
                  <a:xfrm flipH="1">
                    <a:off x="4780" y="1235"/>
                    <a:ext cx="26" cy="9"/>
                  </a:xfrm>
                  <a:prstGeom prst="line">
                    <a:avLst/>
                  </a:prstGeom>
                  <a:noFill/>
                  <a:ln w="9360">
                    <a:solidFill>
                      <a:srgbClr val="000000"/>
                    </a:solidFill>
                    <a:miter lim="800000"/>
                    <a:headEnd/>
                    <a:tailEnd/>
                  </a:ln>
                </p:spPr>
                <p:txBody>
                  <a:bodyPr/>
                  <a:lstStyle/>
                  <a:p>
                    <a:endParaRPr lang="en-GB"/>
                  </a:p>
                </p:txBody>
              </p:sp>
            </p:grpSp>
            <p:grpSp>
              <p:nvGrpSpPr>
                <p:cNvPr id="53526" name="Group 2578"/>
                <p:cNvGrpSpPr>
                  <a:grpSpLocks/>
                </p:cNvGrpSpPr>
                <p:nvPr/>
              </p:nvGrpSpPr>
              <p:grpSpPr bwMode="auto">
                <a:xfrm>
                  <a:off x="4780" y="1247"/>
                  <a:ext cx="24" cy="17"/>
                  <a:chOff x="4780" y="1247"/>
                  <a:chExt cx="24" cy="17"/>
                </a:xfrm>
              </p:grpSpPr>
              <p:sp>
                <p:nvSpPr>
                  <p:cNvPr id="53375" name="Line 2579"/>
                  <p:cNvSpPr>
                    <a:spLocks noChangeShapeType="1"/>
                  </p:cNvSpPr>
                  <p:nvPr/>
                </p:nvSpPr>
                <p:spPr bwMode="auto">
                  <a:xfrm>
                    <a:off x="4785" y="1247"/>
                    <a:ext cx="15" cy="7"/>
                  </a:xfrm>
                  <a:prstGeom prst="line">
                    <a:avLst/>
                  </a:prstGeom>
                  <a:noFill/>
                  <a:ln w="9360">
                    <a:solidFill>
                      <a:srgbClr val="000000"/>
                    </a:solidFill>
                    <a:miter lim="800000"/>
                    <a:headEnd/>
                    <a:tailEnd/>
                  </a:ln>
                </p:spPr>
                <p:txBody>
                  <a:bodyPr/>
                  <a:lstStyle/>
                  <a:p>
                    <a:endParaRPr lang="en-GB"/>
                  </a:p>
                </p:txBody>
              </p:sp>
              <p:sp>
                <p:nvSpPr>
                  <p:cNvPr id="53376" name="Line 2580"/>
                  <p:cNvSpPr>
                    <a:spLocks noChangeShapeType="1"/>
                  </p:cNvSpPr>
                  <p:nvPr/>
                </p:nvSpPr>
                <p:spPr bwMode="auto">
                  <a:xfrm flipH="1">
                    <a:off x="4780" y="1255"/>
                    <a:ext cx="26" cy="9"/>
                  </a:xfrm>
                  <a:prstGeom prst="line">
                    <a:avLst/>
                  </a:prstGeom>
                  <a:noFill/>
                  <a:ln w="9360">
                    <a:solidFill>
                      <a:srgbClr val="000000"/>
                    </a:solidFill>
                    <a:miter lim="800000"/>
                    <a:headEnd/>
                    <a:tailEnd/>
                  </a:ln>
                </p:spPr>
                <p:txBody>
                  <a:bodyPr/>
                  <a:lstStyle/>
                  <a:p>
                    <a:endParaRPr lang="en-GB"/>
                  </a:p>
                </p:txBody>
              </p:sp>
            </p:grpSp>
            <p:grpSp>
              <p:nvGrpSpPr>
                <p:cNvPr id="53527" name="Group 2581"/>
                <p:cNvGrpSpPr>
                  <a:grpSpLocks/>
                </p:cNvGrpSpPr>
                <p:nvPr/>
              </p:nvGrpSpPr>
              <p:grpSpPr bwMode="auto">
                <a:xfrm>
                  <a:off x="4780" y="1267"/>
                  <a:ext cx="24" cy="18"/>
                  <a:chOff x="4780" y="1267"/>
                  <a:chExt cx="24" cy="18"/>
                </a:xfrm>
              </p:grpSpPr>
              <p:sp>
                <p:nvSpPr>
                  <p:cNvPr id="53373" name="Line 2582"/>
                  <p:cNvSpPr>
                    <a:spLocks noChangeShapeType="1"/>
                  </p:cNvSpPr>
                  <p:nvPr/>
                </p:nvSpPr>
                <p:spPr bwMode="auto">
                  <a:xfrm>
                    <a:off x="4785" y="1267"/>
                    <a:ext cx="15" cy="7"/>
                  </a:xfrm>
                  <a:prstGeom prst="line">
                    <a:avLst/>
                  </a:prstGeom>
                  <a:noFill/>
                  <a:ln w="9360">
                    <a:solidFill>
                      <a:srgbClr val="000000"/>
                    </a:solidFill>
                    <a:miter lim="800000"/>
                    <a:headEnd/>
                    <a:tailEnd/>
                  </a:ln>
                </p:spPr>
                <p:txBody>
                  <a:bodyPr/>
                  <a:lstStyle/>
                  <a:p>
                    <a:endParaRPr lang="en-GB"/>
                  </a:p>
                </p:txBody>
              </p:sp>
              <p:sp>
                <p:nvSpPr>
                  <p:cNvPr id="53374" name="Line 2583"/>
                  <p:cNvSpPr>
                    <a:spLocks noChangeShapeType="1"/>
                  </p:cNvSpPr>
                  <p:nvPr/>
                </p:nvSpPr>
                <p:spPr bwMode="auto">
                  <a:xfrm flipH="1">
                    <a:off x="4780" y="1276"/>
                    <a:ext cx="26" cy="9"/>
                  </a:xfrm>
                  <a:prstGeom prst="line">
                    <a:avLst/>
                  </a:prstGeom>
                  <a:noFill/>
                  <a:ln w="9360">
                    <a:solidFill>
                      <a:srgbClr val="000000"/>
                    </a:solidFill>
                    <a:miter lim="800000"/>
                    <a:headEnd/>
                    <a:tailEnd/>
                  </a:ln>
                </p:spPr>
                <p:txBody>
                  <a:bodyPr/>
                  <a:lstStyle/>
                  <a:p>
                    <a:endParaRPr lang="en-GB"/>
                  </a:p>
                </p:txBody>
              </p:sp>
            </p:grpSp>
          </p:grpSp>
        </p:grpSp>
        <p:grpSp>
          <p:nvGrpSpPr>
            <p:cNvPr id="53528" name="Group 2584"/>
            <p:cNvGrpSpPr>
              <a:grpSpLocks/>
            </p:cNvGrpSpPr>
            <p:nvPr/>
          </p:nvGrpSpPr>
          <p:grpSpPr bwMode="auto">
            <a:xfrm>
              <a:off x="4720" y="1293"/>
              <a:ext cx="100" cy="192"/>
              <a:chOff x="4720" y="1293"/>
              <a:chExt cx="100" cy="192"/>
            </a:xfrm>
          </p:grpSpPr>
          <p:sp>
            <p:nvSpPr>
              <p:cNvPr id="53314" name="Oval 2585"/>
              <p:cNvSpPr>
                <a:spLocks noChangeArrowheads="1"/>
              </p:cNvSpPr>
              <p:nvPr/>
            </p:nvSpPr>
            <p:spPr bwMode="auto">
              <a:xfrm rot="10800000">
                <a:off x="4767" y="1457"/>
                <a:ext cx="54" cy="29"/>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3315" name="Line 2586"/>
              <p:cNvSpPr>
                <a:spLocks noChangeShapeType="1"/>
              </p:cNvSpPr>
              <p:nvPr/>
            </p:nvSpPr>
            <p:spPr bwMode="auto">
              <a:xfrm flipV="1">
                <a:off x="4792" y="1425"/>
                <a:ext cx="0" cy="25"/>
              </a:xfrm>
              <a:prstGeom prst="line">
                <a:avLst/>
              </a:prstGeom>
              <a:noFill/>
              <a:ln w="9360">
                <a:solidFill>
                  <a:srgbClr val="000000"/>
                </a:solidFill>
                <a:miter lim="800000"/>
                <a:headEnd/>
                <a:tailEnd/>
              </a:ln>
            </p:spPr>
            <p:txBody>
              <a:bodyPr/>
              <a:lstStyle/>
              <a:p>
                <a:endParaRPr lang="en-GB"/>
              </a:p>
            </p:txBody>
          </p:sp>
          <p:sp>
            <p:nvSpPr>
              <p:cNvPr id="53316" name="Line 2587"/>
              <p:cNvSpPr>
                <a:spLocks noChangeShapeType="1"/>
              </p:cNvSpPr>
              <p:nvPr/>
            </p:nvSpPr>
            <p:spPr bwMode="auto">
              <a:xfrm flipH="1">
                <a:off x="4726" y="1430"/>
                <a:ext cx="70" cy="0"/>
              </a:xfrm>
              <a:prstGeom prst="line">
                <a:avLst/>
              </a:prstGeom>
              <a:noFill/>
              <a:ln w="9360">
                <a:solidFill>
                  <a:srgbClr val="000000"/>
                </a:solidFill>
                <a:miter lim="800000"/>
                <a:headEnd/>
                <a:tailEnd/>
              </a:ln>
            </p:spPr>
            <p:txBody>
              <a:bodyPr/>
              <a:lstStyle/>
              <a:p>
                <a:endParaRPr lang="en-GB"/>
              </a:p>
            </p:txBody>
          </p:sp>
          <p:sp>
            <p:nvSpPr>
              <p:cNvPr id="53317" name="Line 2588"/>
              <p:cNvSpPr>
                <a:spLocks noChangeShapeType="1"/>
              </p:cNvSpPr>
              <p:nvPr/>
            </p:nvSpPr>
            <p:spPr bwMode="auto">
              <a:xfrm flipV="1">
                <a:off x="4732" y="1417"/>
                <a:ext cx="0" cy="17"/>
              </a:xfrm>
              <a:prstGeom prst="line">
                <a:avLst/>
              </a:prstGeom>
              <a:noFill/>
              <a:ln w="9360">
                <a:solidFill>
                  <a:srgbClr val="000000"/>
                </a:solidFill>
                <a:miter lim="800000"/>
                <a:headEnd/>
                <a:tailEnd/>
              </a:ln>
            </p:spPr>
            <p:txBody>
              <a:bodyPr/>
              <a:lstStyle/>
              <a:p>
                <a:endParaRPr lang="en-GB"/>
              </a:p>
            </p:txBody>
          </p:sp>
          <p:sp>
            <p:nvSpPr>
              <p:cNvPr id="53318" name="Line 2589"/>
              <p:cNvSpPr>
                <a:spLocks noChangeShapeType="1"/>
              </p:cNvSpPr>
              <p:nvPr/>
            </p:nvSpPr>
            <p:spPr bwMode="auto">
              <a:xfrm flipV="1">
                <a:off x="4762" y="1417"/>
                <a:ext cx="0" cy="17"/>
              </a:xfrm>
              <a:prstGeom prst="line">
                <a:avLst/>
              </a:prstGeom>
              <a:noFill/>
              <a:ln w="9360">
                <a:solidFill>
                  <a:srgbClr val="000000"/>
                </a:solidFill>
                <a:miter lim="800000"/>
                <a:headEnd/>
                <a:tailEnd/>
              </a:ln>
            </p:spPr>
            <p:txBody>
              <a:bodyPr/>
              <a:lstStyle/>
              <a:p>
                <a:endParaRPr lang="en-GB"/>
              </a:p>
            </p:txBody>
          </p:sp>
          <p:grpSp>
            <p:nvGrpSpPr>
              <p:cNvPr id="53529" name="Group 2590"/>
              <p:cNvGrpSpPr>
                <a:grpSpLocks/>
              </p:cNvGrpSpPr>
              <p:nvPr/>
            </p:nvGrpSpPr>
            <p:grpSpPr bwMode="auto">
              <a:xfrm>
                <a:off x="4750" y="1293"/>
                <a:ext cx="25" cy="132"/>
                <a:chOff x="4750" y="1293"/>
                <a:chExt cx="25" cy="132"/>
              </a:xfrm>
            </p:grpSpPr>
            <p:sp>
              <p:nvSpPr>
                <p:cNvPr id="53340" name="Line 2591"/>
                <p:cNvSpPr>
                  <a:spLocks noChangeShapeType="1"/>
                </p:cNvSpPr>
                <p:nvPr/>
              </p:nvSpPr>
              <p:spPr bwMode="auto">
                <a:xfrm flipV="1">
                  <a:off x="4762" y="1410"/>
                  <a:ext cx="9" cy="16"/>
                </a:xfrm>
                <a:prstGeom prst="line">
                  <a:avLst/>
                </a:prstGeom>
                <a:noFill/>
                <a:ln w="9360">
                  <a:solidFill>
                    <a:srgbClr val="000000"/>
                  </a:solidFill>
                  <a:miter lim="800000"/>
                  <a:headEnd/>
                  <a:tailEnd/>
                </a:ln>
              </p:spPr>
              <p:txBody>
                <a:bodyPr/>
                <a:lstStyle/>
                <a:p>
                  <a:endParaRPr lang="en-GB"/>
                </a:p>
              </p:txBody>
            </p:sp>
            <p:grpSp>
              <p:nvGrpSpPr>
                <p:cNvPr id="53530" name="Group 2592"/>
                <p:cNvGrpSpPr>
                  <a:grpSpLocks/>
                </p:cNvGrpSpPr>
                <p:nvPr/>
              </p:nvGrpSpPr>
              <p:grpSpPr bwMode="auto">
                <a:xfrm>
                  <a:off x="4750" y="1393"/>
                  <a:ext cx="25" cy="25"/>
                  <a:chOff x="4750" y="1393"/>
                  <a:chExt cx="25" cy="25"/>
                </a:xfrm>
              </p:grpSpPr>
              <p:sp>
                <p:nvSpPr>
                  <p:cNvPr id="53357" name="Line 2593"/>
                  <p:cNvSpPr>
                    <a:spLocks noChangeShapeType="1"/>
                  </p:cNvSpPr>
                  <p:nvPr/>
                </p:nvSpPr>
                <p:spPr bwMode="auto">
                  <a:xfrm flipH="1" flipV="1">
                    <a:off x="4749" y="1402"/>
                    <a:ext cx="27" cy="17"/>
                  </a:xfrm>
                  <a:prstGeom prst="line">
                    <a:avLst/>
                  </a:prstGeom>
                  <a:noFill/>
                  <a:ln w="9360">
                    <a:solidFill>
                      <a:srgbClr val="000000"/>
                    </a:solidFill>
                    <a:miter lim="800000"/>
                    <a:headEnd/>
                    <a:tailEnd/>
                  </a:ln>
                </p:spPr>
                <p:txBody>
                  <a:bodyPr/>
                  <a:lstStyle/>
                  <a:p>
                    <a:endParaRPr lang="en-GB"/>
                  </a:p>
                </p:txBody>
              </p:sp>
              <p:sp>
                <p:nvSpPr>
                  <p:cNvPr id="53358" name="Line 2594"/>
                  <p:cNvSpPr>
                    <a:spLocks noChangeShapeType="1"/>
                  </p:cNvSpPr>
                  <p:nvPr/>
                </p:nvSpPr>
                <p:spPr bwMode="auto">
                  <a:xfrm flipV="1">
                    <a:off x="4755" y="1392"/>
                    <a:ext cx="16" cy="19"/>
                  </a:xfrm>
                  <a:prstGeom prst="line">
                    <a:avLst/>
                  </a:prstGeom>
                  <a:noFill/>
                  <a:ln w="9360">
                    <a:solidFill>
                      <a:srgbClr val="000000"/>
                    </a:solidFill>
                    <a:miter lim="800000"/>
                    <a:headEnd/>
                    <a:tailEnd/>
                  </a:ln>
                </p:spPr>
                <p:txBody>
                  <a:bodyPr/>
                  <a:lstStyle/>
                  <a:p>
                    <a:endParaRPr lang="en-GB"/>
                  </a:p>
                </p:txBody>
              </p:sp>
            </p:grpSp>
            <p:grpSp>
              <p:nvGrpSpPr>
                <p:cNvPr id="55649" name="Group 2595"/>
                <p:cNvGrpSpPr>
                  <a:grpSpLocks/>
                </p:cNvGrpSpPr>
                <p:nvPr/>
              </p:nvGrpSpPr>
              <p:grpSpPr bwMode="auto">
                <a:xfrm>
                  <a:off x="4750" y="1372"/>
                  <a:ext cx="25" cy="25"/>
                  <a:chOff x="4750" y="1372"/>
                  <a:chExt cx="25" cy="25"/>
                </a:xfrm>
              </p:grpSpPr>
              <p:sp>
                <p:nvSpPr>
                  <p:cNvPr id="53355" name="Line 2596"/>
                  <p:cNvSpPr>
                    <a:spLocks noChangeShapeType="1"/>
                  </p:cNvSpPr>
                  <p:nvPr/>
                </p:nvSpPr>
                <p:spPr bwMode="auto">
                  <a:xfrm flipH="1" flipV="1">
                    <a:off x="4749" y="1382"/>
                    <a:ext cx="27" cy="17"/>
                  </a:xfrm>
                  <a:prstGeom prst="line">
                    <a:avLst/>
                  </a:prstGeom>
                  <a:noFill/>
                  <a:ln w="9360">
                    <a:solidFill>
                      <a:srgbClr val="000000"/>
                    </a:solidFill>
                    <a:miter lim="800000"/>
                    <a:headEnd/>
                    <a:tailEnd/>
                  </a:ln>
                </p:spPr>
                <p:txBody>
                  <a:bodyPr/>
                  <a:lstStyle/>
                  <a:p>
                    <a:endParaRPr lang="en-GB"/>
                  </a:p>
                </p:txBody>
              </p:sp>
              <p:sp>
                <p:nvSpPr>
                  <p:cNvPr id="53356" name="Line 2597"/>
                  <p:cNvSpPr>
                    <a:spLocks noChangeShapeType="1"/>
                  </p:cNvSpPr>
                  <p:nvPr/>
                </p:nvSpPr>
                <p:spPr bwMode="auto">
                  <a:xfrm flipV="1">
                    <a:off x="4755" y="1372"/>
                    <a:ext cx="16" cy="19"/>
                  </a:xfrm>
                  <a:prstGeom prst="line">
                    <a:avLst/>
                  </a:prstGeom>
                  <a:noFill/>
                  <a:ln w="9360">
                    <a:solidFill>
                      <a:srgbClr val="000000"/>
                    </a:solidFill>
                    <a:miter lim="800000"/>
                    <a:headEnd/>
                    <a:tailEnd/>
                  </a:ln>
                </p:spPr>
                <p:txBody>
                  <a:bodyPr/>
                  <a:lstStyle/>
                  <a:p>
                    <a:endParaRPr lang="en-GB"/>
                  </a:p>
                </p:txBody>
              </p:sp>
            </p:grpSp>
            <p:grpSp>
              <p:nvGrpSpPr>
                <p:cNvPr id="55650" name="Group 2598"/>
                <p:cNvGrpSpPr>
                  <a:grpSpLocks/>
                </p:cNvGrpSpPr>
                <p:nvPr/>
              </p:nvGrpSpPr>
              <p:grpSpPr bwMode="auto">
                <a:xfrm>
                  <a:off x="4750" y="1353"/>
                  <a:ext cx="25" cy="25"/>
                  <a:chOff x="4750" y="1353"/>
                  <a:chExt cx="25" cy="25"/>
                </a:xfrm>
              </p:grpSpPr>
              <p:sp>
                <p:nvSpPr>
                  <p:cNvPr id="53353" name="Line 2599"/>
                  <p:cNvSpPr>
                    <a:spLocks noChangeShapeType="1"/>
                  </p:cNvSpPr>
                  <p:nvPr/>
                </p:nvSpPr>
                <p:spPr bwMode="auto">
                  <a:xfrm flipH="1" flipV="1">
                    <a:off x="4749" y="1362"/>
                    <a:ext cx="27" cy="17"/>
                  </a:xfrm>
                  <a:prstGeom prst="line">
                    <a:avLst/>
                  </a:prstGeom>
                  <a:noFill/>
                  <a:ln w="9360">
                    <a:solidFill>
                      <a:srgbClr val="000000"/>
                    </a:solidFill>
                    <a:miter lim="800000"/>
                    <a:headEnd/>
                    <a:tailEnd/>
                  </a:ln>
                </p:spPr>
                <p:txBody>
                  <a:bodyPr/>
                  <a:lstStyle/>
                  <a:p>
                    <a:endParaRPr lang="en-GB"/>
                  </a:p>
                </p:txBody>
              </p:sp>
              <p:sp>
                <p:nvSpPr>
                  <p:cNvPr id="53354" name="Line 2600"/>
                  <p:cNvSpPr>
                    <a:spLocks noChangeShapeType="1"/>
                  </p:cNvSpPr>
                  <p:nvPr/>
                </p:nvSpPr>
                <p:spPr bwMode="auto">
                  <a:xfrm flipV="1">
                    <a:off x="4755" y="1352"/>
                    <a:ext cx="16" cy="19"/>
                  </a:xfrm>
                  <a:prstGeom prst="line">
                    <a:avLst/>
                  </a:prstGeom>
                  <a:noFill/>
                  <a:ln w="9360">
                    <a:solidFill>
                      <a:srgbClr val="000000"/>
                    </a:solidFill>
                    <a:miter lim="800000"/>
                    <a:headEnd/>
                    <a:tailEnd/>
                  </a:ln>
                </p:spPr>
                <p:txBody>
                  <a:bodyPr/>
                  <a:lstStyle/>
                  <a:p>
                    <a:endParaRPr lang="en-GB"/>
                  </a:p>
                </p:txBody>
              </p:sp>
            </p:grpSp>
            <p:grpSp>
              <p:nvGrpSpPr>
                <p:cNvPr id="55651" name="Group 2601"/>
                <p:cNvGrpSpPr>
                  <a:grpSpLocks/>
                </p:cNvGrpSpPr>
                <p:nvPr/>
              </p:nvGrpSpPr>
              <p:grpSpPr bwMode="auto">
                <a:xfrm>
                  <a:off x="4750" y="1333"/>
                  <a:ext cx="25" cy="25"/>
                  <a:chOff x="4750" y="1333"/>
                  <a:chExt cx="25" cy="25"/>
                </a:xfrm>
              </p:grpSpPr>
              <p:sp>
                <p:nvSpPr>
                  <p:cNvPr id="53351" name="Line 2602"/>
                  <p:cNvSpPr>
                    <a:spLocks noChangeShapeType="1"/>
                  </p:cNvSpPr>
                  <p:nvPr/>
                </p:nvSpPr>
                <p:spPr bwMode="auto">
                  <a:xfrm flipH="1" flipV="1">
                    <a:off x="4749" y="1342"/>
                    <a:ext cx="27" cy="17"/>
                  </a:xfrm>
                  <a:prstGeom prst="line">
                    <a:avLst/>
                  </a:prstGeom>
                  <a:noFill/>
                  <a:ln w="9360">
                    <a:solidFill>
                      <a:srgbClr val="000000"/>
                    </a:solidFill>
                    <a:miter lim="800000"/>
                    <a:headEnd/>
                    <a:tailEnd/>
                  </a:ln>
                </p:spPr>
                <p:txBody>
                  <a:bodyPr/>
                  <a:lstStyle/>
                  <a:p>
                    <a:endParaRPr lang="en-GB"/>
                  </a:p>
                </p:txBody>
              </p:sp>
              <p:sp>
                <p:nvSpPr>
                  <p:cNvPr id="53352" name="Line 2603"/>
                  <p:cNvSpPr>
                    <a:spLocks noChangeShapeType="1"/>
                  </p:cNvSpPr>
                  <p:nvPr/>
                </p:nvSpPr>
                <p:spPr bwMode="auto">
                  <a:xfrm flipV="1">
                    <a:off x="4755" y="1332"/>
                    <a:ext cx="16" cy="19"/>
                  </a:xfrm>
                  <a:prstGeom prst="line">
                    <a:avLst/>
                  </a:prstGeom>
                  <a:noFill/>
                  <a:ln w="9360">
                    <a:solidFill>
                      <a:srgbClr val="000000"/>
                    </a:solidFill>
                    <a:miter lim="800000"/>
                    <a:headEnd/>
                    <a:tailEnd/>
                  </a:ln>
                </p:spPr>
                <p:txBody>
                  <a:bodyPr/>
                  <a:lstStyle/>
                  <a:p>
                    <a:endParaRPr lang="en-GB"/>
                  </a:p>
                </p:txBody>
              </p:sp>
            </p:grpSp>
            <p:grpSp>
              <p:nvGrpSpPr>
                <p:cNvPr id="55652" name="Group 2604"/>
                <p:cNvGrpSpPr>
                  <a:grpSpLocks/>
                </p:cNvGrpSpPr>
                <p:nvPr/>
              </p:nvGrpSpPr>
              <p:grpSpPr bwMode="auto">
                <a:xfrm>
                  <a:off x="4750" y="1313"/>
                  <a:ext cx="25" cy="24"/>
                  <a:chOff x="4750" y="1313"/>
                  <a:chExt cx="25" cy="24"/>
                </a:xfrm>
              </p:grpSpPr>
              <p:sp>
                <p:nvSpPr>
                  <p:cNvPr id="53349" name="Line 2605"/>
                  <p:cNvSpPr>
                    <a:spLocks noChangeShapeType="1"/>
                  </p:cNvSpPr>
                  <p:nvPr/>
                </p:nvSpPr>
                <p:spPr bwMode="auto">
                  <a:xfrm flipH="1" flipV="1">
                    <a:off x="4749" y="1321"/>
                    <a:ext cx="27" cy="17"/>
                  </a:xfrm>
                  <a:prstGeom prst="line">
                    <a:avLst/>
                  </a:prstGeom>
                  <a:noFill/>
                  <a:ln w="9360">
                    <a:solidFill>
                      <a:srgbClr val="000000"/>
                    </a:solidFill>
                    <a:miter lim="800000"/>
                    <a:headEnd/>
                    <a:tailEnd/>
                  </a:ln>
                </p:spPr>
                <p:txBody>
                  <a:bodyPr/>
                  <a:lstStyle/>
                  <a:p>
                    <a:endParaRPr lang="en-GB"/>
                  </a:p>
                </p:txBody>
              </p:sp>
              <p:sp>
                <p:nvSpPr>
                  <p:cNvPr id="53350" name="Line 2606"/>
                  <p:cNvSpPr>
                    <a:spLocks noChangeShapeType="1"/>
                  </p:cNvSpPr>
                  <p:nvPr/>
                </p:nvSpPr>
                <p:spPr bwMode="auto">
                  <a:xfrm flipV="1">
                    <a:off x="4755" y="1313"/>
                    <a:ext cx="16" cy="19"/>
                  </a:xfrm>
                  <a:prstGeom prst="line">
                    <a:avLst/>
                  </a:prstGeom>
                  <a:noFill/>
                  <a:ln w="9360">
                    <a:solidFill>
                      <a:srgbClr val="000000"/>
                    </a:solidFill>
                    <a:miter lim="800000"/>
                    <a:headEnd/>
                    <a:tailEnd/>
                  </a:ln>
                </p:spPr>
                <p:txBody>
                  <a:bodyPr/>
                  <a:lstStyle/>
                  <a:p>
                    <a:endParaRPr lang="en-GB"/>
                  </a:p>
                </p:txBody>
              </p:sp>
            </p:grpSp>
            <p:grpSp>
              <p:nvGrpSpPr>
                <p:cNvPr id="55653" name="Group 2607"/>
                <p:cNvGrpSpPr>
                  <a:grpSpLocks/>
                </p:cNvGrpSpPr>
                <p:nvPr/>
              </p:nvGrpSpPr>
              <p:grpSpPr bwMode="auto">
                <a:xfrm>
                  <a:off x="4750" y="1293"/>
                  <a:ext cx="25" cy="25"/>
                  <a:chOff x="4750" y="1293"/>
                  <a:chExt cx="25" cy="25"/>
                </a:xfrm>
              </p:grpSpPr>
              <p:sp>
                <p:nvSpPr>
                  <p:cNvPr id="53347" name="Line 2608"/>
                  <p:cNvSpPr>
                    <a:spLocks noChangeShapeType="1"/>
                  </p:cNvSpPr>
                  <p:nvPr/>
                </p:nvSpPr>
                <p:spPr bwMode="auto">
                  <a:xfrm flipH="1" flipV="1">
                    <a:off x="4749" y="1302"/>
                    <a:ext cx="27" cy="17"/>
                  </a:xfrm>
                  <a:prstGeom prst="line">
                    <a:avLst/>
                  </a:prstGeom>
                  <a:noFill/>
                  <a:ln w="9360">
                    <a:solidFill>
                      <a:srgbClr val="000000"/>
                    </a:solidFill>
                    <a:miter lim="800000"/>
                    <a:headEnd/>
                    <a:tailEnd/>
                  </a:ln>
                </p:spPr>
                <p:txBody>
                  <a:bodyPr/>
                  <a:lstStyle/>
                  <a:p>
                    <a:endParaRPr lang="en-GB"/>
                  </a:p>
                </p:txBody>
              </p:sp>
              <p:sp>
                <p:nvSpPr>
                  <p:cNvPr id="53348" name="Line 2609"/>
                  <p:cNvSpPr>
                    <a:spLocks noChangeShapeType="1"/>
                  </p:cNvSpPr>
                  <p:nvPr/>
                </p:nvSpPr>
                <p:spPr bwMode="auto">
                  <a:xfrm flipV="1">
                    <a:off x="4755" y="1292"/>
                    <a:ext cx="16" cy="19"/>
                  </a:xfrm>
                  <a:prstGeom prst="line">
                    <a:avLst/>
                  </a:prstGeom>
                  <a:noFill/>
                  <a:ln w="9360">
                    <a:solidFill>
                      <a:srgbClr val="000000"/>
                    </a:solidFill>
                    <a:miter lim="800000"/>
                    <a:headEnd/>
                    <a:tailEnd/>
                  </a:ln>
                </p:spPr>
                <p:txBody>
                  <a:bodyPr/>
                  <a:lstStyle/>
                  <a:p>
                    <a:endParaRPr lang="en-GB"/>
                  </a:p>
                </p:txBody>
              </p:sp>
            </p:grpSp>
          </p:grpSp>
          <p:grpSp>
            <p:nvGrpSpPr>
              <p:cNvPr id="55654" name="Group 2610"/>
              <p:cNvGrpSpPr>
                <a:grpSpLocks/>
              </p:cNvGrpSpPr>
              <p:nvPr/>
            </p:nvGrpSpPr>
            <p:grpSpPr bwMode="auto">
              <a:xfrm>
                <a:off x="4720" y="1293"/>
                <a:ext cx="25" cy="132"/>
                <a:chOff x="4720" y="1293"/>
                <a:chExt cx="25" cy="132"/>
              </a:xfrm>
            </p:grpSpPr>
            <p:sp>
              <p:nvSpPr>
                <p:cNvPr id="53321" name="Line 2611"/>
                <p:cNvSpPr>
                  <a:spLocks noChangeShapeType="1"/>
                </p:cNvSpPr>
                <p:nvPr/>
              </p:nvSpPr>
              <p:spPr bwMode="auto">
                <a:xfrm flipV="1">
                  <a:off x="4732" y="1410"/>
                  <a:ext cx="9" cy="16"/>
                </a:xfrm>
                <a:prstGeom prst="line">
                  <a:avLst/>
                </a:prstGeom>
                <a:noFill/>
                <a:ln w="9360">
                  <a:solidFill>
                    <a:srgbClr val="000000"/>
                  </a:solidFill>
                  <a:miter lim="800000"/>
                  <a:headEnd/>
                  <a:tailEnd/>
                </a:ln>
              </p:spPr>
              <p:txBody>
                <a:bodyPr/>
                <a:lstStyle/>
                <a:p>
                  <a:endParaRPr lang="en-GB"/>
                </a:p>
              </p:txBody>
            </p:sp>
            <p:grpSp>
              <p:nvGrpSpPr>
                <p:cNvPr id="55672" name="Group 2612"/>
                <p:cNvGrpSpPr>
                  <a:grpSpLocks/>
                </p:cNvGrpSpPr>
                <p:nvPr/>
              </p:nvGrpSpPr>
              <p:grpSpPr bwMode="auto">
                <a:xfrm>
                  <a:off x="4720" y="1393"/>
                  <a:ext cx="25" cy="25"/>
                  <a:chOff x="4720" y="1393"/>
                  <a:chExt cx="25" cy="25"/>
                </a:xfrm>
              </p:grpSpPr>
              <p:sp>
                <p:nvSpPr>
                  <p:cNvPr id="53338" name="Line 2613"/>
                  <p:cNvSpPr>
                    <a:spLocks noChangeShapeType="1"/>
                  </p:cNvSpPr>
                  <p:nvPr/>
                </p:nvSpPr>
                <p:spPr bwMode="auto">
                  <a:xfrm flipH="1" flipV="1">
                    <a:off x="4719" y="1402"/>
                    <a:ext cx="27" cy="17"/>
                  </a:xfrm>
                  <a:prstGeom prst="line">
                    <a:avLst/>
                  </a:prstGeom>
                  <a:noFill/>
                  <a:ln w="9360">
                    <a:solidFill>
                      <a:srgbClr val="000000"/>
                    </a:solidFill>
                    <a:miter lim="800000"/>
                    <a:headEnd/>
                    <a:tailEnd/>
                  </a:ln>
                </p:spPr>
                <p:txBody>
                  <a:bodyPr/>
                  <a:lstStyle/>
                  <a:p>
                    <a:endParaRPr lang="en-GB"/>
                  </a:p>
                </p:txBody>
              </p:sp>
              <p:sp>
                <p:nvSpPr>
                  <p:cNvPr id="53339" name="Line 2614"/>
                  <p:cNvSpPr>
                    <a:spLocks noChangeShapeType="1"/>
                  </p:cNvSpPr>
                  <p:nvPr/>
                </p:nvSpPr>
                <p:spPr bwMode="auto">
                  <a:xfrm flipV="1">
                    <a:off x="4726" y="1392"/>
                    <a:ext cx="16" cy="19"/>
                  </a:xfrm>
                  <a:prstGeom prst="line">
                    <a:avLst/>
                  </a:prstGeom>
                  <a:noFill/>
                  <a:ln w="9360">
                    <a:solidFill>
                      <a:srgbClr val="000000"/>
                    </a:solidFill>
                    <a:miter lim="800000"/>
                    <a:headEnd/>
                    <a:tailEnd/>
                  </a:ln>
                </p:spPr>
                <p:txBody>
                  <a:bodyPr/>
                  <a:lstStyle/>
                  <a:p>
                    <a:endParaRPr lang="en-GB"/>
                  </a:p>
                </p:txBody>
              </p:sp>
            </p:grpSp>
            <p:grpSp>
              <p:nvGrpSpPr>
                <p:cNvPr id="55673" name="Group 2615"/>
                <p:cNvGrpSpPr>
                  <a:grpSpLocks/>
                </p:cNvGrpSpPr>
                <p:nvPr/>
              </p:nvGrpSpPr>
              <p:grpSpPr bwMode="auto">
                <a:xfrm>
                  <a:off x="4720" y="1372"/>
                  <a:ext cx="25" cy="25"/>
                  <a:chOff x="4720" y="1372"/>
                  <a:chExt cx="25" cy="25"/>
                </a:xfrm>
              </p:grpSpPr>
              <p:sp>
                <p:nvSpPr>
                  <p:cNvPr id="53336" name="Line 2616"/>
                  <p:cNvSpPr>
                    <a:spLocks noChangeShapeType="1"/>
                  </p:cNvSpPr>
                  <p:nvPr/>
                </p:nvSpPr>
                <p:spPr bwMode="auto">
                  <a:xfrm flipH="1" flipV="1">
                    <a:off x="4719" y="1382"/>
                    <a:ext cx="27" cy="17"/>
                  </a:xfrm>
                  <a:prstGeom prst="line">
                    <a:avLst/>
                  </a:prstGeom>
                  <a:noFill/>
                  <a:ln w="9360">
                    <a:solidFill>
                      <a:srgbClr val="000000"/>
                    </a:solidFill>
                    <a:miter lim="800000"/>
                    <a:headEnd/>
                    <a:tailEnd/>
                  </a:ln>
                </p:spPr>
                <p:txBody>
                  <a:bodyPr/>
                  <a:lstStyle/>
                  <a:p>
                    <a:endParaRPr lang="en-GB"/>
                  </a:p>
                </p:txBody>
              </p:sp>
              <p:sp>
                <p:nvSpPr>
                  <p:cNvPr id="53337" name="Line 2617"/>
                  <p:cNvSpPr>
                    <a:spLocks noChangeShapeType="1"/>
                  </p:cNvSpPr>
                  <p:nvPr/>
                </p:nvSpPr>
                <p:spPr bwMode="auto">
                  <a:xfrm flipV="1">
                    <a:off x="4726" y="1372"/>
                    <a:ext cx="16" cy="19"/>
                  </a:xfrm>
                  <a:prstGeom prst="line">
                    <a:avLst/>
                  </a:prstGeom>
                  <a:noFill/>
                  <a:ln w="9360">
                    <a:solidFill>
                      <a:srgbClr val="000000"/>
                    </a:solidFill>
                    <a:miter lim="800000"/>
                    <a:headEnd/>
                    <a:tailEnd/>
                  </a:ln>
                </p:spPr>
                <p:txBody>
                  <a:bodyPr/>
                  <a:lstStyle/>
                  <a:p>
                    <a:endParaRPr lang="en-GB"/>
                  </a:p>
                </p:txBody>
              </p:sp>
            </p:grpSp>
            <p:grpSp>
              <p:nvGrpSpPr>
                <p:cNvPr id="55675" name="Group 2618"/>
                <p:cNvGrpSpPr>
                  <a:grpSpLocks/>
                </p:cNvGrpSpPr>
                <p:nvPr/>
              </p:nvGrpSpPr>
              <p:grpSpPr bwMode="auto">
                <a:xfrm>
                  <a:off x="4720" y="1353"/>
                  <a:ext cx="25" cy="25"/>
                  <a:chOff x="4720" y="1353"/>
                  <a:chExt cx="25" cy="25"/>
                </a:xfrm>
              </p:grpSpPr>
              <p:sp>
                <p:nvSpPr>
                  <p:cNvPr id="53334" name="Line 2619"/>
                  <p:cNvSpPr>
                    <a:spLocks noChangeShapeType="1"/>
                  </p:cNvSpPr>
                  <p:nvPr/>
                </p:nvSpPr>
                <p:spPr bwMode="auto">
                  <a:xfrm flipH="1" flipV="1">
                    <a:off x="4719" y="1362"/>
                    <a:ext cx="27" cy="17"/>
                  </a:xfrm>
                  <a:prstGeom prst="line">
                    <a:avLst/>
                  </a:prstGeom>
                  <a:noFill/>
                  <a:ln w="9360">
                    <a:solidFill>
                      <a:srgbClr val="000000"/>
                    </a:solidFill>
                    <a:miter lim="800000"/>
                    <a:headEnd/>
                    <a:tailEnd/>
                  </a:ln>
                </p:spPr>
                <p:txBody>
                  <a:bodyPr/>
                  <a:lstStyle/>
                  <a:p>
                    <a:endParaRPr lang="en-GB"/>
                  </a:p>
                </p:txBody>
              </p:sp>
              <p:sp>
                <p:nvSpPr>
                  <p:cNvPr id="53335" name="Line 2620"/>
                  <p:cNvSpPr>
                    <a:spLocks noChangeShapeType="1"/>
                  </p:cNvSpPr>
                  <p:nvPr/>
                </p:nvSpPr>
                <p:spPr bwMode="auto">
                  <a:xfrm flipV="1">
                    <a:off x="4726" y="1352"/>
                    <a:ext cx="16" cy="19"/>
                  </a:xfrm>
                  <a:prstGeom prst="line">
                    <a:avLst/>
                  </a:prstGeom>
                  <a:noFill/>
                  <a:ln w="9360">
                    <a:solidFill>
                      <a:srgbClr val="000000"/>
                    </a:solidFill>
                    <a:miter lim="800000"/>
                    <a:headEnd/>
                    <a:tailEnd/>
                  </a:ln>
                </p:spPr>
                <p:txBody>
                  <a:bodyPr/>
                  <a:lstStyle/>
                  <a:p>
                    <a:endParaRPr lang="en-GB"/>
                  </a:p>
                </p:txBody>
              </p:sp>
            </p:grpSp>
            <p:grpSp>
              <p:nvGrpSpPr>
                <p:cNvPr id="55676" name="Group 2621"/>
                <p:cNvGrpSpPr>
                  <a:grpSpLocks/>
                </p:cNvGrpSpPr>
                <p:nvPr/>
              </p:nvGrpSpPr>
              <p:grpSpPr bwMode="auto">
                <a:xfrm>
                  <a:off x="4720" y="1333"/>
                  <a:ext cx="25" cy="25"/>
                  <a:chOff x="4720" y="1333"/>
                  <a:chExt cx="25" cy="25"/>
                </a:xfrm>
              </p:grpSpPr>
              <p:sp>
                <p:nvSpPr>
                  <p:cNvPr id="53332" name="Line 2622"/>
                  <p:cNvSpPr>
                    <a:spLocks noChangeShapeType="1"/>
                  </p:cNvSpPr>
                  <p:nvPr/>
                </p:nvSpPr>
                <p:spPr bwMode="auto">
                  <a:xfrm flipH="1" flipV="1">
                    <a:off x="4719" y="1342"/>
                    <a:ext cx="27" cy="17"/>
                  </a:xfrm>
                  <a:prstGeom prst="line">
                    <a:avLst/>
                  </a:prstGeom>
                  <a:noFill/>
                  <a:ln w="9360">
                    <a:solidFill>
                      <a:srgbClr val="000000"/>
                    </a:solidFill>
                    <a:miter lim="800000"/>
                    <a:headEnd/>
                    <a:tailEnd/>
                  </a:ln>
                </p:spPr>
                <p:txBody>
                  <a:bodyPr/>
                  <a:lstStyle/>
                  <a:p>
                    <a:endParaRPr lang="en-GB"/>
                  </a:p>
                </p:txBody>
              </p:sp>
              <p:sp>
                <p:nvSpPr>
                  <p:cNvPr id="53333" name="Line 2623"/>
                  <p:cNvSpPr>
                    <a:spLocks noChangeShapeType="1"/>
                  </p:cNvSpPr>
                  <p:nvPr/>
                </p:nvSpPr>
                <p:spPr bwMode="auto">
                  <a:xfrm flipV="1">
                    <a:off x="4726" y="1332"/>
                    <a:ext cx="16" cy="19"/>
                  </a:xfrm>
                  <a:prstGeom prst="line">
                    <a:avLst/>
                  </a:prstGeom>
                  <a:noFill/>
                  <a:ln w="9360">
                    <a:solidFill>
                      <a:srgbClr val="000000"/>
                    </a:solidFill>
                    <a:miter lim="800000"/>
                    <a:headEnd/>
                    <a:tailEnd/>
                  </a:ln>
                </p:spPr>
                <p:txBody>
                  <a:bodyPr/>
                  <a:lstStyle/>
                  <a:p>
                    <a:endParaRPr lang="en-GB"/>
                  </a:p>
                </p:txBody>
              </p:sp>
            </p:grpSp>
            <p:grpSp>
              <p:nvGrpSpPr>
                <p:cNvPr id="55677" name="Group 2624"/>
                <p:cNvGrpSpPr>
                  <a:grpSpLocks/>
                </p:cNvGrpSpPr>
                <p:nvPr/>
              </p:nvGrpSpPr>
              <p:grpSpPr bwMode="auto">
                <a:xfrm>
                  <a:off x="4720" y="1313"/>
                  <a:ext cx="25" cy="24"/>
                  <a:chOff x="4720" y="1313"/>
                  <a:chExt cx="25" cy="24"/>
                </a:xfrm>
              </p:grpSpPr>
              <p:sp>
                <p:nvSpPr>
                  <p:cNvPr id="53330" name="Line 2625"/>
                  <p:cNvSpPr>
                    <a:spLocks noChangeShapeType="1"/>
                  </p:cNvSpPr>
                  <p:nvPr/>
                </p:nvSpPr>
                <p:spPr bwMode="auto">
                  <a:xfrm flipH="1" flipV="1">
                    <a:off x="4719" y="1321"/>
                    <a:ext cx="27" cy="17"/>
                  </a:xfrm>
                  <a:prstGeom prst="line">
                    <a:avLst/>
                  </a:prstGeom>
                  <a:noFill/>
                  <a:ln w="9360">
                    <a:solidFill>
                      <a:srgbClr val="000000"/>
                    </a:solidFill>
                    <a:miter lim="800000"/>
                    <a:headEnd/>
                    <a:tailEnd/>
                  </a:ln>
                </p:spPr>
                <p:txBody>
                  <a:bodyPr/>
                  <a:lstStyle/>
                  <a:p>
                    <a:endParaRPr lang="en-GB"/>
                  </a:p>
                </p:txBody>
              </p:sp>
              <p:sp>
                <p:nvSpPr>
                  <p:cNvPr id="53331" name="Line 2626"/>
                  <p:cNvSpPr>
                    <a:spLocks noChangeShapeType="1"/>
                  </p:cNvSpPr>
                  <p:nvPr/>
                </p:nvSpPr>
                <p:spPr bwMode="auto">
                  <a:xfrm flipV="1">
                    <a:off x="4726" y="1313"/>
                    <a:ext cx="16" cy="19"/>
                  </a:xfrm>
                  <a:prstGeom prst="line">
                    <a:avLst/>
                  </a:prstGeom>
                  <a:noFill/>
                  <a:ln w="9360">
                    <a:solidFill>
                      <a:srgbClr val="000000"/>
                    </a:solidFill>
                    <a:miter lim="800000"/>
                    <a:headEnd/>
                    <a:tailEnd/>
                  </a:ln>
                </p:spPr>
                <p:txBody>
                  <a:bodyPr/>
                  <a:lstStyle/>
                  <a:p>
                    <a:endParaRPr lang="en-GB"/>
                  </a:p>
                </p:txBody>
              </p:sp>
            </p:grpSp>
            <p:grpSp>
              <p:nvGrpSpPr>
                <p:cNvPr id="55678" name="Group 2627"/>
                <p:cNvGrpSpPr>
                  <a:grpSpLocks/>
                </p:cNvGrpSpPr>
                <p:nvPr/>
              </p:nvGrpSpPr>
              <p:grpSpPr bwMode="auto">
                <a:xfrm>
                  <a:off x="4720" y="1293"/>
                  <a:ext cx="25" cy="25"/>
                  <a:chOff x="4720" y="1293"/>
                  <a:chExt cx="25" cy="25"/>
                </a:xfrm>
              </p:grpSpPr>
              <p:sp>
                <p:nvSpPr>
                  <p:cNvPr id="53328" name="Line 2628"/>
                  <p:cNvSpPr>
                    <a:spLocks noChangeShapeType="1"/>
                  </p:cNvSpPr>
                  <p:nvPr/>
                </p:nvSpPr>
                <p:spPr bwMode="auto">
                  <a:xfrm flipH="1" flipV="1">
                    <a:off x="4719" y="1302"/>
                    <a:ext cx="27" cy="17"/>
                  </a:xfrm>
                  <a:prstGeom prst="line">
                    <a:avLst/>
                  </a:prstGeom>
                  <a:noFill/>
                  <a:ln w="9360">
                    <a:solidFill>
                      <a:srgbClr val="000000"/>
                    </a:solidFill>
                    <a:miter lim="800000"/>
                    <a:headEnd/>
                    <a:tailEnd/>
                  </a:ln>
                </p:spPr>
                <p:txBody>
                  <a:bodyPr/>
                  <a:lstStyle/>
                  <a:p>
                    <a:endParaRPr lang="en-GB"/>
                  </a:p>
                </p:txBody>
              </p:sp>
              <p:sp>
                <p:nvSpPr>
                  <p:cNvPr id="53329" name="Line 2629"/>
                  <p:cNvSpPr>
                    <a:spLocks noChangeShapeType="1"/>
                  </p:cNvSpPr>
                  <p:nvPr/>
                </p:nvSpPr>
                <p:spPr bwMode="auto">
                  <a:xfrm flipV="1">
                    <a:off x="4726" y="1292"/>
                    <a:ext cx="16" cy="19"/>
                  </a:xfrm>
                  <a:prstGeom prst="line">
                    <a:avLst/>
                  </a:prstGeom>
                  <a:noFill/>
                  <a:ln w="9360">
                    <a:solidFill>
                      <a:srgbClr val="000000"/>
                    </a:solidFill>
                    <a:miter lim="800000"/>
                    <a:headEnd/>
                    <a:tailEnd/>
                  </a:ln>
                </p:spPr>
                <p:txBody>
                  <a:bodyPr/>
                  <a:lstStyle/>
                  <a:p>
                    <a:endParaRPr lang="en-GB"/>
                  </a:p>
                </p:txBody>
              </p:sp>
            </p:grpSp>
          </p:grpSp>
        </p:grpSp>
      </p:grpSp>
      <p:grpSp>
        <p:nvGrpSpPr>
          <p:cNvPr id="55679" name="Group 2630"/>
          <p:cNvGrpSpPr>
            <a:grpSpLocks/>
          </p:cNvGrpSpPr>
          <p:nvPr/>
        </p:nvGrpSpPr>
        <p:grpSpPr bwMode="auto">
          <a:xfrm>
            <a:off x="6413500" y="1581150"/>
            <a:ext cx="595313" cy="989013"/>
            <a:chOff x="4040" y="996"/>
            <a:chExt cx="375" cy="623"/>
          </a:xfrm>
        </p:grpSpPr>
        <p:sp>
          <p:nvSpPr>
            <p:cNvPr id="53304" name="Freeform 2631"/>
            <p:cNvSpPr>
              <a:spLocks noChangeArrowheads="1"/>
            </p:cNvSpPr>
            <p:nvPr/>
          </p:nvSpPr>
          <p:spPr bwMode="auto">
            <a:xfrm rot="10800000">
              <a:off x="4041" y="1571"/>
              <a:ext cx="374" cy="49"/>
            </a:xfrm>
            <a:custGeom>
              <a:avLst/>
              <a:gdLst>
                <a:gd name="T0" fmla="*/ 0 w 864"/>
                <a:gd name="T1" fmla="*/ 49 h 144"/>
                <a:gd name="T2" fmla="*/ 187 w 864"/>
                <a:gd name="T3" fmla="*/ 0 h 144"/>
                <a:gd name="T4" fmla="*/ 374 w 864"/>
                <a:gd name="T5" fmla="*/ 49 h 144"/>
                <a:gd name="T6" fmla="*/ 0 60000 65536"/>
                <a:gd name="T7" fmla="*/ 0 60000 65536"/>
                <a:gd name="T8" fmla="*/ 0 60000 65536"/>
                <a:gd name="T9" fmla="*/ 0 w 864"/>
                <a:gd name="T10" fmla="*/ 0 h 144"/>
                <a:gd name="T11" fmla="*/ 864 w 864"/>
                <a:gd name="T12" fmla="*/ 144 h 144"/>
              </a:gdLst>
              <a:ahLst/>
              <a:cxnLst>
                <a:cxn ang="T6">
                  <a:pos x="T0" y="T1"/>
                </a:cxn>
                <a:cxn ang="T7">
                  <a:pos x="T2" y="T3"/>
                </a:cxn>
                <a:cxn ang="T8">
                  <a:pos x="T4" y="T5"/>
                </a:cxn>
              </a:cxnLst>
              <a:rect l="T9" t="T10" r="T11" b="T12"/>
              <a:pathLst>
                <a:path w="864" h="144">
                  <a:moveTo>
                    <a:pt x="0" y="144"/>
                  </a:moveTo>
                  <a:cubicBezTo>
                    <a:pt x="144" y="72"/>
                    <a:pt x="288" y="0"/>
                    <a:pt x="432" y="0"/>
                  </a:cubicBezTo>
                  <a:cubicBezTo>
                    <a:pt x="576" y="0"/>
                    <a:pt x="792" y="112"/>
                    <a:pt x="864" y="144"/>
                  </a:cubicBezTo>
                </a:path>
              </a:pathLst>
            </a:custGeom>
            <a:noFill/>
            <a:ln w="9360">
              <a:solidFill>
                <a:srgbClr val="000000"/>
              </a:solidFill>
              <a:round/>
              <a:headEnd/>
              <a:tailEnd/>
            </a:ln>
          </p:spPr>
          <p:txBody>
            <a:bodyPr wrap="none" anchor="ctr"/>
            <a:lstStyle/>
            <a:p>
              <a:endParaRPr lang="en-GB"/>
            </a:p>
          </p:txBody>
        </p:sp>
        <p:sp>
          <p:nvSpPr>
            <p:cNvPr id="53305" name="Freeform 2632"/>
            <p:cNvSpPr>
              <a:spLocks noChangeArrowheads="1"/>
            </p:cNvSpPr>
            <p:nvPr/>
          </p:nvSpPr>
          <p:spPr bwMode="auto">
            <a:xfrm>
              <a:off x="4040" y="996"/>
              <a:ext cx="374" cy="49"/>
            </a:xfrm>
            <a:custGeom>
              <a:avLst/>
              <a:gdLst>
                <a:gd name="T0" fmla="*/ 0 w 864"/>
                <a:gd name="T1" fmla="*/ 49 h 144"/>
                <a:gd name="T2" fmla="*/ 187 w 864"/>
                <a:gd name="T3" fmla="*/ 0 h 144"/>
                <a:gd name="T4" fmla="*/ 374 w 864"/>
                <a:gd name="T5" fmla="*/ 49 h 144"/>
                <a:gd name="T6" fmla="*/ 0 60000 65536"/>
                <a:gd name="T7" fmla="*/ 0 60000 65536"/>
                <a:gd name="T8" fmla="*/ 0 60000 65536"/>
                <a:gd name="T9" fmla="*/ 0 w 864"/>
                <a:gd name="T10" fmla="*/ 0 h 144"/>
                <a:gd name="T11" fmla="*/ 864 w 864"/>
                <a:gd name="T12" fmla="*/ 144 h 144"/>
              </a:gdLst>
              <a:ahLst/>
              <a:cxnLst>
                <a:cxn ang="T6">
                  <a:pos x="T0" y="T1"/>
                </a:cxn>
                <a:cxn ang="T7">
                  <a:pos x="T2" y="T3"/>
                </a:cxn>
                <a:cxn ang="T8">
                  <a:pos x="T4" y="T5"/>
                </a:cxn>
              </a:cxnLst>
              <a:rect l="T9" t="T10" r="T11" b="T12"/>
              <a:pathLst>
                <a:path w="864" h="144">
                  <a:moveTo>
                    <a:pt x="0" y="144"/>
                  </a:moveTo>
                  <a:cubicBezTo>
                    <a:pt x="144" y="72"/>
                    <a:pt x="288" y="0"/>
                    <a:pt x="432" y="0"/>
                  </a:cubicBezTo>
                  <a:cubicBezTo>
                    <a:pt x="576" y="0"/>
                    <a:pt x="792" y="112"/>
                    <a:pt x="864" y="144"/>
                  </a:cubicBezTo>
                </a:path>
              </a:pathLst>
            </a:custGeom>
            <a:noFill/>
            <a:ln w="9360">
              <a:solidFill>
                <a:srgbClr val="000000"/>
              </a:solidFill>
              <a:round/>
              <a:headEnd/>
              <a:tailEnd/>
            </a:ln>
          </p:spPr>
          <p:txBody>
            <a:bodyPr wrap="none" anchor="ctr"/>
            <a:lstStyle/>
            <a:p>
              <a:endParaRPr lang="en-GB"/>
            </a:p>
          </p:txBody>
        </p:sp>
        <p:sp>
          <p:nvSpPr>
            <p:cNvPr id="53306" name="Line 2633"/>
            <p:cNvSpPr>
              <a:spLocks noChangeShapeType="1"/>
            </p:cNvSpPr>
            <p:nvPr/>
          </p:nvSpPr>
          <p:spPr bwMode="auto">
            <a:xfrm>
              <a:off x="4040" y="1047"/>
              <a:ext cx="0" cy="510"/>
            </a:xfrm>
            <a:prstGeom prst="line">
              <a:avLst/>
            </a:prstGeom>
            <a:noFill/>
            <a:ln w="9360">
              <a:solidFill>
                <a:srgbClr val="000000"/>
              </a:solidFill>
              <a:miter lim="800000"/>
              <a:headEnd/>
              <a:tailEnd/>
            </a:ln>
          </p:spPr>
          <p:txBody>
            <a:bodyPr/>
            <a:lstStyle/>
            <a:p>
              <a:endParaRPr lang="en-GB"/>
            </a:p>
          </p:txBody>
        </p:sp>
        <p:sp>
          <p:nvSpPr>
            <p:cNvPr id="53307" name="Line 2634"/>
            <p:cNvSpPr>
              <a:spLocks noChangeShapeType="1"/>
            </p:cNvSpPr>
            <p:nvPr/>
          </p:nvSpPr>
          <p:spPr bwMode="auto">
            <a:xfrm>
              <a:off x="4416" y="1047"/>
              <a:ext cx="0" cy="510"/>
            </a:xfrm>
            <a:prstGeom prst="line">
              <a:avLst/>
            </a:prstGeom>
            <a:noFill/>
            <a:ln w="9360">
              <a:solidFill>
                <a:srgbClr val="000000"/>
              </a:solidFill>
              <a:miter lim="800000"/>
              <a:headEnd/>
              <a:tailEnd/>
            </a:ln>
          </p:spPr>
          <p:txBody>
            <a:bodyPr/>
            <a:lstStyle/>
            <a:p>
              <a:endParaRPr lang="en-GB"/>
            </a:p>
          </p:txBody>
        </p:sp>
        <p:sp>
          <p:nvSpPr>
            <p:cNvPr id="53308" name="Oval 2635"/>
            <p:cNvSpPr>
              <a:spLocks noChangeArrowheads="1"/>
            </p:cNvSpPr>
            <p:nvPr/>
          </p:nvSpPr>
          <p:spPr bwMode="auto">
            <a:xfrm>
              <a:off x="4144" y="1030"/>
              <a:ext cx="165" cy="32"/>
            </a:xfrm>
            <a:prstGeom prst="ellipse">
              <a:avLst/>
            </a:prstGeom>
            <a:noFill/>
            <a:ln w="9360">
              <a:solidFill>
                <a:srgbClr val="000000"/>
              </a:solidFill>
              <a:miter lim="800000"/>
              <a:headEnd/>
              <a:tailEnd/>
            </a:ln>
          </p:spPr>
          <p:txBody>
            <a:bodyPr wrap="none" anchor="ctr"/>
            <a:lstStyle/>
            <a:p>
              <a:endParaRPr lang="en-US"/>
            </a:p>
          </p:txBody>
        </p:sp>
        <p:sp>
          <p:nvSpPr>
            <p:cNvPr id="53309" name="Oval 2636"/>
            <p:cNvSpPr>
              <a:spLocks noChangeArrowheads="1"/>
            </p:cNvSpPr>
            <p:nvPr/>
          </p:nvSpPr>
          <p:spPr bwMode="auto">
            <a:xfrm>
              <a:off x="4144" y="1543"/>
              <a:ext cx="165" cy="32"/>
            </a:xfrm>
            <a:prstGeom prst="ellipse">
              <a:avLst/>
            </a:prstGeom>
            <a:noFill/>
            <a:ln w="9360">
              <a:solidFill>
                <a:srgbClr val="000000"/>
              </a:solidFill>
              <a:prstDash val="sysDot"/>
              <a:miter lim="800000"/>
              <a:headEnd/>
              <a:tailEnd/>
            </a:ln>
          </p:spPr>
          <p:txBody>
            <a:bodyPr wrap="none" anchor="ctr"/>
            <a:lstStyle/>
            <a:p>
              <a:endParaRPr lang="en-US"/>
            </a:p>
          </p:txBody>
        </p:sp>
        <p:sp>
          <p:nvSpPr>
            <p:cNvPr id="53310" name="Line 2637"/>
            <p:cNvSpPr>
              <a:spLocks noChangeShapeType="1"/>
            </p:cNvSpPr>
            <p:nvPr/>
          </p:nvSpPr>
          <p:spPr bwMode="auto">
            <a:xfrm>
              <a:off x="4311" y="1047"/>
              <a:ext cx="0" cy="510"/>
            </a:xfrm>
            <a:prstGeom prst="line">
              <a:avLst/>
            </a:prstGeom>
            <a:noFill/>
            <a:ln w="9360">
              <a:solidFill>
                <a:srgbClr val="000000"/>
              </a:solidFill>
              <a:prstDash val="sysDot"/>
              <a:miter lim="800000"/>
              <a:headEnd/>
              <a:tailEnd/>
            </a:ln>
          </p:spPr>
          <p:txBody>
            <a:bodyPr/>
            <a:lstStyle/>
            <a:p>
              <a:endParaRPr lang="en-GB"/>
            </a:p>
          </p:txBody>
        </p:sp>
        <p:sp>
          <p:nvSpPr>
            <p:cNvPr id="53311" name="Line 2638"/>
            <p:cNvSpPr>
              <a:spLocks noChangeShapeType="1"/>
            </p:cNvSpPr>
            <p:nvPr/>
          </p:nvSpPr>
          <p:spPr bwMode="auto">
            <a:xfrm>
              <a:off x="4144" y="1047"/>
              <a:ext cx="0" cy="510"/>
            </a:xfrm>
            <a:prstGeom prst="line">
              <a:avLst/>
            </a:prstGeom>
            <a:noFill/>
            <a:ln w="9360">
              <a:solidFill>
                <a:srgbClr val="000000"/>
              </a:solidFill>
              <a:prstDash val="sysDot"/>
              <a:miter lim="800000"/>
              <a:headEnd/>
              <a:tailEnd/>
            </a:ln>
          </p:spPr>
          <p:txBody>
            <a:bodyPr/>
            <a:lstStyle/>
            <a:p>
              <a:endParaRPr lang="en-GB"/>
            </a:p>
          </p:txBody>
        </p:sp>
      </p:grpSp>
      <p:sp>
        <p:nvSpPr>
          <p:cNvPr id="53296" name="AutoShape 2639"/>
          <p:cNvSpPr>
            <a:spLocks noChangeArrowheads="1"/>
          </p:cNvSpPr>
          <p:nvPr/>
        </p:nvSpPr>
        <p:spPr bwMode="auto">
          <a:xfrm rot="10800000">
            <a:off x="6611938" y="2686050"/>
            <a:ext cx="238125" cy="344488"/>
          </a:xfrm>
          <a:prstGeom prst="upArrow">
            <a:avLst>
              <a:gd name="adj1" fmla="val 50000"/>
              <a:gd name="adj2" fmla="val 36167"/>
            </a:avLst>
          </a:prstGeom>
          <a:solidFill>
            <a:srgbClr val="000000"/>
          </a:solidFill>
          <a:ln w="9360">
            <a:solidFill>
              <a:srgbClr val="000000"/>
            </a:solidFill>
            <a:miter lim="800000"/>
            <a:headEnd/>
            <a:tailEnd/>
          </a:ln>
        </p:spPr>
        <p:txBody>
          <a:bodyPr wrap="none" anchor="ctr"/>
          <a:lstStyle/>
          <a:p>
            <a:endParaRPr lang="en-US"/>
          </a:p>
        </p:txBody>
      </p:sp>
      <p:sp>
        <p:nvSpPr>
          <p:cNvPr id="53297" name="AutoShape 2640"/>
          <p:cNvSpPr>
            <a:spLocks noChangeArrowheads="1"/>
          </p:cNvSpPr>
          <p:nvPr/>
        </p:nvSpPr>
        <p:spPr bwMode="auto">
          <a:xfrm rot="10800000">
            <a:off x="6611938" y="1390650"/>
            <a:ext cx="238125" cy="344488"/>
          </a:xfrm>
          <a:prstGeom prst="upArrow">
            <a:avLst>
              <a:gd name="adj1" fmla="val 50000"/>
              <a:gd name="adj2" fmla="val 36167"/>
            </a:avLst>
          </a:prstGeom>
          <a:solidFill>
            <a:srgbClr val="000000"/>
          </a:solidFill>
          <a:ln w="9360">
            <a:solidFill>
              <a:srgbClr val="000000"/>
            </a:solidFill>
            <a:miter lim="800000"/>
            <a:headEnd/>
            <a:tailEnd/>
          </a:ln>
        </p:spPr>
        <p:txBody>
          <a:bodyPr wrap="none" anchor="ctr"/>
          <a:lstStyle/>
          <a:p>
            <a:endParaRPr lang="en-US"/>
          </a:p>
        </p:txBody>
      </p:sp>
      <p:sp>
        <p:nvSpPr>
          <p:cNvPr id="53298" name="Text Box 2641"/>
          <p:cNvSpPr txBox="1">
            <a:spLocks noChangeArrowheads="1"/>
          </p:cNvSpPr>
          <p:nvPr/>
        </p:nvSpPr>
        <p:spPr bwMode="auto">
          <a:xfrm>
            <a:off x="6062663" y="314325"/>
            <a:ext cx="1331912" cy="1190625"/>
          </a:xfrm>
          <a:prstGeom prst="rect">
            <a:avLst/>
          </a:prstGeom>
          <a:noFill/>
          <a:ln w="9525">
            <a:noFill/>
            <a:round/>
            <a:headEnd/>
            <a:tailEnd/>
          </a:ln>
        </p:spPr>
        <p:txBody>
          <a:bodyPr wrap="none"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000000"/>
                </a:solidFill>
                <a:latin typeface="Arial" pitchFamily="34" charset="0"/>
              </a:rPr>
              <a:t>Na</a:t>
            </a:r>
            <a:r>
              <a:rPr lang="en-GB" b="1" baseline="30000">
                <a:solidFill>
                  <a:srgbClr val="000000"/>
                </a:solidFill>
                <a:latin typeface="Arial" pitchFamily="34" charset="0"/>
              </a:rPr>
              <a:t>+</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000000"/>
                </a:solidFill>
                <a:latin typeface="Arial" pitchFamily="34" charset="0"/>
              </a:rPr>
              <a:t>+</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000000"/>
                </a:solidFill>
                <a:latin typeface="Arial" pitchFamily="34" charset="0"/>
              </a:rPr>
              <a:t>glucose</a:t>
            </a:r>
          </a:p>
        </p:txBody>
      </p:sp>
      <p:sp>
        <p:nvSpPr>
          <p:cNvPr id="53299" name="Text Box 2642"/>
          <p:cNvSpPr txBox="1">
            <a:spLocks noChangeArrowheads="1"/>
          </p:cNvSpPr>
          <p:nvPr/>
        </p:nvSpPr>
        <p:spPr bwMode="auto">
          <a:xfrm>
            <a:off x="6062663" y="2905125"/>
            <a:ext cx="1331912" cy="1190625"/>
          </a:xfrm>
          <a:prstGeom prst="rect">
            <a:avLst/>
          </a:prstGeom>
          <a:noFill/>
          <a:ln w="9525">
            <a:noFill/>
            <a:round/>
            <a:headEnd/>
            <a:tailEnd/>
          </a:ln>
        </p:spPr>
        <p:txBody>
          <a:bodyPr wrap="none"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000000"/>
                </a:solidFill>
                <a:latin typeface="Arial" pitchFamily="34" charset="0"/>
              </a:rPr>
              <a:t>Na</a:t>
            </a:r>
            <a:r>
              <a:rPr lang="en-GB" b="1" baseline="30000">
                <a:solidFill>
                  <a:srgbClr val="000000"/>
                </a:solidFill>
                <a:latin typeface="Arial" pitchFamily="34" charset="0"/>
              </a:rPr>
              <a:t>+</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000000"/>
                </a:solidFill>
                <a:latin typeface="Arial" pitchFamily="34" charset="0"/>
              </a:rPr>
              <a:t>+</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000000"/>
                </a:solidFill>
                <a:latin typeface="Arial" pitchFamily="34" charset="0"/>
              </a:rPr>
              <a:t>glucose</a:t>
            </a:r>
          </a:p>
        </p:txBody>
      </p:sp>
      <p:sp>
        <p:nvSpPr>
          <p:cNvPr id="53300" name="Freeform 2643"/>
          <p:cNvSpPr>
            <a:spLocks/>
          </p:cNvSpPr>
          <p:nvPr/>
        </p:nvSpPr>
        <p:spPr bwMode="auto">
          <a:xfrm>
            <a:off x="3360738" y="3308350"/>
            <a:ext cx="3052762" cy="806450"/>
          </a:xfrm>
          <a:custGeom>
            <a:avLst/>
            <a:gdLst>
              <a:gd name="T0" fmla="*/ 3052762 w 2208"/>
              <a:gd name="T1" fmla="*/ 0 h 672"/>
              <a:gd name="T2" fmla="*/ 2256389 w 2208"/>
              <a:gd name="T3" fmla="*/ 633639 h 672"/>
              <a:gd name="T4" fmla="*/ 730008 w 2208"/>
              <a:gd name="T5" fmla="*/ 748846 h 672"/>
              <a:gd name="T6" fmla="*/ 0 w 2208"/>
              <a:gd name="T7" fmla="*/ 288018 h 672"/>
              <a:gd name="T8" fmla="*/ 0 60000 65536"/>
              <a:gd name="T9" fmla="*/ 0 60000 65536"/>
              <a:gd name="T10" fmla="*/ 0 60000 65536"/>
              <a:gd name="T11" fmla="*/ 0 60000 65536"/>
              <a:gd name="T12" fmla="*/ 0 w 2208"/>
              <a:gd name="T13" fmla="*/ 0 h 672"/>
              <a:gd name="T14" fmla="*/ 2208 w 2208"/>
              <a:gd name="T15" fmla="*/ 672 h 672"/>
            </a:gdLst>
            <a:ahLst/>
            <a:cxnLst>
              <a:cxn ang="T8">
                <a:pos x="T0" y="T1"/>
              </a:cxn>
              <a:cxn ang="T9">
                <a:pos x="T2" y="T3"/>
              </a:cxn>
              <a:cxn ang="T10">
                <a:pos x="T4" y="T5"/>
              </a:cxn>
              <a:cxn ang="T11">
                <a:pos x="T6" y="T7"/>
              </a:cxn>
            </a:cxnLst>
            <a:rect l="T12" t="T13" r="T14" b="T15"/>
            <a:pathLst>
              <a:path w="2208" h="672">
                <a:moveTo>
                  <a:pt x="2208" y="0"/>
                </a:moveTo>
                <a:cubicBezTo>
                  <a:pt x="2060" y="212"/>
                  <a:pt x="1912" y="424"/>
                  <a:pt x="1632" y="528"/>
                </a:cubicBezTo>
                <a:cubicBezTo>
                  <a:pt x="1352" y="632"/>
                  <a:pt x="800" y="672"/>
                  <a:pt x="528" y="624"/>
                </a:cubicBezTo>
                <a:cubicBezTo>
                  <a:pt x="256" y="576"/>
                  <a:pt x="88" y="304"/>
                  <a:pt x="0" y="240"/>
                </a:cubicBezTo>
              </a:path>
            </a:pathLst>
          </a:custGeom>
          <a:noFill/>
          <a:ln w="38160">
            <a:solidFill>
              <a:srgbClr val="000000"/>
            </a:solidFill>
            <a:prstDash val="sysDot"/>
            <a:round/>
            <a:headEnd/>
            <a:tailEnd type="triangle" w="med" len="med"/>
          </a:ln>
        </p:spPr>
        <p:txBody>
          <a:bodyPr wrap="none" anchor="ctr"/>
          <a:lstStyle/>
          <a:p>
            <a:endParaRPr lang="en-GB"/>
          </a:p>
        </p:txBody>
      </p:sp>
      <p:sp>
        <p:nvSpPr>
          <p:cNvPr id="53301" name="Freeform 2644"/>
          <p:cNvSpPr>
            <a:spLocks/>
          </p:cNvSpPr>
          <p:nvPr/>
        </p:nvSpPr>
        <p:spPr bwMode="auto">
          <a:xfrm>
            <a:off x="3494088" y="228600"/>
            <a:ext cx="2852737" cy="719138"/>
          </a:xfrm>
          <a:custGeom>
            <a:avLst/>
            <a:gdLst>
              <a:gd name="T0" fmla="*/ 0 w 2064"/>
              <a:gd name="T1" fmla="*/ 719138 h 600"/>
              <a:gd name="T2" fmla="*/ 1194169 w 2064"/>
              <a:gd name="T3" fmla="*/ 86297 h 600"/>
              <a:gd name="T4" fmla="*/ 2852737 w 2064"/>
              <a:gd name="T5" fmla="*/ 201359 h 600"/>
              <a:gd name="T6" fmla="*/ 0 60000 65536"/>
              <a:gd name="T7" fmla="*/ 0 60000 65536"/>
              <a:gd name="T8" fmla="*/ 0 60000 65536"/>
              <a:gd name="T9" fmla="*/ 0 w 2064"/>
              <a:gd name="T10" fmla="*/ 0 h 600"/>
              <a:gd name="T11" fmla="*/ 2064 w 2064"/>
              <a:gd name="T12" fmla="*/ 600 h 600"/>
            </a:gdLst>
            <a:ahLst/>
            <a:cxnLst>
              <a:cxn ang="T6">
                <a:pos x="T0" y="T1"/>
              </a:cxn>
              <a:cxn ang="T7">
                <a:pos x="T2" y="T3"/>
              </a:cxn>
              <a:cxn ang="T8">
                <a:pos x="T4" y="T5"/>
              </a:cxn>
            </a:cxnLst>
            <a:rect l="T9" t="T10" r="T11" b="T12"/>
            <a:pathLst>
              <a:path w="2064" h="600">
                <a:moveTo>
                  <a:pt x="0" y="600"/>
                </a:moveTo>
                <a:cubicBezTo>
                  <a:pt x="260" y="372"/>
                  <a:pt x="520" y="144"/>
                  <a:pt x="864" y="72"/>
                </a:cubicBezTo>
                <a:cubicBezTo>
                  <a:pt x="1208" y="0"/>
                  <a:pt x="1864" y="152"/>
                  <a:pt x="2064" y="168"/>
                </a:cubicBezTo>
              </a:path>
            </a:pathLst>
          </a:custGeom>
          <a:noFill/>
          <a:ln w="38160">
            <a:solidFill>
              <a:srgbClr val="000000"/>
            </a:solidFill>
            <a:prstDash val="sysDot"/>
            <a:round/>
            <a:headEnd/>
            <a:tailEnd type="triangle" w="med" len="med"/>
          </a:ln>
        </p:spPr>
        <p:txBody>
          <a:bodyPr wrap="none" anchor="ctr"/>
          <a:lstStyle/>
          <a:p>
            <a:endParaRPr lang="en-GB"/>
          </a:p>
        </p:txBody>
      </p:sp>
      <p:sp>
        <p:nvSpPr>
          <p:cNvPr id="53302" name="Text Box 2645"/>
          <p:cNvSpPr txBox="1">
            <a:spLocks noChangeArrowheads="1"/>
          </p:cNvSpPr>
          <p:nvPr/>
        </p:nvSpPr>
        <p:spPr bwMode="auto">
          <a:xfrm>
            <a:off x="827584" y="4267200"/>
            <a:ext cx="8244408" cy="1941173"/>
          </a:xfrm>
          <a:prstGeom prst="rect">
            <a:avLst/>
          </a:prstGeom>
          <a:noFill/>
          <a:ln w="9525">
            <a:noFill/>
            <a:round/>
            <a:headEnd/>
            <a:tailEnd/>
          </a:ln>
        </p:spPr>
        <p:txBody>
          <a:bodyPr wrap="squar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Glucose is membrane-</a:t>
            </a:r>
            <a:r>
              <a:rPr lang="en-GB" sz="2000" dirty="0" err="1">
                <a:solidFill>
                  <a:srgbClr val="336699"/>
                </a:solidFill>
                <a:latin typeface="Arial" pitchFamily="34" charset="0"/>
              </a:rPr>
              <a:t>impermeant</a:t>
            </a:r>
            <a:r>
              <a:rPr lang="en-GB" sz="2000" dirty="0">
                <a:solidFill>
                  <a:srgbClr val="336699"/>
                </a:solidFill>
                <a:latin typeface="Arial" pitchFamily="34" charset="0"/>
              </a:rPr>
              <a:t>.</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Glucose moves down the concentration gradient into the cell</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Glucose binds to a specific glucose transporter which functions by a flip-flop </a:t>
            </a:r>
            <a:r>
              <a:rPr lang="en-GB" sz="2000" dirty="0" smtClean="0">
                <a:solidFill>
                  <a:srgbClr val="336699"/>
                </a:solidFill>
                <a:latin typeface="Arial" pitchFamily="34" charset="0"/>
              </a:rPr>
              <a:t>mechanism – </a:t>
            </a:r>
            <a:r>
              <a:rPr lang="en-GB" sz="2000" dirty="0" err="1" smtClean="0">
                <a:solidFill>
                  <a:srgbClr val="336699"/>
                </a:solidFill>
                <a:latin typeface="Arial" pitchFamily="34" charset="0"/>
              </a:rPr>
              <a:t>symport</a:t>
            </a:r>
            <a:r>
              <a:rPr lang="en-GB" sz="2000" dirty="0" smtClean="0">
                <a:solidFill>
                  <a:srgbClr val="336699"/>
                </a:solidFill>
                <a:latin typeface="Arial" pitchFamily="34" charset="0"/>
              </a:rPr>
              <a:t>.</a:t>
            </a:r>
            <a:endParaRPr lang="en-GB" sz="2000" dirty="0">
              <a:solidFill>
                <a:srgbClr val="336699"/>
              </a:solidFill>
              <a:latin typeface="Arial" pitchFamily="34"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The transport is ‘facilitated’.</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Several different </a:t>
            </a:r>
            <a:r>
              <a:rPr lang="en-GB" sz="2000" dirty="0" smtClean="0">
                <a:solidFill>
                  <a:srgbClr val="336699"/>
                </a:solidFill>
                <a:latin typeface="Arial" pitchFamily="34" charset="0"/>
              </a:rPr>
              <a:t>glucose transport proteins - some </a:t>
            </a:r>
            <a:r>
              <a:rPr lang="en-GB" sz="2000" dirty="0">
                <a:solidFill>
                  <a:srgbClr val="336699"/>
                </a:solidFill>
                <a:latin typeface="Arial" pitchFamily="34" charset="0"/>
              </a:rPr>
              <a:t>are insulin-sensitive</a:t>
            </a:r>
          </a:p>
        </p:txBody>
      </p:sp>
      <p:sp>
        <p:nvSpPr>
          <p:cNvPr id="53303" name="Rectangle 2646"/>
          <p:cNvSpPr>
            <a:spLocks noChangeArrowheads="1"/>
          </p:cNvSpPr>
          <p:nvPr/>
        </p:nvSpPr>
        <p:spPr bwMode="auto">
          <a:xfrm>
            <a:off x="900113" y="6308725"/>
            <a:ext cx="6264275" cy="520700"/>
          </a:xfrm>
          <a:prstGeom prst="rect">
            <a:avLst/>
          </a:prstGeom>
          <a:noFill/>
          <a:ln w="9525">
            <a:noFill/>
            <a:round/>
            <a:headEnd/>
            <a:tailEnd/>
          </a:ln>
        </p:spPr>
        <p:txBody>
          <a:bodyPr lIns="90000" tIns="46800" rIns="90000" bIns="46800">
            <a:spAutoFit/>
          </a:bodyPr>
          <a:lstStyle/>
          <a:p>
            <a:pPr>
              <a:spcBef>
                <a:spcPts val="87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a:solidFill>
                  <a:srgbClr val="FF0000"/>
                </a:solidFill>
                <a:latin typeface="Arial" pitchFamily="34" charset="0"/>
              </a:rPr>
              <a:t>Explain how the entry of glucose and amino acids into the cell against a concentration gradient is coupled to </a:t>
            </a:r>
            <a:r>
              <a:rPr lang="en-GB" sz="1400" dirty="0" smtClean="0">
                <a:solidFill>
                  <a:srgbClr val="FF0000"/>
                </a:solidFill>
                <a:latin typeface="Arial" pitchFamily="34" charset="0"/>
              </a:rPr>
              <a:t>ATP-dependent </a:t>
            </a:r>
            <a:r>
              <a:rPr lang="en-GB" sz="1400" dirty="0">
                <a:solidFill>
                  <a:srgbClr val="FF0000"/>
                </a:solidFill>
                <a:latin typeface="Arial" pitchFamily="34" charset="0"/>
              </a:rPr>
              <a:t>Na+ transport.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noChangeArrowheads="1"/>
          </p:cNvPicPr>
          <p:nvPr/>
        </p:nvPicPr>
        <p:blipFill>
          <a:blip r:embed="rId3" cstate="print"/>
          <a:srcRect/>
          <a:stretch>
            <a:fillRect/>
          </a:stretch>
        </p:blipFill>
        <p:spPr bwMode="auto">
          <a:xfrm>
            <a:off x="7593013" y="6261100"/>
            <a:ext cx="1550987" cy="596900"/>
          </a:xfrm>
          <a:prstGeom prst="rect">
            <a:avLst/>
          </a:prstGeom>
          <a:noFill/>
          <a:ln w="9525">
            <a:noFill/>
            <a:round/>
            <a:headEnd/>
            <a:tailEnd/>
          </a:ln>
        </p:spPr>
      </p:pic>
      <p:sp>
        <p:nvSpPr>
          <p:cNvPr id="6147" name="Line 2"/>
          <p:cNvSpPr>
            <a:spLocks noChangeShapeType="1"/>
          </p:cNvSpPr>
          <p:nvPr/>
        </p:nvSpPr>
        <p:spPr bwMode="auto">
          <a:xfrm>
            <a:off x="762000" y="0"/>
            <a:ext cx="1588" cy="6858000"/>
          </a:xfrm>
          <a:prstGeom prst="line">
            <a:avLst/>
          </a:prstGeom>
          <a:noFill/>
          <a:ln w="9360">
            <a:solidFill>
              <a:srgbClr val="000000"/>
            </a:solidFill>
            <a:miter lim="800000"/>
            <a:headEnd/>
            <a:tailEnd/>
          </a:ln>
        </p:spPr>
        <p:txBody>
          <a:bodyPr/>
          <a:lstStyle/>
          <a:p>
            <a:endParaRPr lang="en-GB"/>
          </a:p>
        </p:txBody>
      </p:sp>
      <p:sp>
        <p:nvSpPr>
          <p:cNvPr id="6148" name="Text Box 3"/>
          <p:cNvSpPr txBox="1">
            <a:spLocks noChangeArrowheads="1"/>
          </p:cNvSpPr>
          <p:nvPr/>
        </p:nvSpPr>
        <p:spPr bwMode="auto">
          <a:xfrm>
            <a:off x="0" y="0"/>
            <a:ext cx="685800" cy="6858000"/>
          </a:xfrm>
          <a:prstGeom prst="rect">
            <a:avLst/>
          </a:prstGeom>
          <a:noFill/>
          <a:ln w="9525">
            <a:noFill/>
            <a:round/>
            <a:headEnd/>
            <a:tailEnd/>
          </a:ln>
        </p:spPr>
        <p:txBody>
          <a:bodyPr vert="eaVert"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a:solidFill>
                  <a:srgbClr val="336699"/>
                </a:solidFill>
                <a:latin typeface="Arial" pitchFamily="34" charset="0"/>
              </a:rPr>
              <a:t>Introduction to Cells – The cell membrane</a:t>
            </a:r>
          </a:p>
        </p:txBody>
      </p:sp>
      <p:sp>
        <p:nvSpPr>
          <p:cNvPr id="6149" name="Rectangle 4"/>
          <p:cNvSpPr>
            <a:spLocks noChangeArrowheads="1"/>
          </p:cNvSpPr>
          <p:nvPr/>
        </p:nvSpPr>
        <p:spPr bwMode="auto">
          <a:xfrm>
            <a:off x="2209800" y="685800"/>
            <a:ext cx="4637088" cy="519113"/>
          </a:xfrm>
          <a:prstGeom prst="rect">
            <a:avLst/>
          </a:prstGeom>
          <a:noFill/>
          <a:ln w="9525">
            <a:noFill/>
            <a:round/>
            <a:headEnd/>
            <a:tailEnd/>
          </a:ln>
        </p:spPr>
        <p:txBody>
          <a:bodyPr wrap="none" anchor="ctr"/>
          <a:lstStyle/>
          <a:p>
            <a:endParaRPr lang="en-US"/>
          </a:p>
        </p:txBody>
      </p:sp>
      <p:pic>
        <p:nvPicPr>
          <p:cNvPr id="6150" name="Picture 5"/>
          <p:cNvPicPr>
            <a:picLocks noChangeAspect="1" noChangeArrowheads="1"/>
          </p:cNvPicPr>
          <p:nvPr/>
        </p:nvPicPr>
        <p:blipFill>
          <a:blip r:embed="rId4" cstate="print"/>
          <a:srcRect/>
          <a:stretch>
            <a:fillRect/>
          </a:stretch>
        </p:blipFill>
        <p:spPr bwMode="auto">
          <a:xfrm>
            <a:off x="825500" y="0"/>
            <a:ext cx="6489700" cy="6858000"/>
          </a:xfrm>
          <a:prstGeom prst="rect">
            <a:avLst/>
          </a:prstGeom>
          <a:noFill/>
          <a:ln w="9525">
            <a:noFill/>
            <a:round/>
            <a:headEnd/>
            <a:tailEnd/>
          </a:ln>
        </p:spPr>
      </p:pic>
      <p:sp>
        <p:nvSpPr>
          <p:cNvPr id="6151" name="Text Box 6"/>
          <p:cNvSpPr txBox="1">
            <a:spLocks noChangeArrowheads="1"/>
          </p:cNvSpPr>
          <p:nvPr/>
        </p:nvSpPr>
        <p:spPr bwMode="auto">
          <a:xfrm>
            <a:off x="7375525" y="544513"/>
            <a:ext cx="1724025" cy="398462"/>
          </a:xfrm>
          <a:prstGeom prst="rect">
            <a:avLst/>
          </a:prstGeom>
          <a:noFill/>
          <a:ln w="9525">
            <a:noFill/>
            <a:round/>
            <a:headEnd/>
            <a:tailEnd/>
          </a:ln>
        </p:spPr>
        <p:txBody>
          <a:bodyPr wrap="non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336699"/>
                </a:solidFill>
                <a:latin typeface="Arial" pitchFamily="34" charset="0"/>
              </a:rPr>
              <a:t>Dimensions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
          <p:cNvPicPr>
            <a:picLocks noChangeAspect="1" noChangeArrowheads="1"/>
          </p:cNvPicPr>
          <p:nvPr/>
        </p:nvPicPr>
        <p:blipFill>
          <a:blip r:embed="rId3" cstate="print"/>
          <a:srcRect/>
          <a:stretch>
            <a:fillRect/>
          </a:stretch>
        </p:blipFill>
        <p:spPr bwMode="auto">
          <a:xfrm>
            <a:off x="7593013" y="6261100"/>
            <a:ext cx="1550987" cy="596900"/>
          </a:xfrm>
          <a:prstGeom prst="rect">
            <a:avLst/>
          </a:prstGeom>
          <a:noFill/>
          <a:ln w="9525">
            <a:noFill/>
            <a:round/>
            <a:headEnd/>
            <a:tailEnd/>
          </a:ln>
        </p:spPr>
      </p:pic>
      <p:sp>
        <p:nvSpPr>
          <p:cNvPr id="56323" name="Line 2"/>
          <p:cNvSpPr>
            <a:spLocks noChangeShapeType="1"/>
          </p:cNvSpPr>
          <p:nvPr/>
        </p:nvSpPr>
        <p:spPr bwMode="auto">
          <a:xfrm>
            <a:off x="762000" y="0"/>
            <a:ext cx="1588" cy="6858000"/>
          </a:xfrm>
          <a:prstGeom prst="line">
            <a:avLst/>
          </a:prstGeom>
          <a:noFill/>
          <a:ln w="9360">
            <a:solidFill>
              <a:srgbClr val="000000"/>
            </a:solidFill>
            <a:miter lim="800000"/>
            <a:headEnd/>
            <a:tailEnd/>
          </a:ln>
        </p:spPr>
        <p:txBody>
          <a:bodyPr/>
          <a:lstStyle/>
          <a:p>
            <a:endParaRPr lang="en-GB"/>
          </a:p>
        </p:txBody>
      </p:sp>
      <p:sp>
        <p:nvSpPr>
          <p:cNvPr id="56324" name="Text Box 3"/>
          <p:cNvSpPr txBox="1">
            <a:spLocks noChangeArrowheads="1"/>
          </p:cNvSpPr>
          <p:nvPr/>
        </p:nvSpPr>
        <p:spPr bwMode="auto">
          <a:xfrm>
            <a:off x="0" y="0"/>
            <a:ext cx="685800" cy="6858000"/>
          </a:xfrm>
          <a:prstGeom prst="rect">
            <a:avLst/>
          </a:prstGeom>
          <a:noFill/>
          <a:ln w="9525">
            <a:noFill/>
            <a:round/>
            <a:headEnd/>
            <a:tailEnd/>
          </a:ln>
        </p:spPr>
        <p:txBody>
          <a:bodyPr vert="eaVert"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a:solidFill>
                  <a:srgbClr val="336699"/>
                </a:solidFill>
                <a:latin typeface="Arial" pitchFamily="34" charset="0"/>
              </a:rPr>
              <a:t>Pinocytosis and phagocytosis</a:t>
            </a:r>
          </a:p>
        </p:txBody>
      </p:sp>
      <p:sp>
        <p:nvSpPr>
          <p:cNvPr id="56325" name="Text Box 4"/>
          <p:cNvSpPr txBox="1">
            <a:spLocks noChangeArrowheads="1"/>
          </p:cNvSpPr>
          <p:nvPr/>
        </p:nvSpPr>
        <p:spPr bwMode="auto">
          <a:xfrm>
            <a:off x="1115616" y="826975"/>
            <a:ext cx="7559675" cy="4834273"/>
          </a:xfrm>
          <a:prstGeom prst="rect">
            <a:avLst/>
          </a:prstGeom>
          <a:noFill/>
          <a:ln w="9525">
            <a:noFill/>
            <a:round/>
            <a:headEnd/>
            <a:tailEnd/>
          </a:ln>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a:solidFill>
                  <a:srgbClr val="336699"/>
                </a:solidFill>
                <a:latin typeface="Arial" pitchFamily="34" charset="0"/>
              </a:rPr>
              <a:t>Other transport mechanisms</a:t>
            </a:r>
            <a:r>
              <a:rPr lang="en-GB" sz="2800" dirty="0" smtClean="0">
                <a:solidFill>
                  <a:srgbClr val="336699"/>
                </a:solidFill>
                <a:latin typeface="Arial" pitchFamily="34" charset="0"/>
              </a:rPr>
              <a:t>:</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800" dirty="0">
              <a:solidFill>
                <a:srgbClr val="336699"/>
              </a:solidFill>
              <a:latin typeface="Arial" pitchFamily="34"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dirty="0" smtClean="0">
              <a:solidFill>
                <a:srgbClr val="336699"/>
              </a:solidFill>
              <a:latin typeface="Arial" pitchFamily="34"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dirty="0">
              <a:solidFill>
                <a:srgbClr val="336699"/>
              </a:solidFill>
              <a:latin typeface="Arial" pitchFamily="34"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b="1" dirty="0" err="1">
                <a:solidFill>
                  <a:srgbClr val="336699"/>
                </a:solidFill>
                <a:latin typeface="Arial" pitchFamily="34" charset="0"/>
              </a:rPr>
              <a:t>Pinocytosis</a:t>
            </a:r>
            <a:r>
              <a:rPr lang="en-GB" sz="2000" dirty="0">
                <a:solidFill>
                  <a:srgbClr val="336699"/>
                </a:solidFill>
                <a:latin typeface="Arial" pitchFamily="34" charset="0"/>
              </a:rPr>
              <a:t>: engulfment by the membrane of extracellular solute and small molecules which end up in small intracellular membrane-bound </a:t>
            </a:r>
            <a:r>
              <a:rPr lang="en-GB" sz="2000" dirty="0" smtClean="0">
                <a:solidFill>
                  <a:srgbClr val="336699"/>
                </a:solidFill>
                <a:latin typeface="Arial" pitchFamily="34" charset="0"/>
              </a:rPr>
              <a:t>vesicles.</a:t>
            </a:r>
            <a:endParaRPr lang="en-GB" sz="2000" dirty="0">
              <a:solidFill>
                <a:srgbClr val="336699"/>
              </a:solidFill>
              <a:latin typeface="Arial" pitchFamily="34"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dirty="0">
              <a:solidFill>
                <a:srgbClr val="336699"/>
              </a:solidFill>
              <a:latin typeface="Arial" pitchFamily="34"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b="1" dirty="0" err="1">
                <a:solidFill>
                  <a:srgbClr val="336699"/>
                </a:solidFill>
                <a:latin typeface="Arial" pitchFamily="34" charset="0"/>
              </a:rPr>
              <a:t>Phagocytosis</a:t>
            </a:r>
            <a:r>
              <a:rPr lang="en-GB" sz="2000" dirty="0">
                <a:solidFill>
                  <a:srgbClr val="336699"/>
                </a:solidFill>
                <a:latin typeface="Arial" pitchFamily="34" charset="0"/>
              </a:rPr>
              <a:t>: engulfment by the membrane of extracellular objects such as bacteria, cell debris, other cells. Again these end up in intracellular membrane-bound </a:t>
            </a:r>
            <a:r>
              <a:rPr lang="en-GB" sz="2000" dirty="0" smtClean="0">
                <a:solidFill>
                  <a:srgbClr val="336699"/>
                </a:solidFill>
                <a:latin typeface="Arial" pitchFamily="34" charset="0"/>
              </a:rPr>
              <a:t>vesicles.</a:t>
            </a:r>
            <a:endParaRPr lang="en-GB" sz="2000" dirty="0">
              <a:solidFill>
                <a:srgbClr val="336699"/>
              </a:solidFill>
              <a:latin typeface="Arial" pitchFamily="34"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dirty="0">
              <a:solidFill>
                <a:srgbClr val="336699"/>
              </a:solidFill>
              <a:latin typeface="Arial" pitchFamily="34"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b="1" dirty="0" err="1">
                <a:solidFill>
                  <a:srgbClr val="336699"/>
                </a:solidFill>
                <a:latin typeface="Arial" pitchFamily="34" charset="0"/>
              </a:rPr>
              <a:t>Exocytosis</a:t>
            </a:r>
            <a:r>
              <a:rPr lang="en-GB" sz="2000" dirty="0">
                <a:solidFill>
                  <a:srgbClr val="336699"/>
                </a:solidFill>
                <a:latin typeface="Arial" pitchFamily="34" charset="0"/>
              </a:rPr>
              <a:t>: Movement of proteins and other molecules (e.g. hormones, blood clotting factors) from intracellular vesicles towards the extracellular space by fusion with the cell membrane</a:t>
            </a:r>
            <a:r>
              <a:rPr lang="en-GB" sz="2000" dirty="0" smtClean="0">
                <a:solidFill>
                  <a:srgbClr val="336699"/>
                </a:solidFill>
                <a:latin typeface="Arial" pitchFamily="34" charset="0"/>
              </a:rPr>
              <a:t>.</a:t>
            </a:r>
            <a:endParaRPr lang="en-GB" sz="2000" dirty="0">
              <a:solidFill>
                <a:srgbClr val="336699"/>
              </a:solidFill>
              <a:latin typeface="Arial"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p:cNvPicPr>
            <a:picLocks noChangeAspect="1" noChangeArrowheads="1"/>
          </p:cNvPicPr>
          <p:nvPr/>
        </p:nvPicPr>
        <p:blipFill>
          <a:blip r:embed="rId3" cstate="print"/>
          <a:srcRect/>
          <a:stretch>
            <a:fillRect/>
          </a:stretch>
        </p:blipFill>
        <p:spPr bwMode="auto">
          <a:xfrm>
            <a:off x="7593013" y="6261100"/>
            <a:ext cx="1550987" cy="596900"/>
          </a:xfrm>
          <a:prstGeom prst="rect">
            <a:avLst/>
          </a:prstGeom>
          <a:noFill/>
          <a:ln w="9525">
            <a:noFill/>
            <a:round/>
            <a:headEnd/>
            <a:tailEnd/>
          </a:ln>
        </p:spPr>
      </p:pic>
      <p:sp>
        <p:nvSpPr>
          <p:cNvPr id="57347" name="Line 2"/>
          <p:cNvSpPr>
            <a:spLocks noChangeShapeType="1"/>
          </p:cNvSpPr>
          <p:nvPr/>
        </p:nvSpPr>
        <p:spPr bwMode="auto">
          <a:xfrm>
            <a:off x="762000" y="0"/>
            <a:ext cx="1588" cy="6858000"/>
          </a:xfrm>
          <a:prstGeom prst="line">
            <a:avLst/>
          </a:prstGeom>
          <a:noFill/>
          <a:ln w="9360">
            <a:solidFill>
              <a:srgbClr val="000000"/>
            </a:solidFill>
            <a:miter lim="800000"/>
            <a:headEnd/>
            <a:tailEnd/>
          </a:ln>
        </p:spPr>
        <p:txBody>
          <a:bodyPr/>
          <a:lstStyle/>
          <a:p>
            <a:endParaRPr lang="en-GB"/>
          </a:p>
        </p:txBody>
      </p:sp>
      <p:sp>
        <p:nvSpPr>
          <p:cNvPr id="57348" name="Text Box 3"/>
          <p:cNvSpPr txBox="1">
            <a:spLocks noChangeArrowheads="1"/>
          </p:cNvSpPr>
          <p:nvPr/>
        </p:nvSpPr>
        <p:spPr bwMode="auto">
          <a:xfrm>
            <a:off x="0" y="0"/>
            <a:ext cx="685800" cy="6858000"/>
          </a:xfrm>
          <a:prstGeom prst="rect">
            <a:avLst/>
          </a:prstGeom>
          <a:noFill/>
          <a:ln w="9525">
            <a:noFill/>
            <a:round/>
            <a:headEnd/>
            <a:tailEnd/>
          </a:ln>
        </p:spPr>
        <p:txBody>
          <a:bodyPr vert="eaVert"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a:solidFill>
                  <a:srgbClr val="336699"/>
                </a:solidFill>
                <a:latin typeface="Arial" pitchFamily="34" charset="0"/>
              </a:rPr>
              <a:t>Information transfer across membranes</a:t>
            </a:r>
          </a:p>
        </p:txBody>
      </p:sp>
      <p:sp>
        <p:nvSpPr>
          <p:cNvPr id="57349" name="Text Box 4"/>
          <p:cNvSpPr txBox="1">
            <a:spLocks noChangeArrowheads="1"/>
          </p:cNvSpPr>
          <p:nvPr/>
        </p:nvSpPr>
        <p:spPr bwMode="auto">
          <a:xfrm>
            <a:off x="963488" y="830463"/>
            <a:ext cx="8001000" cy="2310505"/>
          </a:xfrm>
          <a:prstGeom prst="rect">
            <a:avLst/>
          </a:prstGeom>
          <a:noFill/>
          <a:ln w="9525">
            <a:noFill/>
            <a:round/>
            <a:headEnd/>
            <a:tailEnd/>
          </a:ln>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a:solidFill>
                  <a:srgbClr val="336699"/>
                </a:solidFill>
                <a:latin typeface="Arial" pitchFamily="34" charset="0"/>
              </a:rPr>
              <a:t>Cell signalling</a:t>
            </a:r>
            <a:r>
              <a:rPr lang="en-GB" sz="2800" dirty="0" smtClean="0">
                <a:solidFill>
                  <a:srgbClr val="336699"/>
                </a:solidFill>
                <a:latin typeface="Arial" pitchFamily="34" charset="0"/>
              </a:rPr>
              <a:t>:</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dirty="0">
              <a:solidFill>
                <a:srgbClr val="336699"/>
              </a:solidFill>
              <a:latin typeface="Arial" pitchFamily="34"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It is not only substances that need to cross membranes. Signals need to cross membranes too.</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Some use </a:t>
            </a:r>
            <a:r>
              <a:rPr lang="en-GB" sz="2000" dirty="0" err="1">
                <a:solidFill>
                  <a:srgbClr val="336699"/>
                </a:solidFill>
                <a:latin typeface="Arial" pitchFamily="34" charset="0"/>
              </a:rPr>
              <a:t>exocytosis</a:t>
            </a:r>
            <a:r>
              <a:rPr lang="en-GB" sz="2000" dirty="0">
                <a:solidFill>
                  <a:srgbClr val="336699"/>
                </a:solidFill>
                <a:latin typeface="Arial" pitchFamily="34" charset="0"/>
              </a:rPr>
              <a:t>, e.g. hormones.</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Others use lipid-soluble molecules that cross membranes.</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But other signals rely on trans-membrane receptors.</a:t>
            </a:r>
          </a:p>
        </p:txBody>
      </p:sp>
      <p:grpSp>
        <p:nvGrpSpPr>
          <p:cNvPr id="2" name="Group 5"/>
          <p:cNvGrpSpPr>
            <a:grpSpLocks/>
          </p:cNvGrpSpPr>
          <p:nvPr/>
        </p:nvGrpSpPr>
        <p:grpSpPr bwMode="auto">
          <a:xfrm>
            <a:off x="914400" y="3390031"/>
            <a:ext cx="3725863" cy="2620963"/>
            <a:chOff x="576" y="1920"/>
            <a:chExt cx="2347" cy="1651"/>
          </a:xfrm>
        </p:grpSpPr>
        <p:grpSp>
          <p:nvGrpSpPr>
            <p:cNvPr id="3" name="Group 6"/>
            <p:cNvGrpSpPr>
              <a:grpSpLocks/>
            </p:cNvGrpSpPr>
            <p:nvPr/>
          </p:nvGrpSpPr>
          <p:grpSpPr bwMode="auto">
            <a:xfrm>
              <a:off x="1163" y="2480"/>
              <a:ext cx="115" cy="476"/>
              <a:chOff x="1163" y="2480"/>
              <a:chExt cx="115" cy="476"/>
            </a:xfrm>
          </p:grpSpPr>
          <p:grpSp>
            <p:nvGrpSpPr>
              <p:cNvPr id="4" name="Group 7"/>
              <p:cNvGrpSpPr>
                <a:grpSpLocks/>
              </p:cNvGrpSpPr>
              <p:nvPr/>
            </p:nvGrpSpPr>
            <p:grpSpPr bwMode="auto">
              <a:xfrm>
                <a:off x="1163" y="2480"/>
                <a:ext cx="99" cy="226"/>
                <a:chOff x="1163" y="2480"/>
                <a:chExt cx="99" cy="226"/>
              </a:xfrm>
            </p:grpSpPr>
            <p:sp>
              <p:nvSpPr>
                <p:cNvPr id="60315" name="Oval 8"/>
                <p:cNvSpPr>
                  <a:spLocks noChangeArrowheads="1"/>
                </p:cNvSpPr>
                <p:nvPr/>
              </p:nvSpPr>
              <p:spPr bwMode="auto">
                <a:xfrm>
                  <a:off x="1163" y="2480"/>
                  <a:ext cx="54" cy="3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60316" name="Line 9"/>
                <p:cNvSpPr>
                  <a:spLocks noChangeShapeType="1"/>
                </p:cNvSpPr>
                <p:nvPr/>
              </p:nvSpPr>
              <p:spPr bwMode="auto">
                <a:xfrm>
                  <a:off x="1193" y="2519"/>
                  <a:ext cx="0" cy="18"/>
                </a:xfrm>
                <a:prstGeom prst="line">
                  <a:avLst/>
                </a:prstGeom>
                <a:noFill/>
                <a:ln w="9360">
                  <a:solidFill>
                    <a:srgbClr val="000000"/>
                  </a:solidFill>
                  <a:miter lim="800000"/>
                  <a:headEnd/>
                  <a:tailEnd/>
                </a:ln>
              </p:spPr>
              <p:txBody>
                <a:bodyPr/>
                <a:lstStyle/>
                <a:p>
                  <a:endParaRPr lang="en-GB"/>
                </a:p>
              </p:txBody>
            </p:sp>
            <p:sp>
              <p:nvSpPr>
                <p:cNvPr id="60317" name="Line 10"/>
                <p:cNvSpPr>
                  <a:spLocks noChangeShapeType="1"/>
                </p:cNvSpPr>
                <p:nvPr/>
              </p:nvSpPr>
              <p:spPr bwMode="auto">
                <a:xfrm>
                  <a:off x="1193" y="2539"/>
                  <a:ext cx="58" cy="0"/>
                </a:xfrm>
                <a:prstGeom prst="line">
                  <a:avLst/>
                </a:prstGeom>
                <a:noFill/>
                <a:ln w="9360">
                  <a:solidFill>
                    <a:srgbClr val="000000"/>
                  </a:solidFill>
                  <a:miter lim="800000"/>
                  <a:headEnd/>
                  <a:tailEnd/>
                </a:ln>
              </p:spPr>
              <p:txBody>
                <a:bodyPr/>
                <a:lstStyle/>
                <a:p>
                  <a:endParaRPr lang="en-GB"/>
                </a:p>
              </p:txBody>
            </p:sp>
            <p:sp>
              <p:nvSpPr>
                <p:cNvPr id="60318" name="Line 11"/>
                <p:cNvSpPr>
                  <a:spLocks noChangeShapeType="1"/>
                </p:cNvSpPr>
                <p:nvPr/>
              </p:nvSpPr>
              <p:spPr bwMode="auto">
                <a:xfrm>
                  <a:off x="1253" y="2539"/>
                  <a:ext cx="0" cy="6"/>
                </a:xfrm>
                <a:prstGeom prst="line">
                  <a:avLst/>
                </a:prstGeom>
                <a:noFill/>
                <a:ln w="9360">
                  <a:solidFill>
                    <a:srgbClr val="000000"/>
                  </a:solidFill>
                  <a:miter lim="800000"/>
                  <a:headEnd/>
                  <a:tailEnd/>
                </a:ln>
              </p:spPr>
              <p:txBody>
                <a:bodyPr/>
                <a:lstStyle/>
                <a:p>
                  <a:endParaRPr lang="en-GB"/>
                </a:p>
              </p:txBody>
            </p:sp>
            <p:sp>
              <p:nvSpPr>
                <p:cNvPr id="60319" name="Line 12"/>
                <p:cNvSpPr>
                  <a:spLocks noChangeShapeType="1"/>
                </p:cNvSpPr>
                <p:nvPr/>
              </p:nvSpPr>
              <p:spPr bwMode="auto">
                <a:xfrm>
                  <a:off x="1223" y="2539"/>
                  <a:ext cx="0" cy="6"/>
                </a:xfrm>
                <a:prstGeom prst="line">
                  <a:avLst/>
                </a:prstGeom>
                <a:noFill/>
                <a:ln w="9360">
                  <a:solidFill>
                    <a:srgbClr val="000000"/>
                  </a:solidFill>
                  <a:miter lim="800000"/>
                  <a:headEnd/>
                  <a:tailEnd/>
                </a:ln>
              </p:spPr>
              <p:txBody>
                <a:bodyPr/>
                <a:lstStyle/>
                <a:p>
                  <a:endParaRPr lang="en-GB"/>
                </a:p>
              </p:txBody>
            </p:sp>
            <p:grpSp>
              <p:nvGrpSpPr>
                <p:cNvPr id="5" name="Group 13"/>
                <p:cNvGrpSpPr>
                  <a:grpSpLocks/>
                </p:cNvGrpSpPr>
                <p:nvPr/>
              </p:nvGrpSpPr>
              <p:grpSpPr bwMode="auto">
                <a:xfrm>
                  <a:off x="1207" y="2548"/>
                  <a:ext cx="25" cy="158"/>
                  <a:chOff x="1207" y="2548"/>
                  <a:chExt cx="25" cy="158"/>
                </a:xfrm>
              </p:grpSpPr>
              <p:sp>
                <p:nvSpPr>
                  <p:cNvPr id="60341" name="Line 14"/>
                  <p:cNvSpPr>
                    <a:spLocks noChangeShapeType="1"/>
                  </p:cNvSpPr>
                  <p:nvPr/>
                </p:nvSpPr>
                <p:spPr bwMode="auto">
                  <a:xfrm flipH="1">
                    <a:off x="1206" y="2548"/>
                    <a:ext cx="21" cy="6"/>
                  </a:xfrm>
                  <a:prstGeom prst="line">
                    <a:avLst/>
                  </a:prstGeom>
                  <a:noFill/>
                  <a:ln w="9360">
                    <a:solidFill>
                      <a:srgbClr val="000000"/>
                    </a:solidFill>
                    <a:miter lim="800000"/>
                    <a:headEnd/>
                    <a:tailEnd/>
                  </a:ln>
                </p:spPr>
                <p:txBody>
                  <a:bodyPr/>
                  <a:lstStyle/>
                  <a:p>
                    <a:endParaRPr lang="en-GB"/>
                  </a:p>
                </p:txBody>
              </p:sp>
              <p:grpSp>
                <p:nvGrpSpPr>
                  <p:cNvPr id="6" name="Group 15"/>
                  <p:cNvGrpSpPr>
                    <a:grpSpLocks/>
                  </p:cNvGrpSpPr>
                  <p:nvPr/>
                </p:nvGrpSpPr>
                <p:grpSpPr bwMode="auto">
                  <a:xfrm>
                    <a:off x="1207" y="2556"/>
                    <a:ext cx="25" cy="23"/>
                    <a:chOff x="1207" y="2556"/>
                    <a:chExt cx="25" cy="23"/>
                  </a:xfrm>
                </p:grpSpPr>
                <p:sp>
                  <p:nvSpPr>
                    <p:cNvPr id="60358" name="Line 16"/>
                    <p:cNvSpPr>
                      <a:spLocks noChangeShapeType="1"/>
                    </p:cNvSpPr>
                    <p:nvPr/>
                  </p:nvSpPr>
                  <p:spPr bwMode="auto">
                    <a:xfrm>
                      <a:off x="1213" y="2556"/>
                      <a:ext cx="15" cy="9"/>
                    </a:xfrm>
                    <a:prstGeom prst="line">
                      <a:avLst/>
                    </a:prstGeom>
                    <a:noFill/>
                    <a:ln w="9360">
                      <a:solidFill>
                        <a:srgbClr val="000000"/>
                      </a:solidFill>
                      <a:miter lim="800000"/>
                      <a:headEnd/>
                      <a:tailEnd/>
                    </a:ln>
                  </p:spPr>
                  <p:txBody>
                    <a:bodyPr/>
                    <a:lstStyle/>
                    <a:p>
                      <a:endParaRPr lang="en-GB"/>
                    </a:p>
                  </p:txBody>
                </p:sp>
                <p:sp>
                  <p:nvSpPr>
                    <p:cNvPr id="60359" name="Line 17"/>
                    <p:cNvSpPr>
                      <a:spLocks noChangeShapeType="1"/>
                    </p:cNvSpPr>
                    <p:nvPr/>
                  </p:nvSpPr>
                  <p:spPr bwMode="auto">
                    <a:xfrm flipH="1">
                      <a:off x="1206" y="2567"/>
                      <a:ext cx="27" cy="12"/>
                    </a:xfrm>
                    <a:prstGeom prst="line">
                      <a:avLst/>
                    </a:prstGeom>
                    <a:noFill/>
                    <a:ln w="9360">
                      <a:solidFill>
                        <a:srgbClr val="000000"/>
                      </a:solidFill>
                      <a:miter lim="800000"/>
                      <a:headEnd/>
                      <a:tailEnd/>
                    </a:ln>
                  </p:spPr>
                  <p:txBody>
                    <a:bodyPr/>
                    <a:lstStyle/>
                    <a:p>
                      <a:endParaRPr lang="en-GB"/>
                    </a:p>
                  </p:txBody>
                </p:sp>
              </p:grpSp>
              <p:grpSp>
                <p:nvGrpSpPr>
                  <p:cNvPr id="7" name="Group 18"/>
                  <p:cNvGrpSpPr>
                    <a:grpSpLocks/>
                  </p:cNvGrpSpPr>
                  <p:nvPr/>
                </p:nvGrpSpPr>
                <p:grpSpPr bwMode="auto">
                  <a:xfrm>
                    <a:off x="1207" y="2581"/>
                    <a:ext cx="25" cy="24"/>
                    <a:chOff x="1207" y="2581"/>
                    <a:chExt cx="25" cy="24"/>
                  </a:xfrm>
                </p:grpSpPr>
                <p:sp>
                  <p:nvSpPr>
                    <p:cNvPr id="60356" name="Line 19"/>
                    <p:cNvSpPr>
                      <a:spLocks noChangeShapeType="1"/>
                    </p:cNvSpPr>
                    <p:nvPr/>
                  </p:nvSpPr>
                  <p:spPr bwMode="auto">
                    <a:xfrm>
                      <a:off x="1213" y="2581"/>
                      <a:ext cx="15" cy="9"/>
                    </a:xfrm>
                    <a:prstGeom prst="line">
                      <a:avLst/>
                    </a:prstGeom>
                    <a:noFill/>
                    <a:ln w="9360">
                      <a:solidFill>
                        <a:srgbClr val="000000"/>
                      </a:solidFill>
                      <a:miter lim="800000"/>
                      <a:headEnd/>
                      <a:tailEnd/>
                    </a:ln>
                  </p:spPr>
                  <p:txBody>
                    <a:bodyPr/>
                    <a:lstStyle/>
                    <a:p>
                      <a:endParaRPr lang="en-GB"/>
                    </a:p>
                  </p:txBody>
                </p:sp>
                <p:sp>
                  <p:nvSpPr>
                    <p:cNvPr id="60357" name="Line 20"/>
                    <p:cNvSpPr>
                      <a:spLocks noChangeShapeType="1"/>
                    </p:cNvSpPr>
                    <p:nvPr/>
                  </p:nvSpPr>
                  <p:spPr bwMode="auto">
                    <a:xfrm flipH="1">
                      <a:off x="1206" y="2593"/>
                      <a:ext cx="27" cy="12"/>
                    </a:xfrm>
                    <a:prstGeom prst="line">
                      <a:avLst/>
                    </a:prstGeom>
                    <a:noFill/>
                    <a:ln w="9360">
                      <a:solidFill>
                        <a:srgbClr val="000000"/>
                      </a:solidFill>
                      <a:miter lim="800000"/>
                      <a:headEnd/>
                      <a:tailEnd/>
                    </a:ln>
                  </p:spPr>
                  <p:txBody>
                    <a:bodyPr/>
                    <a:lstStyle/>
                    <a:p>
                      <a:endParaRPr lang="en-GB"/>
                    </a:p>
                  </p:txBody>
                </p:sp>
              </p:grpSp>
              <p:grpSp>
                <p:nvGrpSpPr>
                  <p:cNvPr id="8" name="Group 21"/>
                  <p:cNvGrpSpPr>
                    <a:grpSpLocks/>
                  </p:cNvGrpSpPr>
                  <p:nvPr/>
                </p:nvGrpSpPr>
                <p:grpSpPr bwMode="auto">
                  <a:xfrm>
                    <a:off x="1207" y="2607"/>
                    <a:ext cx="25" cy="23"/>
                    <a:chOff x="1207" y="2607"/>
                    <a:chExt cx="25" cy="23"/>
                  </a:xfrm>
                </p:grpSpPr>
                <p:sp>
                  <p:nvSpPr>
                    <p:cNvPr id="60354" name="Line 22"/>
                    <p:cNvSpPr>
                      <a:spLocks noChangeShapeType="1"/>
                    </p:cNvSpPr>
                    <p:nvPr/>
                  </p:nvSpPr>
                  <p:spPr bwMode="auto">
                    <a:xfrm>
                      <a:off x="1213" y="2607"/>
                      <a:ext cx="15" cy="9"/>
                    </a:xfrm>
                    <a:prstGeom prst="line">
                      <a:avLst/>
                    </a:prstGeom>
                    <a:noFill/>
                    <a:ln w="9360">
                      <a:solidFill>
                        <a:srgbClr val="000000"/>
                      </a:solidFill>
                      <a:miter lim="800000"/>
                      <a:headEnd/>
                      <a:tailEnd/>
                    </a:ln>
                  </p:spPr>
                  <p:txBody>
                    <a:bodyPr/>
                    <a:lstStyle/>
                    <a:p>
                      <a:endParaRPr lang="en-GB"/>
                    </a:p>
                  </p:txBody>
                </p:sp>
                <p:sp>
                  <p:nvSpPr>
                    <p:cNvPr id="60355" name="Line 23"/>
                    <p:cNvSpPr>
                      <a:spLocks noChangeShapeType="1"/>
                    </p:cNvSpPr>
                    <p:nvPr/>
                  </p:nvSpPr>
                  <p:spPr bwMode="auto">
                    <a:xfrm flipH="1">
                      <a:off x="1206" y="2618"/>
                      <a:ext cx="27" cy="12"/>
                    </a:xfrm>
                    <a:prstGeom prst="line">
                      <a:avLst/>
                    </a:prstGeom>
                    <a:noFill/>
                    <a:ln w="9360">
                      <a:solidFill>
                        <a:srgbClr val="000000"/>
                      </a:solidFill>
                      <a:miter lim="800000"/>
                      <a:headEnd/>
                      <a:tailEnd/>
                    </a:ln>
                  </p:spPr>
                  <p:txBody>
                    <a:bodyPr/>
                    <a:lstStyle/>
                    <a:p>
                      <a:endParaRPr lang="en-GB"/>
                    </a:p>
                  </p:txBody>
                </p:sp>
              </p:grpSp>
              <p:grpSp>
                <p:nvGrpSpPr>
                  <p:cNvPr id="9" name="Group 24"/>
                  <p:cNvGrpSpPr>
                    <a:grpSpLocks/>
                  </p:cNvGrpSpPr>
                  <p:nvPr/>
                </p:nvGrpSpPr>
                <p:grpSpPr bwMode="auto">
                  <a:xfrm>
                    <a:off x="1207" y="2632"/>
                    <a:ext cx="25" cy="23"/>
                    <a:chOff x="1207" y="2632"/>
                    <a:chExt cx="25" cy="23"/>
                  </a:xfrm>
                </p:grpSpPr>
                <p:sp>
                  <p:nvSpPr>
                    <p:cNvPr id="60352" name="Line 25"/>
                    <p:cNvSpPr>
                      <a:spLocks noChangeShapeType="1"/>
                    </p:cNvSpPr>
                    <p:nvPr/>
                  </p:nvSpPr>
                  <p:spPr bwMode="auto">
                    <a:xfrm>
                      <a:off x="1213" y="2632"/>
                      <a:ext cx="15" cy="9"/>
                    </a:xfrm>
                    <a:prstGeom prst="line">
                      <a:avLst/>
                    </a:prstGeom>
                    <a:noFill/>
                    <a:ln w="9360">
                      <a:solidFill>
                        <a:srgbClr val="000000"/>
                      </a:solidFill>
                      <a:miter lim="800000"/>
                      <a:headEnd/>
                      <a:tailEnd/>
                    </a:ln>
                  </p:spPr>
                  <p:txBody>
                    <a:bodyPr/>
                    <a:lstStyle/>
                    <a:p>
                      <a:endParaRPr lang="en-GB"/>
                    </a:p>
                  </p:txBody>
                </p:sp>
                <p:sp>
                  <p:nvSpPr>
                    <p:cNvPr id="60353" name="Line 26"/>
                    <p:cNvSpPr>
                      <a:spLocks noChangeShapeType="1"/>
                    </p:cNvSpPr>
                    <p:nvPr/>
                  </p:nvSpPr>
                  <p:spPr bwMode="auto">
                    <a:xfrm flipH="1">
                      <a:off x="1206" y="2643"/>
                      <a:ext cx="27" cy="12"/>
                    </a:xfrm>
                    <a:prstGeom prst="line">
                      <a:avLst/>
                    </a:prstGeom>
                    <a:noFill/>
                    <a:ln w="9360">
                      <a:solidFill>
                        <a:srgbClr val="000000"/>
                      </a:solidFill>
                      <a:miter lim="800000"/>
                      <a:headEnd/>
                      <a:tailEnd/>
                    </a:ln>
                  </p:spPr>
                  <p:txBody>
                    <a:bodyPr/>
                    <a:lstStyle/>
                    <a:p>
                      <a:endParaRPr lang="en-GB"/>
                    </a:p>
                  </p:txBody>
                </p:sp>
              </p:grpSp>
              <p:grpSp>
                <p:nvGrpSpPr>
                  <p:cNvPr id="10" name="Group 27"/>
                  <p:cNvGrpSpPr>
                    <a:grpSpLocks/>
                  </p:cNvGrpSpPr>
                  <p:nvPr/>
                </p:nvGrpSpPr>
                <p:grpSpPr bwMode="auto">
                  <a:xfrm>
                    <a:off x="1207" y="2658"/>
                    <a:ext cx="25" cy="23"/>
                    <a:chOff x="1207" y="2658"/>
                    <a:chExt cx="25" cy="23"/>
                  </a:xfrm>
                </p:grpSpPr>
                <p:sp>
                  <p:nvSpPr>
                    <p:cNvPr id="60350" name="Line 28"/>
                    <p:cNvSpPr>
                      <a:spLocks noChangeShapeType="1"/>
                    </p:cNvSpPr>
                    <p:nvPr/>
                  </p:nvSpPr>
                  <p:spPr bwMode="auto">
                    <a:xfrm>
                      <a:off x="1213" y="2658"/>
                      <a:ext cx="15" cy="9"/>
                    </a:xfrm>
                    <a:prstGeom prst="line">
                      <a:avLst/>
                    </a:prstGeom>
                    <a:noFill/>
                    <a:ln w="9360">
                      <a:solidFill>
                        <a:srgbClr val="000000"/>
                      </a:solidFill>
                      <a:miter lim="800000"/>
                      <a:headEnd/>
                      <a:tailEnd/>
                    </a:ln>
                  </p:spPr>
                  <p:txBody>
                    <a:bodyPr/>
                    <a:lstStyle/>
                    <a:p>
                      <a:endParaRPr lang="en-GB"/>
                    </a:p>
                  </p:txBody>
                </p:sp>
                <p:sp>
                  <p:nvSpPr>
                    <p:cNvPr id="60351" name="Line 29"/>
                    <p:cNvSpPr>
                      <a:spLocks noChangeShapeType="1"/>
                    </p:cNvSpPr>
                    <p:nvPr/>
                  </p:nvSpPr>
                  <p:spPr bwMode="auto">
                    <a:xfrm flipH="1">
                      <a:off x="1206" y="2669"/>
                      <a:ext cx="27" cy="12"/>
                    </a:xfrm>
                    <a:prstGeom prst="line">
                      <a:avLst/>
                    </a:prstGeom>
                    <a:noFill/>
                    <a:ln w="9360">
                      <a:solidFill>
                        <a:srgbClr val="000000"/>
                      </a:solidFill>
                      <a:miter lim="800000"/>
                      <a:headEnd/>
                      <a:tailEnd/>
                    </a:ln>
                  </p:spPr>
                  <p:txBody>
                    <a:bodyPr/>
                    <a:lstStyle/>
                    <a:p>
                      <a:endParaRPr lang="en-GB"/>
                    </a:p>
                  </p:txBody>
                </p:sp>
              </p:grpSp>
              <p:grpSp>
                <p:nvGrpSpPr>
                  <p:cNvPr id="11" name="Group 30"/>
                  <p:cNvGrpSpPr>
                    <a:grpSpLocks/>
                  </p:cNvGrpSpPr>
                  <p:nvPr/>
                </p:nvGrpSpPr>
                <p:grpSpPr bwMode="auto">
                  <a:xfrm>
                    <a:off x="1207" y="2683"/>
                    <a:ext cx="25" cy="23"/>
                    <a:chOff x="1207" y="2683"/>
                    <a:chExt cx="25" cy="23"/>
                  </a:xfrm>
                </p:grpSpPr>
                <p:sp>
                  <p:nvSpPr>
                    <p:cNvPr id="60348" name="Line 31"/>
                    <p:cNvSpPr>
                      <a:spLocks noChangeShapeType="1"/>
                    </p:cNvSpPr>
                    <p:nvPr/>
                  </p:nvSpPr>
                  <p:spPr bwMode="auto">
                    <a:xfrm>
                      <a:off x="1213" y="2683"/>
                      <a:ext cx="15" cy="9"/>
                    </a:xfrm>
                    <a:prstGeom prst="line">
                      <a:avLst/>
                    </a:prstGeom>
                    <a:noFill/>
                    <a:ln w="9360">
                      <a:solidFill>
                        <a:srgbClr val="000000"/>
                      </a:solidFill>
                      <a:miter lim="800000"/>
                      <a:headEnd/>
                      <a:tailEnd/>
                    </a:ln>
                  </p:spPr>
                  <p:txBody>
                    <a:bodyPr/>
                    <a:lstStyle/>
                    <a:p>
                      <a:endParaRPr lang="en-GB"/>
                    </a:p>
                  </p:txBody>
                </p:sp>
                <p:sp>
                  <p:nvSpPr>
                    <p:cNvPr id="60349" name="Line 32"/>
                    <p:cNvSpPr>
                      <a:spLocks noChangeShapeType="1"/>
                    </p:cNvSpPr>
                    <p:nvPr/>
                  </p:nvSpPr>
                  <p:spPr bwMode="auto">
                    <a:xfrm flipH="1">
                      <a:off x="1206" y="2694"/>
                      <a:ext cx="27" cy="12"/>
                    </a:xfrm>
                    <a:prstGeom prst="line">
                      <a:avLst/>
                    </a:prstGeom>
                    <a:noFill/>
                    <a:ln w="9360">
                      <a:solidFill>
                        <a:srgbClr val="000000"/>
                      </a:solidFill>
                      <a:miter lim="800000"/>
                      <a:headEnd/>
                      <a:tailEnd/>
                    </a:ln>
                  </p:spPr>
                  <p:txBody>
                    <a:bodyPr/>
                    <a:lstStyle/>
                    <a:p>
                      <a:endParaRPr lang="en-GB"/>
                    </a:p>
                  </p:txBody>
                </p:sp>
              </p:grpSp>
            </p:grpSp>
            <p:grpSp>
              <p:nvGrpSpPr>
                <p:cNvPr id="12" name="Group 33"/>
                <p:cNvGrpSpPr>
                  <a:grpSpLocks/>
                </p:cNvGrpSpPr>
                <p:nvPr/>
              </p:nvGrpSpPr>
              <p:grpSpPr bwMode="auto">
                <a:xfrm>
                  <a:off x="1237" y="2548"/>
                  <a:ext cx="25" cy="158"/>
                  <a:chOff x="1237" y="2548"/>
                  <a:chExt cx="25" cy="158"/>
                </a:xfrm>
              </p:grpSpPr>
              <p:sp>
                <p:nvSpPr>
                  <p:cNvPr id="60322" name="Line 34"/>
                  <p:cNvSpPr>
                    <a:spLocks noChangeShapeType="1"/>
                  </p:cNvSpPr>
                  <p:nvPr/>
                </p:nvSpPr>
                <p:spPr bwMode="auto">
                  <a:xfrm flipH="1">
                    <a:off x="1236" y="2548"/>
                    <a:ext cx="21" cy="6"/>
                  </a:xfrm>
                  <a:prstGeom prst="line">
                    <a:avLst/>
                  </a:prstGeom>
                  <a:noFill/>
                  <a:ln w="9360">
                    <a:solidFill>
                      <a:srgbClr val="000000"/>
                    </a:solidFill>
                    <a:miter lim="800000"/>
                    <a:headEnd/>
                    <a:tailEnd/>
                  </a:ln>
                </p:spPr>
                <p:txBody>
                  <a:bodyPr/>
                  <a:lstStyle/>
                  <a:p>
                    <a:endParaRPr lang="en-GB"/>
                  </a:p>
                </p:txBody>
              </p:sp>
              <p:grpSp>
                <p:nvGrpSpPr>
                  <p:cNvPr id="13" name="Group 35"/>
                  <p:cNvGrpSpPr>
                    <a:grpSpLocks/>
                  </p:cNvGrpSpPr>
                  <p:nvPr/>
                </p:nvGrpSpPr>
                <p:grpSpPr bwMode="auto">
                  <a:xfrm>
                    <a:off x="1237" y="2556"/>
                    <a:ext cx="25" cy="23"/>
                    <a:chOff x="1237" y="2556"/>
                    <a:chExt cx="25" cy="23"/>
                  </a:xfrm>
                </p:grpSpPr>
                <p:sp>
                  <p:nvSpPr>
                    <p:cNvPr id="60339" name="Line 36"/>
                    <p:cNvSpPr>
                      <a:spLocks noChangeShapeType="1"/>
                    </p:cNvSpPr>
                    <p:nvPr/>
                  </p:nvSpPr>
                  <p:spPr bwMode="auto">
                    <a:xfrm>
                      <a:off x="1242" y="2556"/>
                      <a:ext cx="15" cy="9"/>
                    </a:xfrm>
                    <a:prstGeom prst="line">
                      <a:avLst/>
                    </a:prstGeom>
                    <a:noFill/>
                    <a:ln w="9360">
                      <a:solidFill>
                        <a:srgbClr val="000000"/>
                      </a:solidFill>
                      <a:miter lim="800000"/>
                      <a:headEnd/>
                      <a:tailEnd/>
                    </a:ln>
                  </p:spPr>
                  <p:txBody>
                    <a:bodyPr/>
                    <a:lstStyle/>
                    <a:p>
                      <a:endParaRPr lang="en-GB"/>
                    </a:p>
                  </p:txBody>
                </p:sp>
                <p:sp>
                  <p:nvSpPr>
                    <p:cNvPr id="60340" name="Line 37"/>
                    <p:cNvSpPr>
                      <a:spLocks noChangeShapeType="1"/>
                    </p:cNvSpPr>
                    <p:nvPr/>
                  </p:nvSpPr>
                  <p:spPr bwMode="auto">
                    <a:xfrm flipH="1">
                      <a:off x="1236" y="2567"/>
                      <a:ext cx="27" cy="12"/>
                    </a:xfrm>
                    <a:prstGeom prst="line">
                      <a:avLst/>
                    </a:prstGeom>
                    <a:noFill/>
                    <a:ln w="9360">
                      <a:solidFill>
                        <a:srgbClr val="000000"/>
                      </a:solidFill>
                      <a:miter lim="800000"/>
                      <a:headEnd/>
                      <a:tailEnd/>
                    </a:ln>
                  </p:spPr>
                  <p:txBody>
                    <a:bodyPr/>
                    <a:lstStyle/>
                    <a:p>
                      <a:endParaRPr lang="en-GB"/>
                    </a:p>
                  </p:txBody>
                </p:sp>
              </p:grpSp>
              <p:grpSp>
                <p:nvGrpSpPr>
                  <p:cNvPr id="14" name="Group 38"/>
                  <p:cNvGrpSpPr>
                    <a:grpSpLocks/>
                  </p:cNvGrpSpPr>
                  <p:nvPr/>
                </p:nvGrpSpPr>
                <p:grpSpPr bwMode="auto">
                  <a:xfrm>
                    <a:off x="1237" y="2581"/>
                    <a:ext cx="25" cy="24"/>
                    <a:chOff x="1237" y="2581"/>
                    <a:chExt cx="25" cy="24"/>
                  </a:xfrm>
                </p:grpSpPr>
                <p:sp>
                  <p:nvSpPr>
                    <p:cNvPr id="60337" name="Line 39"/>
                    <p:cNvSpPr>
                      <a:spLocks noChangeShapeType="1"/>
                    </p:cNvSpPr>
                    <p:nvPr/>
                  </p:nvSpPr>
                  <p:spPr bwMode="auto">
                    <a:xfrm>
                      <a:off x="1242" y="2581"/>
                      <a:ext cx="15" cy="9"/>
                    </a:xfrm>
                    <a:prstGeom prst="line">
                      <a:avLst/>
                    </a:prstGeom>
                    <a:noFill/>
                    <a:ln w="9360">
                      <a:solidFill>
                        <a:srgbClr val="000000"/>
                      </a:solidFill>
                      <a:miter lim="800000"/>
                      <a:headEnd/>
                      <a:tailEnd/>
                    </a:ln>
                  </p:spPr>
                  <p:txBody>
                    <a:bodyPr/>
                    <a:lstStyle/>
                    <a:p>
                      <a:endParaRPr lang="en-GB"/>
                    </a:p>
                  </p:txBody>
                </p:sp>
                <p:sp>
                  <p:nvSpPr>
                    <p:cNvPr id="60338" name="Line 40"/>
                    <p:cNvSpPr>
                      <a:spLocks noChangeShapeType="1"/>
                    </p:cNvSpPr>
                    <p:nvPr/>
                  </p:nvSpPr>
                  <p:spPr bwMode="auto">
                    <a:xfrm flipH="1">
                      <a:off x="1236" y="2593"/>
                      <a:ext cx="27" cy="12"/>
                    </a:xfrm>
                    <a:prstGeom prst="line">
                      <a:avLst/>
                    </a:prstGeom>
                    <a:noFill/>
                    <a:ln w="9360">
                      <a:solidFill>
                        <a:srgbClr val="000000"/>
                      </a:solidFill>
                      <a:miter lim="800000"/>
                      <a:headEnd/>
                      <a:tailEnd/>
                    </a:ln>
                  </p:spPr>
                  <p:txBody>
                    <a:bodyPr/>
                    <a:lstStyle/>
                    <a:p>
                      <a:endParaRPr lang="en-GB"/>
                    </a:p>
                  </p:txBody>
                </p:sp>
              </p:grpSp>
              <p:grpSp>
                <p:nvGrpSpPr>
                  <p:cNvPr id="15" name="Group 41"/>
                  <p:cNvGrpSpPr>
                    <a:grpSpLocks/>
                  </p:cNvGrpSpPr>
                  <p:nvPr/>
                </p:nvGrpSpPr>
                <p:grpSpPr bwMode="auto">
                  <a:xfrm>
                    <a:off x="1237" y="2607"/>
                    <a:ext cx="25" cy="23"/>
                    <a:chOff x="1237" y="2607"/>
                    <a:chExt cx="25" cy="23"/>
                  </a:xfrm>
                </p:grpSpPr>
                <p:sp>
                  <p:nvSpPr>
                    <p:cNvPr id="60335" name="Line 42"/>
                    <p:cNvSpPr>
                      <a:spLocks noChangeShapeType="1"/>
                    </p:cNvSpPr>
                    <p:nvPr/>
                  </p:nvSpPr>
                  <p:spPr bwMode="auto">
                    <a:xfrm>
                      <a:off x="1242" y="2607"/>
                      <a:ext cx="15" cy="9"/>
                    </a:xfrm>
                    <a:prstGeom prst="line">
                      <a:avLst/>
                    </a:prstGeom>
                    <a:noFill/>
                    <a:ln w="9360">
                      <a:solidFill>
                        <a:srgbClr val="000000"/>
                      </a:solidFill>
                      <a:miter lim="800000"/>
                      <a:headEnd/>
                      <a:tailEnd/>
                    </a:ln>
                  </p:spPr>
                  <p:txBody>
                    <a:bodyPr/>
                    <a:lstStyle/>
                    <a:p>
                      <a:endParaRPr lang="en-GB"/>
                    </a:p>
                  </p:txBody>
                </p:sp>
                <p:sp>
                  <p:nvSpPr>
                    <p:cNvPr id="60336" name="Line 43"/>
                    <p:cNvSpPr>
                      <a:spLocks noChangeShapeType="1"/>
                    </p:cNvSpPr>
                    <p:nvPr/>
                  </p:nvSpPr>
                  <p:spPr bwMode="auto">
                    <a:xfrm flipH="1">
                      <a:off x="1236" y="2618"/>
                      <a:ext cx="27" cy="12"/>
                    </a:xfrm>
                    <a:prstGeom prst="line">
                      <a:avLst/>
                    </a:prstGeom>
                    <a:noFill/>
                    <a:ln w="9360">
                      <a:solidFill>
                        <a:srgbClr val="000000"/>
                      </a:solidFill>
                      <a:miter lim="800000"/>
                      <a:headEnd/>
                      <a:tailEnd/>
                    </a:ln>
                  </p:spPr>
                  <p:txBody>
                    <a:bodyPr/>
                    <a:lstStyle/>
                    <a:p>
                      <a:endParaRPr lang="en-GB"/>
                    </a:p>
                  </p:txBody>
                </p:sp>
              </p:grpSp>
              <p:grpSp>
                <p:nvGrpSpPr>
                  <p:cNvPr id="16" name="Group 44"/>
                  <p:cNvGrpSpPr>
                    <a:grpSpLocks/>
                  </p:cNvGrpSpPr>
                  <p:nvPr/>
                </p:nvGrpSpPr>
                <p:grpSpPr bwMode="auto">
                  <a:xfrm>
                    <a:off x="1237" y="2632"/>
                    <a:ext cx="25" cy="23"/>
                    <a:chOff x="1237" y="2632"/>
                    <a:chExt cx="25" cy="23"/>
                  </a:xfrm>
                </p:grpSpPr>
                <p:sp>
                  <p:nvSpPr>
                    <p:cNvPr id="60333" name="Line 45"/>
                    <p:cNvSpPr>
                      <a:spLocks noChangeShapeType="1"/>
                    </p:cNvSpPr>
                    <p:nvPr/>
                  </p:nvSpPr>
                  <p:spPr bwMode="auto">
                    <a:xfrm>
                      <a:off x="1242" y="2632"/>
                      <a:ext cx="15" cy="9"/>
                    </a:xfrm>
                    <a:prstGeom prst="line">
                      <a:avLst/>
                    </a:prstGeom>
                    <a:noFill/>
                    <a:ln w="9360">
                      <a:solidFill>
                        <a:srgbClr val="000000"/>
                      </a:solidFill>
                      <a:miter lim="800000"/>
                      <a:headEnd/>
                      <a:tailEnd/>
                    </a:ln>
                  </p:spPr>
                  <p:txBody>
                    <a:bodyPr/>
                    <a:lstStyle/>
                    <a:p>
                      <a:endParaRPr lang="en-GB"/>
                    </a:p>
                  </p:txBody>
                </p:sp>
                <p:sp>
                  <p:nvSpPr>
                    <p:cNvPr id="60334" name="Line 46"/>
                    <p:cNvSpPr>
                      <a:spLocks noChangeShapeType="1"/>
                    </p:cNvSpPr>
                    <p:nvPr/>
                  </p:nvSpPr>
                  <p:spPr bwMode="auto">
                    <a:xfrm flipH="1">
                      <a:off x="1236" y="2643"/>
                      <a:ext cx="27" cy="12"/>
                    </a:xfrm>
                    <a:prstGeom prst="line">
                      <a:avLst/>
                    </a:prstGeom>
                    <a:noFill/>
                    <a:ln w="9360">
                      <a:solidFill>
                        <a:srgbClr val="000000"/>
                      </a:solidFill>
                      <a:miter lim="800000"/>
                      <a:headEnd/>
                      <a:tailEnd/>
                    </a:ln>
                  </p:spPr>
                  <p:txBody>
                    <a:bodyPr/>
                    <a:lstStyle/>
                    <a:p>
                      <a:endParaRPr lang="en-GB"/>
                    </a:p>
                  </p:txBody>
                </p:sp>
              </p:grpSp>
              <p:grpSp>
                <p:nvGrpSpPr>
                  <p:cNvPr id="17" name="Group 47"/>
                  <p:cNvGrpSpPr>
                    <a:grpSpLocks/>
                  </p:cNvGrpSpPr>
                  <p:nvPr/>
                </p:nvGrpSpPr>
                <p:grpSpPr bwMode="auto">
                  <a:xfrm>
                    <a:off x="1237" y="2658"/>
                    <a:ext cx="25" cy="23"/>
                    <a:chOff x="1237" y="2658"/>
                    <a:chExt cx="25" cy="23"/>
                  </a:xfrm>
                </p:grpSpPr>
                <p:sp>
                  <p:nvSpPr>
                    <p:cNvPr id="60331" name="Line 48"/>
                    <p:cNvSpPr>
                      <a:spLocks noChangeShapeType="1"/>
                    </p:cNvSpPr>
                    <p:nvPr/>
                  </p:nvSpPr>
                  <p:spPr bwMode="auto">
                    <a:xfrm>
                      <a:off x="1242" y="2658"/>
                      <a:ext cx="15" cy="9"/>
                    </a:xfrm>
                    <a:prstGeom prst="line">
                      <a:avLst/>
                    </a:prstGeom>
                    <a:noFill/>
                    <a:ln w="9360">
                      <a:solidFill>
                        <a:srgbClr val="000000"/>
                      </a:solidFill>
                      <a:miter lim="800000"/>
                      <a:headEnd/>
                      <a:tailEnd/>
                    </a:ln>
                  </p:spPr>
                  <p:txBody>
                    <a:bodyPr/>
                    <a:lstStyle/>
                    <a:p>
                      <a:endParaRPr lang="en-GB"/>
                    </a:p>
                  </p:txBody>
                </p:sp>
                <p:sp>
                  <p:nvSpPr>
                    <p:cNvPr id="60332" name="Line 49"/>
                    <p:cNvSpPr>
                      <a:spLocks noChangeShapeType="1"/>
                    </p:cNvSpPr>
                    <p:nvPr/>
                  </p:nvSpPr>
                  <p:spPr bwMode="auto">
                    <a:xfrm flipH="1">
                      <a:off x="1236" y="2669"/>
                      <a:ext cx="27" cy="12"/>
                    </a:xfrm>
                    <a:prstGeom prst="line">
                      <a:avLst/>
                    </a:prstGeom>
                    <a:noFill/>
                    <a:ln w="9360">
                      <a:solidFill>
                        <a:srgbClr val="000000"/>
                      </a:solidFill>
                      <a:miter lim="800000"/>
                      <a:headEnd/>
                      <a:tailEnd/>
                    </a:ln>
                  </p:spPr>
                  <p:txBody>
                    <a:bodyPr/>
                    <a:lstStyle/>
                    <a:p>
                      <a:endParaRPr lang="en-GB"/>
                    </a:p>
                  </p:txBody>
                </p:sp>
              </p:grpSp>
              <p:grpSp>
                <p:nvGrpSpPr>
                  <p:cNvPr id="18" name="Group 50"/>
                  <p:cNvGrpSpPr>
                    <a:grpSpLocks/>
                  </p:cNvGrpSpPr>
                  <p:nvPr/>
                </p:nvGrpSpPr>
                <p:grpSpPr bwMode="auto">
                  <a:xfrm>
                    <a:off x="1237" y="2683"/>
                    <a:ext cx="25" cy="23"/>
                    <a:chOff x="1237" y="2683"/>
                    <a:chExt cx="25" cy="23"/>
                  </a:xfrm>
                </p:grpSpPr>
                <p:sp>
                  <p:nvSpPr>
                    <p:cNvPr id="60329" name="Line 51"/>
                    <p:cNvSpPr>
                      <a:spLocks noChangeShapeType="1"/>
                    </p:cNvSpPr>
                    <p:nvPr/>
                  </p:nvSpPr>
                  <p:spPr bwMode="auto">
                    <a:xfrm>
                      <a:off x="1242" y="2683"/>
                      <a:ext cx="15" cy="9"/>
                    </a:xfrm>
                    <a:prstGeom prst="line">
                      <a:avLst/>
                    </a:prstGeom>
                    <a:noFill/>
                    <a:ln w="9360">
                      <a:solidFill>
                        <a:srgbClr val="000000"/>
                      </a:solidFill>
                      <a:miter lim="800000"/>
                      <a:headEnd/>
                      <a:tailEnd/>
                    </a:ln>
                  </p:spPr>
                  <p:txBody>
                    <a:bodyPr/>
                    <a:lstStyle/>
                    <a:p>
                      <a:endParaRPr lang="en-GB"/>
                    </a:p>
                  </p:txBody>
                </p:sp>
                <p:sp>
                  <p:nvSpPr>
                    <p:cNvPr id="60330" name="Line 52"/>
                    <p:cNvSpPr>
                      <a:spLocks noChangeShapeType="1"/>
                    </p:cNvSpPr>
                    <p:nvPr/>
                  </p:nvSpPr>
                  <p:spPr bwMode="auto">
                    <a:xfrm flipH="1">
                      <a:off x="1236" y="2694"/>
                      <a:ext cx="27" cy="12"/>
                    </a:xfrm>
                    <a:prstGeom prst="line">
                      <a:avLst/>
                    </a:prstGeom>
                    <a:noFill/>
                    <a:ln w="9360">
                      <a:solidFill>
                        <a:srgbClr val="000000"/>
                      </a:solidFill>
                      <a:miter lim="800000"/>
                      <a:headEnd/>
                      <a:tailEnd/>
                    </a:ln>
                  </p:spPr>
                  <p:txBody>
                    <a:bodyPr/>
                    <a:lstStyle/>
                    <a:p>
                      <a:endParaRPr lang="en-GB"/>
                    </a:p>
                  </p:txBody>
                </p:sp>
              </p:grpSp>
            </p:grpSp>
          </p:grpSp>
          <p:grpSp>
            <p:nvGrpSpPr>
              <p:cNvPr id="19" name="Group 53"/>
              <p:cNvGrpSpPr>
                <a:grpSpLocks/>
              </p:cNvGrpSpPr>
              <p:nvPr/>
            </p:nvGrpSpPr>
            <p:grpSpPr bwMode="auto">
              <a:xfrm>
                <a:off x="1178" y="2718"/>
                <a:ext cx="100" cy="238"/>
                <a:chOff x="1178" y="2718"/>
                <a:chExt cx="100" cy="238"/>
              </a:xfrm>
            </p:grpSpPr>
            <p:sp>
              <p:nvSpPr>
                <p:cNvPr id="60270" name="Oval 54"/>
                <p:cNvSpPr>
                  <a:spLocks noChangeArrowheads="1"/>
                </p:cNvSpPr>
                <p:nvPr/>
              </p:nvSpPr>
              <p:spPr bwMode="auto">
                <a:xfrm rot="10800000">
                  <a:off x="1225" y="2922"/>
                  <a:ext cx="54" cy="36"/>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60271" name="Line 55"/>
                <p:cNvSpPr>
                  <a:spLocks noChangeShapeType="1"/>
                </p:cNvSpPr>
                <p:nvPr/>
              </p:nvSpPr>
              <p:spPr bwMode="auto">
                <a:xfrm flipV="1">
                  <a:off x="1250" y="2882"/>
                  <a:ext cx="0" cy="30"/>
                </a:xfrm>
                <a:prstGeom prst="line">
                  <a:avLst/>
                </a:prstGeom>
                <a:noFill/>
                <a:ln w="9360">
                  <a:solidFill>
                    <a:srgbClr val="000000"/>
                  </a:solidFill>
                  <a:miter lim="800000"/>
                  <a:headEnd/>
                  <a:tailEnd/>
                </a:ln>
              </p:spPr>
              <p:txBody>
                <a:bodyPr/>
                <a:lstStyle/>
                <a:p>
                  <a:endParaRPr lang="en-GB"/>
                </a:p>
              </p:txBody>
            </p:sp>
            <p:sp>
              <p:nvSpPr>
                <p:cNvPr id="60272" name="Line 56"/>
                <p:cNvSpPr>
                  <a:spLocks noChangeShapeType="1"/>
                </p:cNvSpPr>
                <p:nvPr/>
              </p:nvSpPr>
              <p:spPr bwMode="auto">
                <a:xfrm flipH="1">
                  <a:off x="1184" y="2890"/>
                  <a:ext cx="70" cy="0"/>
                </a:xfrm>
                <a:prstGeom prst="line">
                  <a:avLst/>
                </a:prstGeom>
                <a:noFill/>
                <a:ln w="9360">
                  <a:solidFill>
                    <a:srgbClr val="000000"/>
                  </a:solidFill>
                  <a:miter lim="800000"/>
                  <a:headEnd/>
                  <a:tailEnd/>
                </a:ln>
              </p:spPr>
              <p:txBody>
                <a:bodyPr/>
                <a:lstStyle/>
                <a:p>
                  <a:endParaRPr lang="en-GB"/>
                </a:p>
              </p:txBody>
            </p:sp>
            <p:sp>
              <p:nvSpPr>
                <p:cNvPr id="60273" name="Line 57"/>
                <p:cNvSpPr>
                  <a:spLocks noChangeShapeType="1"/>
                </p:cNvSpPr>
                <p:nvPr/>
              </p:nvSpPr>
              <p:spPr bwMode="auto">
                <a:xfrm flipV="1">
                  <a:off x="1190" y="2875"/>
                  <a:ext cx="0" cy="18"/>
                </a:xfrm>
                <a:prstGeom prst="line">
                  <a:avLst/>
                </a:prstGeom>
                <a:noFill/>
                <a:ln w="9360">
                  <a:solidFill>
                    <a:srgbClr val="000000"/>
                  </a:solidFill>
                  <a:miter lim="800000"/>
                  <a:headEnd/>
                  <a:tailEnd/>
                </a:ln>
              </p:spPr>
              <p:txBody>
                <a:bodyPr/>
                <a:lstStyle/>
                <a:p>
                  <a:endParaRPr lang="en-GB"/>
                </a:p>
              </p:txBody>
            </p:sp>
            <p:sp>
              <p:nvSpPr>
                <p:cNvPr id="60274" name="Line 58"/>
                <p:cNvSpPr>
                  <a:spLocks noChangeShapeType="1"/>
                </p:cNvSpPr>
                <p:nvPr/>
              </p:nvSpPr>
              <p:spPr bwMode="auto">
                <a:xfrm flipV="1">
                  <a:off x="1220" y="2875"/>
                  <a:ext cx="0" cy="18"/>
                </a:xfrm>
                <a:prstGeom prst="line">
                  <a:avLst/>
                </a:prstGeom>
                <a:noFill/>
                <a:ln w="9360">
                  <a:solidFill>
                    <a:srgbClr val="000000"/>
                  </a:solidFill>
                  <a:miter lim="800000"/>
                  <a:headEnd/>
                  <a:tailEnd/>
                </a:ln>
              </p:spPr>
              <p:txBody>
                <a:bodyPr/>
                <a:lstStyle/>
                <a:p>
                  <a:endParaRPr lang="en-GB"/>
                </a:p>
              </p:txBody>
            </p:sp>
            <p:grpSp>
              <p:nvGrpSpPr>
                <p:cNvPr id="20" name="Group 59"/>
                <p:cNvGrpSpPr>
                  <a:grpSpLocks/>
                </p:cNvGrpSpPr>
                <p:nvPr/>
              </p:nvGrpSpPr>
              <p:grpSpPr bwMode="auto">
                <a:xfrm>
                  <a:off x="1208" y="2718"/>
                  <a:ext cx="25" cy="164"/>
                  <a:chOff x="1208" y="2718"/>
                  <a:chExt cx="25" cy="164"/>
                </a:xfrm>
              </p:grpSpPr>
              <p:sp>
                <p:nvSpPr>
                  <p:cNvPr id="60296" name="Line 60"/>
                  <p:cNvSpPr>
                    <a:spLocks noChangeShapeType="1"/>
                  </p:cNvSpPr>
                  <p:nvPr/>
                </p:nvSpPr>
                <p:spPr bwMode="auto">
                  <a:xfrm flipV="1">
                    <a:off x="1220" y="2865"/>
                    <a:ext cx="9" cy="18"/>
                  </a:xfrm>
                  <a:prstGeom prst="line">
                    <a:avLst/>
                  </a:prstGeom>
                  <a:noFill/>
                  <a:ln w="9360">
                    <a:solidFill>
                      <a:srgbClr val="000000"/>
                    </a:solidFill>
                    <a:miter lim="800000"/>
                    <a:headEnd/>
                    <a:tailEnd/>
                  </a:ln>
                </p:spPr>
                <p:txBody>
                  <a:bodyPr/>
                  <a:lstStyle/>
                  <a:p>
                    <a:endParaRPr lang="en-GB"/>
                  </a:p>
                </p:txBody>
              </p:sp>
              <p:grpSp>
                <p:nvGrpSpPr>
                  <p:cNvPr id="21" name="Group 61"/>
                  <p:cNvGrpSpPr>
                    <a:grpSpLocks/>
                  </p:cNvGrpSpPr>
                  <p:nvPr/>
                </p:nvGrpSpPr>
                <p:grpSpPr bwMode="auto">
                  <a:xfrm>
                    <a:off x="1208" y="2843"/>
                    <a:ext cx="25" cy="30"/>
                    <a:chOff x="1208" y="2843"/>
                    <a:chExt cx="25" cy="30"/>
                  </a:xfrm>
                </p:grpSpPr>
                <p:sp>
                  <p:nvSpPr>
                    <p:cNvPr id="60313" name="Line 62"/>
                    <p:cNvSpPr>
                      <a:spLocks noChangeShapeType="1"/>
                    </p:cNvSpPr>
                    <p:nvPr/>
                  </p:nvSpPr>
                  <p:spPr bwMode="auto">
                    <a:xfrm flipH="1" flipV="1">
                      <a:off x="1207" y="2855"/>
                      <a:ext cx="27" cy="19"/>
                    </a:xfrm>
                    <a:prstGeom prst="line">
                      <a:avLst/>
                    </a:prstGeom>
                    <a:noFill/>
                    <a:ln w="9360">
                      <a:solidFill>
                        <a:srgbClr val="000000"/>
                      </a:solidFill>
                      <a:miter lim="800000"/>
                      <a:headEnd/>
                      <a:tailEnd/>
                    </a:ln>
                  </p:spPr>
                  <p:txBody>
                    <a:bodyPr/>
                    <a:lstStyle/>
                    <a:p>
                      <a:endParaRPr lang="en-GB"/>
                    </a:p>
                  </p:txBody>
                </p:sp>
                <p:sp>
                  <p:nvSpPr>
                    <p:cNvPr id="60314" name="Line 63"/>
                    <p:cNvSpPr>
                      <a:spLocks noChangeShapeType="1"/>
                    </p:cNvSpPr>
                    <p:nvPr/>
                  </p:nvSpPr>
                  <p:spPr bwMode="auto">
                    <a:xfrm flipV="1">
                      <a:off x="1213" y="2843"/>
                      <a:ext cx="16" cy="22"/>
                    </a:xfrm>
                    <a:prstGeom prst="line">
                      <a:avLst/>
                    </a:prstGeom>
                    <a:noFill/>
                    <a:ln w="9360">
                      <a:solidFill>
                        <a:srgbClr val="000000"/>
                      </a:solidFill>
                      <a:miter lim="800000"/>
                      <a:headEnd/>
                      <a:tailEnd/>
                    </a:ln>
                  </p:spPr>
                  <p:txBody>
                    <a:bodyPr/>
                    <a:lstStyle/>
                    <a:p>
                      <a:endParaRPr lang="en-GB"/>
                    </a:p>
                  </p:txBody>
                </p:sp>
              </p:grpSp>
              <p:grpSp>
                <p:nvGrpSpPr>
                  <p:cNvPr id="22" name="Group 64"/>
                  <p:cNvGrpSpPr>
                    <a:grpSpLocks/>
                  </p:cNvGrpSpPr>
                  <p:nvPr/>
                </p:nvGrpSpPr>
                <p:grpSpPr bwMode="auto">
                  <a:xfrm>
                    <a:off x="1208" y="2817"/>
                    <a:ext cx="25" cy="31"/>
                    <a:chOff x="1208" y="2817"/>
                    <a:chExt cx="25" cy="31"/>
                  </a:xfrm>
                </p:grpSpPr>
                <p:sp>
                  <p:nvSpPr>
                    <p:cNvPr id="60311" name="Line 65"/>
                    <p:cNvSpPr>
                      <a:spLocks noChangeShapeType="1"/>
                    </p:cNvSpPr>
                    <p:nvPr/>
                  </p:nvSpPr>
                  <p:spPr bwMode="auto">
                    <a:xfrm flipH="1" flipV="1">
                      <a:off x="1207" y="2829"/>
                      <a:ext cx="27" cy="20"/>
                    </a:xfrm>
                    <a:prstGeom prst="line">
                      <a:avLst/>
                    </a:prstGeom>
                    <a:noFill/>
                    <a:ln w="9360">
                      <a:solidFill>
                        <a:srgbClr val="000000"/>
                      </a:solidFill>
                      <a:miter lim="800000"/>
                      <a:headEnd/>
                      <a:tailEnd/>
                    </a:ln>
                  </p:spPr>
                  <p:txBody>
                    <a:bodyPr/>
                    <a:lstStyle/>
                    <a:p>
                      <a:endParaRPr lang="en-GB"/>
                    </a:p>
                  </p:txBody>
                </p:sp>
                <p:sp>
                  <p:nvSpPr>
                    <p:cNvPr id="60312" name="Line 66"/>
                    <p:cNvSpPr>
                      <a:spLocks noChangeShapeType="1"/>
                    </p:cNvSpPr>
                    <p:nvPr/>
                  </p:nvSpPr>
                  <p:spPr bwMode="auto">
                    <a:xfrm flipV="1">
                      <a:off x="1213" y="2816"/>
                      <a:ext cx="16" cy="22"/>
                    </a:xfrm>
                    <a:prstGeom prst="line">
                      <a:avLst/>
                    </a:prstGeom>
                    <a:noFill/>
                    <a:ln w="9360">
                      <a:solidFill>
                        <a:srgbClr val="000000"/>
                      </a:solidFill>
                      <a:miter lim="800000"/>
                      <a:headEnd/>
                      <a:tailEnd/>
                    </a:ln>
                  </p:spPr>
                  <p:txBody>
                    <a:bodyPr/>
                    <a:lstStyle/>
                    <a:p>
                      <a:endParaRPr lang="en-GB"/>
                    </a:p>
                  </p:txBody>
                </p:sp>
              </p:grpSp>
              <p:grpSp>
                <p:nvGrpSpPr>
                  <p:cNvPr id="23" name="Group 67"/>
                  <p:cNvGrpSpPr>
                    <a:grpSpLocks/>
                  </p:cNvGrpSpPr>
                  <p:nvPr/>
                </p:nvGrpSpPr>
                <p:grpSpPr bwMode="auto">
                  <a:xfrm>
                    <a:off x="1208" y="2793"/>
                    <a:ext cx="25" cy="30"/>
                    <a:chOff x="1208" y="2793"/>
                    <a:chExt cx="25" cy="30"/>
                  </a:xfrm>
                </p:grpSpPr>
                <p:sp>
                  <p:nvSpPr>
                    <p:cNvPr id="60309" name="Line 68"/>
                    <p:cNvSpPr>
                      <a:spLocks noChangeShapeType="1"/>
                    </p:cNvSpPr>
                    <p:nvPr/>
                  </p:nvSpPr>
                  <p:spPr bwMode="auto">
                    <a:xfrm flipH="1" flipV="1">
                      <a:off x="1207" y="2805"/>
                      <a:ext cx="27" cy="19"/>
                    </a:xfrm>
                    <a:prstGeom prst="line">
                      <a:avLst/>
                    </a:prstGeom>
                    <a:noFill/>
                    <a:ln w="9360">
                      <a:solidFill>
                        <a:srgbClr val="000000"/>
                      </a:solidFill>
                      <a:miter lim="800000"/>
                      <a:headEnd/>
                      <a:tailEnd/>
                    </a:ln>
                  </p:spPr>
                  <p:txBody>
                    <a:bodyPr/>
                    <a:lstStyle/>
                    <a:p>
                      <a:endParaRPr lang="en-GB"/>
                    </a:p>
                  </p:txBody>
                </p:sp>
                <p:sp>
                  <p:nvSpPr>
                    <p:cNvPr id="60310" name="Line 69"/>
                    <p:cNvSpPr>
                      <a:spLocks noChangeShapeType="1"/>
                    </p:cNvSpPr>
                    <p:nvPr/>
                  </p:nvSpPr>
                  <p:spPr bwMode="auto">
                    <a:xfrm flipV="1">
                      <a:off x="1213" y="2792"/>
                      <a:ext cx="16" cy="22"/>
                    </a:xfrm>
                    <a:prstGeom prst="line">
                      <a:avLst/>
                    </a:prstGeom>
                    <a:noFill/>
                    <a:ln w="9360">
                      <a:solidFill>
                        <a:srgbClr val="000000"/>
                      </a:solidFill>
                      <a:miter lim="800000"/>
                      <a:headEnd/>
                      <a:tailEnd/>
                    </a:ln>
                  </p:spPr>
                  <p:txBody>
                    <a:bodyPr/>
                    <a:lstStyle/>
                    <a:p>
                      <a:endParaRPr lang="en-GB"/>
                    </a:p>
                  </p:txBody>
                </p:sp>
              </p:grpSp>
              <p:grpSp>
                <p:nvGrpSpPr>
                  <p:cNvPr id="24" name="Group 70"/>
                  <p:cNvGrpSpPr>
                    <a:grpSpLocks/>
                  </p:cNvGrpSpPr>
                  <p:nvPr/>
                </p:nvGrpSpPr>
                <p:grpSpPr bwMode="auto">
                  <a:xfrm>
                    <a:off x="1208" y="2767"/>
                    <a:ext cx="25" cy="31"/>
                    <a:chOff x="1208" y="2767"/>
                    <a:chExt cx="25" cy="31"/>
                  </a:xfrm>
                </p:grpSpPr>
                <p:sp>
                  <p:nvSpPr>
                    <p:cNvPr id="60307" name="Line 71"/>
                    <p:cNvSpPr>
                      <a:spLocks noChangeShapeType="1"/>
                    </p:cNvSpPr>
                    <p:nvPr/>
                  </p:nvSpPr>
                  <p:spPr bwMode="auto">
                    <a:xfrm flipH="1" flipV="1">
                      <a:off x="1207" y="2780"/>
                      <a:ext cx="27" cy="20"/>
                    </a:xfrm>
                    <a:prstGeom prst="line">
                      <a:avLst/>
                    </a:prstGeom>
                    <a:noFill/>
                    <a:ln w="9360">
                      <a:solidFill>
                        <a:srgbClr val="000000"/>
                      </a:solidFill>
                      <a:miter lim="800000"/>
                      <a:headEnd/>
                      <a:tailEnd/>
                    </a:ln>
                  </p:spPr>
                  <p:txBody>
                    <a:bodyPr/>
                    <a:lstStyle/>
                    <a:p>
                      <a:endParaRPr lang="en-GB"/>
                    </a:p>
                  </p:txBody>
                </p:sp>
                <p:sp>
                  <p:nvSpPr>
                    <p:cNvPr id="60308" name="Line 72"/>
                    <p:cNvSpPr>
                      <a:spLocks noChangeShapeType="1"/>
                    </p:cNvSpPr>
                    <p:nvPr/>
                  </p:nvSpPr>
                  <p:spPr bwMode="auto">
                    <a:xfrm flipV="1">
                      <a:off x="1213" y="2767"/>
                      <a:ext cx="16" cy="22"/>
                    </a:xfrm>
                    <a:prstGeom prst="line">
                      <a:avLst/>
                    </a:prstGeom>
                    <a:noFill/>
                    <a:ln w="9360">
                      <a:solidFill>
                        <a:srgbClr val="000000"/>
                      </a:solidFill>
                      <a:miter lim="800000"/>
                      <a:headEnd/>
                      <a:tailEnd/>
                    </a:ln>
                  </p:spPr>
                  <p:txBody>
                    <a:bodyPr/>
                    <a:lstStyle/>
                    <a:p>
                      <a:endParaRPr lang="en-GB"/>
                    </a:p>
                  </p:txBody>
                </p:sp>
              </p:grpSp>
              <p:grpSp>
                <p:nvGrpSpPr>
                  <p:cNvPr id="25" name="Group 73"/>
                  <p:cNvGrpSpPr>
                    <a:grpSpLocks/>
                  </p:cNvGrpSpPr>
                  <p:nvPr/>
                </p:nvGrpSpPr>
                <p:grpSpPr bwMode="auto">
                  <a:xfrm>
                    <a:off x="1208" y="2743"/>
                    <a:ext cx="25" cy="30"/>
                    <a:chOff x="1208" y="2743"/>
                    <a:chExt cx="25" cy="30"/>
                  </a:xfrm>
                </p:grpSpPr>
                <p:sp>
                  <p:nvSpPr>
                    <p:cNvPr id="60305" name="Line 74"/>
                    <p:cNvSpPr>
                      <a:spLocks noChangeShapeType="1"/>
                    </p:cNvSpPr>
                    <p:nvPr/>
                  </p:nvSpPr>
                  <p:spPr bwMode="auto">
                    <a:xfrm flipH="1" flipV="1">
                      <a:off x="1207" y="2755"/>
                      <a:ext cx="27" cy="19"/>
                    </a:xfrm>
                    <a:prstGeom prst="line">
                      <a:avLst/>
                    </a:prstGeom>
                    <a:noFill/>
                    <a:ln w="9360">
                      <a:solidFill>
                        <a:srgbClr val="000000"/>
                      </a:solidFill>
                      <a:miter lim="800000"/>
                      <a:headEnd/>
                      <a:tailEnd/>
                    </a:ln>
                  </p:spPr>
                  <p:txBody>
                    <a:bodyPr/>
                    <a:lstStyle/>
                    <a:p>
                      <a:endParaRPr lang="en-GB"/>
                    </a:p>
                  </p:txBody>
                </p:sp>
                <p:sp>
                  <p:nvSpPr>
                    <p:cNvPr id="60306" name="Line 75"/>
                    <p:cNvSpPr>
                      <a:spLocks noChangeShapeType="1"/>
                    </p:cNvSpPr>
                    <p:nvPr/>
                  </p:nvSpPr>
                  <p:spPr bwMode="auto">
                    <a:xfrm flipV="1">
                      <a:off x="1213" y="2742"/>
                      <a:ext cx="16" cy="22"/>
                    </a:xfrm>
                    <a:prstGeom prst="line">
                      <a:avLst/>
                    </a:prstGeom>
                    <a:noFill/>
                    <a:ln w="9360">
                      <a:solidFill>
                        <a:srgbClr val="000000"/>
                      </a:solidFill>
                      <a:miter lim="800000"/>
                      <a:headEnd/>
                      <a:tailEnd/>
                    </a:ln>
                  </p:spPr>
                  <p:txBody>
                    <a:bodyPr/>
                    <a:lstStyle/>
                    <a:p>
                      <a:endParaRPr lang="en-GB"/>
                    </a:p>
                  </p:txBody>
                </p:sp>
              </p:grpSp>
              <p:grpSp>
                <p:nvGrpSpPr>
                  <p:cNvPr id="26" name="Group 76"/>
                  <p:cNvGrpSpPr>
                    <a:grpSpLocks/>
                  </p:cNvGrpSpPr>
                  <p:nvPr/>
                </p:nvGrpSpPr>
                <p:grpSpPr bwMode="auto">
                  <a:xfrm>
                    <a:off x="1208" y="2718"/>
                    <a:ext cx="25" cy="30"/>
                    <a:chOff x="1208" y="2718"/>
                    <a:chExt cx="25" cy="30"/>
                  </a:xfrm>
                </p:grpSpPr>
                <p:sp>
                  <p:nvSpPr>
                    <p:cNvPr id="60303" name="Line 77"/>
                    <p:cNvSpPr>
                      <a:spLocks noChangeShapeType="1"/>
                    </p:cNvSpPr>
                    <p:nvPr/>
                  </p:nvSpPr>
                  <p:spPr bwMode="auto">
                    <a:xfrm flipH="1" flipV="1">
                      <a:off x="1207" y="2730"/>
                      <a:ext cx="27" cy="19"/>
                    </a:xfrm>
                    <a:prstGeom prst="line">
                      <a:avLst/>
                    </a:prstGeom>
                    <a:noFill/>
                    <a:ln w="9360">
                      <a:solidFill>
                        <a:srgbClr val="000000"/>
                      </a:solidFill>
                      <a:miter lim="800000"/>
                      <a:headEnd/>
                      <a:tailEnd/>
                    </a:ln>
                  </p:spPr>
                  <p:txBody>
                    <a:bodyPr/>
                    <a:lstStyle/>
                    <a:p>
                      <a:endParaRPr lang="en-GB"/>
                    </a:p>
                  </p:txBody>
                </p:sp>
                <p:sp>
                  <p:nvSpPr>
                    <p:cNvPr id="60304" name="Line 78"/>
                    <p:cNvSpPr>
                      <a:spLocks noChangeShapeType="1"/>
                    </p:cNvSpPr>
                    <p:nvPr/>
                  </p:nvSpPr>
                  <p:spPr bwMode="auto">
                    <a:xfrm flipV="1">
                      <a:off x="1213" y="2717"/>
                      <a:ext cx="16" cy="22"/>
                    </a:xfrm>
                    <a:prstGeom prst="line">
                      <a:avLst/>
                    </a:prstGeom>
                    <a:noFill/>
                    <a:ln w="9360">
                      <a:solidFill>
                        <a:srgbClr val="000000"/>
                      </a:solidFill>
                      <a:miter lim="800000"/>
                      <a:headEnd/>
                      <a:tailEnd/>
                    </a:ln>
                  </p:spPr>
                  <p:txBody>
                    <a:bodyPr/>
                    <a:lstStyle/>
                    <a:p>
                      <a:endParaRPr lang="en-GB"/>
                    </a:p>
                  </p:txBody>
                </p:sp>
              </p:grpSp>
            </p:grpSp>
            <p:grpSp>
              <p:nvGrpSpPr>
                <p:cNvPr id="27" name="Group 79"/>
                <p:cNvGrpSpPr>
                  <a:grpSpLocks/>
                </p:cNvGrpSpPr>
                <p:nvPr/>
              </p:nvGrpSpPr>
              <p:grpSpPr bwMode="auto">
                <a:xfrm>
                  <a:off x="1178" y="2718"/>
                  <a:ext cx="25" cy="164"/>
                  <a:chOff x="1178" y="2718"/>
                  <a:chExt cx="25" cy="164"/>
                </a:xfrm>
              </p:grpSpPr>
              <p:sp>
                <p:nvSpPr>
                  <p:cNvPr id="60277" name="Line 80"/>
                  <p:cNvSpPr>
                    <a:spLocks noChangeShapeType="1"/>
                  </p:cNvSpPr>
                  <p:nvPr/>
                </p:nvSpPr>
                <p:spPr bwMode="auto">
                  <a:xfrm flipV="1">
                    <a:off x="1190" y="2865"/>
                    <a:ext cx="9" cy="18"/>
                  </a:xfrm>
                  <a:prstGeom prst="line">
                    <a:avLst/>
                  </a:prstGeom>
                  <a:noFill/>
                  <a:ln w="9360">
                    <a:solidFill>
                      <a:srgbClr val="000000"/>
                    </a:solidFill>
                    <a:miter lim="800000"/>
                    <a:headEnd/>
                    <a:tailEnd/>
                  </a:ln>
                </p:spPr>
                <p:txBody>
                  <a:bodyPr/>
                  <a:lstStyle/>
                  <a:p>
                    <a:endParaRPr lang="en-GB"/>
                  </a:p>
                </p:txBody>
              </p:sp>
              <p:grpSp>
                <p:nvGrpSpPr>
                  <p:cNvPr id="28" name="Group 81"/>
                  <p:cNvGrpSpPr>
                    <a:grpSpLocks/>
                  </p:cNvGrpSpPr>
                  <p:nvPr/>
                </p:nvGrpSpPr>
                <p:grpSpPr bwMode="auto">
                  <a:xfrm>
                    <a:off x="1178" y="2843"/>
                    <a:ext cx="25" cy="30"/>
                    <a:chOff x="1178" y="2843"/>
                    <a:chExt cx="25" cy="30"/>
                  </a:xfrm>
                </p:grpSpPr>
                <p:sp>
                  <p:nvSpPr>
                    <p:cNvPr id="60294" name="Line 82"/>
                    <p:cNvSpPr>
                      <a:spLocks noChangeShapeType="1"/>
                    </p:cNvSpPr>
                    <p:nvPr/>
                  </p:nvSpPr>
                  <p:spPr bwMode="auto">
                    <a:xfrm flipH="1" flipV="1">
                      <a:off x="1177" y="2855"/>
                      <a:ext cx="27" cy="19"/>
                    </a:xfrm>
                    <a:prstGeom prst="line">
                      <a:avLst/>
                    </a:prstGeom>
                    <a:noFill/>
                    <a:ln w="9360">
                      <a:solidFill>
                        <a:srgbClr val="000000"/>
                      </a:solidFill>
                      <a:miter lim="800000"/>
                      <a:headEnd/>
                      <a:tailEnd/>
                    </a:ln>
                  </p:spPr>
                  <p:txBody>
                    <a:bodyPr/>
                    <a:lstStyle/>
                    <a:p>
                      <a:endParaRPr lang="en-GB"/>
                    </a:p>
                  </p:txBody>
                </p:sp>
                <p:sp>
                  <p:nvSpPr>
                    <p:cNvPr id="60295" name="Line 83"/>
                    <p:cNvSpPr>
                      <a:spLocks noChangeShapeType="1"/>
                    </p:cNvSpPr>
                    <p:nvPr/>
                  </p:nvSpPr>
                  <p:spPr bwMode="auto">
                    <a:xfrm flipV="1">
                      <a:off x="1183" y="2843"/>
                      <a:ext cx="16" cy="22"/>
                    </a:xfrm>
                    <a:prstGeom prst="line">
                      <a:avLst/>
                    </a:prstGeom>
                    <a:noFill/>
                    <a:ln w="9360">
                      <a:solidFill>
                        <a:srgbClr val="000000"/>
                      </a:solidFill>
                      <a:miter lim="800000"/>
                      <a:headEnd/>
                      <a:tailEnd/>
                    </a:ln>
                  </p:spPr>
                  <p:txBody>
                    <a:bodyPr/>
                    <a:lstStyle/>
                    <a:p>
                      <a:endParaRPr lang="en-GB"/>
                    </a:p>
                  </p:txBody>
                </p:sp>
              </p:grpSp>
              <p:grpSp>
                <p:nvGrpSpPr>
                  <p:cNvPr id="29" name="Group 84"/>
                  <p:cNvGrpSpPr>
                    <a:grpSpLocks/>
                  </p:cNvGrpSpPr>
                  <p:nvPr/>
                </p:nvGrpSpPr>
                <p:grpSpPr bwMode="auto">
                  <a:xfrm>
                    <a:off x="1178" y="2817"/>
                    <a:ext cx="25" cy="31"/>
                    <a:chOff x="1178" y="2817"/>
                    <a:chExt cx="25" cy="31"/>
                  </a:xfrm>
                </p:grpSpPr>
                <p:sp>
                  <p:nvSpPr>
                    <p:cNvPr id="60292" name="Line 85"/>
                    <p:cNvSpPr>
                      <a:spLocks noChangeShapeType="1"/>
                    </p:cNvSpPr>
                    <p:nvPr/>
                  </p:nvSpPr>
                  <p:spPr bwMode="auto">
                    <a:xfrm flipH="1" flipV="1">
                      <a:off x="1177" y="2829"/>
                      <a:ext cx="27" cy="20"/>
                    </a:xfrm>
                    <a:prstGeom prst="line">
                      <a:avLst/>
                    </a:prstGeom>
                    <a:noFill/>
                    <a:ln w="9360">
                      <a:solidFill>
                        <a:srgbClr val="000000"/>
                      </a:solidFill>
                      <a:miter lim="800000"/>
                      <a:headEnd/>
                      <a:tailEnd/>
                    </a:ln>
                  </p:spPr>
                  <p:txBody>
                    <a:bodyPr/>
                    <a:lstStyle/>
                    <a:p>
                      <a:endParaRPr lang="en-GB"/>
                    </a:p>
                  </p:txBody>
                </p:sp>
                <p:sp>
                  <p:nvSpPr>
                    <p:cNvPr id="60293" name="Line 86"/>
                    <p:cNvSpPr>
                      <a:spLocks noChangeShapeType="1"/>
                    </p:cNvSpPr>
                    <p:nvPr/>
                  </p:nvSpPr>
                  <p:spPr bwMode="auto">
                    <a:xfrm flipV="1">
                      <a:off x="1183" y="2816"/>
                      <a:ext cx="16" cy="22"/>
                    </a:xfrm>
                    <a:prstGeom prst="line">
                      <a:avLst/>
                    </a:prstGeom>
                    <a:noFill/>
                    <a:ln w="9360">
                      <a:solidFill>
                        <a:srgbClr val="000000"/>
                      </a:solidFill>
                      <a:miter lim="800000"/>
                      <a:headEnd/>
                      <a:tailEnd/>
                    </a:ln>
                  </p:spPr>
                  <p:txBody>
                    <a:bodyPr/>
                    <a:lstStyle/>
                    <a:p>
                      <a:endParaRPr lang="en-GB"/>
                    </a:p>
                  </p:txBody>
                </p:sp>
              </p:grpSp>
              <p:grpSp>
                <p:nvGrpSpPr>
                  <p:cNvPr id="30" name="Group 87"/>
                  <p:cNvGrpSpPr>
                    <a:grpSpLocks/>
                  </p:cNvGrpSpPr>
                  <p:nvPr/>
                </p:nvGrpSpPr>
                <p:grpSpPr bwMode="auto">
                  <a:xfrm>
                    <a:off x="1178" y="2793"/>
                    <a:ext cx="25" cy="30"/>
                    <a:chOff x="1178" y="2793"/>
                    <a:chExt cx="25" cy="30"/>
                  </a:xfrm>
                </p:grpSpPr>
                <p:sp>
                  <p:nvSpPr>
                    <p:cNvPr id="60290" name="Line 88"/>
                    <p:cNvSpPr>
                      <a:spLocks noChangeShapeType="1"/>
                    </p:cNvSpPr>
                    <p:nvPr/>
                  </p:nvSpPr>
                  <p:spPr bwMode="auto">
                    <a:xfrm flipH="1" flipV="1">
                      <a:off x="1177" y="2805"/>
                      <a:ext cx="27" cy="19"/>
                    </a:xfrm>
                    <a:prstGeom prst="line">
                      <a:avLst/>
                    </a:prstGeom>
                    <a:noFill/>
                    <a:ln w="9360">
                      <a:solidFill>
                        <a:srgbClr val="000000"/>
                      </a:solidFill>
                      <a:miter lim="800000"/>
                      <a:headEnd/>
                      <a:tailEnd/>
                    </a:ln>
                  </p:spPr>
                  <p:txBody>
                    <a:bodyPr/>
                    <a:lstStyle/>
                    <a:p>
                      <a:endParaRPr lang="en-GB"/>
                    </a:p>
                  </p:txBody>
                </p:sp>
                <p:sp>
                  <p:nvSpPr>
                    <p:cNvPr id="60291" name="Line 89"/>
                    <p:cNvSpPr>
                      <a:spLocks noChangeShapeType="1"/>
                    </p:cNvSpPr>
                    <p:nvPr/>
                  </p:nvSpPr>
                  <p:spPr bwMode="auto">
                    <a:xfrm flipV="1">
                      <a:off x="1183" y="2792"/>
                      <a:ext cx="16" cy="22"/>
                    </a:xfrm>
                    <a:prstGeom prst="line">
                      <a:avLst/>
                    </a:prstGeom>
                    <a:noFill/>
                    <a:ln w="9360">
                      <a:solidFill>
                        <a:srgbClr val="000000"/>
                      </a:solidFill>
                      <a:miter lim="800000"/>
                      <a:headEnd/>
                      <a:tailEnd/>
                    </a:ln>
                  </p:spPr>
                  <p:txBody>
                    <a:bodyPr/>
                    <a:lstStyle/>
                    <a:p>
                      <a:endParaRPr lang="en-GB"/>
                    </a:p>
                  </p:txBody>
                </p:sp>
              </p:grpSp>
              <p:grpSp>
                <p:nvGrpSpPr>
                  <p:cNvPr id="31" name="Group 90"/>
                  <p:cNvGrpSpPr>
                    <a:grpSpLocks/>
                  </p:cNvGrpSpPr>
                  <p:nvPr/>
                </p:nvGrpSpPr>
                <p:grpSpPr bwMode="auto">
                  <a:xfrm>
                    <a:off x="1178" y="2767"/>
                    <a:ext cx="25" cy="31"/>
                    <a:chOff x="1178" y="2767"/>
                    <a:chExt cx="25" cy="31"/>
                  </a:xfrm>
                </p:grpSpPr>
                <p:sp>
                  <p:nvSpPr>
                    <p:cNvPr id="60288" name="Line 91"/>
                    <p:cNvSpPr>
                      <a:spLocks noChangeShapeType="1"/>
                    </p:cNvSpPr>
                    <p:nvPr/>
                  </p:nvSpPr>
                  <p:spPr bwMode="auto">
                    <a:xfrm flipH="1" flipV="1">
                      <a:off x="1177" y="2780"/>
                      <a:ext cx="27" cy="20"/>
                    </a:xfrm>
                    <a:prstGeom prst="line">
                      <a:avLst/>
                    </a:prstGeom>
                    <a:noFill/>
                    <a:ln w="9360">
                      <a:solidFill>
                        <a:srgbClr val="000000"/>
                      </a:solidFill>
                      <a:miter lim="800000"/>
                      <a:headEnd/>
                      <a:tailEnd/>
                    </a:ln>
                  </p:spPr>
                  <p:txBody>
                    <a:bodyPr/>
                    <a:lstStyle/>
                    <a:p>
                      <a:endParaRPr lang="en-GB"/>
                    </a:p>
                  </p:txBody>
                </p:sp>
                <p:sp>
                  <p:nvSpPr>
                    <p:cNvPr id="60289" name="Line 92"/>
                    <p:cNvSpPr>
                      <a:spLocks noChangeShapeType="1"/>
                    </p:cNvSpPr>
                    <p:nvPr/>
                  </p:nvSpPr>
                  <p:spPr bwMode="auto">
                    <a:xfrm flipV="1">
                      <a:off x="1183" y="2767"/>
                      <a:ext cx="16" cy="22"/>
                    </a:xfrm>
                    <a:prstGeom prst="line">
                      <a:avLst/>
                    </a:prstGeom>
                    <a:noFill/>
                    <a:ln w="9360">
                      <a:solidFill>
                        <a:srgbClr val="000000"/>
                      </a:solidFill>
                      <a:miter lim="800000"/>
                      <a:headEnd/>
                      <a:tailEnd/>
                    </a:ln>
                  </p:spPr>
                  <p:txBody>
                    <a:bodyPr/>
                    <a:lstStyle/>
                    <a:p>
                      <a:endParaRPr lang="en-GB"/>
                    </a:p>
                  </p:txBody>
                </p:sp>
              </p:grpSp>
              <p:grpSp>
                <p:nvGrpSpPr>
                  <p:cNvPr id="59330" name="Group 93"/>
                  <p:cNvGrpSpPr>
                    <a:grpSpLocks/>
                  </p:cNvGrpSpPr>
                  <p:nvPr/>
                </p:nvGrpSpPr>
                <p:grpSpPr bwMode="auto">
                  <a:xfrm>
                    <a:off x="1178" y="2743"/>
                    <a:ext cx="25" cy="30"/>
                    <a:chOff x="1178" y="2743"/>
                    <a:chExt cx="25" cy="30"/>
                  </a:xfrm>
                </p:grpSpPr>
                <p:sp>
                  <p:nvSpPr>
                    <p:cNvPr id="60286" name="Line 94"/>
                    <p:cNvSpPr>
                      <a:spLocks noChangeShapeType="1"/>
                    </p:cNvSpPr>
                    <p:nvPr/>
                  </p:nvSpPr>
                  <p:spPr bwMode="auto">
                    <a:xfrm flipH="1" flipV="1">
                      <a:off x="1177" y="2755"/>
                      <a:ext cx="27" cy="19"/>
                    </a:xfrm>
                    <a:prstGeom prst="line">
                      <a:avLst/>
                    </a:prstGeom>
                    <a:noFill/>
                    <a:ln w="9360">
                      <a:solidFill>
                        <a:srgbClr val="000000"/>
                      </a:solidFill>
                      <a:miter lim="800000"/>
                      <a:headEnd/>
                      <a:tailEnd/>
                    </a:ln>
                  </p:spPr>
                  <p:txBody>
                    <a:bodyPr/>
                    <a:lstStyle/>
                    <a:p>
                      <a:endParaRPr lang="en-GB"/>
                    </a:p>
                  </p:txBody>
                </p:sp>
                <p:sp>
                  <p:nvSpPr>
                    <p:cNvPr id="60287" name="Line 95"/>
                    <p:cNvSpPr>
                      <a:spLocks noChangeShapeType="1"/>
                    </p:cNvSpPr>
                    <p:nvPr/>
                  </p:nvSpPr>
                  <p:spPr bwMode="auto">
                    <a:xfrm flipV="1">
                      <a:off x="1183" y="2742"/>
                      <a:ext cx="16" cy="22"/>
                    </a:xfrm>
                    <a:prstGeom prst="line">
                      <a:avLst/>
                    </a:prstGeom>
                    <a:noFill/>
                    <a:ln w="9360">
                      <a:solidFill>
                        <a:srgbClr val="000000"/>
                      </a:solidFill>
                      <a:miter lim="800000"/>
                      <a:headEnd/>
                      <a:tailEnd/>
                    </a:ln>
                  </p:spPr>
                  <p:txBody>
                    <a:bodyPr/>
                    <a:lstStyle/>
                    <a:p>
                      <a:endParaRPr lang="en-GB"/>
                    </a:p>
                  </p:txBody>
                </p:sp>
              </p:grpSp>
              <p:grpSp>
                <p:nvGrpSpPr>
                  <p:cNvPr id="59331" name="Group 96"/>
                  <p:cNvGrpSpPr>
                    <a:grpSpLocks/>
                  </p:cNvGrpSpPr>
                  <p:nvPr/>
                </p:nvGrpSpPr>
                <p:grpSpPr bwMode="auto">
                  <a:xfrm>
                    <a:off x="1178" y="2718"/>
                    <a:ext cx="25" cy="30"/>
                    <a:chOff x="1178" y="2718"/>
                    <a:chExt cx="25" cy="30"/>
                  </a:xfrm>
                </p:grpSpPr>
                <p:sp>
                  <p:nvSpPr>
                    <p:cNvPr id="60284" name="Line 97"/>
                    <p:cNvSpPr>
                      <a:spLocks noChangeShapeType="1"/>
                    </p:cNvSpPr>
                    <p:nvPr/>
                  </p:nvSpPr>
                  <p:spPr bwMode="auto">
                    <a:xfrm flipH="1" flipV="1">
                      <a:off x="1177" y="2730"/>
                      <a:ext cx="27" cy="19"/>
                    </a:xfrm>
                    <a:prstGeom prst="line">
                      <a:avLst/>
                    </a:prstGeom>
                    <a:noFill/>
                    <a:ln w="9360">
                      <a:solidFill>
                        <a:srgbClr val="000000"/>
                      </a:solidFill>
                      <a:miter lim="800000"/>
                      <a:headEnd/>
                      <a:tailEnd/>
                    </a:ln>
                  </p:spPr>
                  <p:txBody>
                    <a:bodyPr/>
                    <a:lstStyle/>
                    <a:p>
                      <a:endParaRPr lang="en-GB"/>
                    </a:p>
                  </p:txBody>
                </p:sp>
                <p:sp>
                  <p:nvSpPr>
                    <p:cNvPr id="60285" name="Line 98"/>
                    <p:cNvSpPr>
                      <a:spLocks noChangeShapeType="1"/>
                    </p:cNvSpPr>
                    <p:nvPr/>
                  </p:nvSpPr>
                  <p:spPr bwMode="auto">
                    <a:xfrm flipV="1">
                      <a:off x="1183" y="2717"/>
                      <a:ext cx="16" cy="22"/>
                    </a:xfrm>
                    <a:prstGeom prst="line">
                      <a:avLst/>
                    </a:prstGeom>
                    <a:noFill/>
                    <a:ln w="9360">
                      <a:solidFill>
                        <a:srgbClr val="000000"/>
                      </a:solidFill>
                      <a:miter lim="800000"/>
                      <a:headEnd/>
                      <a:tailEnd/>
                    </a:ln>
                  </p:spPr>
                  <p:txBody>
                    <a:bodyPr/>
                    <a:lstStyle/>
                    <a:p>
                      <a:endParaRPr lang="en-GB"/>
                    </a:p>
                  </p:txBody>
                </p:sp>
              </p:grpSp>
            </p:grpSp>
          </p:grpSp>
        </p:grpSp>
        <p:grpSp>
          <p:nvGrpSpPr>
            <p:cNvPr id="59332" name="Group 99"/>
            <p:cNvGrpSpPr>
              <a:grpSpLocks/>
            </p:cNvGrpSpPr>
            <p:nvPr/>
          </p:nvGrpSpPr>
          <p:grpSpPr bwMode="auto">
            <a:xfrm>
              <a:off x="2453" y="2480"/>
              <a:ext cx="115" cy="476"/>
              <a:chOff x="2453" y="2480"/>
              <a:chExt cx="115" cy="476"/>
            </a:xfrm>
          </p:grpSpPr>
          <p:grpSp>
            <p:nvGrpSpPr>
              <p:cNvPr id="59333" name="Group 100"/>
              <p:cNvGrpSpPr>
                <a:grpSpLocks/>
              </p:cNvGrpSpPr>
              <p:nvPr/>
            </p:nvGrpSpPr>
            <p:grpSpPr bwMode="auto">
              <a:xfrm>
                <a:off x="2453" y="2480"/>
                <a:ext cx="99" cy="226"/>
                <a:chOff x="2453" y="2480"/>
                <a:chExt cx="99" cy="226"/>
              </a:xfrm>
            </p:grpSpPr>
            <p:sp>
              <p:nvSpPr>
                <p:cNvPr id="60223" name="Oval 101"/>
                <p:cNvSpPr>
                  <a:spLocks noChangeArrowheads="1"/>
                </p:cNvSpPr>
                <p:nvPr/>
              </p:nvSpPr>
              <p:spPr bwMode="auto">
                <a:xfrm>
                  <a:off x="2453" y="2480"/>
                  <a:ext cx="54" cy="3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60224" name="Line 102"/>
                <p:cNvSpPr>
                  <a:spLocks noChangeShapeType="1"/>
                </p:cNvSpPr>
                <p:nvPr/>
              </p:nvSpPr>
              <p:spPr bwMode="auto">
                <a:xfrm>
                  <a:off x="2483" y="2519"/>
                  <a:ext cx="0" cy="18"/>
                </a:xfrm>
                <a:prstGeom prst="line">
                  <a:avLst/>
                </a:prstGeom>
                <a:noFill/>
                <a:ln w="9360">
                  <a:solidFill>
                    <a:srgbClr val="000000"/>
                  </a:solidFill>
                  <a:miter lim="800000"/>
                  <a:headEnd/>
                  <a:tailEnd/>
                </a:ln>
              </p:spPr>
              <p:txBody>
                <a:bodyPr/>
                <a:lstStyle/>
                <a:p>
                  <a:endParaRPr lang="en-GB"/>
                </a:p>
              </p:txBody>
            </p:sp>
            <p:sp>
              <p:nvSpPr>
                <p:cNvPr id="60225" name="Line 103"/>
                <p:cNvSpPr>
                  <a:spLocks noChangeShapeType="1"/>
                </p:cNvSpPr>
                <p:nvPr/>
              </p:nvSpPr>
              <p:spPr bwMode="auto">
                <a:xfrm>
                  <a:off x="2483" y="2539"/>
                  <a:ext cx="58" cy="0"/>
                </a:xfrm>
                <a:prstGeom prst="line">
                  <a:avLst/>
                </a:prstGeom>
                <a:noFill/>
                <a:ln w="9360">
                  <a:solidFill>
                    <a:srgbClr val="000000"/>
                  </a:solidFill>
                  <a:miter lim="800000"/>
                  <a:headEnd/>
                  <a:tailEnd/>
                </a:ln>
              </p:spPr>
              <p:txBody>
                <a:bodyPr/>
                <a:lstStyle/>
                <a:p>
                  <a:endParaRPr lang="en-GB"/>
                </a:p>
              </p:txBody>
            </p:sp>
            <p:sp>
              <p:nvSpPr>
                <p:cNvPr id="60226" name="Line 104"/>
                <p:cNvSpPr>
                  <a:spLocks noChangeShapeType="1"/>
                </p:cNvSpPr>
                <p:nvPr/>
              </p:nvSpPr>
              <p:spPr bwMode="auto">
                <a:xfrm>
                  <a:off x="2543" y="2539"/>
                  <a:ext cx="0" cy="6"/>
                </a:xfrm>
                <a:prstGeom prst="line">
                  <a:avLst/>
                </a:prstGeom>
                <a:noFill/>
                <a:ln w="9360">
                  <a:solidFill>
                    <a:srgbClr val="000000"/>
                  </a:solidFill>
                  <a:miter lim="800000"/>
                  <a:headEnd/>
                  <a:tailEnd/>
                </a:ln>
              </p:spPr>
              <p:txBody>
                <a:bodyPr/>
                <a:lstStyle/>
                <a:p>
                  <a:endParaRPr lang="en-GB"/>
                </a:p>
              </p:txBody>
            </p:sp>
            <p:sp>
              <p:nvSpPr>
                <p:cNvPr id="60227" name="Line 105"/>
                <p:cNvSpPr>
                  <a:spLocks noChangeShapeType="1"/>
                </p:cNvSpPr>
                <p:nvPr/>
              </p:nvSpPr>
              <p:spPr bwMode="auto">
                <a:xfrm>
                  <a:off x="2513" y="2539"/>
                  <a:ext cx="0" cy="6"/>
                </a:xfrm>
                <a:prstGeom prst="line">
                  <a:avLst/>
                </a:prstGeom>
                <a:noFill/>
                <a:ln w="9360">
                  <a:solidFill>
                    <a:srgbClr val="000000"/>
                  </a:solidFill>
                  <a:miter lim="800000"/>
                  <a:headEnd/>
                  <a:tailEnd/>
                </a:ln>
              </p:spPr>
              <p:txBody>
                <a:bodyPr/>
                <a:lstStyle/>
                <a:p>
                  <a:endParaRPr lang="en-GB"/>
                </a:p>
              </p:txBody>
            </p:sp>
            <p:grpSp>
              <p:nvGrpSpPr>
                <p:cNvPr id="59334" name="Group 106"/>
                <p:cNvGrpSpPr>
                  <a:grpSpLocks/>
                </p:cNvGrpSpPr>
                <p:nvPr/>
              </p:nvGrpSpPr>
              <p:grpSpPr bwMode="auto">
                <a:xfrm>
                  <a:off x="2497" y="2548"/>
                  <a:ext cx="25" cy="158"/>
                  <a:chOff x="2497" y="2548"/>
                  <a:chExt cx="25" cy="158"/>
                </a:xfrm>
              </p:grpSpPr>
              <p:sp>
                <p:nvSpPr>
                  <p:cNvPr id="60249" name="Line 107"/>
                  <p:cNvSpPr>
                    <a:spLocks noChangeShapeType="1"/>
                  </p:cNvSpPr>
                  <p:nvPr/>
                </p:nvSpPr>
                <p:spPr bwMode="auto">
                  <a:xfrm flipH="1">
                    <a:off x="2496" y="2548"/>
                    <a:ext cx="21" cy="6"/>
                  </a:xfrm>
                  <a:prstGeom prst="line">
                    <a:avLst/>
                  </a:prstGeom>
                  <a:noFill/>
                  <a:ln w="9360">
                    <a:solidFill>
                      <a:srgbClr val="000000"/>
                    </a:solidFill>
                    <a:miter lim="800000"/>
                    <a:headEnd/>
                    <a:tailEnd/>
                  </a:ln>
                </p:spPr>
                <p:txBody>
                  <a:bodyPr/>
                  <a:lstStyle/>
                  <a:p>
                    <a:endParaRPr lang="en-GB"/>
                  </a:p>
                </p:txBody>
              </p:sp>
              <p:grpSp>
                <p:nvGrpSpPr>
                  <p:cNvPr id="59335" name="Group 108"/>
                  <p:cNvGrpSpPr>
                    <a:grpSpLocks/>
                  </p:cNvGrpSpPr>
                  <p:nvPr/>
                </p:nvGrpSpPr>
                <p:grpSpPr bwMode="auto">
                  <a:xfrm>
                    <a:off x="2497" y="2556"/>
                    <a:ext cx="25" cy="23"/>
                    <a:chOff x="2497" y="2556"/>
                    <a:chExt cx="25" cy="23"/>
                  </a:xfrm>
                </p:grpSpPr>
                <p:sp>
                  <p:nvSpPr>
                    <p:cNvPr id="60266" name="Line 109"/>
                    <p:cNvSpPr>
                      <a:spLocks noChangeShapeType="1"/>
                    </p:cNvSpPr>
                    <p:nvPr/>
                  </p:nvSpPr>
                  <p:spPr bwMode="auto">
                    <a:xfrm>
                      <a:off x="2502" y="2556"/>
                      <a:ext cx="16" cy="9"/>
                    </a:xfrm>
                    <a:prstGeom prst="line">
                      <a:avLst/>
                    </a:prstGeom>
                    <a:noFill/>
                    <a:ln w="9360">
                      <a:solidFill>
                        <a:srgbClr val="000000"/>
                      </a:solidFill>
                      <a:miter lim="800000"/>
                      <a:headEnd/>
                      <a:tailEnd/>
                    </a:ln>
                  </p:spPr>
                  <p:txBody>
                    <a:bodyPr/>
                    <a:lstStyle/>
                    <a:p>
                      <a:endParaRPr lang="en-GB"/>
                    </a:p>
                  </p:txBody>
                </p:sp>
                <p:sp>
                  <p:nvSpPr>
                    <p:cNvPr id="60267" name="Line 110"/>
                    <p:cNvSpPr>
                      <a:spLocks noChangeShapeType="1"/>
                    </p:cNvSpPr>
                    <p:nvPr/>
                  </p:nvSpPr>
                  <p:spPr bwMode="auto">
                    <a:xfrm flipH="1">
                      <a:off x="2496" y="2567"/>
                      <a:ext cx="27" cy="12"/>
                    </a:xfrm>
                    <a:prstGeom prst="line">
                      <a:avLst/>
                    </a:prstGeom>
                    <a:noFill/>
                    <a:ln w="9360">
                      <a:solidFill>
                        <a:srgbClr val="000000"/>
                      </a:solidFill>
                      <a:miter lim="800000"/>
                      <a:headEnd/>
                      <a:tailEnd/>
                    </a:ln>
                  </p:spPr>
                  <p:txBody>
                    <a:bodyPr/>
                    <a:lstStyle/>
                    <a:p>
                      <a:endParaRPr lang="en-GB"/>
                    </a:p>
                  </p:txBody>
                </p:sp>
              </p:grpSp>
              <p:grpSp>
                <p:nvGrpSpPr>
                  <p:cNvPr id="59348" name="Group 111"/>
                  <p:cNvGrpSpPr>
                    <a:grpSpLocks/>
                  </p:cNvGrpSpPr>
                  <p:nvPr/>
                </p:nvGrpSpPr>
                <p:grpSpPr bwMode="auto">
                  <a:xfrm>
                    <a:off x="2497" y="2581"/>
                    <a:ext cx="25" cy="24"/>
                    <a:chOff x="2497" y="2581"/>
                    <a:chExt cx="25" cy="24"/>
                  </a:xfrm>
                </p:grpSpPr>
                <p:sp>
                  <p:nvSpPr>
                    <p:cNvPr id="60264" name="Line 112"/>
                    <p:cNvSpPr>
                      <a:spLocks noChangeShapeType="1"/>
                    </p:cNvSpPr>
                    <p:nvPr/>
                  </p:nvSpPr>
                  <p:spPr bwMode="auto">
                    <a:xfrm>
                      <a:off x="2502" y="2581"/>
                      <a:ext cx="16" cy="9"/>
                    </a:xfrm>
                    <a:prstGeom prst="line">
                      <a:avLst/>
                    </a:prstGeom>
                    <a:noFill/>
                    <a:ln w="9360">
                      <a:solidFill>
                        <a:srgbClr val="000000"/>
                      </a:solidFill>
                      <a:miter lim="800000"/>
                      <a:headEnd/>
                      <a:tailEnd/>
                    </a:ln>
                  </p:spPr>
                  <p:txBody>
                    <a:bodyPr/>
                    <a:lstStyle/>
                    <a:p>
                      <a:endParaRPr lang="en-GB"/>
                    </a:p>
                  </p:txBody>
                </p:sp>
                <p:sp>
                  <p:nvSpPr>
                    <p:cNvPr id="60265" name="Line 113"/>
                    <p:cNvSpPr>
                      <a:spLocks noChangeShapeType="1"/>
                    </p:cNvSpPr>
                    <p:nvPr/>
                  </p:nvSpPr>
                  <p:spPr bwMode="auto">
                    <a:xfrm flipH="1">
                      <a:off x="2496" y="2593"/>
                      <a:ext cx="27" cy="12"/>
                    </a:xfrm>
                    <a:prstGeom prst="line">
                      <a:avLst/>
                    </a:prstGeom>
                    <a:noFill/>
                    <a:ln w="9360">
                      <a:solidFill>
                        <a:srgbClr val="000000"/>
                      </a:solidFill>
                      <a:miter lim="800000"/>
                      <a:headEnd/>
                      <a:tailEnd/>
                    </a:ln>
                  </p:spPr>
                  <p:txBody>
                    <a:bodyPr/>
                    <a:lstStyle/>
                    <a:p>
                      <a:endParaRPr lang="en-GB"/>
                    </a:p>
                  </p:txBody>
                </p:sp>
              </p:grpSp>
              <p:grpSp>
                <p:nvGrpSpPr>
                  <p:cNvPr id="59349" name="Group 114"/>
                  <p:cNvGrpSpPr>
                    <a:grpSpLocks/>
                  </p:cNvGrpSpPr>
                  <p:nvPr/>
                </p:nvGrpSpPr>
                <p:grpSpPr bwMode="auto">
                  <a:xfrm>
                    <a:off x="2497" y="2607"/>
                    <a:ext cx="25" cy="23"/>
                    <a:chOff x="2497" y="2607"/>
                    <a:chExt cx="25" cy="23"/>
                  </a:xfrm>
                </p:grpSpPr>
                <p:sp>
                  <p:nvSpPr>
                    <p:cNvPr id="60262" name="Line 115"/>
                    <p:cNvSpPr>
                      <a:spLocks noChangeShapeType="1"/>
                    </p:cNvSpPr>
                    <p:nvPr/>
                  </p:nvSpPr>
                  <p:spPr bwMode="auto">
                    <a:xfrm>
                      <a:off x="2502" y="2607"/>
                      <a:ext cx="16" cy="9"/>
                    </a:xfrm>
                    <a:prstGeom prst="line">
                      <a:avLst/>
                    </a:prstGeom>
                    <a:noFill/>
                    <a:ln w="9360">
                      <a:solidFill>
                        <a:srgbClr val="000000"/>
                      </a:solidFill>
                      <a:miter lim="800000"/>
                      <a:headEnd/>
                      <a:tailEnd/>
                    </a:ln>
                  </p:spPr>
                  <p:txBody>
                    <a:bodyPr/>
                    <a:lstStyle/>
                    <a:p>
                      <a:endParaRPr lang="en-GB"/>
                    </a:p>
                  </p:txBody>
                </p:sp>
                <p:sp>
                  <p:nvSpPr>
                    <p:cNvPr id="60263" name="Line 116"/>
                    <p:cNvSpPr>
                      <a:spLocks noChangeShapeType="1"/>
                    </p:cNvSpPr>
                    <p:nvPr/>
                  </p:nvSpPr>
                  <p:spPr bwMode="auto">
                    <a:xfrm flipH="1">
                      <a:off x="2496" y="2618"/>
                      <a:ext cx="27" cy="12"/>
                    </a:xfrm>
                    <a:prstGeom prst="line">
                      <a:avLst/>
                    </a:prstGeom>
                    <a:noFill/>
                    <a:ln w="9360">
                      <a:solidFill>
                        <a:srgbClr val="000000"/>
                      </a:solidFill>
                      <a:miter lim="800000"/>
                      <a:headEnd/>
                      <a:tailEnd/>
                    </a:ln>
                  </p:spPr>
                  <p:txBody>
                    <a:bodyPr/>
                    <a:lstStyle/>
                    <a:p>
                      <a:endParaRPr lang="en-GB"/>
                    </a:p>
                  </p:txBody>
                </p:sp>
              </p:grpSp>
              <p:grpSp>
                <p:nvGrpSpPr>
                  <p:cNvPr id="59355" name="Group 117"/>
                  <p:cNvGrpSpPr>
                    <a:grpSpLocks/>
                  </p:cNvGrpSpPr>
                  <p:nvPr/>
                </p:nvGrpSpPr>
                <p:grpSpPr bwMode="auto">
                  <a:xfrm>
                    <a:off x="2497" y="2632"/>
                    <a:ext cx="25" cy="23"/>
                    <a:chOff x="2497" y="2632"/>
                    <a:chExt cx="25" cy="23"/>
                  </a:xfrm>
                </p:grpSpPr>
                <p:sp>
                  <p:nvSpPr>
                    <p:cNvPr id="60260" name="Line 118"/>
                    <p:cNvSpPr>
                      <a:spLocks noChangeShapeType="1"/>
                    </p:cNvSpPr>
                    <p:nvPr/>
                  </p:nvSpPr>
                  <p:spPr bwMode="auto">
                    <a:xfrm>
                      <a:off x="2502" y="2632"/>
                      <a:ext cx="16" cy="9"/>
                    </a:xfrm>
                    <a:prstGeom prst="line">
                      <a:avLst/>
                    </a:prstGeom>
                    <a:noFill/>
                    <a:ln w="9360">
                      <a:solidFill>
                        <a:srgbClr val="000000"/>
                      </a:solidFill>
                      <a:miter lim="800000"/>
                      <a:headEnd/>
                      <a:tailEnd/>
                    </a:ln>
                  </p:spPr>
                  <p:txBody>
                    <a:bodyPr/>
                    <a:lstStyle/>
                    <a:p>
                      <a:endParaRPr lang="en-GB"/>
                    </a:p>
                  </p:txBody>
                </p:sp>
                <p:sp>
                  <p:nvSpPr>
                    <p:cNvPr id="60261" name="Line 119"/>
                    <p:cNvSpPr>
                      <a:spLocks noChangeShapeType="1"/>
                    </p:cNvSpPr>
                    <p:nvPr/>
                  </p:nvSpPr>
                  <p:spPr bwMode="auto">
                    <a:xfrm flipH="1">
                      <a:off x="2496" y="2643"/>
                      <a:ext cx="27" cy="12"/>
                    </a:xfrm>
                    <a:prstGeom prst="line">
                      <a:avLst/>
                    </a:prstGeom>
                    <a:noFill/>
                    <a:ln w="9360">
                      <a:solidFill>
                        <a:srgbClr val="000000"/>
                      </a:solidFill>
                      <a:miter lim="800000"/>
                      <a:headEnd/>
                      <a:tailEnd/>
                    </a:ln>
                  </p:spPr>
                  <p:txBody>
                    <a:bodyPr/>
                    <a:lstStyle/>
                    <a:p>
                      <a:endParaRPr lang="en-GB"/>
                    </a:p>
                  </p:txBody>
                </p:sp>
              </p:grpSp>
              <p:grpSp>
                <p:nvGrpSpPr>
                  <p:cNvPr id="59356" name="Group 120"/>
                  <p:cNvGrpSpPr>
                    <a:grpSpLocks/>
                  </p:cNvGrpSpPr>
                  <p:nvPr/>
                </p:nvGrpSpPr>
                <p:grpSpPr bwMode="auto">
                  <a:xfrm>
                    <a:off x="2497" y="2658"/>
                    <a:ext cx="25" cy="23"/>
                    <a:chOff x="2497" y="2658"/>
                    <a:chExt cx="25" cy="23"/>
                  </a:xfrm>
                </p:grpSpPr>
                <p:sp>
                  <p:nvSpPr>
                    <p:cNvPr id="60258" name="Line 121"/>
                    <p:cNvSpPr>
                      <a:spLocks noChangeShapeType="1"/>
                    </p:cNvSpPr>
                    <p:nvPr/>
                  </p:nvSpPr>
                  <p:spPr bwMode="auto">
                    <a:xfrm>
                      <a:off x="2502" y="2658"/>
                      <a:ext cx="16" cy="9"/>
                    </a:xfrm>
                    <a:prstGeom prst="line">
                      <a:avLst/>
                    </a:prstGeom>
                    <a:noFill/>
                    <a:ln w="9360">
                      <a:solidFill>
                        <a:srgbClr val="000000"/>
                      </a:solidFill>
                      <a:miter lim="800000"/>
                      <a:headEnd/>
                      <a:tailEnd/>
                    </a:ln>
                  </p:spPr>
                  <p:txBody>
                    <a:bodyPr/>
                    <a:lstStyle/>
                    <a:p>
                      <a:endParaRPr lang="en-GB"/>
                    </a:p>
                  </p:txBody>
                </p:sp>
                <p:sp>
                  <p:nvSpPr>
                    <p:cNvPr id="60259" name="Line 122"/>
                    <p:cNvSpPr>
                      <a:spLocks noChangeShapeType="1"/>
                    </p:cNvSpPr>
                    <p:nvPr/>
                  </p:nvSpPr>
                  <p:spPr bwMode="auto">
                    <a:xfrm flipH="1">
                      <a:off x="2496" y="2669"/>
                      <a:ext cx="27" cy="12"/>
                    </a:xfrm>
                    <a:prstGeom prst="line">
                      <a:avLst/>
                    </a:prstGeom>
                    <a:noFill/>
                    <a:ln w="9360">
                      <a:solidFill>
                        <a:srgbClr val="000000"/>
                      </a:solidFill>
                      <a:miter lim="800000"/>
                      <a:headEnd/>
                      <a:tailEnd/>
                    </a:ln>
                  </p:spPr>
                  <p:txBody>
                    <a:bodyPr/>
                    <a:lstStyle/>
                    <a:p>
                      <a:endParaRPr lang="en-GB"/>
                    </a:p>
                  </p:txBody>
                </p:sp>
              </p:grpSp>
              <p:grpSp>
                <p:nvGrpSpPr>
                  <p:cNvPr id="59358" name="Group 123"/>
                  <p:cNvGrpSpPr>
                    <a:grpSpLocks/>
                  </p:cNvGrpSpPr>
                  <p:nvPr/>
                </p:nvGrpSpPr>
                <p:grpSpPr bwMode="auto">
                  <a:xfrm>
                    <a:off x="2497" y="2683"/>
                    <a:ext cx="25" cy="23"/>
                    <a:chOff x="2497" y="2683"/>
                    <a:chExt cx="25" cy="23"/>
                  </a:xfrm>
                </p:grpSpPr>
                <p:sp>
                  <p:nvSpPr>
                    <p:cNvPr id="60256" name="Line 124"/>
                    <p:cNvSpPr>
                      <a:spLocks noChangeShapeType="1"/>
                    </p:cNvSpPr>
                    <p:nvPr/>
                  </p:nvSpPr>
                  <p:spPr bwMode="auto">
                    <a:xfrm>
                      <a:off x="2502" y="2683"/>
                      <a:ext cx="16" cy="9"/>
                    </a:xfrm>
                    <a:prstGeom prst="line">
                      <a:avLst/>
                    </a:prstGeom>
                    <a:noFill/>
                    <a:ln w="9360">
                      <a:solidFill>
                        <a:srgbClr val="000000"/>
                      </a:solidFill>
                      <a:miter lim="800000"/>
                      <a:headEnd/>
                      <a:tailEnd/>
                    </a:ln>
                  </p:spPr>
                  <p:txBody>
                    <a:bodyPr/>
                    <a:lstStyle/>
                    <a:p>
                      <a:endParaRPr lang="en-GB"/>
                    </a:p>
                  </p:txBody>
                </p:sp>
                <p:sp>
                  <p:nvSpPr>
                    <p:cNvPr id="60257" name="Line 125"/>
                    <p:cNvSpPr>
                      <a:spLocks noChangeShapeType="1"/>
                    </p:cNvSpPr>
                    <p:nvPr/>
                  </p:nvSpPr>
                  <p:spPr bwMode="auto">
                    <a:xfrm flipH="1">
                      <a:off x="2496" y="2694"/>
                      <a:ext cx="27" cy="12"/>
                    </a:xfrm>
                    <a:prstGeom prst="line">
                      <a:avLst/>
                    </a:prstGeom>
                    <a:noFill/>
                    <a:ln w="9360">
                      <a:solidFill>
                        <a:srgbClr val="000000"/>
                      </a:solidFill>
                      <a:miter lim="800000"/>
                      <a:headEnd/>
                      <a:tailEnd/>
                    </a:ln>
                  </p:spPr>
                  <p:txBody>
                    <a:bodyPr/>
                    <a:lstStyle/>
                    <a:p>
                      <a:endParaRPr lang="en-GB"/>
                    </a:p>
                  </p:txBody>
                </p:sp>
              </p:grpSp>
            </p:grpSp>
            <p:grpSp>
              <p:nvGrpSpPr>
                <p:cNvPr id="59359" name="Group 126"/>
                <p:cNvGrpSpPr>
                  <a:grpSpLocks/>
                </p:cNvGrpSpPr>
                <p:nvPr/>
              </p:nvGrpSpPr>
              <p:grpSpPr bwMode="auto">
                <a:xfrm>
                  <a:off x="2528" y="2548"/>
                  <a:ext cx="25" cy="158"/>
                  <a:chOff x="2528" y="2548"/>
                  <a:chExt cx="25" cy="158"/>
                </a:xfrm>
              </p:grpSpPr>
              <p:sp>
                <p:nvSpPr>
                  <p:cNvPr id="60230" name="Line 127"/>
                  <p:cNvSpPr>
                    <a:spLocks noChangeShapeType="1"/>
                  </p:cNvSpPr>
                  <p:nvPr/>
                </p:nvSpPr>
                <p:spPr bwMode="auto">
                  <a:xfrm flipH="1">
                    <a:off x="2527" y="2548"/>
                    <a:ext cx="20" cy="6"/>
                  </a:xfrm>
                  <a:prstGeom prst="line">
                    <a:avLst/>
                  </a:prstGeom>
                  <a:noFill/>
                  <a:ln w="9360">
                    <a:solidFill>
                      <a:srgbClr val="000000"/>
                    </a:solidFill>
                    <a:miter lim="800000"/>
                    <a:headEnd/>
                    <a:tailEnd/>
                  </a:ln>
                </p:spPr>
                <p:txBody>
                  <a:bodyPr/>
                  <a:lstStyle/>
                  <a:p>
                    <a:endParaRPr lang="en-GB"/>
                  </a:p>
                </p:txBody>
              </p:sp>
              <p:grpSp>
                <p:nvGrpSpPr>
                  <p:cNvPr id="59360" name="Group 128"/>
                  <p:cNvGrpSpPr>
                    <a:grpSpLocks/>
                  </p:cNvGrpSpPr>
                  <p:nvPr/>
                </p:nvGrpSpPr>
                <p:grpSpPr bwMode="auto">
                  <a:xfrm>
                    <a:off x="2529" y="2556"/>
                    <a:ext cx="24" cy="23"/>
                    <a:chOff x="2529" y="2556"/>
                    <a:chExt cx="24" cy="23"/>
                  </a:xfrm>
                </p:grpSpPr>
                <p:sp>
                  <p:nvSpPr>
                    <p:cNvPr id="60247" name="Line 129"/>
                    <p:cNvSpPr>
                      <a:spLocks noChangeShapeType="1"/>
                    </p:cNvSpPr>
                    <p:nvPr/>
                  </p:nvSpPr>
                  <p:spPr bwMode="auto">
                    <a:xfrm>
                      <a:off x="2533" y="2556"/>
                      <a:ext cx="15" cy="9"/>
                    </a:xfrm>
                    <a:prstGeom prst="line">
                      <a:avLst/>
                    </a:prstGeom>
                    <a:noFill/>
                    <a:ln w="9360">
                      <a:solidFill>
                        <a:srgbClr val="000000"/>
                      </a:solidFill>
                      <a:miter lim="800000"/>
                      <a:headEnd/>
                      <a:tailEnd/>
                    </a:ln>
                  </p:spPr>
                  <p:txBody>
                    <a:bodyPr/>
                    <a:lstStyle/>
                    <a:p>
                      <a:endParaRPr lang="en-GB"/>
                    </a:p>
                  </p:txBody>
                </p:sp>
                <p:sp>
                  <p:nvSpPr>
                    <p:cNvPr id="60248" name="Line 130"/>
                    <p:cNvSpPr>
                      <a:spLocks noChangeShapeType="1"/>
                    </p:cNvSpPr>
                    <p:nvPr/>
                  </p:nvSpPr>
                  <p:spPr bwMode="auto">
                    <a:xfrm flipH="1">
                      <a:off x="2527" y="2567"/>
                      <a:ext cx="26" cy="12"/>
                    </a:xfrm>
                    <a:prstGeom prst="line">
                      <a:avLst/>
                    </a:prstGeom>
                    <a:noFill/>
                    <a:ln w="9360">
                      <a:solidFill>
                        <a:srgbClr val="000000"/>
                      </a:solidFill>
                      <a:miter lim="800000"/>
                      <a:headEnd/>
                      <a:tailEnd/>
                    </a:ln>
                  </p:spPr>
                  <p:txBody>
                    <a:bodyPr/>
                    <a:lstStyle/>
                    <a:p>
                      <a:endParaRPr lang="en-GB"/>
                    </a:p>
                  </p:txBody>
                </p:sp>
              </p:grpSp>
              <p:grpSp>
                <p:nvGrpSpPr>
                  <p:cNvPr id="59361" name="Group 131"/>
                  <p:cNvGrpSpPr>
                    <a:grpSpLocks/>
                  </p:cNvGrpSpPr>
                  <p:nvPr/>
                </p:nvGrpSpPr>
                <p:grpSpPr bwMode="auto">
                  <a:xfrm>
                    <a:off x="2529" y="2581"/>
                    <a:ext cx="24" cy="24"/>
                    <a:chOff x="2529" y="2581"/>
                    <a:chExt cx="24" cy="24"/>
                  </a:xfrm>
                </p:grpSpPr>
                <p:sp>
                  <p:nvSpPr>
                    <p:cNvPr id="60245" name="Line 132"/>
                    <p:cNvSpPr>
                      <a:spLocks noChangeShapeType="1"/>
                    </p:cNvSpPr>
                    <p:nvPr/>
                  </p:nvSpPr>
                  <p:spPr bwMode="auto">
                    <a:xfrm>
                      <a:off x="2533" y="2581"/>
                      <a:ext cx="15" cy="9"/>
                    </a:xfrm>
                    <a:prstGeom prst="line">
                      <a:avLst/>
                    </a:prstGeom>
                    <a:noFill/>
                    <a:ln w="9360">
                      <a:solidFill>
                        <a:srgbClr val="000000"/>
                      </a:solidFill>
                      <a:miter lim="800000"/>
                      <a:headEnd/>
                      <a:tailEnd/>
                    </a:ln>
                  </p:spPr>
                  <p:txBody>
                    <a:bodyPr/>
                    <a:lstStyle/>
                    <a:p>
                      <a:endParaRPr lang="en-GB"/>
                    </a:p>
                  </p:txBody>
                </p:sp>
                <p:sp>
                  <p:nvSpPr>
                    <p:cNvPr id="60246" name="Line 133"/>
                    <p:cNvSpPr>
                      <a:spLocks noChangeShapeType="1"/>
                    </p:cNvSpPr>
                    <p:nvPr/>
                  </p:nvSpPr>
                  <p:spPr bwMode="auto">
                    <a:xfrm flipH="1">
                      <a:off x="2527" y="2593"/>
                      <a:ext cx="26" cy="12"/>
                    </a:xfrm>
                    <a:prstGeom prst="line">
                      <a:avLst/>
                    </a:prstGeom>
                    <a:noFill/>
                    <a:ln w="9360">
                      <a:solidFill>
                        <a:srgbClr val="000000"/>
                      </a:solidFill>
                      <a:miter lim="800000"/>
                      <a:headEnd/>
                      <a:tailEnd/>
                    </a:ln>
                  </p:spPr>
                  <p:txBody>
                    <a:bodyPr/>
                    <a:lstStyle/>
                    <a:p>
                      <a:endParaRPr lang="en-GB"/>
                    </a:p>
                  </p:txBody>
                </p:sp>
              </p:grpSp>
              <p:grpSp>
                <p:nvGrpSpPr>
                  <p:cNvPr id="59362" name="Group 134"/>
                  <p:cNvGrpSpPr>
                    <a:grpSpLocks/>
                  </p:cNvGrpSpPr>
                  <p:nvPr/>
                </p:nvGrpSpPr>
                <p:grpSpPr bwMode="auto">
                  <a:xfrm>
                    <a:off x="2529" y="2607"/>
                    <a:ext cx="24" cy="23"/>
                    <a:chOff x="2529" y="2607"/>
                    <a:chExt cx="24" cy="23"/>
                  </a:xfrm>
                </p:grpSpPr>
                <p:sp>
                  <p:nvSpPr>
                    <p:cNvPr id="60243" name="Line 135"/>
                    <p:cNvSpPr>
                      <a:spLocks noChangeShapeType="1"/>
                    </p:cNvSpPr>
                    <p:nvPr/>
                  </p:nvSpPr>
                  <p:spPr bwMode="auto">
                    <a:xfrm>
                      <a:off x="2533" y="2607"/>
                      <a:ext cx="15" cy="9"/>
                    </a:xfrm>
                    <a:prstGeom prst="line">
                      <a:avLst/>
                    </a:prstGeom>
                    <a:noFill/>
                    <a:ln w="9360">
                      <a:solidFill>
                        <a:srgbClr val="000000"/>
                      </a:solidFill>
                      <a:miter lim="800000"/>
                      <a:headEnd/>
                      <a:tailEnd/>
                    </a:ln>
                  </p:spPr>
                  <p:txBody>
                    <a:bodyPr/>
                    <a:lstStyle/>
                    <a:p>
                      <a:endParaRPr lang="en-GB"/>
                    </a:p>
                  </p:txBody>
                </p:sp>
                <p:sp>
                  <p:nvSpPr>
                    <p:cNvPr id="60244" name="Line 136"/>
                    <p:cNvSpPr>
                      <a:spLocks noChangeShapeType="1"/>
                    </p:cNvSpPr>
                    <p:nvPr/>
                  </p:nvSpPr>
                  <p:spPr bwMode="auto">
                    <a:xfrm flipH="1">
                      <a:off x="2527" y="2618"/>
                      <a:ext cx="26" cy="12"/>
                    </a:xfrm>
                    <a:prstGeom prst="line">
                      <a:avLst/>
                    </a:prstGeom>
                    <a:noFill/>
                    <a:ln w="9360">
                      <a:solidFill>
                        <a:srgbClr val="000000"/>
                      </a:solidFill>
                      <a:miter lim="800000"/>
                      <a:headEnd/>
                      <a:tailEnd/>
                    </a:ln>
                  </p:spPr>
                  <p:txBody>
                    <a:bodyPr/>
                    <a:lstStyle/>
                    <a:p>
                      <a:endParaRPr lang="en-GB"/>
                    </a:p>
                  </p:txBody>
                </p:sp>
              </p:grpSp>
              <p:grpSp>
                <p:nvGrpSpPr>
                  <p:cNvPr id="59363" name="Group 137"/>
                  <p:cNvGrpSpPr>
                    <a:grpSpLocks/>
                  </p:cNvGrpSpPr>
                  <p:nvPr/>
                </p:nvGrpSpPr>
                <p:grpSpPr bwMode="auto">
                  <a:xfrm>
                    <a:off x="2529" y="2632"/>
                    <a:ext cx="24" cy="23"/>
                    <a:chOff x="2529" y="2632"/>
                    <a:chExt cx="24" cy="23"/>
                  </a:xfrm>
                </p:grpSpPr>
                <p:sp>
                  <p:nvSpPr>
                    <p:cNvPr id="60241" name="Line 138"/>
                    <p:cNvSpPr>
                      <a:spLocks noChangeShapeType="1"/>
                    </p:cNvSpPr>
                    <p:nvPr/>
                  </p:nvSpPr>
                  <p:spPr bwMode="auto">
                    <a:xfrm>
                      <a:off x="2533" y="2632"/>
                      <a:ext cx="15" cy="9"/>
                    </a:xfrm>
                    <a:prstGeom prst="line">
                      <a:avLst/>
                    </a:prstGeom>
                    <a:noFill/>
                    <a:ln w="9360">
                      <a:solidFill>
                        <a:srgbClr val="000000"/>
                      </a:solidFill>
                      <a:miter lim="800000"/>
                      <a:headEnd/>
                      <a:tailEnd/>
                    </a:ln>
                  </p:spPr>
                  <p:txBody>
                    <a:bodyPr/>
                    <a:lstStyle/>
                    <a:p>
                      <a:endParaRPr lang="en-GB"/>
                    </a:p>
                  </p:txBody>
                </p:sp>
                <p:sp>
                  <p:nvSpPr>
                    <p:cNvPr id="60242" name="Line 139"/>
                    <p:cNvSpPr>
                      <a:spLocks noChangeShapeType="1"/>
                    </p:cNvSpPr>
                    <p:nvPr/>
                  </p:nvSpPr>
                  <p:spPr bwMode="auto">
                    <a:xfrm flipH="1">
                      <a:off x="2527" y="2643"/>
                      <a:ext cx="26" cy="12"/>
                    </a:xfrm>
                    <a:prstGeom prst="line">
                      <a:avLst/>
                    </a:prstGeom>
                    <a:noFill/>
                    <a:ln w="9360">
                      <a:solidFill>
                        <a:srgbClr val="000000"/>
                      </a:solidFill>
                      <a:miter lim="800000"/>
                      <a:headEnd/>
                      <a:tailEnd/>
                    </a:ln>
                  </p:spPr>
                  <p:txBody>
                    <a:bodyPr/>
                    <a:lstStyle/>
                    <a:p>
                      <a:endParaRPr lang="en-GB"/>
                    </a:p>
                  </p:txBody>
                </p:sp>
              </p:grpSp>
              <p:grpSp>
                <p:nvGrpSpPr>
                  <p:cNvPr id="59377" name="Group 140"/>
                  <p:cNvGrpSpPr>
                    <a:grpSpLocks/>
                  </p:cNvGrpSpPr>
                  <p:nvPr/>
                </p:nvGrpSpPr>
                <p:grpSpPr bwMode="auto">
                  <a:xfrm>
                    <a:off x="2529" y="2658"/>
                    <a:ext cx="24" cy="23"/>
                    <a:chOff x="2529" y="2658"/>
                    <a:chExt cx="24" cy="23"/>
                  </a:xfrm>
                </p:grpSpPr>
                <p:sp>
                  <p:nvSpPr>
                    <p:cNvPr id="60239" name="Line 141"/>
                    <p:cNvSpPr>
                      <a:spLocks noChangeShapeType="1"/>
                    </p:cNvSpPr>
                    <p:nvPr/>
                  </p:nvSpPr>
                  <p:spPr bwMode="auto">
                    <a:xfrm>
                      <a:off x="2533" y="2658"/>
                      <a:ext cx="15" cy="9"/>
                    </a:xfrm>
                    <a:prstGeom prst="line">
                      <a:avLst/>
                    </a:prstGeom>
                    <a:noFill/>
                    <a:ln w="9360">
                      <a:solidFill>
                        <a:srgbClr val="000000"/>
                      </a:solidFill>
                      <a:miter lim="800000"/>
                      <a:headEnd/>
                      <a:tailEnd/>
                    </a:ln>
                  </p:spPr>
                  <p:txBody>
                    <a:bodyPr/>
                    <a:lstStyle/>
                    <a:p>
                      <a:endParaRPr lang="en-GB"/>
                    </a:p>
                  </p:txBody>
                </p:sp>
                <p:sp>
                  <p:nvSpPr>
                    <p:cNvPr id="60240" name="Line 142"/>
                    <p:cNvSpPr>
                      <a:spLocks noChangeShapeType="1"/>
                    </p:cNvSpPr>
                    <p:nvPr/>
                  </p:nvSpPr>
                  <p:spPr bwMode="auto">
                    <a:xfrm flipH="1">
                      <a:off x="2527" y="2669"/>
                      <a:ext cx="26" cy="12"/>
                    </a:xfrm>
                    <a:prstGeom prst="line">
                      <a:avLst/>
                    </a:prstGeom>
                    <a:noFill/>
                    <a:ln w="9360">
                      <a:solidFill>
                        <a:srgbClr val="000000"/>
                      </a:solidFill>
                      <a:miter lim="800000"/>
                      <a:headEnd/>
                      <a:tailEnd/>
                    </a:ln>
                  </p:spPr>
                  <p:txBody>
                    <a:bodyPr/>
                    <a:lstStyle/>
                    <a:p>
                      <a:endParaRPr lang="en-GB"/>
                    </a:p>
                  </p:txBody>
                </p:sp>
              </p:grpSp>
              <p:grpSp>
                <p:nvGrpSpPr>
                  <p:cNvPr id="59378" name="Group 143"/>
                  <p:cNvGrpSpPr>
                    <a:grpSpLocks/>
                  </p:cNvGrpSpPr>
                  <p:nvPr/>
                </p:nvGrpSpPr>
                <p:grpSpPr bwMode="auto">
                  <a:xfrm>
                    <a:off x="2529" y="2683"/>
                    <a:ext cx="24" cy="23"/>
                    <a:chOff x="2529" y="2683"/>
                    <a:chExt cx="24" cy="23"/>
                  </a:xfrm>
                </p:grpSpPr>
                <p:sp>
                  <p:nvSpPr>
                    <p:cNvPr id="60237" name="Line 144"/>
                    <p:cNvSpPr>
                      <a:spLocks noChangeShapeType="1"/>
                    </p:cNvSpPr>
                    <p:nvPr/>
                  </p:nvSpPr>
                  <p:spPr bwMode="auto">
                    <a:xfrm>
                      <a:off x="2533" y="2683"/>
                      <a:ext cx="15" cy="9"/>
                    </a:xfrm>
                    <a:prstGeom prst="line">
                      <a:avLst/>
                    </a:prstGeom>
                    <a:noFill/>
                    <a:ln w="9360">
                      <a:solidFill>
                        <a:srgbClr val="000000"/>
                      </a:solidFill>
                      <a:miter lim="800000"/>
                      <a:headEnd/>
                      <a:tailEnd/>
                    </a:ln>
                  </p:spPr>
                  <p:txBody>
                    <a:bodyPr/>
                    <a:lstStyle/>
                    <a:p>
                      <a:endParaRPr lang="en-GB"/>
                    </a:p>
                  </p:txBody>
                </p:sp>
                <p:sp>
                  <p:nvSpPr>
                    <p:cNvPr id="60238" name="Line 145"/>
                    <p:cNvSpPr>
                      <a:spLocks noChangeShapeType="1"/>
                    </p:cNvSpPr>
                    <p:nvPr/>
                  </p:nvSpPr>
                  <p:spPr bwMode="auto">
                    <a:xfrm flipH="1">
                      <a:off x="2527" y="2694"/>
                      <a:ext cx="26" cy="12"/>
                    </a:xfrm>
                    <a:prstGeom prst="line">
                      <a:avLst/>
                    </a:prstGeom>
                    <a:noFill/>
                    <a:ln w="9360">
                      <a:solidFill>
                        <a:srgbClr val="000000"/>
                      </a:solidFill>
                      <a:miter lim="800000"/>
                      <a:headEnd/>
                      <a:tailEnd/>
                    </a:ln>
                  </p:spPr>
                  <p:txBody>
                    <a:bodyPr/>
                    <a:lstStyle/>
                    <a:p>
                      <a:endParaRPr lang="en-GB"/>
                    </a:p>
                  </p:txBody>
                </p:sp>
              </p:grpSp>
            </p:grpSp>
          </p:grpSp>
          <p:grpSp>
            <p:nvGrpSpPr>
              <p:cNvPr id="59379" name="Group 146"/>
              <p:cNvGrpSpPr>
                <a:grpSpLocks/>
              </p:cNvGrpSpPr>
              <p:nvPr/>
            </p:nvGrpSpPr>
            <p:grpSpPr bwMode="auto">
              <a:xfrm>
                <a:off x="2468" y="2718"/>
                <a:ext cx="100" cy="238"/>
                <a:chOff x="2468" y="2718"/>
                <a:chExt cx="100" cy="238"/>
              </a:xfrm>
            </p:grpSpPr>
            <p:sp>
              <p:nvSpPr>
                <p:cNvPr id="60178" name="Oval 147"/>
                <p:cNvSpPr>
                  <a:spLocks noChangeArrowheads="1"/>
                </p:cNvSpPr>
                <p:nvPr/>
              </p:nvSpPr>
              <p:spPr bwMode="auto">
                <a:xfrm rot="10800000">
                  <a:off x="2515" y="2922"/>
                  <a:ext cx="54" cy="36"/>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60179" name="Line 148"/>
                <p:cNvSpPr>
                  <a:spLocks noChangeShapeType="1"/>
                </p:cNvSpPr>
                <p:nvPr/>
              </p:nvSpPr>
              <p:spPr bwMode="auto">
                <a:xfrm flipV="1">
                  <a:off x="2540" y="2882"/>
                  <a:ext cx="0" cy="30"/>
                </a:xfrm>
                <a:prstGeom prst="line">
                  <a:avLst/>
                </a:prstGeom>
                <a:noFill/>
                <a:ln w="9360">
                  <a:solidFill>
                    <a:srgbClr val="000000"/>
                  </a:solidFill>
                  <a:miter lim="800000"/>
                  <a:headEnd/>
                  <a:tailEnd/>
                </a:ln>
              </p:spPr>
              <p:txBody>
                <a:bodyPr/>
                <a:lstStyle/>
                <a:p>
                  <a:endParaRPr lang="en-GB"/>
                </a:p>
              </p:txBody>
            </p:sp>
            <p:sp>
              <p:nvSpPr>
                <p:cNvPr id="60180" name="Line 149"/>
                <p:cNvSpPr>
                  <a:spLocks noChangeShapeType="1"/>
                </p:cNvSpPr>
                <p:nvPr/>
              </p:nvSpPr>
              <p:spPr bwMode="auto">
                <a:xfrm flipH="1">
                  <a:off x="2474" y="2890"/>
                  <a:ext cx="70" cy="0"/>
                </a:xfrm>
                <a:prstGeom prst="line">
                  <a:avLst/>
                </a:prstGeom>
                <a:noFill/>
                <a:ln w="9360">
                  <a:solidFill>
                    <a:srgbClr val="000000"/>
                  </a:solidFill>
                  <a:miter lim="800000"/>
                  <a:headEnd/>
                  <a:tailEnd/>
                </a:ln>
              </p:spPr>
              <p:txBody>
                <a:bodyPr/>
                <a:lstStyle/>
                <a:p>
                  <a:endParaRPr lang="en-GB"/>
                </a:p>
              </p:txBody>
            </p:sp>
            <p:sp>
              <p:nvSpPr>
                <p:cNvPr id="60181" name="Line 150"/>
                <p:cNvSpPr>
                  <a:spLocks noChangeShapeType="1"/>
                </p:cNvSpPr>
                <p:nvPr/>
              </p:nvSpPr>
              <p:spPr bwMode="auto">
                <a:xfrm flipV="1">
                  <a:off x="2480" y="2875"/>
                  <a:ext cx="0" cy="18"/>
                </a:xfrm>
                <a:prstGeom prst="line">
                  <a:avLst/>
                </a:prstGeom>
                <a:noFill/>
                <a:ln w="9360">
                  <a:solidFill>
                    <a:srgbClr val="000000"/>
                  </a:solidFill>
                  <a:miter lim="800000"/>
                  <a:headEnd/>
                  <a:tailEnd/>
                </a:ln>
              </p:spPr>
              <p:txBody>
                <a:bodyPr/>
                <a:lstStyle/>
                <a:p>
                  <a:endParaRPr lang="en-GB"/>
                </a:p>
              </p:txBody>
            </p:sp>
            <p:sp>
              <p:nvSpPr>
                <p:cNvPr id="60182" name="Line 151"/>
                <p:cNvSpPr>
                  <a:spLocks noChangeShapeType="1"/>
                </p:cNvSpPr>
                <p:nvPr/>
              </p:nvSpPr>
              <p:spPr bwMode="auto">
                <a:xfrm flipV="1">
                  <a:off x="2510" y="2875"/>
                  <a:ext cx="0" cy="18"/>
                </a:xfrm>
                <a:prstGeom prst="line">
                  <a:avLst/>
                </a:prstGeom>
                <a:noFill/>
                <a:ln w="9360">
                  <a:solidFill>
                    <a:srgbClr val="000000"/>
                  </a:solidFill>
                  <a:miter lim="800000"/>
                  <a:headEnd/>
                  <a:tailEnd/>
                </a:ln>
              </p:spPr>
              <p:txBody>
                <a:bodyPr/>
                <a:lstStyle/>
                <a:p>
                  <a:endParaRPr lang="en-GB"/>
                </a:p>
              </p:txBody>
            </p:sp>
            <p:grpSp>
              <p:nvGrpSpPr>
                <p:cNvPr id="59380" name="Group 152"/>
                <p:cNvGrpSpPr>
                  <a:grpSpLocks/>
                </p:cNvGrpSpPr>
                <p:nvPr/>
              </p:nvGrpSpPr>
              <p:grpSpPr bwMode="auto">
                <a:xfrm>
                  <a:off x="2498" y="2718"/>
                  <a:ext cx="25" cy="164"/>
                  <a:chOff x="2498" y="2718"/>
                  <a:chExt cx="25" cy="164"/>
                </a:xfrm>
              </p:grpSpPr>
              <p:sp>
                <p:nvSpPr>
                  <p:cNvPr id="60204" name="Line 153"/>
                  <p:cNvSpPr>
                    <a:spLocks noChangeShapeType="1"/>
                  </p:cNvSpPr>
                  <p:nvPr/>
                </p:nvSpPr>
                <p:spPr bwMode="auto">
                  <a:xfrm flipV="1">
                    <a:off x="2510" y="2865"/>
                    <a:ext cx="9" cy="18"/>
                  </a:xfrm>
                  <a:prstGeom prst="line">
                    <a:avLst/>
                  </a:prstGeom>
                  <a:noFill/>
                  <a:ln w="9360">
                    <a:solidFill>
                      <a:srgbClr val="000000"/>
                    </a:solidFill>
                    <a:miter lim="800000"/>
                    <a:headEnd/>
                    <a:tailEnd/>
                  </a:ln>
                </p:spPr>
                <p:txBody>
                  <a:bodyPr/>
                  <a:lstStyle/>
                  <a:p>
                    <a:endParaRPr lang="en-GB"/>
                  </a:p>
                </p:txBody>
              </p:sp>
              <p:grpSp>
                <p:nvGrpSpPr>
                  <p:cNvPr id="59381" name="Group 154"/>
                  <p:cNvGrpSpPr>
                    <a:grpSpLocks/>
                  </p:cNvGrpSpPr>
                  <p:nvPr/>
                </p:nvGrpSpPr>
                <p:grpSpPr bwMode="auto">
                  <a:xfrm>
                    <a:off x="2498" y="2843"/>
                    <a:ext cx="25" cy="30"/>
                    <a:chOff x="2498" y="2843"/>
                    <a:chExt cx="25" cy="30"/>
                  </a:xfrm>
                </p:grpSpPr>
                <p:sp>
                  <p:nvSpPr>
                    <p:cNvPr id="60221" name="Line 155"/>
                    <p:cNvSpPr>
                      <a:spLocks noChangeShapeType="1"/>
                    </p:cNvSpPr>
                    <p:nvPr/>
                  </p:nvSpPr>
                  <p:spPr bwMode="auto">
                    <a:xfrm flipH="1" flipV="1">
                      <a:off x="2497" y="2855"/>
                      <a:ext cx="27" cy="19"/>
                    </a:xfrm>
                    <a:prstGeom prst="line">
                      <a:avLst/>
                    </a:prstGeom>
                    <a:noFill/>
                    <a:ln w="9360">
                      <a:solidFill>
                        <a:srgbClr val="000000"/>
                      </a:solidFill>
                      <a:miter lim="800000"/>
                      <a:headEnd/>
                      <a:tailEnd/>
                    </a:ln>
                  </p:spPr>
                  <p:txBody>
                    <a:bodyPr/>
                    <a:lstStyle/>
                    <a:p>
                      <a:endParaRPr lang="en-GB"/>
                    </a:p>
                  </p:txBody>
                </p:sp>
                <p:sp>
                  <p:nvSpPr>
                    <p:cNvPr id="60222" name="Line 156"/>
                    <p:cNvSpPr>
                      <a:spLocks noChangeShapeType="1"/>
                    </p:cNvSpPr>
                    <p:nvPr/>
                  </p:nvSpPr>
                  <p:spPr bwMode="auto">
                    <a:xfrm flipV="1">
                      <a:off x="2504" y="2843"/>
                      <a:ext cx="16" cy="22"/>
                    </a:xfrm>
                    <a:prstGeom prst="line">
                      <a:avLst/>
                    </a:prstGeom>
                    <a:noFill/>
                    <a:ln w="9360">
                      <a:solidFill>
                        <a:srgbClr val="000000"/>
                      </a:solidFill>
                      <a:miter lim="800000"/>
                      <a:headEnd/>
                      <a:tailEnd/>
                    </a:ln>
                  </p:spPr>
                  <p:txBody>
                    <a:bodyPr/>
                    <a:lstStyle/>
                    <a:p>
                      <a:endParaRPr lang="en-GB"/>
                    </a:p>
                  </p:txBody>
                </p:sp>
              </p:grpSp>
              <p:grpSp>
                <p:nvGrpSpPr>
                  <p:cNvPr id="59382" name="Group 157"/>
                  <p:cNvGrpSpPr>
                    <a:grpSpLocks/>
                  </p:cNvGrpSpPr>
                  <p:nvPr/>
                </p:nvGrpSpPr>
                <p:grpSpPr bwMode="auto">
                  <a:xfrm>
                    <a:off x="2498" y="2817"/>
                    <a:ext cx="25" cy="31"/>
                    <a:chOff x="2498" y="2817"/>
                    <a:chExt cx="25" cy="31"/>
                  </a:xfrm>
                </p:grpSpPr>
                <p:sp>
                  <p:nvSpPr>
                    <p:cNvPr id="60219" name="Line 158"/>
                    <p:cNvSpPr>
                      <a:spLocks noChangeShapeType="1"/>
                    </p:cNvSpPr>
                    <p:nvPr/>
                  </p:nvSpPr>
                  <p:spPr bwMode="auto">
                    <a:xfrm flipH="1" flipV="1">
                      <a:off x="2497" y="2829"/>
                      <a:ext cx="27" cy="20"/>
                    </a:xfrm>
                    <a:prstGeom prst="line">
                      <a:avLst/>
                    </a:prstGeom>
                    <a:noFill/>
                    <a:ln w="9360">
                      <a:solidFill>
                        <a:srgbClr val="000000"/>
                      </a:solidFill>
                      <a:miter lim="800000"/>
                      <a:headEnd/>
                      <a:tailEnd/>
                    </a:ln>
                  </p:spPr>
                  <p:txBody>
                    <a:bodyPr/>
                    <a:lstStyle/>
                    <a:p>
                      <a:endParaRPr lang="en-GB"/>
                    </a:p>
                  </p:txBody>
                </p:sp>
                <p:sp>
                  <p:nvSpPr>
                    <p:cNvPr id="60220" name="Line 159"/>
                    <p:cNvSpPr>
                      <a:spLocks noChangeShapeType="1"/>
                    </p:cNvSpPr>
                    <p:nvPr/>
                  </p:nvSpPr>
                  <p:spPr bwMode="auto">
                    <a:xfrm flipV="1">
                      <a:off x="2504" y="2816"/>
                      <a:ext cx="16" cy="22"/>
                    </a:xfrm>
                    <a:prstGeom prst="line">
                      <a:avLst/>
                    </a:prstGeom>
                    <a:noFill/>
                    <a:ln w="9360">
                      <a:solidFill>
                        <a:srgbClr val="000000"/>
                      </a:solidFill>
                      <a:miter lim="800000"/>
                      <a:headEnd/>
                      <a:tailEnd/>
                    </a:ln>
                  </p:spPr>
                  <p:txBody>
                    <a:bodyPr/>
                    <a:lstStyle/>
                    <a:p>
                      <a:endParaRPr lang="en-GB"/>
                    </a:p>
                  </p:txBody>
                </p:sp>
              </p:grpSp>
              <p:grpSp>
                <p:nvGrpSpPr>
                  <p:cNvPr id="59400" name="Group 160"/>
                  <p:cNvGrpSpPr>
                    <a:grpSpLocks/>
                  </p:cNvGrpSpPr>
                  <p:nvPr/>
                </p:nvGrpSpPr>
                <p:grpSpPr bwMode="auto">
                  <a:xfrm>
                    <a:off x="2498" y="2793"/>
                    <a:ext cx="25" cy="30"/>
                    <a:chOff x="2498" y="2793"/>
                    <a:chExt cx="25" cy="30"/>
                  </a:xfrm>
                </p:grpSpPr>
                <p:sp>
                  <p:nvSpPr>
                    <p:cNvPr id="60217" name="Line 161"/>
                    <p:cNvSpPr>
                      <a:spLocks noChangeShapeType="1"/>
                    </p:cNvSpPr>
                    <p:nvPr/>
                  </p:nvSpPr>
                  <p:spPr bwMode="auto">
                    <a:xfrm flipH="1" flipV="1">
                      <a:off x="2497" y="2805"/>
                      <a:ext cx="27" cy="19"/>
                    </a:xfrm>
                    <a:prstGeom prst="line">
                      <a:avLst/>
                    </a:prstGeom>
                    <a:noFill/>
                    <a:ln w="9360">
                      <a:solidFill>
                        <a:srgbClr val="000000"/>
                      </a:solidFill>
                      <a:miter lim="800000"/>
                      <a:headEnd/>
                      <a:tailEnd/>
                    </a:ln>
                  </p:spPr>
                  <p:txBody>
                    <a:bodyPr/>
                    <a:lstStyle/>
                    <a:p>
                      <a:endParaRPr lang="en-GB"/>
                    </a:p>
                  </p:txBody>
                </p:sp>
                <p:sp>
                  <p:nvSpPr>
                    <p:cNvPr id="60218" name="Line 162"/>
                    <p:cNvSpPr>
                      <a:spLocks noChangeShapeType="1"/>
                    </p:cNvSpPr>
                    <p:nvPr/>
                  </p:nvSpPr>
                  <p:spPr bwMode="auto">
                    <a:xfrm flipV="1">
                      <a:off x="2504" y="2792"/>
                      <a:ext cx="16" cy="22"/>
                    </a:xfrm>
                    <a:prstGeom prst="line">
                      <a:avLst/>
                    </a:prstGeom>
                    <a:noFill/>
                    <a:ln w="9360">
                      <a:solidFill>
                        <a:srgbClr val="000000"/>
                      </a:solidFill>
                      <a:miter lim="800000"/>
                      <a:headEnd/>
                      <a:tailEnd/>
                    </a:ln>
                  </p:spPr>
                  <p:txBody>
                    <a:bodyPr/>
                    <a:lstStyle/>
                    <a:p>
                      <a:endParaRPr lang="en-GB"/>
                    </a:p>
                  </p:txBody>
                </p:sp>
              </p:grpSp>
              <p:grpSp>
                <p:nvGrpSpPr>
                  <p:cNvPr id="59401" name="Group 163"/>
                  <p:cNvGrpSpPr>
                    <a:grpSpLocks/>
                  </p:cNvGrpSpPr>
                  <p:nvPr/>
                </p:nvGrpSpPr>
                <p:grpSpPr bwMode="auto">
                  <a:xfrm>
                    <a:off x="2498" y="2767"/>
                    <a:ext cx="25" cy="31"/>
                    <a:chOff x="2498" y="2767"/>
                    <a:chExt cx="25" cy="31"/>
                  </a:xfrm>
                </p:grpSpPr>
                <p:sp>
                  <p:nvSpPr>
                    <p:cNvPr id="60215" name="Line 164"/>
                    <p:cNvSpPr>
                      <a:spLocks noChangeShapeType="1"/>
                    </p:cNvSpPr>
                    <p:nvPr/>
                  </p:nvSpPr>
                  <p:spPr bwMode="auto">
                    <a:xfrm flipH="1" flipV="1">
                      <a:off x="2497" y="2780"/>
                      <a:ext cx="27" cy="20"/>
                    </a:xfrm>
                    <a:prstGeom prst="line">
                      <a:avLst/>
                    </a:prstGeom>
                    <a:noFill/>
                    <a:ln w="9360">
                      <a:solidFill>
                        <a:srgbClr val="000000"/>
                      </a:solidFill>
                      <a:miter lim="800000"/>
                      <a:headEnd/>
                      <a:tailEnd/>
                    </a:ln>
                  </p:spPr>
                  <p:txBody>
                    <a:bodyPr/>
                    <a:lstStyle/>
                    <a:p>
                      <a:endParaRPr lang="en-GB"/>
                    </a:p>
                  </p:txBody>
                </p:sp>
                <p:sp>
                  <p:nvSpPr>
                    <p:cNvPr id="60216" name="Line 165"/>
                    <p:cNvSpPr>
                      <a:spLocks noChangeShapeType="1"/>
                    </p:cNvSpPr>
                    <p:nvPr/>
                  </p:nvSpPr>
                  <p:spPr bwMode="auto">
                    <a:xfrm flipV="1">
                      <a:off x="2504" y="2767"/>
                      <a:ext cx="16" cy="22"/>
                    </a:xfrm>
                    <a:prstGeom prst="line">
                      <a:avLst/>
                    </a:prstGeom>
                    <a:noFill/>
                    <a:ln w="9360">
                      <a:solidFill>
                        <a:srgbClr val="000000"/>
                      </a:solidFill>
                      <a:miter lim="800000"/>
                      <a:headEnd/>
                      <a:tailEnd/>
                    </a:ln>
                  </p:spPr>
                  <p:txBody>
                    <a:bodyPr/>
                    <a:lstStyle/>
                    <a:p>
                      <a:endParaRPr lang="en-GB"/>
                    </a:p>
                  </p:txBody>
                </p:sp>
              </p:grpSp>
              <p:grpSp>
                <p:nvGrpSpPr>
                  <p:cNvPr id="59403" name="Group 166"/>
                  <p:cNvGrpSpPr>
                    <a:grpSpLocks/>
                  </p:cNvGrpSpPr>
                  <p:nvPr/>
                </p:nvGrpSpPr>
                <p:grpSpPr bwMode="auto">
                  <a:xfrm>
                    <a:off x="2498" y="2743"/>
                    <a:ext cx="25" cy="30"/>
                    <a:chOff x="2498" y="2743"/>
                    <a:chExt cx="25" cy="30"/>
                  </a:xfrm>
                </p:grpSpPr>
                <p:sp>
                  <p:nvSpPr>
                    <p:cNvPr id="60213" name="Line 167"/>
                    <p:cNvSpPr>
                      <a:spLocks noChangeShapeType="1"/>
                    </p:cNvSpPr>
                    <p:nvPr/>
                  </p:nvSpPr>
                  <p:spPr bwMode="auto">
                    <a:xfrm flipH="1" flipV="1">
                      <a:off x="2497" y="2755"/>
                      <a:ext cx="27" cy="19"/>
                    </a:xfrm>
                    <a:prstGeom prst="line">
                      <a:avLst/>
                    </a:prstGeom>
                    <a:noFill/>
                    <a:ln w="9360">
                      <a:solidFill>
                        <a:srgbClr val="000000"/>
                      </a:solidFill>
                      <a:miter lim="800000"/>
                      <a:headEnd/>
                      <a:tailEnd/>
                    </a:ln>
                  </p:spPr>
                  <p:txBody>
                    <a:bodyPr/>
                    <a:lstStyle/>
                    <a:p>
                      <a:endParaRPr lang="en-GB"/>
                    </a:p>
                  </p:txBody>
                </p:sp>
                <p:sp>
                  <p:nvSpPr>
                    <p:cNvPr id="60214" name="Line 168"/>
                    <p:cNvSpPr>
                      <a:spLocks noChangeShapeType="1"/>
                    </p:cNvSpPr>
                    <p:nvPr/>
                  </p:nvSpPr>
                  <p:spPr bwMode="auto">
                    <a:xfrm flipV="1">
                      <a:off x="2504" y="2742"/>
                      <a:ext cx="16" cy="22"/>
                    </a:xfrm>
                    <a:prstGeom prst="line">
                      <a:avLst/>
                    </a:prstGeom>
                    <a:noFill/>
                    <a:ln w="9360">
                      <a:solidFill>
                        <a:srgbClr val="000000"/>
                      </a:solidFill>
                      <a:miter lim="800000"/>
                      <a:headEnd/>
                      <a:tailEnd/>
                    </a:ln>
                  </p:spPr>
                  <p:txBody>
                    <a:bodyPr/>
                    <a:lstStyle/>
                    <a:p>
                      <a:endParaRPr lang="en-GB"/>
                    </a:p>
                  </p:txBody>
                </p:sp>
              </p:grpSp>
              <p:grpSp>
                <p:nvGrpSpPr>
                  <p:cNvPr id="59404" name="Group 169"/>
                  <p:cNvGrpSpPr>
                    <a:grpSpLocks/>
                  </p:cNvGrpSpPr>
                  <p:nvPr/>
                </p:nvGrpSpPr>
                <p:grpSpPr bwMode="auto">
                  <a:xfrm>
                    <a:off x="2498" y="2718"/>
                    <a:ext cx="25" cy="30"/>
                    <a:chOff x="2498" y="2718"/>
                    <a:chExt cx="25" cy="30"/>
                  </a:xfrm>
                </p:grpSpPr>
                <p:sp>
                  <p:nvSpPr>
                    <p:cNvPr id="60211" name="Line 170"/>
                    <p:cNvSpPr>
                      <a:spLocks noChangeShapeType="1"/>
                    </p:cNvSpPr>
                    <p:nvPr/>
                  </p:nvSpPr>
                  <p:spPr bwMode="auto">
                    <a:xfrm flipH="1" flipV="1">
                      <a:off x="2497" y="2730"/>
                      <a:ext cx="27" cy="19"/>
                    </a:xfrm>
                    <a:prstGeom prst="line">
                      <a:avLst/>
                    </a:prstGeom>
                    <a:noFill/>
                    <a:ln w="9360">
                      <a:solidFill>
                        <a:srgbClr val="000000"/>
                      </a:solidFill>
                      <a:miter lim="800000"/>
                      <a:headEnd/>
                      <a:tailEnd/>
                    </a:ln>
                  </p:spPr>
                  <p:txBody>
                    <a:bodyPr/>
                    <a:lstStyle/>
                    <a:p>
                      <a:endParaRPr lang="en-GB"/>
                    </a:p>
                  </p:txBody>
                </p:sp>
                <p:sp>
                  <p:nvSpPr>
                    <p:cNvPr id="60212" name="Line 171"/>
                    <p:cNvSpPr>
                      <a:spLocks noChangeShapeType="1"/>
                    </p:cNvSpPr>
                    <p:nvPr/>
                  </p:nvSpPr>
                  <p:spPr bwMode="auto">
                    <a:xfrm flipV="1">
                      <a:off x="2504" y="2717"/>
                      <a:ext cx="16" cy="22"/>
                    </a:xfrm>
                    <a:prstGeom prst="line">
                      <a:avLst/>
                    </a:prstGeom>
                    <a:noFill/>
                    <a:ln w="9360">
                      <a:solidFill>
                        <a:srgbClr val="000000"/>
                      </a:solidFill>
                      <a:miter lim="800000"/>
                      <a:headEnd/>
                      <a:tailEnd/>
                    </a:ln>
                  </p:spPr>
                  <p:txBody>
                    <a:bodyPr/>
                    <a:lstStyle/>
                    <a:p>
                      <a:endParaRPr lang="en-GB"/>
                    </a:p>
                  </p:txBody>
                </p:sp>
              </p:grpSp>
            </p:grpSp>
            <p:grpSp>
              <p:nvGrpSpPr>
                <p:cNvPr id="59405" name="Group 172"/>
                <p:cNvGrpSpPr>
                  <a:grpSpLocks/>
                </p:cNvGrpSpPr>
                <p:nvPr/>
              </p:nvGrpSpPr>
              <p:grpSpPr bwMode="auto">
                <a:xfrm>
                  <a:off x="2468" y="2718"/>
                  <a:ext cx="25" cy="164"/>
                  <a:chOff x="2468" y="2718"/>
                  <a:chExt cx="25" cy="164"/>
                </a:xfrm>
              </p:grpSpPr>
              <p:sp>
                <p:nvSpPr>
                  <p:cNvPr id="60185" name="Line 173"/>
                  <p:cNvSpPr>
                    <a:spLocks noChangeShapeType="1"/>
                  </p:cNvSpPr>
                  <p:nvPr/>
                </p:nvSpPr>
                <p:spPr bwMode="auto">
                  <a:xfrm flipV="1">
                    <a:off x="2480" y="2865"/>
                    <a:ext cx="9" cy="18"/>
                  </a:xfrm>
                  <a:prstGeom prst="line">
                    <a:avLst/>
                  </a:prstGeom>
                  <a:noFill/>
                  <a:ln w="9360">
                    <a:solidFill>
                      <a:srgbClr val="000000"/>
                    </a:solidFill>
                    <a:miter lim="800000"/>
                    <a:headEnd/>
                    <a:tailEnd/>
                  </a:ln>
                </p:spPr>
                <p:txBody>
                  <a:bodyPr/>
                  <a:lstStyle/>
                  <a:p>
                    <a:endParaRPr lang="en-GB"/>
                  </a:p>
                </p:txBody>
              </p:sp>
              <p:grpSp>
                <p:nvGrpSpPr>
                  <p:cNvPr id="59406" name="Group 174"/>
                  <p:cNvGrpSpPr>
                    <a:grpSpLocks/>
                  </p:cNvGrpSpPr>
                  <p:nvPr/>
                </p:nvGrpSpPr>
                <p:grpSpPr bwMode="auto">
                  <a:xfrm>
                    <a:off x="2468" y="2843"/>
                    <a:ext cx="25" cy="30"/>
                    <a:chOff x="2468" y="2843"/>
                    <a:chExt cx="25" cy="30"/>
                  </a:xfrm>
                </p:grpSpPr>
                <p:sp>
                  <p:nvSpPr>
                    <p:cNvPr id="60202" name="Line 175"/>
                    <p:cNvSpPr>
                      <a:spLocks noChangeShapeType="1"/>
                    </p:cNvSpPr>
                    <p:nvPr/>
                  </p:nvSpPr>
                  <p:spPr bwMode="auto">
                    <a:xfrm flipH="1" flipV="1">
                      <a:off x="2467" y="2855"/>
                      <a:ext cx="27" cy="19"/>
                    </a:xfrm>
                    <a:prstGeom prst="line">
                      <a:avLst/>
                    </a:prstGeom>
                    <a:noFill/>
                    <a:ln w="9360">
                      <a:solidFill>
                        <a:srgbClr val="000000"/>
                      </a:solidFill>
                      <a:miter lim="800000"/>
                      <a:headEnd/>
                      <a:tailEnd/>
                    </a:ln>
                  </p:spPr>
                  <p:txBody>
                    <a:bodyPr/>
                    <a:lstStyle/>
                    <a:p>
                      <a:endParaRPr lang="en-GB"/>
                    </a:p>
                  </p:txBody>
                </p:sp>
                <p:sp>
                  <p:nvSpPr>
                    <p:cNvPr id="60203" name="Line 176"/>
                    <p:cNvSpPr>
                      <a:spLocks noChangeShapeType="1"/>
                    </p:cNvSpPr>
                    <p:nvPr/>
                  </p:nvSpPr>
                  <p:spPr bwMode="auto">
                    <a:xfrm flipV="1">
                      <a:off x="2472" y="2843"/>
                      <a:ext cx="16" cy="22"/>
                    </a:xfrm>
                    <a:prstGeom prst="line">
                      <a:avLst/>
                    </a:prstGeom>
                    <a:noFill/>
                    <a:ln w="9360">
                      <a:solidFill>
                        <a:srgbClr val="000000"/>
                      </a:solidFill>
                      <a:miter lim="800000"/>
                      <a:headEnd/>
                      <a:tailEnd/>
                    </a:ln>
                  </p:spPr>
                  <p:txBody>
                    <a:bodyPr/>
                    <a:lstStyle/>
                    <a:p>
                      <a:endParaRPr lang="en-GB"/>
                    </a:p>
                  </p:txBody>
                </p:sp>
              </p:grpSp>
              <p:grpSp>
                <p:nvGrpSpPr>
                  <p:cNvPr id="59407" name="Group 177"/>
                  <p:cNvGrpSpPr>
                    <a:grpSpLocks/>
                  </p:cNvGrpSpPr>
                  <p:nvPr/>
                </p:nvGrpSpPr>
                <p:grpSpPr bwMode="auto">
                  <a:xfrm>
                    <a:off x="2468" y="2817"/>
                    <a:ext cx="25" cy="31"/>
                    <a:chOff x="2468" y="2817"/>
                    <a:chExt cx="25" cy="31"/>
                  </a:xfrm>
                </p:grpSpPr>
                <p:sp>
                  <p:nvSpPr>
                    <p:cNvPr id="60200" name="Line 178"/>
                    <p:cNvSpPr>
                      <a:spLocks noChangeShapeType="1"/>
                    </p:cNvSpPr>
                    <p:nvPr/>
                  </p:nvSpPr>
                  <p:spPr bwMode="auto">
                    <a:xfrm flipH="1" flipV="1">
                      <a:off x="2467" y="2829"/>
                      <a:ext cx="27" cy="20"/>
                    </a:xfrm>
                    <a:prstGeom prst="line">
                      <a:avLst/>
                    </a:prstGeom>
                    <a:noFill/>
                    <a:ln w="9360">
                      <a:solidFill>
                        <a:srgbClr val="000000"/>
                      </a:solidFill>
                      <a:miter lim="800000"/>
                      <a:headEnd/>
                      <a:tailEnd/>
                    </a:ln>
                  </p:spPr>
                  <p:txBody>
                    <a:bodyPr/>
                    <a:lstStyle/>
                    <a:p>
                      <a:endParaRPr lang="en-GB"/>
                    </a:p>
                  </p:txBody>
                </p:sp>
                <p:sp>
                  <p:nvSpPr>
                    <p:cNvPr id="60201" name="Line 179"/>
                    <p:cNvSpPr>
                      <a:spLocks noChangeShapeType="1"/>
                    </p:cNvSpPr>
                    <p:nvPr/>
                  </p:nvSpPr>
                  <p:spPr bwMode="auto">
                    <a:xfrm flipV="1">
                      <a:off x="2472" y="2816"/>
                      <a:ext cx="16" cy="22"/>
                    </a:xfrm>
                    <a:prstGeom prst="line">
                      <a:avLst/>
                    </a:prstGeom>
                    <a:noFill/>
                    <a:ln w="9360">
                      <a:solidFill>
                        <a:srgbClr val="000000"/>
                      </a:solidFill>
                      <a:miter lim="800000"/>
                      <a:headEnd/>
                      <a:tailEnd/>
                    </a:ln>
                  </p:spPr>
                  <p:txBody>
                    <a:bodyPr/>
                    <a:lstStyle/>
                    <a:p>
                      <a:endParaRPr lang="en-GB"/>
                    </a:p>
                  </p:txBody>
                </p:sp>
              </p:grpSp>
              <p:grpSp>
                <p:nvGrpSpPr>
                  <p:cNvPr id="59408" name="Group 180"/>
                  <p:cNvGrpSpPr>
                    <a:grpSpLocks/>
                  </p:cNvGrpSpPr>
                  <p:nvPr/>
                </p:nvGrpSpPr>
                <p:grpSpPr bwMode="auto">
                  <a:xfrm>
                    <a:off x="2468" y="2793"/>
                    <a:ext cx="25" cy="30"/>
                    <a:chOff x="2468" y="2793"/>
                    <a:chExt cx="25" cy="30"/>
                  </a:xfrm>
                </p:grpSpPr>
                <p:sp>
                  <p:nvSpPr>
                    <p:cNvPr id="60198" name="Line 181"/>
                    <p:cNvSpPr>
                      <a:spLocks noChangeShapeType="1"/>
                    </p:cNvSpPr>
                    <p:nvPr/>
                  </p:nvSpPr>
                  <p:spPr bwMode="auto">
                    <a:xfrm flipH="1" flipV="1">
                      <a:off x="2467" y="2805"/>
                      <a:ext cx="27" cy="19"/>
                    </a:xfrm>
                    <a:prstGeom prst="line">
                      <a:avLst/>
                    </a:prstGeom>
                    <a:noFill/>
                    <a:ln w="9360">
                      <a:solidFill>
                        <a:srgbClr val="000000"/>
                      </a:solidFill>
                      <a:miter lim="800000"/>
                      <a:headEnd/>
                      <a:tailEnd/>
                    </a:ln>
                  </p:spPr>
                  <p:txBody>
                    <a:bodyPr/>
                    <a:lstStyle/>
                    <a:p>
                      <a:endParaRPr lang="en-GB"/>
                    </a:p>
                  </p:txBody>
                </p:sp>
                <p:sp>
                  <p:nvSpPr>
                    <p:cNvPr id="60199" name="Line 182"/>
                    <p:cNvSpPr>
                      <a:spLocks noChangeShapeType="1"/>
                    </p:cNvSpPr>
                    <p:nvPr/>
                  </p:nvSpPr>
                  <p:spPr bwMode="auto">
                    <a:xfrm flipV="1">
                      <a:off x="2472" y="2792"/>
                      <a:ext cx="16" cy="22"/>
                    </a:xfrm>
                    <a:prstGeom prst="line">
                      <a:avLst/>
                    </a:prstGeom>
                    <a:noFill/>
                    <a:ln w="9360">
                      <a:solidFill>
                        <a:srgbClr val="000000"/>
                      </a:solidFill>
                      <a:miter lim="800000"/>
                      <a:headEnd/>
                      <a:tailEnd/>
                    </a:ln>
                  </p:spPr>
                  <p:txBody>
                    <a:bodyPr/>
                    <a:lstStyle/>
                    <a:p>
                      <a:endParaRPr lang="en-GB"/>
                    </a:p>
                  </p:txBody>
                </p:sp>
              </p:grpSp>
              <p:grpSp>
                <p:nvGrpSpPr>
                  <p:cNvPr id="59422" name="Group 183"/>
                  <p:cNvGrpSpPr>
                    <a:grpSpLocks/>
                  </p:cNvGrpSpPr>
                  <p:nvPr/>
                </p:nvGrpSpPr>
                <p:grpSpPr bwMode="auto">
                  <a:xfrm>
                    <a:off x="2468" y="2767"/>
                    <a:ext cx="25" cy="31"/>
                    <a:chOff x="2468" y="2767"/>
                    <a:chExt cx="25" cy="31"/>
                  </a:xfrm>
                </p:grpSpPr>
                <p:sp>
                  <p:nvSpPr>
                    <p:cNvPr id="60196" name="Line 184"/>
                    <p:cNvSpPr>
                      <a:spLocks noChangeShapeType="1"/>
                    </p:cNvSpPr>
                    <p:nvPr/>
                  </p:nvSpPr>
                  <p:spPr bwMode="auto">
                    <a:xfrm flipH="1" flipV="1">
                      <a:off x="2467" y="2780"/>
                      <a:ext cx="27" cy="20"/>
                    </a:xfrm>
                    <a:prstGeom prst="line">
                      <a:avLst/>
                    </a:prstGeom>
                    <a:noFill/>
                    <a:ln w="9360">
                      <a:solidFill>
                        <a:srgbClr val="000000"/>
                      </a:solidFill>
                      <a:miter lim="800000"/>
                      <a:headEnd/>
                      <a:tailEnd/>
                    </a:ln>
                  </p:spPr>
                  <p:txBody>
                    <a:bodyPr/>
                    <a:lstStyle/>
                    <a:p>
                      <a:endParaRPr lang="en-GB"/>
                    </a:p>
                  </p:txBody>
                </p:sp>
                <p:sp>
                  <p:nvSpPr>
                    <p:cNvPr id="60197" name="Line 185"/>
                    <p:cNvSpPr>
                      <a:spLocks noChangeShapeType="1"/>
                    </p:cNvSpPr>
                    <p:nvPr/>
                  </p:nvSpPr>
                  <p:spPr bwMode="auto">
                    <a:xfrm flipV="1">
                      <a:off x="2472" y="2767"/>
                      <a:ext cx="16" cy="22"/>
                    </a:xfrm>
                    <a:prstGeom prst="line">
                      <a:avLst/>
                    </a:prstGeom>
                    <a:noFill/>
                    <a:ln w="9360">
                      <a:solidFill>
                        <a:srgbClr val="000000"/>
                      </a:solidFill>
                      <a:miter lim="800000"/>
                      <a:headEnd/>
                      <a:tailEnd/>
                    </a:ln>
                  </p:spPr>
                  <p:txBody>
                    <a:bodyPr/>
                    <a:lstStyle/>
                    <a:p>
                      <a:endParaRPr lang="en-GB"/>
                    </a:p>
                  </p:txBody>
                </p:sp>
              </p:grpSp>
              <p:grpSp>
                <p:nvGrpSpPr>
                  <p:cNvPr id="59423" name="Group 186"/>
                  <p:cNvGrpSpPr>
                    <a:grpSpLocks/>
                  </p:cNvGrpSpPr>
                  <p:nvPr/>
                </p:nvGrpSpPr>
                <p:grpSpPr bwMode="auto">
                  <a:xfrm>
                    <a:off x="2468" y="2743"/>
                    <a:ext cx="25" cy="30"/>
                    <a:chOff x="2468" y="2743"/>
                    <a:chExt cx="25" cy="30"/>
                  </a:xfrm>
                </p:grpSpPr>
                <p:sp>
                  <p:nvSpPr>
                    <p:cNvPr id="60194" name="Line 187"/>
                    <p:cNvSpPr>
                      <a:spLocks noChangeShapeType="1"/>
                    </p:cNvSpPr>
                    <p:nvPr/>
                  </p:nvSpPr>
                  <p:spPr bwMode="auto">
                    <a:xfrm flipH="1" flipV="1">
                      <a:off x="2467" y="2755"/>
                      <a:ext cx="27" cy="19"/>
                    </a:xfrm>
                    <a:prstGeom prst="line">
                      <a:avLst/>
                    </a:prstGeom>
                    <a:noFill/>
                    <a:ln w="9360">
                      <a:solidFill>
                        <a:srgbClr val="000000"/>
                      </a:solidFill>
                      <a:miter lim="800000"/>
                      <a:headEnd/>
                      <a:tailEnd/>
                    </a:ln>
                  </p:spPr>
                  <p:txBody>
                    <a:bodyPr/>
                    <a:lstStyle/>
                    <a:p>
                      <a:endParaRPr lang="en-GB"/>
                    </a:p>
                  </p:txBody>
                </p:sp>
                <p:sp>
                  <p:nvSpPr>
                    <p:cNvPr id="60195" name="Line 188"/>
                    <p:cNvSpPr>
                      <a:spLocks noChangeShapeType="1"/>
                    </p:cNvSpPr>
                    <p:nvPr/>
                  </p:nvSpPr>
                  <p:spPr bwMode="auto">
                    <a:xfrm flipV="1">
                      <a:off x="2472" y="2742"/>
                      <a:ext cx="16" cy="22"/>
                    </a:xfrm>
                    <a:prstGeom prst="line">
                      <a:avLst/>
                    </a:prstGeom>
                    <a:noFill/>
                    <a:ln w="9360">
                      <a:solidFill>
                        <a:srgbClr val="000000"/>
                      </a:solidFill>
                      <a:miter lim="800000"/>
                      <a:headEnd/>
                      <a:tailEnd/>
                    </a:ln>
                  </p:spPr>
                  <p:txBody>
                    <a:bodyPr/>
                    <a:lstStyle/>
                    <a:p>
                      <a:endParaRPr lang="en-GB"/>
                    </a:p>
                  </p:txBody>
                </p:sp>
              </p:grpSp>
              <p:grpSp>
                <p:nvGrpSpPr>
                  <p:cNvPr id="59424" name="Group 189"/>
                  <p:cNvGrpSpPr>
                    <a:grpSpLocks/>
                  </p:cNvGrpSpPr>
                  <p:nvPr/>
                </p:nvGrpSpPr>
                <p:grpSpPr bwMode="auto">
                  <a:xfrm>
                    <a:off x="2468" y="2718"/>
                    <a:ext cx="25" cy="30"/>
                    <a:chOff x="2468" y="2718"/>
                    <a:chExt cx="25" cy="30"/>
                  </a:xfrm>
                </p:grpSpPr>
                <p:sp>
                  <p:nvSpPr>
                    <p:cNvPr id="60192" name="Line 190"/>
                    <p:cNvSpPr>
                      <a:spLocks noChangeShapeType="1"/>
                    </p:cNvSpPr>
                    <p:nvPr/>
                  </p:nvSpPr>
                  <p:spPr bwMode="auto">
                    <a:xfrm flipH="1" flipV="1">
                      <a:off x="2467" y="2730"/>
                      <a:ext cx="27" cy="19"/>
                    </a:xfrm>
                    <a:prstGeom prst="line">
                      <a:avLst/>
                    </a:prstGeom>
                    <a:noFill/>
                    <a:ln w="9360">
                      <a:solidFill>
                        <a:srgbClr val="000000"/>
                      </a:solidFill>
                      <a:miter lim="800000"/>
                      <a:headEnd/>
                      <a:tailEnd/>
                    </a:ln>
                  </p:spPr>
                  <p:txBody>
                    <a:bodyPr/>
                    <a:lstStyle/>
                    <a:p>
                      <a:endParaRPr lang="en-GB"/>
                    </a:p>
                  </p:txBody>
                </p:sp>
                <p:sp>
                  <p:nvSpPr>
                    <p:cNvPr id="60193" name="Line 191"/>
                    <p:cNvSpPr>
                      <a:spLocks noChangeShapeType="1"/>
                    </p:cNvSpPr>
                    <p:nvPr/>
                  </p:nvSpPr>
                  <p:spPr bwMode="auto">
                    <a:xfrm flipV="1">
                      <a:off x="2472" y="2717"/>
                      <a:ext cx="16" cy="22"/>
                    </a:xfrm>
                    <a:prstGeom prst="line">
                      <a:avLst/>
                    </a:prstGeom>
                    <a:noFill/>
                    <a:ln w="9360">
                      <a:solidFill>
                        <a:srgbClr val="000000"/>
                      </a:solidFill>
                      <a:miter lim="800000"/>
                      <a:headEnd/>
                      <a:tailEnd/>
                    </a:ln>
                  </p:spPr>
                  <p:txBody>
                    <a:bodyPr/>
                    <a:lstStyle/>
                    <a:p>
                      <a:endParaRPr lang="en-GB"/>
                    </a:p>
                  </p:txBody>
                </p:sp>
              </p:grpSp>
            </p:grpSp>
          </p:grpSp>
        </p:grpSp>
        <p:grpSp>
          <p:nvGrpSpPr>
            <p:cNvPr id="59425" name="Group 192"/>
            <p:cNvGrpSpPr>
              <a:grpSpLocks/>
            </p:cNvGrpSpPr>
            <p:nvPr/>
          </p:nvGrpSpPr>
          <p:grpSpPr bwMode="auto">
            <a:xfrm>
              <a:off x="2336" y="2480"/>
              <a:ext cx="115" cy="476"/>
              <a:chOff x="2336" y="2480"/>
              <a:chExt cx="115" cy="476"/>
            </a:xfrm>
          </p:grpSpPr>
          <p:grpSp>
            <p:nvGrpSpPr>
              <p:cNvPr id="59426" name="Group 193"/>
              <p:cNvGrpSpPr>
                <a:grpSpLocks/>
              </p:cNvGrpSpPr>
              <p:nvPr/>
            </p:nvGrpSpPr>
            <p:grpSpPr bwMode="auto">
              <a:xfrm>
                <a:off x="2336" y="2480"/>
                <a:ext cx="99" cy="226"/>
                <a:chOff x="2336" y="2480"/>
                <a:chExt cx="99" cy="226"/>
              </a:xfrm>
            </p:grpSpPr>
            <p:sp>
              <p:nvSpPr>
                <p:cNvPr id="60131" name="Oval 194"/>
                <p:cNvSpPr>
                  <a:spLocks noChangeArrowheads="1"/>
                </p:cNvSpPr>
                <p:nvPr/>
              </p:nvSpPr>
              <p:spPr bwMode="auto">
                <a:xfrm>
                  <a:off x="2336" y="2480"/>
                  <a:ext cx="54" cy="3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60132" name="Line 195"/>
                <p:cNvSpPr>
                  <a:spLocks noChangeShapeType="1"/>
                </p:cNvSpPr>
                <p:nvPr/>
              </p:nvSpPr>
              <p:spPr bwMode="auto">
                <a:xfrm>
                  <a:off x="2366" y="2519"/>
                  <a:ext cx="0" cy="18"/>
                </a:xfrm>
                <a:prstGeom prst="line">
                  <a:avLst/>
                </a:prstGeom>
                <a:noFill/>
                <a:ln w="9360">
                  <a:solidFill>
                    <a:srgbClr val="000000"/>
                  </a:solidFill>
                  <a:miter lim="800000"/>
                  <a:headEnd/>
                  <a:tailEnd/>
                </a:ln>
              </p:spPr>
              <p:txBody>
                <a:bodyPr/>
                <a:lstStyle/>
                <a:p>
                  <a:endParaRPr lang="en-GB"/>
                </a:p>
              </p:txBody>
            </p:sp>
            <p:sp>
              <p:nvSpPr>
                <p:cNvPr id="60133" name="Line 196"/>
                <p:cNvSpPr>
                  <a:spLocks noChangeShapeType="1"/>
                </p:cNvSpPr>
                <p:nvPr/>
              </p:nvSpPr>
              <p:spPr bwMode="auto">
                <a:xfrm>
                  <a:off x="2366" y="2539"/>
                  <a:ext cx="58" cy="0"/>
                </a:xfrm>
                <a:prstGeom prst="line">
                  <a:avLst/>
                </a:prstGeom>
                <a:noFill/>
                <a:ln w="9360">
                  <a:solidFill>
                    <a:srgbClr val="000000"/>
                  </a:solidFill>
                  <a:miter lim="800000"/>
                  <a:headEnd/>
                  <a:tailEnd/>
                </a:ln>
              </p:spPr>
              <p:txBody>
                <a:bodyPr/>
                <a:lstStyle/>
                <a:p>
                  <a:endParaRPr lang="en-GB"/>
                </a:p>
              </p:txBody>
            </p:sp>
            <p:sp>
              <p:nvSpPr>
                <p:cNvPr id="60134" name="Line 197"/>
                <p:cNvSpPr>
                  <a:spLocks noChangeShapeType="1"/>
                </p:cNvSpPr>
                <p:nvPr/>
              </p:nvSpPr>
              <p:spPr bwMode="auto">
                <a:xfrm>
                  <a:off x="2426" y="2539"/>
                  <a:ext cx="0" cy="6"/>
                </a:xfrm>
                <a:prstGeom prst="line">
                  <a:avLst/>
                </a:prstGeom>
                <a:noFill/>
                <a:ln w="9360">
                  <a:solidFill>
                    <a:srgbClr val="000000"/>
                  </a:solidFill>
                  <a:miter lim="800000"/>
                  <a:headEnd/>
                  <a:tailEnd/>
                </a:ln>
              </p:spPr>
              <p:txBody>
                <a:bodyPr/>
                <a:lstStyle/>
                <a:p>
                  <a:endParaRPr lang="en-GB"/>
                </a:p>
              </p:txBody>
            </p:sp>
            <p:sp>
              <p:nvSpPr>
                <p:cNvPr id="60135" name="Line 198"/>
                <p:cNvSpPr>
                  <a:spLocks noChangeShapeType="1"/>
                </p:cNvSpPr>
                <p:nvPr/>
              </p:nvSpPr>
              <p:spPr bwMode="auto">
                <a:xfrm>
                  <a:off x="2396" y="2539"/>
                  <a:ext cx="0" cy="6"/>
                </a:xfrm>
                <a:prstGeom prst="line">
                  <a:avLst/>
                </a:prstGeom>
                <a:noFill/>
                <a:ln w="9360">
                  <a:solidFill>
                    <a:srgbClr val="000000"/>
                  </a:solidFill>
                  <a:miter lim="800000"/>
                  <a:headEnd/>
                  <a:tailEnd/>
                </a:ln>
              </p:spPr>
              <p:txBody>
                <a:bodyPr/>
                <a:lstStyle/>
                <a:p>
                  <a:endParaRPr lang="en-GB"/>
                </a:p>
              </p:txBody>
            </p:sp>
            <p:grpSp>
              <p:nvGrpSpPr>
                <p:cNvPr id="59427" name="Group 199"/>
                <p:cNvGrpSpPr>
                  <a:grpSpLocks/>
                </p:cNvGrpSpPr>
                <p:nvPr/>
              </p:nvGrpSpPr>
              <p:grpSpPr bwMode="auto">
                <a:xfrm>
                  <a:off x="2380" y="2548"/>
                  <a:ext cx="25" cy="158"/>
                  <a:chOff x="2380" y="2548"/>
                  <a:chExt cx="25" cy="158"/>
                </a:xfrm>
              </p:grpSpPr>
              <p:sp>
                <p:nvSpPr>
                  <p:cNvPr id="60157" name="Line 200"/>
                  <p:cNvSpPr>
                    <a:spLocks noChangeShapeType="1"/>
                  </p:cNvSpPr>
                  <p:nvPr/>
                </p:nvSpPr>
                <p:spPr bwMode="auto">
                  <a:xfrm flipH="1">
                    <a:off x="2379" y="2548"/>
                    <a:ext cx="21" cy="6"/>
                  </a:xfrm>
                  <a:prstGeom prst="line">
                    <a:avLst/>
                  </a:prstGeom>
                  <a:noFill/>
                  <a:ln w="9360">
                    <a:solidFill>
                      <a:srgbClr val="000000"/>
                    </a:solidFill>
                    <a:miter lim="800000"/>
                    <a:headEnd/>
                    <a:tailEnd/>
                  </a:ln>
                </p:spPr>
                <p:txBody>
                  <a:bodyPr/>
                  <a:lstStyle/>
                  <a:p>
                    <a:endParaRPr lang="en-GB"/>
                  </a:p>
                </p:txBody>
              </p:sp>
              <p:grpSp>
                <p:nvGrpSpPr>
                  <p:cNvPr id="59440" name="Group 201"/>
                  <p:cNvGrpSpPr>
                    <a:grpSpLocks/>
                  </p:cNvGrpSpPr>
                  <p:nvPr/>
                </p:nvGrpSpPr>
                <p:grpSpPr bwMode="auto">
                  <a:xfrm>
                    <a:off x="2380" y="2556"/>
                    <a:ext cx="25" cy="23"/>
                    <a:chOff x="2380" y="2556"/>
                    <a:chExt cx="25" cy="23"/>
                  </a:xfrm>
                </p:grpSpPr>
                <p:sp>
                  <p:nvSpPr>
                    <p:cNvPr id="60174" name="Line 202"/>
                    <p:cNvSpPr>
                      <a:spLocks noChangeShapeType="1"/>
                    </p:cNvSpPr>
                    <p:nvPr/>
                  </p:nvSpPr>
                  <p:spPr bwMode="auto">
                    <a:xfrm>
                      <a:off x="2385" y="2556"/>
                      <a:ext cx="16" cy="9"/>
                    </a:xfrm>
                    <a:prstGeom prst="line">
                      <a:avLst/>
                    </a:prstGeom>
                    <a:noFill/>
                    <a:ln w="9360">
                      <a:solidFill>
                        <a:srgbClr val="000000"/>
                      </a:solidFill>
                      <a:miter lim="800000"/>
                      <a:headEnd/>
                      <a:tailEnd/>
                    </a:ln>
                  </p:spPr>
                  <p:txBody>
                    <a:bodyPr/>
                    <a:lstStyle/>
                    <a:p>
                      <a:endParaRPr lang="en-GB"/>
                    </a:p>
                  </p:txBody>
                </p:sp>
                <p:sp>
                  <p:nvSpPr>
                    <p:cNvPr id="60175" name="Line 203"/>
                    <p:cNvSpPr>
                      <a:spLocks noChangeShapeType="1"/>
                    </p:cNvSpPr>
                    <p:nvPr/>
                  </p:nvSpPr>
                  <p:spPr bwMode="auto">
                    <a:xfrm flipH="1">
                      <a:off x="2379" y="2567"/>
                      <a:ext cx="27" cy="12"/>
                    </a:xfrm>
                    <a:prstGeom prst="line">
                      <a:avLst/>
                    </a:prstGeom>
                    <a:noFill/>
                    <a:ln w="9360">
                      <a:solidFill>
                        <a:srgbClr val="000000"/>
                      </a:solidFill>
                      <a:miter lim="800000"/>
                      <a:headEnd/>
                      <a:tailEnd/>
                    </a:ln>
                  </p:spPr>
                  <p:txBody>
                    <a:bodyPr/>
                    <a:lstStyle/>
                    <a:p>
                      <a:endParaRPr lang="en-GB"/>
                    </a:p>
                  </p:txBody>
                </p:sp>
              </p:grpSp>
              <p:grpSp>
                <p:nvGrpSpPr>
                  <p:cNvPr id="59441" name="Group 204"/>
                  <p:cNvGrpSpPr>
                    <a:grpSpLocks/>
                  </p:cNvGrpSpPr>
                  <p:nvPr/>
                </p:nvGrpSpPr>
                <p:grpSpPr bwMode="auto">
                  <a:xfrm>
                    <a:off x="2380" y="2581"/>
                    <a:ext cx="25" cy="24"/>
                    <a:chOff x="2380" y="2581"/>
                    <a:chExt cx="25" cy="24"/>
                  </a:xfrm>
                </p:grpSpPr>
                <p:sp>
                  <p:nvSpPr>
                    <p:cNvPr id="60172" name="Line 205"/>
                    <p:cNvSpPr>
                      <a:spLocks noChangeShapeType="1"/>
                    </p:cNvSpPr>
                    <p:nvPr/>
                  </p:nvSpPr>
                  <p:spPr bwMode="auto">
                    <a:xfrm>
                      <a:off x="2385" y="2581"/>
                      <a:ext cx="16" cy="9"/>
                    </a:xfrm>
                    <a:prstGeom prst="line">
                      <a:avLst/>
                    </a:prstGeom>
                    <a:noFill/>
                    <a:ln w="9360">
                      <a:solidFill>
                        <a:srgbClr val="000000"/>
                      </a:solidFill>
                      <a:miter lim="800000"/>
                      <a:headEnd/>
                      <a:tailEnd/>
                    </a:ln>
                  </p:spPr>
                  <p:txBody>
                    <a:bodyPr/>
                    <a:lstStyle/>
                    <a:p>
                      <a:endParaRPr lang="en-GB"/>
                    </a:p>
                  </p:txBody>
                </p:sp>
                <p:sp>
                  <p:nvSpPr>
                    <p:cNvPr id="60173" name="Line 206"/>
                    <p:cNvSpPr>
                      <a:spLocks noChangeShapeType="1"/>
                    </p:cNvSpPr>
                    <p:nvPr/>
                  </p:nvSpPr>
                  <p:spPr bwMode="auto">
                    <a:xfrm flipH="1">
                      <a:off x="2379" y="2593"/>
                      <a:ext cx="27" cy="12"/>
                    </a:xfrm>
                    <a:prstGeom prst="line">
                      <a:avLst/>
                    </a:prstGeom>
                    <a:noFill/>
                    <a:ln w="9360">
                      <a:solidFill>
                        <a:srgbClr val="000000"/>
                      </a:solidFill>
                      <a:miter lim="800000"/>
                      <a:headEnd/>
                      <a:tailEnd/>
                    </a:ln>
                  </p:spPr>
                  <p:txBody>
                    <a:bodyPr/>
                    <a:lstStyle/>
                    <a:p>
                      <a:endParaRPr lang="en-GB"/>
                    </a:p>
                  </p:txBody>
                </p:sp>
              </p:grpSp>
              <p:grpSp>
                <p:nvGrpSpPr>
                  <p:cNvPr id="59447" name="Group 207"/>
                  <p:cNvGrpSpPr>
                    <a:grpSpLocks/>
                  </p:cNvGrpSpPr>
                  <p:nvPr/>
                </p:nvGrpSpPr>
                <p:grpSpPr bwMode="auto">
                  <a:xfrm>
                    <a:off x="2380" y="2607"/>
                    <a:ext cx="25" cy="23"/>
                    <a:chOff x="2380" y="2607"/>
                    <a:chExt cx="25" cy="23"/>
                  </a:xfrm>
                </p:grpSpPr>
                <p:sp>
                  <p:nvSpPr>
                    <p:cNvPr id="60170" name="Line 208"/>
                    <p:cNvSpPr>
                      <a:spLocks noChangeShapeType="1"/>
                    </p:cNvSpPr>
                    <p:nvPr/>
                  </p:nvSpPr>
                  <p:spPr bwMode="auto">
                    <a:xfrm>
                      <a:off x="2385" y="2607"/>
                      <a:ext cx="16" cy="9"/>
                    </a:xfrm>
                    <a:prstGeom prst="line">
                      <a:avLst/>
                    </a:prstGeom>
                    <a:noFill/>
                    <a:ln w="9360">
                      <a:solidFill>
                        <a:srgbClr val="000000"/>
                      </a:solidFill>
                      <a:miter lim="800000"/>
                      <a:headEnd/>
                      <a:tailEnd/>
                    </a:ln>
                  </p:spPr>
                  <p:txBody>
                    <a:bodyPr/>
                    <a:lstStyle/>
                    <a:p>
                      <a:endParaRPr lang="en-GB"/>
                    </a:p>
                  </p:txBody>
                </p:sp>
                <p:sp>
                  <p:nvSpPr>
                    <p:cNvPr id="60171" name="Line 209"/>
                    <p:cNvSpPr>
                      <a:spLocks noChangeShapeType="1"/>
                    </p:cNvSpPr>
                    <p:nvPr/>
                  </p:nvSpPr>
                  <p:spPr bwMode="auto">
                    <a:xfrm flipH="1">
                      <a:off x="2379" y="2618"/>
                      <a:ext cx="27" cy="12"/>
                    </a:xfrm>
                    <a:prstGeom prst="line">
                      <a:avLst/>
                    </a:prstGeom>
                    <a:noFill/>
                    <a:ln w="9360">
                      <a:solidFill>
                        <a:srgbClr val="000000"/>
                      </a:solidFill>
                      <a:miter lim="800000"/>
                      <a:headEnd/>
                      <a:tailEnd/>
                    </a:ln>
                  </p:spPr>
                  <p:txBody>
                    <a:bodyPr/>
                    <a:lstStyle/>
                    <a:p>
                      <a:endParaRPr lang="en-GB"/>
                    </a:p>
                  </p:txBody>
                </p:sp>
              </p:grpSp>
              <p:grpSp>
                <p:nvGrpSpPr>
                  <p:cNvPr id="59448" name="Group 210"/>
                  <p:cNvGrpSpPr>
                    <a:grpSpLocks/>
                  </p:cNvGrpSpPr>
                  <p:nvPr/>
                </p:nvGrpSpPr>
                <p:grpSpPr bwMode="auto">
                  <a:xfrm>
                    <a:off x="2380" y="2632"/>
                    <a:ext cx="25" cy="23"/>
                    <a:chOff x="2380" y="2632"/>
                    <a:chExt cx="25" cy="23"/>
                  </a:xfrm>
                </p:grpSpPr>
                <p:sp>
                  <p:nvSpPr>
                    <p:cNvPr id="60168" name="Line 211"/>
                    <p:cNvSpPr>
                      <a:spLocks noChangeShapeType="1"/>
                    </p:cNvSpPr>
                    <p:nvPr/>
                  </p:nvSpPr>
                  <p:spPr bwMode="auto">
                    <a:xfrm>
                      <a:off x="2385" y="2632"/>
                      <a:ext cx="16" cy="9"/>
                    </a:xfrm>
                    <a:prstGeom prst="line">
                      <a:avLst/>
                    </a:prstGeom>
                    <a:noFill/>
                    <a:ln w="9360">
                      <a:solidFill>
                        <a:srgbClr val="000000"/>
                      </a:solidFill>
                      <a:miter lim="800000"/>
                      <a:headEnd/>
                      <a:tailEnd/>
                    </a:ln>
                  </p:spPr>
                  <p:txBody>
                    <a:bodyPr/>
                    <a:lstStyle/>
                    <a:p>
                      <a:endParaRPr lang="en-GB"/>
                    </a:p>
                  </p:txBody>
                </p:sp>
                <p:sp>
                  <p:nvSpPr>
                    <p:cNvPr id="60169" name="Line 212"/>
                    <p:cNvSpPr>
                      <a:spLocks noChangeShapeType="1"/>
                    </p:cNvSpPr>
                    <p:nvPr/>
                  </p:nvSpPr>
                  <p:spPr bwMode="auto">
                    <a:xfrm flipH="1">
                      <a:off x="2379" y="2643"/>
                      <a:ext cx="27" cy="12"/>
                    </a:xfrm>
                    <a:prstGeom prst="line">
                      <a:avLst/>
                    </a:prstGeom>
                    <a:noFill/>
                    <a:ln w="9360">
                      <a:solidFill>
                        <a:srgbClr val="000000"/>
                      </a:solidFill>
                      <a:miter lim="800000"/>
                      <a:headEnd/>
                      <a:tailEnd/>
                    </a:ln>
                  </p:spPr>
                  <p:txBody>
                    <a:bodyPr/>
                    <a:lstStyle/>
                    <a:p>
                      <a:endParaRPr lang="en-GB"/>
                    </a:p>
                  </p:txBody>
                </p:sp>
              </p:grpSp>
              <p:grpSp>
                <p:nvGrpSpPr>
                  <p:cNvPr id="59450" name="Group 213"/>
                  <p:cNvGrpSpPr>
                    <a:grpSpLocks/>
                  </p:cNvGrpSpPr>
                  <p:nvPr/>
                </p:nvGrpSpPr>
                <p:grpSpPr bwMode="auto">
                  <a:xfrm>
                    <a:off x="2380" y="2658"/>
                    <a:ext cx="25" cy="23"/>
                    <a:chOff x="2380" y="2658"/>
                    <a:chExt cx="25" cy="23"/>
                  </a:xfrm>
                </p:grpSpPr>
                <p:sp>
                  <p:nvSpPr>
                    <p:cNvPr id="60166" name="Line 214"/>
                    <p:cNvSpPr>
                      <a:spLocks noChangeShapeType="1"/>
                    </p:cNvSpPr>
                    <p:nvPr/>
                  </p:nvSpPr>
                  <p:spPr bwMode="auto">
                    <a:xfrm>
                      <a:off x="2385" y="2658"/>
                      <a:ext cx="16" cy="9"/>
                    </a:xfrm>
                    <a:prstGeom prst="line">
                      <a:avLst/>
                    </a:prstGeom>
                    <a:noFill/>
                    <a:ln w="9360">
                      <a:solidFill>
                        <a:srgbClr val="000000"/>
                      </a:solidFill>
                      <a:miter lim="800000"/>
                      <a:headEnd/>
                      <a:tailEnd/>
                    </a:ln>
                  </p:spPr>
                  <p:txBody>
                    <a:bodyPr/>
                    <a:lstStyle/>
                    <a:p>
                      <a:endParaRPr lang="en-GB"/>
                    </a:p>
                  </p:txBody>
                </p:sp>
                <p:sp>
                  <p:nvSpPr>
                    <p:cNvPr id="60167" name="Line 215"/>
                    <p:cNvSpPr>
                      <a:spLocks noChangeShapeType="1"/>
                    </p:cNvSpPr>
                    <p:nvPr/>
                  </p:nvSpPr>
                  <p:spPr bwMode="auto">
                    <a:xfrm flipH="1">
                      <a:off x="2379" y="2669"/>
                      <a:ext cx="27" cy="12"/>
                    </a:xfrm>
                    <a:prstGeom prst="line">
                      <a:avLst/>
                    </a:prstGeom>
                    <a:noFill/>
                    <a:ln w="9360">
                      <a:solidFill>
                        <a:srgbClr val="000000"/>
                      </a:solidFill>
                      <a:miter lim="800000"/>
                      <a:headEnd/>
                      <a:tailEnd/>
                    </a:ln>
                  </p:spPr>
                  <p:txBody>
                    <a:bodyPr/>
                    <a:lstStyle/>
                    <a:p>
                      <a:endParaRPr lang="en-GB"/>
                    </a:p>
                  </p:txBody>
                </p:sp>
              </p:grpSp>
              <p:grpSp>
                <p:nvGrpSpPr>
                  <p:cNvPr id="59451" name="Group 216"/>
                  <p:cNvGrpSpPr>
                    <a:grpSpLocks/>
                  </p:cNvGrpSpPr>
                  <p:nvPr/>
                </p:nvGrpSpPr>
                <p:grpSpPr bwMode="auto">
                  <a:xfrm>
                    <a:off x="2380" y="2683"/>
                    <a:ext cx="25" cy="23"/>
                    <a:chOff x="2380" y="2683"/>
                    <a:chExt cx="25" cy="23"/>
                  </a:xfrm>
                </p:grpSpPr>
                <p:sp>
                  <p:nvSpPr>
                    <p:cNvPr id="60164" name="Line 217"/>
                    <p:cNvSpPr>
                      <a:spLocks noChangeShapeType="1"/>
                    </p:cNvSpPr>
                    <p:nvPr/>
                  </p:nvSpPr>
                  <p:spPr bwMode="auto">
                    <a:xfrm>
                      <a:off x="2385" y="2683"/>
                      <a:ext cx="16" cy="9"/>
                    </a:xfrm>
                    <a:prstGeom prst="line">
                      <a:avLst/>
                    </a:prstGeom>
                    <a:noFill/>
                    <a:ln w="9360">
                      <a:solidFill>
                        <a:srgbClr val="000000"/>
                      </a:solidFill>
                      <a:miter lim="800000"/>
                      <a:headEnd/>
                      <a:tailEnd/>
                    </a:ln>
                  </p:spPr>
                  <p:txBody>
                    <a:bodyPr/>
                    <a:lstStyle/>
                    <a:p>
                      <a:endParaRPr lang="en-GB"/>
                    </a:p>
                  </p:txBody>
                </p:sp>
                <p:sp>
                  <p:nvSpPr>
                    <p:cNvPr id="60165" name="Line 218"/>
                    <p:cNvSpPr>
                      <a:spLocks noChangeShapeType="1"/>
                    </p:cNvSpPr>
                    <p:nvPr/>
                  </p:nvSpPr>
                  <p:spPr bwMode="auto">
                    <a:xfrm flipH="1">
                      <a:off x="2379" y="2694"/>
                      <a:ext cx="27" cy="12"/>
                    </a:xfrm>
                    <a:prstGeom prst="line">
                      <a:avLst/>
                    </a:prstGeom>
                    <a:noFill/>
                    <a:ln w="9360">
                      <a:solidFill>
                        <a:srgbClr val="000000"/>
                      </a:solidFill>
                      <a:miter lim="800000"/>
                      <a:headEnd/>
                      <a:tailEnd/>
                    </a:ln>
                  </p:spPr>
                  <p:txBody>
                    <a:bodyPr/>
                    <a:lstStyle/>
                    <a:p>
                      <a:endParaRPr lang="en-GB"/>
                    </a:p>
                  </p:txBody>
                </p:sp>
              </p:grpSp>
            </p:grpSp>
            <p:grpSp>
              <p:nvGrpSpPr>
                <p:cNvPr id="59452" name="Group 219"/>
                <p:cNvGrpSpPr>
                  <a:grpSpLocks/>
                </p:cNvGrpSpPr>
                <p:nvPr/>
              </p:nvGrpSpPr>
              <p:grpSpPr bwMode="auto">
                <a:xfrm>
                  <a:off x="2410" y="2548"/>
                  <a:ext cx="25" cy="158"/>
                  <a:chOff x="2410" y="2548"/>
                  <a:chExt cx="25" cy="158"/>
                </a:xfrm>
              </p:grpSpPr>
              <p:sp>
                <p:nvSpPr>
                  <p:cNvPr id="60138" name="Line 220"/>
                  <p:cNvSpPr>
                    <a:spLocks noChangeShapeType="1"/>
                  </p:cNvSpPr>
                  <p:nvPr/>
                </p:nvSpPr>
                <p:spPr bwMode="auto">
                  <a:xfrm flipH="1">
                    <a:off x="2409" y="2548"/>
                    <a:ext cx="21" cy="6"/>
                  </a:xfrm>
                  <a:prstGeom prst="line">
                    <a:avLst/>
                  </a:prstGeom>
                  <a:noFill/>
                  <a:ln w="9360">
                    <a:solidFill>
                      <a:srgbClr val="000000"/>
                    </a:solidFill>
                    <a:miter lim="800000"/>
                    <a:headEnd/>
                    <a:tailEnd/>
                  </a:ln>
                </p:spPr>
                <p:txBody>
                  <a:bodyPr/>
                  <a:lstStyle/>
                  <a:p>
                    <a:endParaRPr lang="en-GB"/>
                  </a:p>
                </p:txBody>
              </p:sp>
              <p:grpSp>
                <p:nvGrpSpPr>
                  <p:cNvPr id="59453" name="Group 221"/>
                  <p:cNvGrpSpPr>
                    <a:grpSpLocks/>
                  </p:cNvGrpSpPr>
                  <p:nvPr/>
                </p:nvGrpSpPr>
                <p:grpSpPr bwMode="auto">
                  <a:xfrm>
                    <a:off x="2410" y="2556"/>
                    <a:ext cx="25" cy="23"/>
                    <a:chOff x="2410" y="2556"/>
                    <a:chExt cx="25" cy="23"/>
                  </a:xfrm>
                </p:grpSpPr>
                <p:sp>
                  <p:nvSpPr>
                    <p:cNvPr id="60155" name="Line 222"/>
                    <p:cNvSpPr>
                      <a:spLocks noChangeShapeType="1"/>
                    </p:cNvSpPr>
                    <p:nvPr/>
                  </p:nvSpPr>
                  <p:spPr bwMode="auto">
                    <a:xfrm>
                      <a:off x="2415" y="2556"/>
                      <a:ext cx="16" cy="9"/>
                    </a:xfrm>
                    <a:prstGeom prst="line">
                      <a:avLst/>
                    </a:prstGeom>
                    <a:noFill/>
                    <a:ln w="9360">
                      <a:solidFill>
                        <a:srgbClr val="000000"/>
                      </a:solidFill>
                      <a:miter lim="800000"/>
                      <a:headEnd/>
                      <a:tailEnd/>
                    </a:ln>
                  </p:spPr>
                  <p:txBody>
                    <a:bodyPr/>
                    <a:lstStyle/>
                    <a:p>
                      <a:endParaRPr lang="en-GB"/>
                    </a:p>
                  </p:txBody>
                </p:sp>
                <p:sp>
                  <p:nvSpPr>
                    <p:cNvPr id="60156" name="Line 223"/>
                    <p:cNvSpPr>
                      <a:spLocks noChangeShapeType="1"/>
                    </p:cNvSpPr>
                    <p:nvPr/>
                  </p:nvSpPr>
                  <p:spPr bwMode="auto">
                    <a:xfrm flipH="1">
                      <a:off x="2409" y="2567"/>
                      <a:ext cx="27" cy="12"/>
                    </a:xfrm>
                    <a:prstGeom prst="line">
                      <a:avLst/>
                    </a:prstGeom>
                    <a:noFill/>
                    <a:ln w="9360">
                      <a:solidFill>
                        <a:srgbClr val="000000"/>
                      </a:solidFill>
                      <a:miter lim="800000"/>
                      <a:headEnd/>
                      <a:tailEnd/>
                    </a:ln>
                  </p:spPr>
                  <p:txBody>
                    <a:bodyPr/>
                    <a:lstStyle/>
                    <a:p>
                      <a:endParaRPr lang="en-GB"/>
                    </a:p>
                  </p:txBody>
                </p:sp>
              </p:grpSp>
              <p:grpSp>
                <p:nvGrpSpPr>
                  <p:cNvPr id="59454" name="Group 224"/>
                  <p:cNvGrpSpPr>
                    <a:grpSpLocks/>
                  </p:cNvGrpSpPr>
                  <p:nvPr/>
                </p:nvGrpSpPr>
                <p:grpSpPr bwMode="auto">
                  <a:xfrm>
                    <a:off x="2410" y="2581"/>
                    <a:ext cx="25" cy="24"/>
                    <a:chOff x="2410" y="2581"/>
                    <a:chExt cx="25" cy="24"/>
                  </a:xfrm>
                </p:grpSpPr>
                <p:sp>
                  <p:nvSpPr>
                    <p:cNvPr id="60153" name="Line 225"/>
                    <p:cNvSpPr>
                      <a:spLocks noChangeShapeType="1"/>
                    </p:cNvSpPr>
                    <p:nvPr/>
                  </p:nvSpPr>
                  <p:spPr bwMode="auto">
                    <a:xfrm>
                      <a:off x="2415" y="2581"/>
                      <a:ext cx="16" cy="9"/>
                    </a:xfrm>
                    <a:prstGeom prst="line">
                      <a:avLst/>
                    </a:prstGeom>
                    <a:noFill/>
                    <a:ln w="9360">
                      <a:solidFill>
                        <a:srgbClr val="000000"/>
                      </a:solidFill>
                      <a:miter lim="800000"/>
                      <a:headEnd/>
                      <a:tailEnd/>
                    </a:ln>
                  </p:spPr>
                  <p:txBody>
                    <a:bodyPr/>
                    <a:lstStyle/>
                    <a:p>
                      <a:endParaRPr lang="en-GB"/>
                    </a:p>
                  </p:txBody>
                </p:sp>
                <p:sp>
                  <p:nvSpPr>
                    <p:cNvPr id="60154" name="Line 226"/>
                    <p:cNvSpPr>
                      <a:spLocks noChangeShapeType="1"/>
                    </p:cNvSpPr>
                    <p:nvPr/>
                  </p:nvSpPr>
                  <p:spPr bwMode="auto">
                    <a:xfrm flipH="1">
                      <a:off x="2409" y="2593"/>
                      <a:ext cx="27" cy="12"/>
                    </a:xfrm>
                    <a:prstGeom prst="line">
                      <a:avLst/>
                    </a:prstGeom>
                    <a:noFill/>
                    <a:ln w="9360">
                      <a:solidFill>
                        <a:srgbClr val="000000"/>
                      </a:solidFill>
                      <a:miter lim="800000"/>
                      <a:headEnd/>
                      <a:tailEnd/>
                    </a:ln>
                  </p:spPr>
                  <p:txBody>
                    <a:bodyPr/>
                    <a:lstStyle/>
                    <a:p>
                      <a:endParaRPr lang="en-GB"/>
                    </a:p>
                  </p:txBody>
                </p:sp>
              </p:grpSp>
              <p:grpSp>
                <p:nvGrpSpPr>
                  <p:cNvPr id="59455" name="Group 227"/>
                  <p:cNvGrpSpPr>
                    <a:grpSpLocks/>
                  </p:cNvGrpSpPr>
                  <p:nvPr/>
                </p:nvGrpSpPr>
                <p:grpSpPr bwMode="auto">
                  <a:xfrm>
                    <a:off x="2410" y="2607"/>
                    <a:ext cx="25" cy="23"/>
                    <a:chOff x="2410" y="2607"/>
                    <a:chExt cx="25" cy="23"/>
                  </a:xfrm>
                </p:grpSpPr>
                <p:sp>
                  <p:nvSpPr>
                    <p:cNvPr id="60151" name="Line 228"/>
                    <p:cNvSpPr>
                      <a:spLocks noChangeShapeType="1"/>
                    </p:cNvSpPr>
                    <p:nvPr/>
                  </p:nvSpPr>
                  <p:spPr bwMode="auto">
                    <a:xfrm>
                      <a:off x="2415" y="2607"/>
                      <a:ext cx="16" cy="9"/>
                    </a:xfrm>
                    <a:prstGeom prst="line">
                      <a:avLst/>
                    </a:prstGeom>
                    <a:noFill/>
                    <a:ln w="9360">
                      <a:solidFill>
                        <a:srgbClr val="000000"/>
                      </a:solidFill>
                      <a:miter lim="800000"/>
                      <a:headEnd/>
                      <a:tailEnd/>
                    </a:ln>
                  </p:spPr>
                  <p:txBody>
                    <a:bodyPr/>
                    <a:lstStyle/>
                    <a:p>
                      <a:endParaRPr lang="en-GB"/>
                    </a:p>
                  </p:txBody>
                </p:sp>
                <p:sp>
                  <p:nvSpPr>
                    <p:cNvPr id="60152" name="Line 229"/>
                    <p:cNvSpPr>
                      <a:spLocks noChangeShapeType="1"/>
                    </p:cNvSpPr>
                    <p:nvPr/>
                  </p:nvSpPr>
                  <p:spPr bwMode="auto">
                    <a:xfrm flipH="1">
                      <a:off x="2409" y="2618"/>
                      <a:ext cx="27" cy="12"/>
                    </a:xfrm>
                    <a:prstGeom prst="line">
                      <a:avLst/>
                    </a:prstGeom>
                    <a:noFill/>
                    <a:ln w="9360">
                      <a:solidFill>
                        <a:srgbClr val="000000"/>
                      </a:solidFill>
                      <a:miter lim="800000"/>
                      <a:headEnd/>
                      <a:tailEnd/>
                    </a:ln>
                  </p:spPr>
                  <p:txBody>
                    <a:bodyPr/>
                    <a:lstStyle/>
                    <a:p>
                      <a:endParaRPr lang="en-GB"/>
                    </a:p>
                  </p:txBody>
                </p:sp>
              </p:grpSp>
              <p:grpSp>
                <p:nvGrpSpPr>
                  <p:cNvPr id="59469" name="Group 230"/>
                  <p:cNvGrpSpPr>
                    <a:grpSpLocks/>
                  </p:cNvGrpSpPr>
                  <p:nvPr/>
                </p:nvGrpSpPr>
                <p:grpSpPr bwMode="auto">
                  <a:xfrm>
                    <a:off x="2410" y="2632"/>
                    <a:ext cx="25" cy="23"/>
                    <a:chOff x="2410" y="2632"/>
                    <a:chExt cx="25" cy="23"/>
                  </a:xfrm>
                </p:grpSpPr>
                <p:sp>
                  <p:nvSpPr>
                    <p:cNvPr id="60149" name="Line 231"/>
                    <p:cNvSpPr>
                      <a:spLocks noChangeShapeType="1"/>
                    </p:cNvSpPr>
                    <p:nvPr/>
                  </p:nvSpPr>
                  <p:spPr bwMode="auto">
                    <a:xfrm>
                      <a:off x="2415" y="2632"/>
                      <a:ext cx="16" cy="9"/>
                    </a:xfrm>
                    <a:prstGeom prst="line">
                      <a:avLst/>
                    </a:prstGeom>
                    <a:noFill/>
                    <a:ln w="9360">
                      <a:solidFill>
                        <a:srgbClr val="000000"/>
                      </a:solidFill>
                      <a:miter lim="800000"/>
                      <a:headEnd/>
                      <a:tailEnd/>
                    </a:ln>
                  </p:spPr>
                  <p:txBody>
                    <a:bodyPr/>
                    <a:lstStyle/>
                    <a:p>
                      <a:endParaRPr lang="en-GB"/>
                    </a:p>
                  </p:txBody>
                </p:sp>
                <p:sp>
                  <p:nvSpPr>
                    <p:cNvPr id="60150" name="Line 232"/>
                    <p:cNvSpPr>
                      <a:spLocks noChangeShapeType="1"/>
                    </p:cNvSpPr>
                    <p:nvPr/>
                  </p:nvSpPr>
                  <p:spPr bwMode="auto">
                    <a:xfrm flipH="1">
                      <a:off x="2409" y="2643"/>
                      <a:ext cx="27" cy="12"/>
                    </a:xfrm>
                    <a:prstGeom prst="line">
                      <a:avLst/>
                    </a:prstGeom>
                    <a:noFill/>
                    <a:ln w="9360">
                      <a:solidFill>
                        <a:srgbClr val="000000"/>
                      </a:solidFill>
                      <a:miter lim="800000"/>
                      <a:headEnd/>
                      <a:tailEnd/>
                    </a:ln>
                  </p:spPr>
                  <p:txBody>
                    <a:bodyPr/>
                    <a:lstStyle/>
                    <a:p>
                      <a:endParaRPr lang="en-GB"/>
                    </a:p>
                  </p:txBody>
                </p:sp>
              </p:grpSp>
              <p:grpSp>
                <p:nvGrpSpPr>
                  <p:cNvPr id="59470" name="Group 233"/>
                  <p:cNvGrpSpPr>
                    <a:grpSpLocks/>
                  </p:cNvGrpSpPr>
                  <p:nvPr/>
                </p:nvGrpSpPr>
                <p:grpSpPr bwMode="auto">
                  <a:xfrm>
                    <a:off x="2410" y="2658"/>
                    <a:ext cx="25" cy="23"/>
                    <a:chOff x="2410" y="2658"/>
                    <a:chExt cx="25" cy="23"/>
                  </a:xfrm>
                </p:grpSpPr>
                <p:sp>
                  <p:nvSpPr>
                    <p:cNvPr id="60147" name="Line 234"/>
                    <p:cNvSpPr>
                      <a:spLocks noChangeShapeType="1"/>
                    </p:cNvSpPr>
                    <p:nvPr/>
                  </p:nvSpPr>
                  <p:spPr bwMode="auto">
                    <a:xfrm>
                      <a:off x="2415" y="2658"/>
                      <a:ext cx="16" cy="9"/>
                    </a:xfrm>
                    <a:prstGeom prst="line">
                      <a:avLst/>
                    </a:prstGeom>
                    <a:noFill/>
                    <a:ln w="9360">
                      <a:solidFill>
                        <a:srgbClr val="000000"/>
                      </a:solidFill>
                      <a:miter lim="800000"/>
                      <a:headEnd/>
                      <a:tailEnd/>
                    </a:ln>
                  </p:spPr>
                  <p:txBody>
                    <a:bodyPr/>
                    <a:lstStyle/>
                    <a:p>
                      <a:endParaRPr lang="en-GB"/>
                    </a:p>
                  </p:txBody>
                </p:sp>
                <p:sp>
                  <p:nvSpPr>
                    <p:cNvPr id="60148" name="Line 235"/>
                    <p:cNvSpPr>
                      <a:spLocks noChangeShapeType="1"/>
                    </p:cNvSpPr>
                    <p:nvPr/>
                  </p:nvSpPr>
                  <p:spPr bwMode="auto">
                    <a:xfrm flipH="1">
                      <a:off x="2409" y="2669"/>
                      <a:ext cx="27" cy="12"/>
                    </a:xfrm>
                    <a:prstGeom prst="line">
                      <a:avLst/>
                    </a:prstGeom>
                    <a:noFill/>
                    <a:ln w="9360">
                      <a:solidFill>
                        <a:srgbClr val="000000"/>
                      </a:solidFill>
                      <a:miter lim="800000"/>
                      <a:headEnd/>
                      <a:tailEnd/>
                    </a:ln>
                  </p:spPr>
                  <p:txBody>
                    <a:bodyPr/>
                    <a:lstStyle/>
                    <a:p>
                      <a:endParaRPr lang="en-GB"/>
                    </a:p>
                  </p:txBody>
                </p:sp>
              </p:grpSp>
              <p:grpSp>
                <p:nvGrpSpPr>
                  <p:cNvPr id="59471" name="Group 236"/>
                  <p:cNvGrpSpPr>
                    <a:grpSpLocks/>
                  </p:cNvGrpSpPr>
                  <p:nvPr/>
                </p:nvGrpSpPr>
                <p:grpSpPr bwMode="auto">
                  <a:xfrm>
                    <a:off x="2410" y="2683"/>
                    <a:ext cx="25" cy="23"/>
                    <a:chOff x="2410" y="2683"/>
                    <a:chExt cx="25" cy="23"/>
                  </a:xfrm>
                </p:grpSpPr>
                <p:sp>
                  <p:nvSpPr>
                    <p:cNvPr id="60145" name="Line 237"/>
                    <p:cNvSpPr>
                      <a:spLocks noChangeShapeType="1"/>
                    </p:cNvSpPr>
                    <p:nvPr/>
                  </p:nvSpPr>
                  <p:spPr bwMode="auto">
                    <a:xfrm>
                      <a:off x="2415" y="2683"/>
                      <a:ext cx="16" cy="9"/>
                    </a:xfrm>
                    <a:prstGeom prst="line">
                      <a:avLst/>
                    </a:prstGeom>
                    <a:noFill/>
                    <a:ln w="9360">
                      <a:solidFill>
                        <a:srgbClr val="000000"/>
                      </a:solidFill>
                      <a:miter lim="800000"/>
                      <a:headEnd/>
                      <a:tailEnd/>
                    </a:ln>
                  </p:spPr>
                  <p:txBody>
                    <a:bodyPr/>
                    <a:lstStyle/>
                    <a:p>
                      <a:endParaRPr lang="en-GB"/>
                    </a:p>
                  </p:txBody>
                </p:sp>
                <p:sp>
                  <p:nvSpPr>
                    <p:cNvPr id="60146" name="Line 238"/>
                    <p:cNvSpPr>
                      <a:spLocks noChangeShapeType="1"/>
                    </p:cNvSpPr>
                    <p:nvPr/>
                  </p:nvSpPr>
                  <p:spPr bwMode="auto">
                    <a:xfrm flipH="1">
                      <a:off x="2409" y="2694"/>
                      <a:ext cx="27" cy="12"/>
                    </a:xfrm>
                    <a:prstGeom prst="line">
                      <a:avLst/>
                    </a:prstGeom>
                    <a:noFill/>
                    <a:ln w="9360">
                      <a:solidFill>
                        <a:srgbClr val="000000"/>
                      </a:solidFill>
                      <a:miter lim="800000"/>
                      <a:headEnd/>
                      <a:tailEnd/>
                    </a:ln>
                  </p:spPr>
                  <p:txBody>
                    <a:bodyPr/>
                    <a:lstStyle/>
                    <a:p>
                      <a:endParaRPr lang="en-GB"/>
                    </a:p>
                  </p:txBody>
                </p:sp>
              </p:grpSp>
            </p:grpSp>
          </p:grpSp>
          <p:grpSp>
            <p:nvGrpSpPr>
              <p:cNvPr id="59472" name="Group 239"/>
              <p:cNvGrpSpPr>
                <a:grpSpLocks/>
              </p:cNvGrpSpPr>
              <p:nvPr/>
            </p:nvGrpSpPr>
            <p:grpSpPr bwMode="auto">
              <a:xfrm>
                <a:off x="2351" y="2718"/>
                <a:ext cx="100" cy="238"/>
                <a:chOff x="2351" y="2718"/>
                <a:chExt cx="100" cy="238"/>
              </a:xfrm>
            </p:grpSpPr>
            <p:sp>
              <p:nvSpPr>
                <p:cNvPr id="60086" name="Oval 240"/>
                <p:cNvSpPr>
                  <a:spLocks noChangeArrowheads="1"/>
                </p:cNvSpPr>
                <p:nvPr/>
              </p:nvSpPr>
              <p:spPr bwMode="auto">
                <a:xfrm rot="10800000">
                  <a:off x="2398" y="2922"/>
                  <a:ext cx="54" cy="36"/>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60087" name="Line 241"/>
                <p:cNvSpPr>
                  <a:spLocks noChangeShapeType="1"/>
                </p:cNvSpPr>
                <p:nvPr/>
              </p:nvSpPr>
              <p:spPr bwMode="auto">
                <a:xfrm flipV="1">
                  <a:off x="2423" y="2882"/>
                  <a:ext cx="0" cy="30"/>
                </a:xfrm>
                <a:prstGeom prst="line">
                  <a:avLst/>
                </a:prstGeom>
                <a:noFill/>
                <a:ln w="9360">
                  <a:solidFill>
                    <a:srgbClr val="000000"/>
                  </a:solidFill>
                  <a:miter lim="800000"/>
                  <a:headEnd/>
                  <a:tailEnd/>
                </a:ln>
              </p:spPr>
              <p:txBody>
                <a:bodyPr/>
                <a:lstStyle/>
                <a:p>
                  <a:endParaRPr lang="en-GB"/>
                </a:p>
              </p:txBody>
            </p:sp>
            <p:sp>
              <p:nvSpPr>
                <p:cNvPr id="60088" name="Line 242"/>
                <p:cNvSpPr>
                  <a:spLocks noChangeShapeType="1"/>
                </p:cNvSpPr>
                <p:nvPr/>
              </p:nvSpPr>
              <p:spPr bwMode="auto">
                <a:xfrm flipH="1">
                  <a:off x="2357" y="2890"/>
                  <a:ext cx="70" cy="0"/>
                </a:xfrm>
                <a:prstGeom prst="line">
                  <a:avLst/>
                </a:prstGeom>
                <a:noFill/>
                <a:ln w="9360">
                  <a:solidFill>
                    <a:srgbClr val="000000"/>
                  </a:solidFill>
                  <a:miter lim="800000"/>
                  <a:headEnd/>
                  <a:tailEnd/>
                </a:ln>
              </p:spPr>
              <p:txBody>
                <a:bodyPr/>
                <a:lstStyle/>
                <a:p>
                  <a:endParaRPr lang="en-GB"/>
                </a:p>
              </p:txBody>
            </p:sp>
            <p:sp>
              <p:nvSpPr>
                <p:cNvPr id="60089" name="Line 243"/>
                <p:cNvSpPr>
                  <a:spLocks noChangeShapeType="1"/>
                </p:cNvSpPr>
                <p:nvPr/>
              </p:nvSpPr>
              <p:spPr bwMode="auto">
                <a:xfrm flipV="1">
                  <a:off x="2363" y="2875"/>
                  <a:ext cx="0" cy="18"/>
                </a:xfrm>
                <a:prstGeom prst="line">
                  <a:avLst/>
                </a:prstGeom>
                <a:noFill/>
                <a:ln w="9360">
                  <a:solidFill>
                    <a:srgbClr val="000000"/>
                  </a:solidFill>
                  <a:miter lim="800000"/>
                  <a:headEnd/>
                  <a:tailEnd/>
                </a:ln>
              </p:spPr>
              <p:txBody>
                <a:bodyPr/>
                <a:lstStyle/>
                <a:p>
                  <a:endParaRPr lang="en-GB"/>
                </a:p>
              </p:txBody>
            </p:sp>
            <p:sp>
              <p:nvSpPr>
                <p:cNvPr id="60090" name="Line 244"/>
                <p:cNvSpPr>
                  <a:spLocks noChangeShapeType="1"/>
                </p:cNvSpPr>
                <p:nvPr/>
              </p:nvSpPr>
              <p:spPr bwMode="auto">
                <a:xfrm flipV="1">
                  <a:off x="2393" y="2875"/>
                  <a:ext cx="0" cy="18"/>
                </a:xfrm>
                <a:prstGeom prst="line">
                  <a:avLst/>
                </a:prstGeom>
                <a:noFill/>
                <a:ln w="9360">
                  <a:solidFill>
                    <a:srgbClr val="000000"/>
                  </a:solidFill>
                  <a:miter lim="800000"/>
                  <a:headEnd/>
                  <a:tailEnd/>
                </a:ln>
              </p:spPr>
              <p:txBody>
                <a:bodyPr/>
                <a:lstStyle/>
                <a:p>
                  <a:endParaRPr lang="en-GB"/>
                </a:p>
              </p:txBody>
            </p:sp>
            <p:grpSp>
              <p:nvGrpSpPr>
                <p:cNvPr id="59473" name="Group 245"/>
                <p:cNvGrpSpPr>
                  <a:grpSpLocks/>
                </p:cNvGrpSpPr>
                <p:nvPr/>
              </p:nvGrpSpPr>
              <p:grpSpPr bwMode="auto">
                <a:xfrm>
                  <a:off x="2381" y="2718"/>
                  <a:ext cx="25" cy="164"/>
                  <a:chOff x="2381" y="2718"/>
                  <a:chExt cx="25" cy="164"/>
                </a:xfrm>
              </p:grpSpPr>
              <p:sp>
                <p:nvSpPr>
                  <p:cNvPr id="60112" name="Line 246"/>
                  <p:cNvSpPr>
                    <a:spLocks noChangeShapeType="1"/>
                  </p:cNvSpPr>
                  <p:nvPr/>
                </p:nvSpPr>
                <p:spPr bwMode="auto">
                  <a:xfrm flipV="1">
                    <a:off x="2393" y="2865"/>
                    <a:ext cx="9" cy="18"/>
                  </a:xfrm>
                  <a:prstGeom prst="line">
                    <a:avLst/>
                  </a:prstGeom>
                  <a:noFill/>
                  <a:ln w="9360">
                    <a:solidFill>
                      <a:srgbClr val="000000"/>
                    </a:solidFill>
                    <a:miter lim="800000"/>
                    <a:headEnd/>
                    <a:tailEnd/>
                  </a:ln>
                </p:spPr>
                <p:txBody>
                  <a:bodyPr/>
                  <a:lstStyle/>
                  <a:p>
                    <a:endParaRPr lang="en-GB"/>
                  </a:p>
                </p:txBody>
              </p:sp>
              <p:grpSp>
                <p:nvGrpSpPr>
                  <p:cNvPr id="59474" name="Group 247"/>
                  <p:cNvGrpSpPr>
                    <a:grpSpLocks/>
                  </p:cNvGrpSpPr>
                  <p:nvPr/>
                </p:nvGrpSpPr>
                <p:grpSpPr bwMode="auto">
                  <a:xfrm>
                    <a:off x="2381" y="2843"/>
                    <a:ext cx="25" cy="30"/>
                    <a:chOff x="2381" y="2843"/>
                    <a:chExt cx="25" cy="30"/>
                  </a:xfrm>
                </p:grpSpPr>
                <p:sp>
                  <p:nvSpPr>
                    <p:cNvPr id="60129" name="Line 248"/>
                    <p:cNvSpPr>
                      <a:spLocks noChangeShapeType="1"/>
                    </p:cNvSpPr>
                    <p:nvPr/>
                  </p:nvSpPr>
                  <p:spPr bwMode="auto">
                    <a:xfrm flipH="1" flipV="1">
                      <a:off x="2380" y="2855"/>
                      <a:ext cx="27" cy="19"/>
                    </a:xfrm>
                    <a:prstGeom prst="line">
                      <a:avLst/>
                    </a:prstGeom>
                    <a:noFill/>
                    <a:ln w="9360">
                      <a:solidFill>
                        <a:srgbClr val="000000"/>
                      </a:solidFill>
                      <a:miter lim="800000"/>
                      <a:headEnd/>
                      <a:tailEnd/>
                    </a:ln>
                  </p:spPr>
                  <p:txBody>
                    <a:bodyPr/>
                    <a:lstStyle/>
                    <a:p>
                      <a:endParaRPr lang="en-GB"/>
                    </a:p>
                  </p:txBody>
                </p:sp>
                <p:sp>
                  <p:nvSpPr>
                    <p:cNvPr id="60130" name="Line 249"/>
                    <p:cNvSpPr>
                      <a:spLocks noChangeShapeType="1"/>
                    </p:cNvSpPr>
                    <p:nvPr/>
                  </p:nvSpPr>
                  <p:spPr bwMode="auto">
                    <a:xfrm flipV="1">
                      <a:off x="2387" y="2843"/>
                      <a:ext cx="15" cy="22"/>
                    </a:xfrm>
                    <a:prstGeom prst="line">
                      <a:avLst/>
                    </a:prstGeom>
                    <a:noFill/>
                    <a:ln w="9360">
                      <a:solidFill>
                        <a:srgbClr val="000000"/>
                      </a:solidFill>
                      <a:miter lim="800000"/>
                      <a:headEnd/>
                      <a:tailEnd/>
                    </a:ln>
                  </p:spPr>
                  <p:txBody>
                    <a:bodyPr/>
                    <a:lstStyle/>
                    <a:p>
                      <a:endParaRPr lang="en-GB"/>
                    </a:p>
                  </p:txBody>
                </p:sp>
              </p:grpSp>
              <p:grpSp>
                <p:nvGrpSpPr>
                  <p:cNvPr id="59492" name="Group 250"/>
                  <p:cNvGrpSpPr>
                    <a:grpSpLocks/>
                  </p:cNvGrpSpPr>
                  <p:nvPr/>
                </p:nvGrpSpPr>
                <p:grpSpPr bwMode="auto">
                  <a:xfrm>
                    <a:off x="2381" y="2817"/>
                    <a:ext cx="25" cy="31"/>
                    <a:chOff x="2381" y="2817"/>
                    <a:chExt cx="25" cy="31"/>
                  </a:xfrm>
                </p:grpSpPr>
                <p:sp>
                  <p:nvSpPr>
                    <p:cNvPr id="60127" name="Line 251"/>
                    <p:cNvSpPr>
                      <a:spLocks noChangeShapeType="1"/>
                    </p:cNvSpPr>
                    <p:nvPr/>
                  </p:nvSpPr>
                  <p:spPr bwMode="auto">
                    <a:xfrm flipH="1" flipV="1">
                      <a:off x="2380" y="2829"/>
                      <a:ext cx="27" cy="20"/>
                    </a:xfrm>
                    <a:prstGeom prst="line">
                      <a:avLst/>
                    </a:prstGeom>
                    <a:noFill/>
                    <a:ln w="9360">
                      <a:solidFill>
                        <a:srgbClr val="000000"/>
                      </a:solidFill>
                      <a:miter lim="800000"/>
                      <a:headEnd/>
                      <a:tailEnd/>
                    </a:ln>
                  </p:spPr>
                  <p:txBody>
                    <a:bodyPr/>
                    <a:lstStyle/>
                    <a:p>
                      <a:endParaRPr lang="en-GB"/>
                    </a:p>
                  </p:txBody>
                </p:sp>
                <p:sp>
                  <p:nvSpPr>
                    <p:cNvPr id="60128" name="Line 252"/>
                    <p:cNvSpPr>
                      <a:spLocks noChangeShapeType="1"/>
                    </p:cNvSpPr>
                    <p:nvPr/>
                  </p:nvSpPr>
                  <p:spPr bwMode="auto">
                    <a:xfrm flipV="1">
                      <a:off x="2387" y="2816"/>
                      <a:ext cx="15" cy="22"/>
                    </a:xfrm>
                    <a:prstGeom prst="line">
                      <a:avLst/>
                    </a:prstGeom>
                    <a:noFill/>
                    <a:ln w="9360">
                      <a:solidFill>
                        <a:srgbClr val="000000"/>
                      </a:solidFill>
                      <a:miter lim="800000"/>
                      <a:headEnd/>
                      <a:tailEnd/>
                    </a:ln>
                  </p:spPr>
                  <p:txBody>
                    <a:bodyPr/>
                    <a:lstStyle/>
                    <a:p>
                      <a:endParaRPr lang="en-GB"/>
                    </a:p>
                  </p:txBody>
                </p:sp>
              </p:grpSp>
              <p:grpSp>
                <p:nvGrpSpPr>
                  <p:cNvPr id="59493" name="Group 253"/>
                  <p:cNvGrpSpPr>
                    <a:grpSpLocks/>
                  </p:cNvGrpSpPr>
                  <p:nvPr/>
                </p:nvGrpSpPr>
                <p:grpSpPr bwMode="auto">
                  <a:xfrm>
                    <a:off x="2381" y="2793"/>
                    <a:ext cx="25" cy="30"/>
                    <a:chOff x="2381" y="2793"/>
                    <a:chExt cx="25" cy="30"/>
                  </a:xfrm>
                </p:grpSpPr>
                <p:sp>
                  <p:nvSpPr>
                    <p:cNvPr id="60125" name="Line 254"/>
                    <p:cNvSpPr>
                      <a:spLocks noChangeShapeType="1"/>
                    </p:cNvSpPr>
                    <p:nvPr/>
                  </p:nvSpPr>
                  <p:spPr bwMode="auto">
                    <a:xfrm flipH="1" flipV="1">
                      <a:off x="2380" y="2805"/>
                      <a:ext cx="27" cy="19"/>
                    </a:xfrm>
                    <a:prstGeom prst="line">
                      <a:avLst/>
                    </a:prstGeom>
                    <a:noFill/>
                    <a:ln w="9360">
                      <a:solidFill>
                        <a:srgbClr val="000000"/>
                      </a:solidFill>
                      <a:miter lim="800000"/>
                      <a:headEnd/>
                      <a:tailEnd/>
                    </a:ln>
                  </p:spPr>
                  <p:txBody>
                    <a:bodyPr/>
                    <a:lstStyle/>
                    <a:p>
                      <a:endParaRPr lang="en-GB"/>
                    </a:p>
                  </p:txBody>
                </p:sp>
                <p:sp>
                  <p:nvSpPr>
                    <p:cNvPr id="60126" name="Line 255"/>
                    <p:cNvSpPr>
                      <a:spLocks noChangeShapeType="1"/>
                    </p:cNvSpPr>
                    <p:nvPr/>
                  </p:nvSpPr>
                  <p:spPr bwMode="auto">
                    <a:xfrm flipV="1">
                      <a:off x="2387" y="2792"/>
                      <a:ext cx="15" cy="22"/>
                    </a:xfrm>
                    <a:prstGeom prst="line">
                      <a:avLst/>
                    </a:prstGeom>
                    <a:noFill/>
                    <a:ln w="9360">
                      <a:solidFill>
                        <a:srgbClr val="000000"/>
                      </a:solidFill>
                      <a:miter lim="800000"/>
                      <a:headEnd/>
                      <a:tailEnd/>
                    </a:ln>
                  </p:spPr>
                  <p:txBody>
                    <a:bodyPr/>
                    <a:lstStyle/>
                    <a:p>
                      <a:endParaRPr lang="en-GB"/>
                    </a:p>
                  </p:txBody>
                </p:sp>
              </p:grpSp>
              <p:grpSp>
                <p:nvGrpSpPr>
                  <p:cNvPr id="59495" name="Group 256"/>
                  <p:cNvGrpSpPr>
                    <a:grpSpLocks/>
                  </p:cNvGrpSpPr>
                  <p:nvPr/>
                </p:nvGrpSpPr>
                <p:grpSpPr bwMode="auto">
                  <a:xfrm>
                    <a:off x="2381" y="2767"/>
                    <a:ext cx="25" cy="31"/>
                    <a:chOff x="2381" y="2767"/>
                    <a:chExt cx="25" cy="31"/>
                  </a:xfrm>
                </p:grpSpPr>
                <p:sp>
                  <p:nvSpPr>
                    <p:cNvPr id="60123" name="Line 257"/>
                    <p:cNvSpPr>
                      <a:spLocks noChangeShapeType="1"/>
                    </p:cNvSpPr>
                    <p:nvPr/>
                  </p:nvSpPr>
                  <p:spPr bwMode="auto">
                    <a:xfrm flipH="1" flipV="1">
                      <a:off x="2380" y="2780"/>
                      <a:ext cx="27" cy="20"/>
                    </a:xfrm>
                    <a:prstGeom prst="line">
                      <a:avLst/>
                    </a:prstGeom>
                    <a:noFill/>
                    <a:ln w="9360">
                      <a:solidFill>
                        <a:srgbClr val="000000"/>
                      </a:solidFill>
                      <a:miter lim="800000"/>
                      <a:headEnd/>
                      <a:tailEnd/>
                    </a:ln>
                  </p:spPr>
                  <p:txBody>
                    <a:bodyPr/>
                    <a:lstStyle/>
                    <a:p>
                      <a:endParaRPr lang="en-GB"/>
                    </a:p>
                  </p:txBody>
                </p:sp>
                <p:sp>
                  <p:nvSpPr>
                    <p:cNvPr id="60124" name="Line 258"/>
                    <p:cNvSpPr>
                      <a:spLocks noChangeShapeType="1"/>
                    </p:cNvSpPr>
                    <p:nvPr/>
                  </p:nvSpPr>
                  <p:spPr bwMode="auto">
                    <a:xfrm flipV="1">
                      <a:off x="2387" y="2767"/>
                      <a:ext cx="15" cy="22"/>
                    </a:xfrm>
                    <a:prstGeom prst="line">
                      <a:avLst/>
                    </a:prstGeom>
                    <a:noFill/>
                    <a:ln w="9360">
                      <a:solidFill>
                        <a:srgbClr val="000000"/>
                      </a:solidFill>
                      <a:miter lim="800000"/>
                      <a:headEnd/>
                      <a:tailEnd/>
                    </a:ln>
                  </p:spPr>
                  <p:txBody>
                    <a:bodyPr/>
                    <a:lstStyle/>
                    <a:p>
                      <a:endParaRPr lang="en-GB"/>
                    </a:p>
                  </p:txBody>
                </p:sp>
              </p:grpSp>
              <p:grpSp>
                <p:nvGrpSpPr>
                  <p:cNvPr id="59496" name="Group 259"/>
                  <p:cNvGrpSpPr>
                    <a:grpSpLocks/>
                  </p:cNvGrpSpPr>
                  <p:nvPr/>
                </p:nvGrpSpPr>
                <p:grpSpPr bwMode="auto">
                  <a:xfrm>
                    <a:off x="2381" y="2743"/>
                    <a:ext cx="25" cy="30"/>
                    <a:chOff x="2381" y="2743"/>
                    <a:chExt cx="25" cy="30"/>
                  </a:xfrm>
                </p:grpSpPr>
                <p:sp>
                  <p:nvSpPr>
                    <p:cNvPr id="60121" name="Line 260"/>
                    <p:cNvSpPr>
                      <a:spLocks noChangeShapeType="1"/>
                    </p:cNvSpPr>
                    <p:nvPr/>
                  </p:nvSpPr>
                  <p:spPr bwMode="auto">
                    <a:xfrm flipH="1" flipV="1">
                      <a:off x="2380" y="2755"/>
                      <a:ext cx="27" cy="19"/>
                    </a:xfrm>
                    <a:prstGeom prst="line">
                      <a:avLst/>
                    </a:prstGeom>
                    <a:noFill/>
                    <a:ln w="9360">
                      <a:solidFill>
                        <a:srgbClr val="000000"/>
                      </a:solidFill>
                      <a:miter lim="800000"/>
                      <a:headEnd/>
                      <a:tailEnd/>
                    </a:ln>
                  </p:spPr>
                  <p:txBody>
                    <a:bodyPr/>
                    <a:lstStyle/>
                    <a:p>
                      <a:endParaRPr lang="en-GB"/>
                    </a:p>
                  </p:txBody>
                </p:sp>
                <p:sp>
                  <p:nvSpPr>
                    <p:cNvPr id="60122" name="Line 261"/>
                    <p:cNvSpPr>
                      <a:spLocks noChangeShapeType="1"/>
                    </p:cNvSpPr>
                    <p:nvPr/>
                  </p:nvSpPr>
                  <p:spPr bwMode="auto">
                    <a:xfrm flipV="1">
                      <a:off x="2387" y="2742"/>
                      <a:ext cx="15" cy="22"/>
                    </a:xfrm>
                    <a:prstGeom prst="line">
                      <a:avLst/>
                    </a:prstGeom>
                    <a:noFill/>
                    <a:ln w="9360">
                      <a:solidFill>
                        <a:srgbClr val="000000"/>
                      </a:solidFill>
                      <a:miter lim="800000"/>
                      <a:headEnd/>
                      <a:tailEnd/>
                    </a:ln>
                  </p:spPr>
                  <p:txBody>
                    <a:bodyPr/>
                    <a:lstStyle/>
                    <a:p>
                      <a:endParaRPr lang="en-GB"/>
                    </a:p>
                  </p:txBody>
                </p:sp>
              </p:grpSp>
              <p:grpSp>
                <p:nvGrpSpPr>
                  <p:cNvPr id="59497" name="Group 262"/>
                  <p:cNvGrpSpPr>
                    <a:grpSpLocks/>
                  </p:cNvGrpSpPr>
                  <p:nvPr/>
                </p:nvGrpSpPr>
                <p:grpSpPr bwMode="auto">
                  <a:xfrm>
                    <a:off x="2381" y="2718"/>
                    <a:ext cx="25" cy="30"/>
                    <a:chOff x="2381" y="2718"/>
                    <a:chExt cx="25" cy="30"/>
                  </a:xfrm>
                </p:grpSpPr>
                <p:sp>
                  <p:nvSpPr>
                    <p:cNvPr id="60119" name="Line 263"/>
                    <p:cNvSpPr>
                      <a:spLocks noChangeShapeType="1"/>
                    </p:cNvSpPr>
                    <p:nvPr/>
                  </p:nvSpPr>
                  <p:spPr bwMode="auto">
                    <a:xfrm flipH="1" flipV="1">
                      <a:off x="2380" y="2730"/>
                      <a:ext cx="27" cy="19"/>
                    </a:xfrm>
                    <a:prstGeom prst="line">
                      <a:avLst/>
                    </a:prstGeom>
                    <a:noFill/>
                    <a:ln w="9360">
                      <a:solidFill>
                        <a:srgbClr val="000000"/>
                      </a:solidFill>
                      <a:miter lim="800000"/>
                      <a:headEnd/>
                      <a:tailEnd/>
                    </a:ln>
                  </p:spPr>
                  <p:txBody>
                    <a:bodyPr/>
                    <a:lstStyle/>
                    <a:p>
                      <a:endParaRPr lang="en-GB"/>
                    </a:p>
                  </p:txBody>
                </p:sp>
                <p:sp>
                  <p:nvSpPr>
                    <p:cNvPr id="60120" name="Line 264"/>
                    <p:cNvSpPr>
                      <a:spLocks noChangeShapeType="1"/>
                    </p:cNvSpPr>
                    <p:nvPr/>
                  </p:nvSpPr>
                  <p:spPr bwMode="auto">
                    <a:xfrm flipV="1">
                      <a:off x="2387" y="2717"/>
                      <a:ext cx="15" cy="22"/>
                    </a:xfrm>
                    <a:prstGeom prst="line">
                      <a:avLst/>
                    </a:prstGeom>
                    <a:noFill/>
                    <a:ln w="9360">
                      <a:solidFill>
                        <a:srgbClr val="000000"/>
                      </a:solidFill>
                      <a:miter lim="800000"/>
                      <a:headEnd/>
                      <a:tailEnd/>
                    </a:ln>
                  </p:spPr>
                  <p:txBody>
                    <a:bodyPr/>
                    <a:lstStyle/>
                    <a:p>
                      <a:endParaRPr lang="en-GB"/>
                    </a:p>
                  </p:txBody>
                </p:sp>
              </p:grpSp>
            </p:grpSp>
            <p:grpSp>
              <p:nvGrpSpPr>
                <p:cNvPr id="59498" name="Group 265"/>
                <p:cNvGrpSpPr>
                  <a:grpSpLocks/>
                </p:cNvGrpSpPr>
                <p:nvPr/>
              </p:nvGrpSpPr>
              <p:grpSpPr bwMode="auto">
                <a:xfrm>
                  <a:off x="2351" y="2718"/>
                  <a:ext cx="25" cy="164"/>
                  <a:chOff x="2351" y="2718"/>
                  <a:chExt cx="25" cy="164"/>
                </a:xfrm>
              </p:grpSpPr>
              <p:sp>
                <p:nvSpPr>
                  <p:cNvPr id="60093" name="Line 266"/>
                  <p:cNvSpPr>
                    <a:spLocks noChangeShapeType="1"/>
                  </p:cNvSpPr>
                  <p:nvPr/>
                </p:nvSpPr>
                <p:spPr bwMode="auto">
                  <a:xfrm flipV="1">
                    <a:off x="2363" y="2865"/>
                    <a:ext cx="9" cy="18"/>
                  </a:xfrm>
                  <a:prstGeom prst="line">
                    <a:avLst/>
                  </a:prstGeom>
                  <a:noFill/>
                  <a:ln w="9360">
                    <a:solidFill>
                      <a:srgbClr val="000000"/>
                    </a:solidFill>
                    <a:miter lim="800000"/>
                    <a:headEnd/>
                    <a:tailEnd/>
                  </a:ln>
                </p:spPr>
                <p:txBody>
                  <a:bodyPr/>
                  <a:lstStyle/>
                  <a:p>
                    <a:endParaRPr lang="en-GB"/>
                  </a:p>
                </p:txBody>
              </p:sp>
              <p:grpSp>
                <p:nvGrpSpPr>
                  <p:cNvPr id="59499" name="Group 267"/>
                  <p:cNvGrpSpPr>
                    <a:grpSpLocks/>
                  </p:cNvGrpSpPr>
                  <p:nvPr/>
                </p:nvGrpSpPr>
                <p:grpSpPr bwMode="auto">
                  <a:xfrm>
                    <a:off x="2351" y="2843"/>
                    <a:ext cx="25" cy="30"/>
                    <a:chOff x="2351" y="2843"/>
                    <a:chExt cx="25" cy="30"/>
                  </a:xfrm>
                </p:grpSpPr>
                <p:sp>
                  <p:nvSpPr>
                    <p:cNvPr id="60110" name="Line 268"/>
                    <p:cNvSpPr>
                      <a:spLocks noChangeShapeType="1"/>
                    </p:cNvSpPr>
                    <p:nvPr/>
                  </p:nvSpPr>
                  <p:spPr bwMode="auto">
                    <a:xfrm flipH="1" flipV="1">
                      <a:off x="2350" y="2855"/>
                      <a:ext cx="27" cy="19"/>
                    </a:xfrm>
                    <a:prstGeom prst="line">
                      <a:avLst/>
                    </a:prstGeom>
                    <a:noFill/>
                    <a:ln w="9360">
                      <a:solidFill>
                        <a:srgbClr val="000000"/>
                      </a:solidFill>
                      <a:miter lim="800000"/>
                      <a:headEnd/>
                      <a:tailEnd/>
                    </a:ln>
                  </p:spPr>
                  <p:txBody>
                    <a:bodyPr/>
                    <a:lstStyle/>
                    <a:p>
                      <a:endParaRPr lang="en-GB"/>
                    </a:p>
                  </p:txBody>
                </p:sp>
                <p:sp>
                  <p:nvSpPr>
                    <p:cNvPr id="60111" name="Line 269"/>
                    <p:cNvSpPr>
                      <a:spLocks noChangeShapeType="1"/>
                    </p:cNvSpPr>
                    <p:nvPr/>
                  </p:nvSpPr>
                  <p:spPr bwMode="auto">
                    <a:xfrm flipV="1">
                      <a:off x="2355" y="2843"/>
                      <a:ext cx="16" cy="22"/>
                    </a:xfrm>
                    <a:prstGeom prst="line">
                      <a:avLst/>
                    </a:prstGeom>
                    <a:noFill/>
                    <a:ln w="9360">
                      <a:solidFill>
                        <a:srgbClr val="000000"/>
                      </a:solidFill>
                      <a:miter lim="800000"/>
                      <a:headEnd/>
                      <a:tailEnd/>
                    </a:ln>
                  </p:spPr>
                  <p:txBody>
                    <a:bodyPr/>
                    <a:lstStyle/>
                    <a:p>
                      <a:endParaRPr lang="en-GB"/>
                    </a:p>
                  </p:txBody>
                </p:sp>
              </p:grpSp>
              <p:grpSp>
                <p:nvGrpSpPr>
                  <p:cNvPr id="59500" name="Group 270"/>
                  <p:cNvGrpSpPr>
                    <a:grpSpLocks/>
                  </p:cNvGrpSpPr>
                  <p:nvPr/>
                </p:nvGrpSpPr>
                <p:grpSpPr bwMode="auto">
                  <a:xfrm>
                    <a:off x="2351" y="2817"/>
                    <a:ext cx="25" cy="31"/>
                    <a:chOff x="2351" y="2817"/>
                    <a:chExt cx="25" cy="31"/>
                  </a:xfrm>
                </p:grpSpPr>
                <p:sp>
                  <p:nvSpPr>
                    <p:cNvPr id="60108" name="Line 271"/>
                    <p:cNvSpPr>
                      <a:spLocks noChangeShapeType="1"/>
                    </p:cNvSpPr>
                    <p:nvPr/>
                  </p:nvSpPr>
                  <p:spPr bwMode="auto">
                    <a:xfrm flipH="1" flipV="1">
                      <a:off x="2350" y="2829"/>
                      <a:ext cx="27" cy="20"/>
                    </a:xfrm>
                    <a:prstGeom prst="line">
                      <a:avLst/>
                    </a:prstGeom>
                    <a:noFill/>
                    <a:ln w="9360">
                      <a:solidFill>
                        <a:srgbClr val="000000"/>
                      </a:solidFill>
                      <a:miter lim="800000"/>
                      <a:headEnd/>
                      <a:tailEnd/>
                    </a:ln>
                  </p:spPr>
                  <p:txBody>
                    <a:bodyPr/>
                    <a:lstStyle/>
                    <a:p>
                      <a:endParaRPr lang="en-GB"/>
                    </a:p>
                  </p:txBody>
                </p:sp>
                <p:sp>
                  <p:nvSpPr>
                    <p:cNvPr id="60109" name="Line 272"/>
                    <p:cNvSpPr>
                      <a:spLocks noChangeShapeType="1"/>
                    </p:cNvSpPr>
                    <p:nvPr/>
                  </p:nvSpPr>
                  <p:spPr bwMode="auto">
                    <a:xfrm flipV="1">
                      <a:off x="2355" y="2816"/>
                      <a:ext cx="16" cy="22"/>
                    </a:xfrm>
                    <a:prstGeom prst="line">
                      <a:avLst/>
                    </a:prstGeom>
                    <a:noFill/>
                    <a:ln w="9360">
                      <a:solidFill>
                        <a:srgbClr val="000000"/>
                      </a:solidFill>
                      <a:miter lim="800000"/>
                      <a:headEnd/>
                      <a:tailEnd/>
                    </a:ln>
                  </p:spPr>
                  <p:txBody>
                    <a:bodyPr/>
                    <a:lstStyle/>
                    <a:p>
                      <a:endParaRPr lang="en-GB"/>
                    </a:p>
                  </p:txBody>
                </p:sp>
              </p:grpSp>
              <p:grpSp>
                <p:nvGrpSpPr>
                  <p:cNvPr id="59514" name="Group 273"/>
                  <p:cNvGrpSpPr>
                    <a:grpSpLocks/>
                  </p:cNvGrpSpPr>
                  <p:nvPr/>
                </p:nvGrpSpPr>
                <p:grpSpPr bwMode="auto">
                  <a:xfrm>
                    <a:off x="2351" y="2793"/>
                    <a:ext cx="25" cy="30"/>
                    <a:chOff x="2351" y="2793"/>
                    <a:chExt cx="25" cy="30"/>
                  </a:xfrm>
                </p:grpSpPr>
                <p:sp>
                  <p:nvSpPr>
                    <p:cNvPr id="60106" name="Line 274"/>
                    <p:cNvSpPr>
                      <a:spLocks noChangeShapeType="1"/>
                    </p:cNvSpPr>
                    <p:nvPr/>
                  </p:nvSpPr>
                  <p:spPr bwMode="auto">
                    <a:xfrm flipH="1" flipV="1">
                      <a:off x="2350" y="2805"/>
                      <a:ext cx="27" cy="19"/>
                    </a:xfrm>
                    <a:prstGeom prst="line">
                      <a:avLst/>
                    </a:prstGeom>
                    <a:noFill/>
                    <a:ln w="9360">
                      <a:solidFill>
                        <a:srgbClr val="000000"/>
                      </a:solidFill>
                      <a:miter lim="800000"/>
                      <a:headEnd/>
                      <a:tailEnd/>
                    </a:ln>
                  </p:spPr>
                  <p:txBody>
                    <a:bodyPr/>
                    <a:lstStyle/>
                    <a:p>
                      <a:endParaRPr lang="en-GB"/>
                    </a:p>
                  </p:txBody>
                </p:sp>
                <p:sp>
                  <p:nvSpPr>
                    <p:cNvPr id="60107" name="Line 275"/>
                    <p:cNvSpPr>
                      <a:spLocks noChangeShapeType="1"/>
                    </p:cNvSpPr>
                    <p:nvPr/>
                  </p:nvSpPr>
                  <p:spPr bwMode="auto">
                    <a:xfrm flipV="1">
                      <a:off x="2355" y="2792"/>
                      <a:ext cx="16" cy="22"/>
                    </a:xfrm>
                    <a:prstGeom prst="line">
                      <a:avLst/>
                    </a:prstGeom>
                    <a:noFill/>
                    <a:ln w="9360">
                      <a:solidFill>
                        <a:srgbClr val="000000"/>
                      </a:solidFill>
                      <a:miter lim="800000"/>
                      <a:headEnd/>
                      <a:tailEnd/>
                    </a:ln>
                  </p:spPr>
                  <p:txBody>
                    <a:bodyPr/>
                    <a:lstStyle/>
                    <a:p>
                      <a:endParaRPr lang="en-GB"/>
                    </a:p>
                  </p:txBody>
                </p:sp>
              </p:grpSp>
              <p:grpSp>
                <p:nvGrpSpPr>
                  <p:cNvPr id="59515" name="Group 276"/>
                  <p:cNvGrpSpPr>
                    <a:grpSpLocks/>
                  </p:cNvGrpSpPr>
                  <p:nvPr/>
                </p:nvGrpSpPr>
                <p:grpSpPr bwMode="auto">
                  <a:xfrm>
                    <a:off x="2351" y="2767"/>
                    <a:ext cx="25" cy="31"/>
                    <a:chOff x="2351" y="2767"/>
                    <a:chExt cx="25" cy="31"/>
                  </a:xfrm>
                </p:grpSpPr>
                <p:sp>
                  <p:nvSpPr>
                    <p:cNvPr id="60104" name="Line 277"/>
                    <p:cNvSpPr>
                      <a:spLocks noChangeShapeType="1"/>
                    </p:cNvSpPr>
                    <p:nvPr/>
                  </p:nvSpPr>
                  <p:spPr bwMode="auto">
                    <a:xfrm flipH="1" flipV="1">
                      <a:off x="2350" y="2780"/>
                      <a:ext cx="27" cy="20"/>
                    </a:xfrm>
                    <a:prstGeom prst="line">
                      <a:avLst/>
                    </a:prstGeom>
                    <a:noFill/>
                    <a:ln w="9360">
                      <a:solidFill>
                        <a:srgbClr val="000000"/>
                      </a:solidFill>
                      <a:miter lim="800000"/>
                      <a:headEnd/>
                      <a:tailEnd/>
                    </a:ln>
                  </p:spPr>
                  <p:txBody>
                    <a:bodyPr/>
                    <a:lstStyle/>
                    <a:p>
                      <a:endParaRPr lang="en-GB"/>
                    </a:p>
                  </p:txBody>
                </p:sp>
                <p:sp>
                  <p:nvSpPr>
                    <p:cNvPr id="60105" name="Line 278"/>
                    <p:cNvSpPr>
                      <a:spLocks noChangeShapeType="1"/>
                    </p:cNvSpPr>
                    <p:nvPr/>
                  </p:nvSpPr>
                  <p:spPr bwMode="auto">
                    <a:xfrm flipV="1">
                      <a:off x="2355" y="2767"/>
                      <a:ext cx="16" cy="22"/>
                    </a:xfrm>
                    <a:prstGeom prst="line">
                      <a:avLst/>
                    </a:prstGeom>
                    <a:noFill/>
                    <a:ln w="9360">
                      <a:solidFill>
                        <a:srgbClr val="000000"/>
                      </a:solidFill>
                      <a:miter lim="800000"/>
                      <a:headEnd/>
                      <a:tailEnd/>
                    </a:ln>
                  </p:spPr>
                  <p:txBody>
                    <a:bodyPr/>
                    <a:lstStyle/>
                    <a:p>
                      <a:endParaRPr lang="en-GB"/>
                    </a:p>
                  </p:txBody>
                </p:sp>
              </p:grpSp>
              <p:grpSp>
                <p:nvGrpSpPr>
                  <p:cNvPr id="59516" name="Group 279"/>
                  <p:cNvGrpSpPr>
                    <a:grpSpLocks/>
                  </p:cNvGrpSpPr>
                  <p:nvPr/>
                </p:nvGrpSpPr>
                <p:grpSpPr bwMode="auto">
                  <a:xfrm>
                    <a:off x="2351" y="2743"/>
                    <a:ext cx="25" cy="30"/>
                    <a:chOff x="2351" y="2743"/>
                    <a:chExt cx="25" cy="30"/>
                  </a:xfrm>
                </p:grpSpPr>
                <p:sp>
                  <p:nvSpPr>
                    <p:cNvPr id="60102" name="Line 280"/>
                    <p:cNvSpPr>
                      <a:spLocks noChangeShapeType="1"/>
                    </p:cNvSpPr>
                    <p:nvPr/>
                  </p:nvSpPr>
                  <p:spPr bwMode="auto">
                    <a:xfrm flipH="1" flipV="1">
                      <a:off x="2350" y="2755"/>
                      <a:ext cx="27" cy="19"/>
                    </a:xfrm>
                    <a:prstGeom prst="line">
                      <a:avLst/>
                    </a:prstGeom>
                    <a:noFill/>
                    <a:ln w="9360">
                      <a:solidFill>
                        <a:srgbClr val="000000"/>
                      </a:solidFill>
                      <a:miter lim="800000"/>
                      <a:headEnd/>
                      <a:tailEnd/>
                    </a:ln>
                  </p:spPr>
                  <p:txBody>
                    <a:bodyPr/>
                    <a:lstStyle/>
                    <a:p>
                      <a:endParaRPr lang="en-GB"/>
                    </a:p>
                  </p:txBody>
                </p:sp>
                <p:sp>
                  <p:nvSpPr>
                    <p:cNvPr id="60103" name="Line 281"/>
                    <p:cNvSpPr>
                      <a:spLocks noChangeShapeType="1"/>
                    </p:cNvSpPr>
                    <p:nvPr/>
                  </p:nvSpPr>
                  <p:spPr bwMode="auto">
                    <a:xfrm flipV="1">
                      <a:off x="2355" y="2742"/>
                      <a:ext cx="16" cy="22"/>
                    </a:xfrm>
                    <a:prstGeom prst="line">
                      <a:avLst/>
                    </a:prstGeom>
                    <a:noFill/>
                    <a:ln w="9360">
                      <a:solidFill>
                        <a:srgbClr val="000000"/>
                      </a:solidFill>
                      <a:miter lim="800000"/>
                      <a:headEnd/>
                      <a:tailEnd/>
                    </a:ln>
                  </p:spPr>
                  <p:txBody>
                    <a:bodyPr/>
                    <a:lstStyle/>
                    <a:p>
                      <a:endParaRPr lang="en-GB"/>
                    </a:p>
                  </p:txBody>
                </p:sp>
              </p:grpSp>
              <p:grpSp>
                <p:nvGrpSpPr>
                  <p:cNvPr id="59517" name="Group 282"/>
                  <p:cNvGrpSpPr>
                    <a:grpSpLocks/>
                  </p:cNvGrpSpPr>
                  <p:nvPr/>
                </p:nvGrpSpPr>
                <p:grpSpPr bwMode="auto">
                  <a:xfrm>
                    <a:off x="2351" y="2718"/>
                    <a:ext cx="25" cy="30"/>
                    <a:chOff x="2351" y="2718"/>
                    <a:chExt cx="25" cy="30"/>
                  </a:xfrm>
                </p:grpSpPr>
                <p:sp>
                  <p:nvSpPr>
                    <p:cNvPr id="60100" name="Line 283"/>
                    <p:cNvSpPr>
                      <a:spLocks noChangeShapeType="1"/>
                    </p:cNvSpPr>
                    <p:nvPr/>
                  </p:nvSpPr>
                  <p:spPr bwMode="auto">
                    <a:xfrm flipH="1" flipV="1">
                      <a:off x="2350" y="2730"/>
                      <a:ext cx="27" cy="19"/>
                    </a:xfrm>
                    <a:prstGeom prst="line">
                      <a:avLst/>
                    </a:prstGeom>
                    <a:noFill/>
                    <a:ln w="9360">
                      <a:solidFill>
                        <a:srgbClr val="000000"/>
                      </a:solidFill>
                      <a:miter lim="800000"/>
                      <a:headEnd/>
                      <a:tailEnd/>
                    </a:ln>
                  </p:spPr>
                  <p:txBody>
                    <a:bodyPr/>
                    <a:lstStyle/>
                    <a:p>
                      <a:endParaRPr lang="en-GB"/>
                    </a:p>
                  </p:txBody>
                </p:sp>
                <p:sp>
                  <p:nvSpPr>
                    <p:cNvPr id="60101" name="Line 284"/>
                    <p:cNvSpPr>
                      <a:spLocks noChangeShapeType="1"/>
                    </p:cNvSpPr>
                    <p:nvPr/>
                  </p:nvSpPr>
                  <p:spPr bwMode="auto">
                    <a:xfrm flipV="1">
                      <a:off x="2355" y="2717"/>
                      <a:ext cx="16" cy="22"/>
                    </a:xfrm>
                    <a:prstGeom prst="line">
                      <a:avLst/>
                    </a:prstGeom>
                    <a:noFill/>
                    <a:ln w="9360">
                      <a:solidFill>
                        <a:srgbClr val="000000"/>
                      </a:solidFill>
                      <a:miter lim="800000"/>
                      <a:headEnd/>
                      <a:tailEnd/>
                    </a:ln>
                  </p:spPr>
                  <p:txBody>
                    <a:bodyPr/>
                    <a:lstStyle/>
                    <a:p>
                      <a:endParaRPr lang="en-GB"/>
                    </a:p>
                  </p:txBody>
                </p:sp>
              </p:grpSp>
            </p:grpSp>
          </p:grpSp>
        </p:grpSp>
        <p:grpSp>
          <p:nvGrpSpPr>
            <p:cNvPr id="59518" name="Group 285"/>
            <p:cNvGrpSpPr>
              <a:grpSpLocks/>
            </p:cNvGrpSpPr>
            <p:nvPr/>
          </p:nvGrpSpPr>
          <p:grpSpPr bwMode="auto">
            <a:xfrm>
              <a:off x="2218" y="2480"/>
              <a:ext cx="120" cy="476"/>
              <a:chOff x="2218" y="2480"/>
              <a:chExt cx="120" cy="476"/>
            </a:xfrm>
          </p:grpSpPr>
          <p:grpSp>
            <p:nvGrpSpPr>
              <p:cNvPr id="59519" name="Group 286"/>
              <p:cNvGrpSpPr>
                <a:grpSpLocks/>
              </p:cNvGrpSpPr>
              <p:nvPr/>
            </p:nvGrpSpPr>
            <p:grpSpPr bwMode="auto">
              <a:xfrm>
                <a:off x="2218" y="2480"/>
                <a:ext cx="100" cy="226"/>
                <a:chOff x="2218" y="2480"/>
                <a:chExt cx="100" cy="226"/>
              </a:xfrm>
            </p:grpSpPr>
            <p:sp>
              <p:nvSpPr>
                <p:cNvPr id="60039" name="Oval 287"/>
                <p:cNvSpPr>
                  <a:spLocks noChangeArrowheads="1"/>
                </p:cNvSpPr>
                <p:nvPr/>
              </p:nvSpPr>
              <p:spPr bwMode="auto">
                <a:xfrm>
                  <a:off x="2218" y="2480"/>
                  <a:ext cx="55" cy="3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60040" name="Line 288"/>
                <p:cNvSpPr>
                  <a:spLocks noChangeShapeType="1"/>
                </p:cNvSpPr>
                <p:nvPr/>
              </p:nvSpPr>
              <p:spPr bwMode="auto">
                <a:xfrm>
                  <a:off x="2248" y="2519"/>
                  <a:ext cx="0" cy="18"/>
                </a:xfrm>
                <a:prstGeom prst="line">
                  <a:avLst/>
                </a:prstGeom>
                <a:noFill/>
                <a:ln w="9360">
                  <a:solidFill>
                    <a:srgbClr val="000000"/>
                  </a:solidFill>
                  <a:miter lim="800000"/>
                  <a:headEnd/>
                  <a:tailEnd/>
                </a:ln>
              </p:spPr>
              <p:txBody>
                <a:bodyPr/>
                <a:lstStyle/>
                <a:p>
                  <a:endParaRPr lang="en-GB"/>
                </a:p>
              </p:txBody>
            </p:sp>
            <p:sp>
              <p:nvSpPr>
                <p:cNvPr id="60041" name="Line 289"/>
                <p:cNvSpPr>
                  <a:spLocks noChangeShapeType="1"/>
                </p:cNvSpPr>
                <p:nvPr/>
              </p:nvSpPr>
              <p:spPr bwMode="auto">
                <a:xfrm>
                  <a:off x="2248" y="2539"/>
                  <a:ext cx="59" cy="0"/>
                </a:xfrm>
                <a:prstGeom prst="line">
                  <a:avLst/>
                </a:prstGeom>
                <a:noFill/>
                <a:ln w="9360">
                  <a:solidFill>
                    <a:srgbClr val="000000"/>
                  </a:solidFill>
                  <a:miter lim="800000"/>
                  <a:headEnd/>
                  <a:tailEnd/>
                </a:ln>
              </p:spPr>
              <p:txBody>
                <a:bodyPr/>
                <a:lstStyle/>
                <a:p>
                  <a:endParaRPr lang="en-GB"/>
                </a:p>
              </p:txBody>
            </p:sp>
            <p:sp>
              <p:nvSpPr>
                <p:cNvPr id="60042" name="Line 290"/>
                <p:cNvSpPr>
                  <a:spLocks noChangeShapeType="1"/>
                </p:cNvSpPr>
                <p:nvPr/>
              </p:nvSpPr>
              <p:spPr bwMode="auto">
                <a:xfrm>
                  <a:off x="2309" y="2539"/>
                  <a:ext cx="0" cy="6"/>
                </a:xfrm>
                <a:prstGeom prst="line">
                  <a:avLst/>
                </a:prstGeom>
                <a:noFill/>
                <a:ln w="9360">
                  <a:solidFill>
                    <a:srgbClr val="000000"/>
                  </a:solidFill>
                  <a:miter lim="800000"/>
                  <a:headEnd/>
                  <a:tailEnd/>
                </a:ln>
              </p:spPr>
              <p:txBody>
                <a:bodyPr/>
                <a:lstStyle/>
                <a:p>
                  <a:endParaRPr lang="en-GB"/>
                </a:p>
              </p:txBody>
            </p:sp>
            <p:sp>
              <p:nvSpPr>
                <p:cNvPr id="60043" name="Line 291"/>
                <p:cNvSpPr>
                  <a:spLocks noChangeShapeType="1"/>
                </p:cNvSpPr>
                <p:nvPr/>
              </p:nvSpPr>
              <p:spPr bwMode="auto">
                <a:xfrm>
                  <a:off x="2279" y="2539"/>
                  <a:ext cx="0" cy="6"/>
                </a:xfrm>
                <a:prstGeom prst="line">
                  <a:avLst/>
                </a:prstGeom>
                <a:noFill/>
                <a:ln w="9360">
                  <a:solidFill>
                    <a:srgbClr val="000000"/>
                  </a:solidFill>
                  <a:miter lim="800000"/>
                  <a:headEnd/>
                  <a:tailEnd/>
                </a:ln>
              </p:spPr>
              <p:txBody>
                <a:bodyPr/>
                <a:lstStyle/>
                <a:p>
                  <a:endParaRPr lang="en-GB"/>
                </a:p>
              </p:txBody>
            </p:sp>
            <p:grpSp>
              <p:nvGrpSpPr>
                <p:cNvPr id="59532" name="Group 292"/>
                <p:cNvGrpSpPr>
                  <a:grpSpLocks/>
                </p:cNvGrpSpPr>
                <p:nvPr/>
              </p:nvGrpSpPr>
              <p:grpSpPr bwMode="auto">
                <a:xfrm>
                  <a:off x="2263" y="2548"/>
                  <a:ext cx="25" cy="158"/>
                  <a:chOff x="2263" y="2548"/>
                  <a:chExt cx="25" cy="158"/>
                </a:xfrm>
              </p:grpSpPr>
              <p:sp>
                <p:nvSpPr>
                  <p:cNvPr id="60065" name="Line 293"/>
                  <p:cNvSpPr>
                    <a:spLocks noChangeShapeType="1"/>
                  </p:cNvSpPr>
                  <p:nvPr/>
                </p:nvSpPr>
                <p:spPr bwMode="auto">
                  <a:xfrm flipH="1">
                    <a:off x="2262" y="2548"/>
                    <a:ext cx="21" cy="6"/>
                  </a:xfrm>
                  <a:prstGeom prst="line">
                    <a:avLst/>
                  </a:prstGeom>
                  <a:noFill/>
                  <a:ln w="9360">
                    <a:solidFill>
                      <a:srgbClr val="000000"/>
                    </a:solidFill>
                    <a:miter lim="800000"/>
                    <a:headEnd/>
                    <a:tailEnd/>
                  </a:ln>
                </p:spPr>
                <p:txBody>
                  <a:bodyPr/>
                  <a:lstStyle/>
                  <a:p>
                    <a:endParaRPr lang="en-GB"/>
                  </a:p>
                </p:txBody>
              </p:sp>
              <p:grpSp>
                <p:nvGrpSpPr>
                  <p:cNvPr id="59533" name="Group 294"/>
                  <p:cNvGrpSpPr>
                    <a:grpSpLocks/>
                  </p:cNvGrpSpPr>
                  <p:nvPr/>
                </p:nvGrpSpPr>
                <p:grpSpPr bwMode="auto">
                  <a:xfrm>
                    <a:off x="2263" y="2556"/>
                    <a:ext cx="25" cy="23"/>
                    <a:chOff x="2263" y="2556"/>
                    <a:chExt cx="25" cy="23"/>
                  </a:xfrm>
                </p:grpSpPr>
                <p:sp>
                  <p:nvSpPr>
                    <p:cNvPr id="60082" name="Line 295"/>
                    <p:cNvSpPr>
                      <a:spLocks noChangeShapeType="1"/>
                    </p:cNvSpPr>
                    <p:nvPr/>
                  </p:nvSpPr>
                  <p:spPr bwMode="auto">
                    <a:xfrm>
                      <a:off x="2267" y="2556"/>
                      <a:ext cx="16" cy="9"/>
                    </a:xfrm>
                    <a:prstGeom prst="line">
                      <a:avLst/>
                    </a:prstGeom>
                    <a:noFill/>
                    <a:ln w="9360">
                      <a:solidFill>
                        <a:srgbClr val="000000"/>
                      </a:solidFill>
                      <a:miter lim="800000"/>
                      <a:headEnd/>
                      <a:tailEnd/>
                    </a:ln>
                  </p:spPr>
                  <p:txBody>
                    <a:bodyPr/>
                    <a:lstStyle/>
                    <a:p>
                      <a:endParaRPr lang="en-GB"/>
                    </a:p>
                  </p:txBody>
                </p:sp>
                <p:sp>
                  <p:nvSpPr>
                    <p:cNvPr id="60083" name="Line 296"/>
                    <p:cNvSpPr>
                      <a:spLocks noChangeShapeType="1"/>
                    </p:cNvSpPr>
                    <p:nvPr/>
                  </p:nvSpPr>
                  <p:spPr bwMode="auto">
                    <a:xfrm flipH="1">
                      <a:off x="2262" y="2567"/>
                      <a:ext cx="27" cy="12"/>
                    </a:xfrm>
                    <a:prstGeom prst="line">
                      <a:avLst/>
                    </a:prstGeom>
                    <a:noFill/>
                    <a:ln w="9360">
                      <a:solidFill>
                        <a:srgbClr val="000000"/>
                      </a:solidFill>
                      <a:miter lim="800000"/>
                      <a:headEnd/>
                      <a:tailEnd/>
                    </a:ln>
                  </p:spPr>
                  <p:txBody>
                    <a:bodyPr/>
                    <a:lstStyle/>
                    <a:p>
                      <a:endParaRPr lang="en-GB"/>
                    </a:p>
                  </p:txBody>
                </p:sp>
              </p:grpSp>
              <p:grpSp>
                <p:nvGrpSpPr>
                  <p:cNvPr id="59539" name="Group 297"/>
                  <p:cNvGrpSpPr>
                    <a:grpSpLocks/>
                  </p:cNvGrpSpPr>
                  <p:nvPr/>
                </p:nvGrpSpPr>
                <p:grpSpPr bwMode="auto">
                  <a:xfrm>
                    <a:off x="2263" y="2581"/>
                    <a:ext cx="25" cy="24"/>
                    <a:chOff x="2263" y="2581"/>
                    <a:chExt cx="25" cy="24"/>
                  </a:xfrm>
                </p:grpSpPr>
                <p:sp>
                  <p:nvSpPr>
                    <p:cNvPr id="60080" name="Line 298"/>
                    <p:cNvSpPr>
                      <a:spLocks noChangeShapeType="1"/>
                    </p:cNvSpPr>
                    <p:nvPr/>
                  </p:nvSpPr>
                  <p:spPr bwMode="auto">
                    <a:xfrm>
                      <a:off x="2267" y="2581"/>
                      <a:ext cx="16" cy="9"/>
                    </a:xfrm>
                    <a:prstGeom prst="line">
                      <a:avLst/>
                    </a:prstGeom>
                    <a:noFill/>
                    <a:ln w="9360">
                      <a:solidFill>
                        <a:srgbClr val="000000"/>
                      </a:solidFill>
                      <a:miter lim="800000"/>
                      <a:headEnd/>
                      <a:tailEnd/>
                    </a:ln>
                  </p:spPr>
                  <p:txBody>
                    <a:bodyPr/>
                    <a:lstStyle/>
                    <a:p>
                      <a:endParaRPr lang="en-GB"/>
                    </a:p>
                  </p:txBody>
                </p:sp>
                <p:sp>
                  <p:nvSpPr>
                    <p:cNvPr id="60081" name="Line 299"/>
                    <p:cNvSpPr>
                      <a:spLocks noChangeShapeType="1"/>
                    </p:cNvSpPr>
                    <p:nvPr/>
                  </p:nvSpPr>
                  <p:spPr bwMode="auto">
                    <a:xfrm flipH="1">
                      <a:off x="2262" y="2593"/>
                      <a:ext cx="27" cy="12"/>
                    </a:xfrm>
                    <a:prstGeom prst="line">
                      <a:avLst/>
                    </a:prstGeom>
                    <a:noFill/>
                    <a:ln w="9360">
                      <a:solidFill>
                        <a:srgbClr val="000000"/>
                      </a:solidFill>
                      <a:miter lim="800000"/>
                      <a:headEnd/>
                      <a:tailEnd/>
                    </a:ln>
                  </p:spPr>
                  <p:txBody>
                    <a:bodyPr/>
                    <a:lstStyle/>
                    <a:p>
                      <a:endParaRPr lang="en-GB"/>
                    </a:p>
                  </p:txBody>
                </p:sp>
              </p:grpSp>
              <p:grpSp>
                <p:nvGrpSpPr>
                  <p:cNvPr id="59540" name="Group 300"/>
                  <p:cNvGrpSpPr>
                    <a:grpSpLocks/>
                  </p:cNvGrpSpPr>
                  <p:nvPr/>
                </p:nvGrpSpPr>
                <p:grpSpPr bwMode="auto">
                  <a:xfrm>
                    <a:off x="2263" y="2607"/>
                    <a:ext cx="25" cy="23"/>
                    <a:chOff x="2263" y="2607"/>
                    <a:chExt cx="25" cy="23"/>
                  </a:xfrm>
                </p:grpSpPr>
                <p:sp>
                  <p:nvSpPr>
                    <p:cNvPr id="60078" name="Line 301"/>
                    <p:cNvSpPr>
                      <a:spLocks noChangeShapeType="1"/>
                    </p:cNvSpPr>
                    <p:nvPr/>
                  </p:nvSpPr>
                  <p:spPr bwMode="auto">
                    <a:xfrm>
                      <a:off x="2267" y="2607"/>
                      <a:ext cx="16" cy="9"/>
                    </a:xfrm>
                    <a:prstGeom prst="line">
                      <a:avLst/>
                    </a:prstGeom>
                    <a:noFill/>
                    <a:ln w="9360">
                      <a:solidFill>
                        <a:srgbClr val="000000"/>
                      </a:solidFill>
                      <a:miter lim="800000"/>
                      <a:headEnd/>
                      <a:tailEnd/>
                    </a:ln>
                  </p:spPr>
                  <p:txBody>
                    <a:bodyPr/>
                    <a:lstStyle/>
                    <a:p>
                      <a:endParaRPr lang="en-GB"/>
                    </a:p>
                  </p:txBody>
                </p:sp>
                <p:sp>
                  <p:nvSpPr>
                    <p:cNvPr id="60079" name="Line 302"/>
                    <p:cNvSpPr>
                      <a:spLocks noChangeShapeType="1"/>
                    </p:cNvSpPr>
                    <p:nvPr/>
                  </p:nvSpPr>
                  <p:spPr bwMode="auto">
                    <a:xfrm flipH="1">
                      <a:off x="2262" y="2618"/>
                      <a:ext cx="27" cy="12"/>
                    </a:xfrm>
                    <a:prstGeom prst="line">
                      <a:avLst/>
                    </a:prstGeom>
                    <a:noFill/>
                    <a:ln w="9360">
                      <a:solidFill>
                        <a:srgbClr val="000000"/>
                      </a:solidFill>
                      <a:miter lim="800000"/>
                      <a:headEnd/>
                      <a:tailEnd/>
                    </a:ln>
                  </p:spPr>
                  <p:txBody>
                    <a:bodyPr/>
                    <a:lstStyle/>
                    <a:p>
                      <a:endParaRPr lang="en-GB"/>
                    </a:p>
                  </p:txBody>
                </p:sp>
              </p:grpSp>
              <p:grpSp>
                <p:nvGrpSpPr>
                  <p:cNvPr id="59542" name="Group 303"/>
                  <p:cNvGrpSpPr>
                    <a:grpSpLocks/>
                  </p:cNvGrpSpPr>
                  <p:nvPr/>
                </p:nvGrpSpPr>
                <p:grpSpPr bwMode="auto">
                  <a:xfrm>
                    <a:off x="2263" y="2632"/>
                    <a:ext cx="25" cy="23"/>
                    <a:chOff x="2263" y="2632"/>
                    <a:chExt cx="25" cy="23"/>
                  </a:xfrm>
                </p:grpSpPr>
                <p:sp>
                  <p:nvSpPr>
                    <p:cNvPr id="60076" name="Line 304"/>
                    <p:cNvSpPr>
                      <a:spLocks noChangeShapeType="1"/>
                    </p:cNvSpPr>
                    <p:nvPr/>
                  </p:nvSpPr>
                  <p:spPr bwMode="auto">
                    <a:xfrm>
                      <a:off x="2267" y="2632"/>
                      <a:ext cx="16" cy="9"/>
                    </a:xfrm>
                    <a:prstGeom prst="line">
                      <a:avLst/>
                    </a:prstGeom>
                    <a:noFill/>
                    <a:ln w="9360">
                      <a:solidFill>
                        <a:srgbClr val="000000"/>
                      </a:solidFill>
                      <a:miter lim="800000"/>
                      <a:headEnd/>
                      <a:tailEnd/>
                    </a:ln>
                  </p:spPr>
                  <p:txBody>
                    <a:bodyPr/>
                    <a:lstStyle/>
                    <a:p>
                      <a:endParaRPr lang="en-GB"/>
                    </a:p>
                  </p:txBody>
                </p:sp>
                <p:sp>
                  <p:nvSpPr>
                    <p:cNvPr id="60077" name="Line 305"/>
                    <p:cNvSpPr>
                      <a:spLocks noChangeShapeType="1"/>
                    </p:cNvSpPr>
                    <p:nvPr/>
                  </p:nvSpPr>
                  <p:spPr bwMode="auto">
                    <a:xfrm flipH="1">
                      <a:off x="2262" y="2643"/>
                      <a:ext cx="27" cy="12"/>
                    </a:xfrm>
                    <a:prstGeom prst="line">
                      <a:avLst/>
                    </a:prstGeom>
                    <a:noFill/>
                    <a:ln w="9360">
                      <a:solidFill>
                        <a:srgbClr val="000000"/>
                      </a:solidFill>
                      <a:miter lim="800000"/>
                      <a:headEnd/>
                      <a:tailEnd/>
                    </a:ln>
                  </p:spPr>
                  <p:txBody>
                    <a:bodyPr/>
                    <a:lstStyle/>
                    <a:p>
                      <a:endParaRPr lang="en-GB"/>
                    </a:p>
                  </p:txBody>
                </p:sp>
              </p:grpSp>
              <p:grpSp>
                <p:nvGrpSpPr>
                  <p:cNvPr id="59543" name="Group 306"/>
                  <p:cNvGrpSpPr>
                    <a:grpSpLocks/>
                  </p:cNvGrpSpPr>
                  <p:nvPr/>
                </p:nvGrpSpPr>
                <p:grpSpPr bwMode="auto">
                  <a:xfrm>
                    <a:off x="2263" y="2658"/>
                    <a:ext cx="25" cy="23"/>
                    <a:chOff x="2263" y="2658"/>
                    <a:chExt cx="25" cy="23"/>
                  </a:xfrm>
                </p:grpSpPr>
                <p:sp>
                  <p:nvSpPr>
                    <p:cNvPr id="60074" name="Line 307"/>
                    <p:cNvSpPr>
                      <a:spLocks noChangeShapeType="1"/>
                    </p:cNvSpPr>
                    <p:nvPr/>
                  </p:nvSpPr>
                  <p:spPr bwMode="auto">
                    <a:xfrm>
                      <a:off x="2267" y="2658"/>
                      <a:ext cx="16" cy="9"/>
                    </a:xfrm>
                    <a:prstGeom prst="line">
                      <a:avLst/>
                    </a:prstGeom>
                    <a:noFill/>
                    <a:ln w="9360">
                      <a:solidFill>
                        <a:srgbClr val="000000"/>
                      </a:solidFill>
                      <a:miter lim="800000"/>
                      <a:headEnd/>
                      <a:tailEnd/>
                    </a:ln>
                  </p:spPr>
                  <p:txBody>
                    <a:bodyPr/>
                    <a:lstStyle/>
                    <a:p>
                      <a:endParaRPr lang="en-GB"/>
                    </a:p>
                  </p:txBody>
                </p:sp>
                <p:sp>
                  <p:nvSpPr>
                    <p:cNvPr id="60075" name="Line 308"/>
                    <p:cNvSpPr>
                      <a:spLocks noChangeShapeType="1"/>
                    </p:cNvSpPr>
                    <p:nvPr/>
                  </p:nvSpPr>
                  <p:spPr bwMode="auto">
                    <a:xfrm flipH="1">
                      <a:off x="2262" y="2669"/>
                      <a:ext cx="27" cy="12"/>
                    </a:xfrm>
                    <a:prstGeom prst="line">
                      <a:avLst/>
                    </a:prstGeom>
                    <a:noFill/>
                    <a:ln w="9360">
                      <a:solidFill>
                        <a:srgbClr val="000000"/>
                      </a:solidFill>
                      <a:miter lim="800000"/>
                      <a:headEnd/>
                      <a:tailEnd/>
                    </a:ln>
                  </p:spPr>
                  <p:txBody>
                    <a:bodyPr/>
                    <a:lstStyle/>
                    <a:p>
                      <a:endParaRPr lang="en-GB"/>
                    </a:p>
                  </p:txBody>
                </p:sp>
              </p:grpSp>
              <p:grpSp>
                <p:nvGrpSpPr>
                  <p:cNvPr id="59544" name="Group 309"/>
                  <p:cNvGrpSpPr>
                    <a:grpSpLocks/>
                  </p:cNvGrpSpPr>
                  <p:nvPr/>
                </p:nvGrpSpPr>
                <p:grpSpPr bwMode="auto">
                  <a:xfrm>
                    <a:off x="2263" y="2683"/>
                    <a:ext cx="25" cy="23"/>
                    <a:chOff x="2263" y="2683"/>
                    <a:chExt cx="25" cy="23"/>
                  </a:xfrm>
                </p:grpSpPr>
                <p:sp>
                  <p:nvSpPr>
                    <p:cNvPr id="60072" name="Line 310"/>
                    <p:cNvSpPr>
                      <a:spLocks noChangeShapeType="1"/>
                    </p:cNvSpPr>
                    <p:nvPr/>
                  </p:nvSpPr>
                  <p:spPr bwMode="auto">
                    <a:xfrm>
                      <a:off x="2267" y="2683"/>
                      <a:ext cx="16" cy="9"/>
                    </a:xfrm>
                    <a:prstGeom prst="line">
                      <a:avLst/>
                    </a:prstGeom>
                    <a:noFill/>
                    <a:ln w="9360">
                      <a:solidFill>
                        <a:srgbClr val="000000"/>
                      </a:solidFill>
                      <a:miter lim="800000"/>
                      <a:headEnd/>
                      <a:tailEnd/>
                    </a:ln>
                  </p:spPr>
                  <p:txBody>
                    <a:bodyPr/>
                    <a:lstStyle/>
                    <a:p>
                      <a:endParaRPr lang="en-GB"/>
                    </a:p>
                  </p:txBody>
                </p:sp>
                <p:sp>
                  <p:nvSpPr>
                    <p:cNvPr id="60073" name="Line 311"/>
                    <p:cNvSpPr>
                      <a:spLocks noChangeShapeType="1"/>
                    </p:cNvSpPr>
                    <p:nvPr/>
                  </p:nvSpPr>
                  <p:spPr bwMode="auto">
                    <a:xfrm flipH="1">
                      <a:off x="2262" y="2694"/>
                      <a:ext cx="27" cy="12"/>
                    </a:xfrm>
                    <a:prstGeom prst="line">
                      <a:avLst/>
                    </a:prstGeom>
                    <a:noFill/>
                    <a:ln w="9360">
                      <a:solidFill>
                        <a:srgbClr val="000000"/>
                      </a:solidFill>
                      <a:miter lim="800000"/>
                      <a:headEnd/>
                      <a:tailEnd/>
                    </a:ln>
                  </p:spPr>
                  <p:txBody>
                    <a:bodyPr/>
                    <a:lstStyle/>
                    <a:p>
                      <a:endParaRPr lang="en-GB"/>
                    </a:p>
                  </p:txBody>
                </p:sp>
              </p:grpSp>
            </p:grpSp>
            <p:grpSp>
              <p:nvGrpSpPr>
                <p:cNvPr id="59545" name="Group 312"/>
                <p:cNvGrpSpPr>
                  <a:grpSpLocks/>
                </p:cNvGrpSpPr>
                <p:nvPr/>
              </p:nvGrpSpPr>
              <p:grpSpPr bwMode="auto">
                <a:xfrm>
                  <a:off x="2293" y="2548"/>
                  <a:ext cx="25" cy="158"/>
                  <a:chOff x="2293" y="2548"/>
                  <a:chExt cx="25" cy="158"/>
                </a:xfrm>
              </p:grpSpPr>
              <p:sp>
                <p:nvSpPr>
                  <p:cNvPr id="60046" name="Line 313"/>
                  <p:cNvSpPr>
                    <a:spLocks noChangeShapeType="1"/>
                  </p:cNvSpPr>
                  <p:nvPr/>
                </p:nvSpPr>
                <p:spPr bwMode="auto">
                  <a:xfrm flipH="1">
                    <a:off x="2292" y="2548"/>
                    <a:ext cx="21" cy="6"/>
                  </a:xfrm>
                  <a:prstGeom prst="line">
                    <a:avLst/>
                  </a:prstGeom>
                  <a:noFill/>
                  <a:ln w="9360">
                    <a:solidFill>
                      <a:srgbClr val="000000"/>
                    </a:solidFill>
                    <a:miter lim="800000"/>
                    <a:headEnd/>
                    <a:tailEnd/>
                  </a:ln>
                </p:spPr>
                <p:txBody>
                  <a:bodyPr/>
                  <a:lstStyle/>
                  <a:p>
                    <a:endParaRPr lang="en-GB"/>
                  </a:p>
                </p:txBody>
              </p:sp>
              <p:grpSp>
                <p:nvGrpSpPr>
                  <p:cNvPr id="59546" name="Group 314"/>
                  <p:cNvGrpSpPr>
                    <a:grpSpLocks/>
                  </p:cNvGrpSpPr>
                  <p:nvPr/>
                </p:nvGrpSpPr>
                <p:grpSpPr bwMode="auto">
                  <a:xfrm>
                    <a:off x="2293" y="2556"/>
                    <a:ext cx="25" cy="23"/>
                    <a:chOff x="2293" y="2556"/>
                    <a:chExt cx="25" cy="23"/>
                  </a:xfrm>
                </p:grpSpPr>
                <p:sp>
                  <p:nvSpPr>
                    <p:cNvPr id="60063" name="Line 315"/>
                    <p:cNvSpPr>
                      <a:spLocks noChangeShapeType="1"/>
                    </p:cNvSpPr>
                    <p:nvPr/>
                  </p:nvSpPr>
                  <p:spPr bwMode="auto">
                    <a:xfrm>
                      <a:off x="2299" y="2556"/>
                      <a:ext cx="16" cy="9"/>
                    </a:xfrm>
                    <a:prstGeom prst="line">
                      <a:avLst/>
                    </a:prstGeom>
                    <a:noFill/>
                    <a:ln w="9360">
                      <a:solidFill>
                        <a:srgbClr val="000000"/>
                      </a:solidFill>
                      <a:miter lim="800000"/>
                      <a:headEnd/>
                      <a:tailEnd/>
                    </a:ln>
                  </p:spPr>
                  <p:txBody>
                    <a:bodyPr/>
                    <a:lstStyle/>
                    <a:p>
                      <a:endParaRPr lang="en-GB"/>
                    </a:p>
                  </p:txBody>
                </p:sp>
                <p:sp>
                  <p:nvSpPr>
                    <p:cNvPr id="60064" name="Line 316"/>
                    <p:cNvSpPr>
                      <a:spLocks noChangeShapeType="1"/>
                    </p:cNvSpPr>
                    <p:nvPr/>
                  </p:nvSpPr>
                  <p:spPr bwMode="auto">
                    <a:xfrm flipH="1">
                      <a:off x="2292" y="2567"/>
                      <a:ext cx="27" cy="12"/>
                    </a:xfrm>
                    <a:prstGeom prst="line">
                      <a:avLst/>
                    </a:prstGeom>
                    <a:noFill/>
                    <a:ln w="9360">
                      <a:solidFill>
                        <a:srgbClr val="000000"/>
                      </a:solidFill>
                      <a:miter lim="800000"/>
                      <a:headEnd/>
                      <a:tailEnd/>
                    </a:ln>
                  </p:spPr>
                  <p:txBody>
                    <a:bodyPr/>
                    <a:lstStyle/>
                    <a:p>
                      <a:endParaRPr lang="en-GB"/>
                    </a:p>
                  </p:txBody>
                </p:sp>
              </p:grpSp>
              <p:grpSp>
                <p:nvGrpSpPr>
                  <p:cNvPr id="59547" name="Group 317"/>
                  <p:cNvGrpSpPr>
                    <a:grpSpLocks/>
                  </p:cNvGrpSpPr>
                  <p:nvPr/>
                </p:nvGrpSpPr>
                <p:grpSpPr bwMode="auto">
                  <a:xfrm>
                    <a:off x="2293" y="2581"/>
                    <a:ext cx="25" cy="24"/>
                    <a:chOff x="2293" y="2581"/>
                    <a:chExt cx="25" cy="24"/>
                  </a:xfrm>
                </p:grpSpPr>
                <p:sp>
                  <p:nvSpPr>
                    <p:cNvPr id="60061" name="Line 318"/>
                    <p:cNvSpPr>
                      <a:spLocks noChangeShapeType="1"/>
                    </p:cNvSpPr>
                    <p:nvPr/>
                  </p:nvSpPr>
                  <p:spPr bwMode="auto">
                    <a:xfrm>
                      <a:off x="2299" y="2581"/>
                      <a:ext cx="16" cy="9"/>
                    </a:xfrm>
                    <a:prstGeom prst="line">
                      <a:avLst/>
                    </a:prstGeom>
                    <a:noFill/>
                    <a:ln w="9360">
                      <a:solidFill>
                        <a:srgbClr val="000000"/>
                      </a:solidFill>
                      <a:miter lim="800000"/>
                      <a:headEnd/>
                      <a:tailEnd/>
                    </a:ln>
                  </p:spPr>
                  <p:txBody>
                    <a:bodyPr/>
                    <a:lstStyle/>
                    <a:p>
                      <a:endParaRPr lang="en-GB"/>
                    </a:p>
                  </p:txBody>
                </p:sp>
                <p:sp>
                  <p:nvSpPr>
                    <p:cNvPr id="60062" name="Line 319"/>
                    <p:cNvSpPr>
                      <a:spLocks noChangeShapeType="1"/>
                    </p:cNvSpPr>
                    <p:nvPr/>
                  </p:nvSpPr>
                  <p:spPr bwMode="auto">
                    <a:xfrm flipH="1">
                      <a:off x="2292" y="2593"/>
                      <a:ext cx="27" cy="12"/>
                    </a:xfrm>
                    <a:prstGeom prst="line">
                      <a:avLst/>
                    </a:prstGeom>
                    <a:noFill/>
                    <a:ln w="9360">
                      <a:solidFill>
                        <a:srgbClr val="000000"/>
                      </a:solidFill>
                      <a:miter lim="800000"/>
                      <a:headEnd/>
                      <a:tailEnd/>
                    </a:ln>
                  </p:spPr>
                  <p:txBody>
                    <a:bodyPr/>
                    <a:lstStyle/>
                    <a:p>
                      <a:endParaRPr lang="en-GB"/>
                    </a:p>
                  </p:txBody>
                </p:sp>
              </p:grpSp>
              <p:grpSp>
                <p:nvGrpSpPr>
                  <p:cNvPr id="59561" name="Group 320"/>
                  <p:cNvGrpSpPr>
                    <a:grpSpLocks/>
                  </p:cNvGrpSpPr>
                  <p:nvPr/>
                </p:nvGrpSpPr>
                <p:grpSpPr bwMode="auto">
                  <a:xfrm>
                    <a:off x="2293" y="2607"/>
                    <a:ext cx="25" cy="23"/>
                    <a:chOff x="2293" y="2607"/>
                    <a:chExt cx="25" cy="23"/>
                  </a:xfrm>
                </p:grpSpPr>
                <p:sp>
                  <p:nvSpPr>
                    <p:cNvPr id="60059" name="Line 321"/>
                    <p:cNvSpPr>
                      <a:spLocks noChangeShapeType="1"/>
                    </p:cNvSpPr>
                    <p:nvPr/>
                  </p:nvSpPr>
                  <p:spPr bwMode="auto">
                    <a:xfrm>
                      <a:off x="2299" y="2607"/>
                      <a:ext cx="16" cy="9"/>
                    </a:xfrm>
                    <a:prstGeom prst="line">
                      <a:avLst/>
                    </a:prstGeom>
                    <a:noFill/>
                    <a:ln w="9360">
                      <a:solidFill>
                        <a:srgbClr val="000000"/>
                      </a:solidFill>
                      <a:miter lim="800000"/>
                      <a:headEnd/>
                      <a:tailEnd/>
                    </a:ln>
                  </p:spPr>
                  <p:txBody>
                    <a:bodyPr/>
                    <a:lstStyle/>
                    <a:p>
                      <a:endParaRPr lang="en-GB"/>
                    </a:p>
                  </p:txBody>
                </p:sp>
                <p:sp>
                  <p:nvSpPr>
                    <p:cNvPr id="60060" name="Line 322"/>
                    <p:cNvSpPr>
                      <a:spLocks noChangeShapeType="1"/>
                    </p:cNvSpPr>
                    <p:nvPr/>
                  </p:nvSpPr>
                  <p:spPr bwMode="auto">
                    <a:xfrm flipH="1">
                      <a:off x="2292" y="2618"/>
                      <a:ext cx="27" cy="12"/>
                    </a:xfrm>
                    <a:prstGeom prst="line">
                      <a:avLst/>
                    </a:prstGeom>
                    <a:noFill/>
                    <a:ln w="9360">
                      <a:solidFill>
                        <a:srgbClr val="000000"/>
                      </a:solidFill>
                      <a:miter lim="800000"/>
                      <a:headEnd/>
                      <a:tailEnd/>
                    </a:ln>
                  </p:spPr>
                  <p:txBody>
                    <a:bodyPr/>
                    <a:lstStyle/>
                    <a:p>
                      <a:endParaRPr lang="en-GB"/>
                    </a:p>
                  </p:txBody>
                </p:sp>
              </p:grpSp>
              <p:grpSp>
                <p:nvGrpSpPr>
                  <p:cNvPr id="59562" name="Group 323"/>
                  <p:cNvGrpSpPr>
                    <a:grpSpLocks/>
                  </p:cNvGrpSpPr>
                  <p:nvPr/>
                </p:nvGrpSpPr>
                <p:grpSpPr bwMode="auto">
                  <a:xfrm>
                    <a:off x="2293" y="2632"/>
                    <a:ext cx="25" cy="23"/>
                    <a:chOff x="2293" y="2632"/>
                    <a:chExt cx="25" cy="23"/>
                  </a:xfrm>
                </p:grpSpPr>
                <p:sp>
                  <p:nvSpPr>
                    <p:cNvPr id="60057" name="Line 324"/>
                    <p:cNvSpPr>
                      <a:spLocks noChangeShapeType="1"/>
                    </p:cNvSpPr>
                    <p:nvPr/>
                  </p:nvSpPr>
                  <p:spPr bwMode="auto">
                    <a:xfrm>
                      <a:off x="2299" y="2632"/>
                      <a:ext cx="16" cy="9"/>
                    </a:xfrm>
                    <a:prstGeom prst="line">
                      <a:avLst/>
                    </a:prstGeom>
                    <a:noFill/>
                    <a:ln w="9360">
                      <a:solidFill>
                        <a:srgbClr val="000000"/>
                      </a:solidFill>
                      <a:miter lim="800000"/>
                      <a:headEnd/>
                      <a:tailEnd/>
                    </a:ln>
                  </p:spPr>
                  <p:txBody>
                    <a:bodyPr/>
                    <a:lstStyle/>
                    <a:p>
                      <a:endParaRPr lang="en-GB"/>
                    </a:p>
                  </p:txBody>
                </p:sp>
                <p:sp>
                  <p:nvSpPr>
                    <p:cNvPr id="60058" name="Line 325"/>
                    <p:cNvSpPr>
                      <a:spLocks noChangeShapeType="1"/>
                    </p:cNvSpPr>
                    <p:nvPr/>
                  </p:nvSpPr>
                  <p:spPr bwMode="auto">
                    <a:xfrm flipH="1">
                      <a:off x="2292" y="2643"/>
                      <a:ext cx="27" cy="12"/>
                    </a:xfrm>
                    <a:prstGeom prst="line">
                      <a:avLst/>
                    </a:prstGeom>
                    <a:noFill/>
                    <a:ln w="9360">
                      <a:solidFill>
                        <a:srgbClr val="000000"/>
                      </a:solidFill>
                      <a:miter lim="800000"/>
                      <a:headEnd/>
                      <a:tailEnd/>
                    </a:ln>
                  </p:spPr>
                  <p:txBody>
                    <a:bodyPr/>
                    <a:lstStyle/>
                    <a:p>
                      <a:endParaRPr lang="en-GB"/>
                    </a:p>
                  </p:txBody>
                </p:sp>
              </p:grpSp>
              <p:grpSp>
                <p:nvGrpSpPr>
                  <p:cNvPr id="59563" name="Group 326"/>
                  <p:cNvGrpSpPr>
                    <a:grpSpLocks/>
                  </p:cNvGrpSpPr>
                  <p:nvPr/>
                </p:nvGrpSpPr>
                <p:grpSpPr bwMode="auto">
                  <a:xfrm>
                    <a:off x="2293" y="2658"/>
                    <a:ext cx="25" cy="23"/>
                    <a:chOff x="2293" y="2658"/>
                    <a:chExt cx="25" cy="23"/>
                  </a:xfrm>
                </p:grpSpPr>
                <p:sp>
                  <p:nvSpPr>
                    <p:cNvPr id="60055" name="Line 327"/>
                    <p:cNvSpPr>
                      <a:spLocks noChangeShapeType="1"/>
                    </p:cNvSpPr>
                    <p:nvPr/>
                  </p:nvSpPr>
                  <p:spPr bwMode="auto">
                    <a:xfrm>
                      <a:off x="2299" y="2658"/>
                      <a:ext cx="16" cy="9"/>
                    </a:xfrm>
                    <a:prstGeom prst="line">
                      <a:avLst/>
                    </a:prstGeom>
                    <a:noFill/>
                    <a:ln w="9360">
                      <a:solidFill>
                        <a:srgbClr val="000000"/>
                      </a:solidFill>
                      <a:miter lim="800000"/>
                      <a:headEnd/>
                      <a:tailEnd/>
                    </a:ln>
                  </p:spPr>
                  <p:txBody>
                    <a:bodyPr/>
                    <a:lstStyle/>
                    <a:p>
                      <a:endParaRPr lang="en-GB"/>
                    </a:p>
                  </p:txBody>
                </p:sp>
                <p:sp>
                  <p:nvSpPr>
                    <p:cNvPr id="60056" name="Line 328"/>
                    <p:cNvSpPr>
                      <a:spLocks noChangeShapeType="1"/>
                    </p:cNvSpPr>
                    <p:nvPr/>
                  </p:nvSpPr>
                  <p:spPr bwMode="auto">
                    <a:xfrm flipH="1">
                      <a:off x="2292" y="2669"/>
                      <a:ext cx="27" cy="12"/>
                    </a:xfrm>
                    <a:prstGeom prst="line">
                      <a:avLst/>
                    </a:prstGeom>
                    <a:noFill/>
                    <a:ln w="9360">
                      <a:solidFill>
                        <a:srgbClr val="000000"/>
                      </a:solidFill>
                      <a:miter lim="800000"/>
                      <a:headEnd/>
                      <a:tailEnd/>
                    </a:ln>
                  </p:spPr>
                  <p:txBody>
                    <a:bodyPr/>
                    <a:lstStyle/>
                    <a:p>
                      <a:endParaRPr lang="en-GB"/>
                    </a:p>
                  </p:txBody>
                </p:sp>
              </p:grpSp>
              <p:grpSp>
                <p:nvGrpSpPr>
                  <p:cNvPr id="59564" name="Group 329"/>
                  <p:cNvGrpSpPr>
                    <a:grpSpLocks/>
                  </p:cNvGrpSpPr>
                  <p:nvPr/>
                </p:nvGrpSpPr>
                <p:grpSpPr bwMode="auto">
                  <a:xfrm>
                    <a:off x="2293" y="2683"/>
                    <a:ext cx="25" cy="23"/>
                    <a:chOff x="2293" y="2683"/>
                    <a:chExt cx="25" cy="23"/>
                  </a:xfrm>
                </p:grpSpPr>
                <p:sp>
                  <p:nvSpPr>
                    <p:cNvPr id="60053" name="Line 330"/>
                    <p:cNvSpPr>
                      <a:spLocks noChangeShapeType="1"/>
                    </p:cNvSpPr>
                    <p:nvPr/>
                  </p:nvSpPr>
                  <p:spPr bwMode="auto">
                    <a:xfrm>
                      <a:off x="2299" y="2683"/>
                      <a:ext cx="16" cy="9"/>
                    </a:xfrm>
                    <a:prstGeom prst="line">
                      <a:avLst/>
                    </a:prstGeom>
                    <a:noFill/>
                    <a:ln w="9360">
                      <a:solidFill>
                        <a:srgbClr val="000000"/>
                      </a:solidFill>
                      <a:miter lim="800000"/>
                      <a:headEnd/>
                      <a:tailEnd/>
                    </a:ln>
                  </p:spPr>
                  <p:txBody>
                    <a:bodyPr/>
                    <a:lstStyle/>
                    <a:p>
                      <a:endParaRPr lang="en-GB"/>
                    </a:p>
                  </p:txBody>
                </p:sp>
                <p:sp>
                  <p:nvSpPr>
                    <p:cNvPr id="60054" name="Line 331"/>
                    <p:cNvSpPr>
                      <a:spLocks noChangeShapeType="1"/>
                    </p:cNvSpPr>
                    <p:nvPr/>
                  </p:nvSpPr>
                  <p:spPr bwMode="auto">
                    <a:xfrm flipH="1">
                      <a:off x="2292" y="2694"/>
                      <a:ext cx="27" cy="12"/>
                    </a:xfrm>
                    <a:prstGeom prst="line">
                      <a:avLst/>
                    </a:prstGeom>
                    <a:noFill/>
                    <a:ln w="9360">
                      <a:solidFill>
                        <a:srgbClr val="000000"/>
                      </a:solidFill>
                      <a:miter lim="800000"/>
                      <a:headEnd/>
                      <a:tailEnd/>
                    </a:ln>
                  </p:spPr>
                  <p:txBody>
                    <a:bodyPr/>
                    <a:lstStyle/>
                    <a:p>
                      <a:endParaRPr lang="en-GB"/>
                    </a:p>
                  </p:txBody>
                </p:sp>
              </p:grpSp>
            </p:grpSp>
          </p:grpSp>
          <p:grpSp>
            <p:nvGrpSpPr>
              <p:cNvPr id="59565" name="Group 332"/>
              <p:cNvGrpSpPr>
                <a:grpSpLocks/>
              </p:cNvGrpSpPr>
              <p:nvPr/>
            </p:nvGrpSpPr>
            <p:grpSpPr bwMode="auto">
              <a:xfrm>
                <a:off x="2233" y="2718"/>
                <a:ext cx="105" cy="238"/>
                <a:chOff x="2233" y="2718"/>
                <a:chExt cx="105" cy="238"/>
              </a:xfrm>
            </p:grpSpPr>
            <p:sp>
              <p:nvSpPr>
                <p:cNvPr id="59994" name="Oval 333"/>
                <p:cNvSpPr>
                  <a:spLocks noChangeArrowheads="1"/>
                </p:cNvSpPr>
                <p:nvPr/>
              </p:nvSpPr>
              <p:spPr bwMode="auto">
                <a:xfrm rot="10800000">
                  <a:off x="2285" y="2922"/>
                  <a:ext cx="54" cy="36"/>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9995" name="Line 334"/>
                <p:cNvSpPr>
                  <a:spLocks noChangeShapeType="1"/>
                </p:cNvSpPr>
                <p:nvPr/>
              </p:nvSpPr>
              <p:spPr bwMode="auto">
                <a:xfrm flipV="1">
                  <a:off x="2304" y="2882"/>
                  <a:ext cx="0" cy="30"/>
                </a:xfrm>
                <a:prstGeom prst="line">
                  <a:avLst/>
                </a:prstGeom>
                <a:noFill/>
                <a:ln w="9360">
                  <a:solidFill>
                    <a:srgbClr val="000000"/>
                  </a:solidFill>
                  <a:miter lim="800000"/>
                  <a:headEnd/>
                  <a:tailEnd/>
                </a:ln>
              </p:spPr>
              <p:txBody>
                <a:bodyPr/>
                <a:lstStyle/>
                <a:p>
                  <a:endParaRPr lang="en-GB"/>
                </a:p>
              </p:txBody>
            </p:sp>
            <p:sp>
              <p:nvSpPr>
                <p:cNvPr id="59996" name="Line 335"/>
                <p:cNvSpPr>
                  <a:spLocks noChangeShapeType="1"/>
                </p:cNvSpPr>
                <p:nvPr/>
              </p:nvSpPr>
              <p:spPr bwMode="auto">
                <a:xfrm flipH="1">
                  <a:off x="2239" y="2890"/>
                  <a:ext cx="69" cy="0"/>
                </a:xfrm>
                <a:prstGeom prst="line">
                  <a:avLst/>
                </a:prstGeom>
                <a:noFill/>
                <a:ln w="9360">
                  <a:solidFill>
                    <a:srgbClr val="000000"/>
                  </a:solidFill>
                  <a:miter lim="800000"/>
                  <a:headEnd/>
                  <a:tailEnd/>
                </a:ln>
              </p:spPr>
              <p:txBody>
                <a:bodyPr/>
                <a:lstStyle/>
                <a:p>
                  <a:endParaRPr lang="en-GB"/>
                </a:p>
              </p:txBody>
            </p:sp>
            <p:sp>
              <p:nvSpPr>
                <p:cNvPr id="59997" name="Line 336"/>
                <p:cNvSpPr>
                  <a:spLocks noChangeShapeType="1"/>
                </p:cNvSpPr>
                <p:nvPr/>
              </p:nvSpPr>
              <p:spPr bwMode="auto">
                <a:xfrm flipV="1">
                  <a:off x="2245" y="2875"/>
                  <a:ext cx="0" cy="18"/>
                </a:xfrm>
                <a:prstGeom prst="line">
                  <a:avLst/>
                </a:prstGeom>
                <a:noFill/>
                <a:ln w="9360">
                  <a:solidFill>
                    <a:srgbClr val="000000"/>
                  </a:solidFill>
                  <a:miter lim="800000"/>
                  <a:headEnd/>
                  <a:tailEnd/>
                </a:ln>
              </p:spPr>
              <p:txBody>
                <a:bodyPr/>
                <a:lstStyle/>
                <a:p>
                  <a:endParaRPr lang="en-GB"/>
                </a:p>
              </p:txBody>
            </p:sp>
            <p:sp>
              <p:nvSpPr>
                <p:cNvPr id="59998" name="Line 337"/>
                <p:cNvSpPr>
                  <a:spLocks noChangeShapeType="1"/>
                </p:cNvSpPr>
                <p:nvPr/>
              </p:nvSpPr>
              <p:spPr bwMode="auto">
                <a:xfrm flipV="1">
                  <a:off x="2275" y="2875"/>
                  <a:ext cx="0" cy="18"/>
                </a:xfrm>
                <a:prstGeom prst="line">
                  <a:avLst/>
                </a:prstGeom>
                <a:noFill/>
                <a:ln w="9360">
                  <a:solidFill>
                    <a:srgbClr val="000000"/>
                  </a:solidFill>
                  <a:miter lim="800000"/>
                  <a:headEnd/>
                  <a:tailEnd/>
                </a:ln>
              </p:spPr>
              <p:txBody>
                <a:bodyPr/>
                <a:lstStyle/>
                <a:p>
                  <a:endParaRPr lang="en-GB"/>
                </a:p>
              </p:txBody>
            </p:sp>
            <p:grpSp>
              <p:nvGrpSpPr>
                <p:cNvPr id="59566" name="Group 338"/>
                <p:cNvGrpSpPr>
                  <a:grpSpLocks/>
                </p:cNvGrpSpPr>
                <p:nvPr/>
              </p:nvGrpSpPr>
              <p:grpSpPr bwMode="auto">
                <a:xfrm>
                  <a:off x="2264" y="2718"/>
                  <a:ext cx="24" cy="164"/>
                  <a:chOff x="2264" y="2718"/>
                  <a:chExt cx="24" cy="164"/>
                </a:xfrm>
              </p:grpSpPr>
              <p:sp>
                <p:nvSpPr>
                  <p:cNvPr id="60020" name="Line 339"/>
                  <p:cNvSpPr>
                    <a:spLocks noChangeShapeType="1"/>
                  </p:cNvSpPr>
                  <p:nvPr/>
                </p:nvSpPr>
                <p:spPr bwMode="auto">
                  <a:xfrm flipV="1">
                    <a:off x="2274" y="2865"/>
                    <a:ext cx="9" cy="18"/>
                  </a:xfrm>
                  <a:prstGeom prst="line">
                    <a:avLst/>
                  </a:prstGeom>
                  <a:noFill/>
                  <a:ln w="9360">
                    <a:solidFill>
                      <a:srgbClr val="000000"/>
                    </a:solidFill>
                    <a:miter lim="800000"/>
                    <a:headEnd/>
                    <a:tailEnd/>
                  </a:ln>
                </p:spPr>
                <p:txBody>
                  <a:bodyPr/>
                  <a:lstStyle/>
                  <a:p>
                    <a:endParaRPr lang="en-GB"/>
                  </a:p>
                </p:txBody>
              </p:sp>
              <p:grpSp>
                <p:nvGrpSpPr>
                  <p:cNvPr id="59584" name="Group 340"/>
                  <p:cNvGrpSpPr>
                    <a:grpSpLocks/>
                  </p:cNvGrpSpPr>
                  <p:nvPr/>
                </p:nvGrpSpPr>
                <p:grpSpPr bwMode="auto">
                  <a:xfrm>
                    <a:off x="2264" y="2843"/>
                    <a:ext cx="24" cy="30"/>
                    <a:chOff x="2264" y="2843"/>
                    <a:chExt cx="24" cy="30"/>
                  </a:xfrm>
                </p:grpSpPr>
                <p:sp>
                  <p:nvSpPr>
                    <p:cNvPr id="60037" name="Line 341"/>
                    <p:cNvSpPr>
                      <a:spLocks noChangeShapeType="1"/>
                    </p:cNvSpPr>
                    <p:nvPr/>
                  </p:nvSpPr>
                  <p:spPr bwMode="auto">
                    <a:xfrm flipH="1" flipV="1">
                      <a:off x="2263" y="2855"/>
                      <a:ext cx="26" cy="19"/>
                    </a:xfrm>
                    <a:prstGeom prst="line">
                      <a:avLst/>
                    </a:prstGeom>
                    <a:noFill/>
                    <a:ln w="9360">
                      <a:solidFill>
                        <a:srgbClr val="000000"/>
                      </a:solidFill>
                      <a:miter lim="800000"/>
                      <a:headEnd/>
                      <a:tailEnd/>
                    </a:ln>
                  </p:spPr>
                  <p:txBody>
                    <a:bodyPr/>
                    <a:lstStyle/>
                    <a:p>
                      <a:endParaRPr lang="en-GB"/>
                    </a:p>
                  </p:txBody>
                </p:sp>
                <p:sp>
                  <p:nvSpPr>
                    <p:cNvPr id="60038" name="Line 342"/>
                    <p:cNvSpPr>
                      <a:spLocks noChangeShapeType="1"/>
                    </p:cNvSpPr>
                    <p:nvPr/>
                  </p:nvSpPr>
                  <p:spPr bwMode="auto">
                    <a:xfrm flipV="1">
                      <a:off x="2268" y="2843"/>
                      <a:ext cx="15" cy="22"/>
                    </a:xfrm>
                    <a:prstGeom prst="line">
                      <a:avLst/>
                    </a:prstGeom>
                    <a:noFill/>
                    <a:ln w="9360">
                      <a:solidFill>
                        <a:srgbClr val="000000"/>
                      </a:solidFill>
                      <a:miter lim="800000"/>
                      <a:headEnd/>
                      <a:tailEnd/>
                    </a:ln>
                  </p:spPr>
                  <p:txBody>
                    <a:bodyPr/>
                    <a:lstStyle/>
                    <a:p>
                      <a:endParaRPr lang="en-GB"/>
                    </a:p>
                  </p:txBody>
                </p:sp>
              </p:grpSp>
              <p:grpSp>
                <p:nvGrpSpPr>
                  <p:cNvPr id="59585" name="Group 343"/>
                  <p:cNvGrpSpPr>
                    <a:grpSpLocks/>
                  </p:cNvGrpSpPr>
                  <p:nvPr/>
                </p:nvGrpSpPr>
                <p:grpSpPr bwMode="auto">
                  <a:xfrm>
                    <a:off x="2264" y="2817"/>
                    <a:ext cx="24" cy="31"/>
                    <a:chOff x="2264" y="2817"/>
                    <a:chExt cx="24" cy="31"/>
                  </a:xfrm>
                </p:grpSpPr>
                <p:sp>
                  <p:nvSpPr>
                    <p:cNvPr id="60035" name="Line 344"/>
                    <p:cNvSpPr>
                      <a:spLocks noChangeShapeType="1"/>
                    </p:cNvSpPr>
                    <p:nvPr/>
                  </p:nvSpPr>
                  <p:spPr bwMode="auto">
                    <a:xfrm flipH="1" flipV="1">
                      <a:off x="2263" y="2829"/>
                      <a:ext cx="26" cy="20"/>
                    </a:xfrm>
                    <a:prstGeom prst="line">
                      <a:avLst/>
                    </a:prstGeom>
                    <a:noFill/>
                    <a:ln w="9360">
                      <a:solidFill>
                        <a:srgbClr val="000000"/>
                      </a:solidFill>
                      <a:miter lim="800000"/>
                      <a:headEnd/>
                      <a:tailEnd/>
                    </a:ln>
                  </p:spPr>
                  <p:txBody>
                    <a:bodyPr/>
                    <a:lstStyle/>
                    <a:p>
                      <a:endParaRPr lang="en-GB"/>
                    </a:p>
                  </p:txBody>
                </p:sp>
                <p:sp>
                  <p:nvSpPr>
                    <p:cNvPr id="60036" name="Line 345"/>
                    <p:cNvSpPr>
                      <a:spLocks noChangeShapeType="1"/>
                    </p:cNvSpPr>
                    <p:nvPr/>
                  </p:nvSpPr>
                  <p:spPr bwMode="auto">
                    <a:xfrm flipV="1">
                      <a:off x="2268" y="2816"/>
                      <a:ext cx="15" cy="22"/>
                    </a:xfrm>
                    <a:prstGeom prst="line">
                      <a:avLst/>
                    </a:prstGeom>
                    <a:noFill/>
                    <a:ln w="9360">
                      <a:solidFill>
                        <a:srgbClr val="000000"/>
                      </a:solidFill>
                      <a:miter lim="800000"/>
                      <a:headEnd/>
                      <a:tailEnd/>
                    </a:ln>
                  </p:spPr>
                  <p:txBody>
                    <a:bodyPr/>
                    <a:lstStyle/>
                    <a:p>
                      <a:endParaRPr lang="en-GB"/>
                    </a:p>
                  </p:txBody>
                </p:sp>
              </p:grpSp>
              <p:grpSp>
                <p:nvGrpSpPr>
                  <p:cNvPr id="59587" name="Group 346"/>
                  <p:cNvGrpSpPr>
                    <a:grpSpLocks/>
                  </p:cNvGrpSpPr>
                  <p:nvPr/>
                </p:nvGrpSpPr>
                <p:grpSpPr bwMode="auto">
                  <a:xfrm>
                    <a:off x="2264" y="2793"/>
                    <a:ext cx="24" cy="30"/>
                    <a:chOff x="2264" y="2793"/>
                    <a:chExt cx="24" cy="30"/>
                  </a:xfrm>
                </p:grpSpPr>
                <p:sp>
                  <p:nvSpPr>
                    <p:cNvPr id="60033" name="Line 347"/>
                    <p:cNvSpPr>
                      <a:spLocks noChangeShapeType="1"/>
                    </p:cNvSpPr>
                    <p:nvPr/>
                  </p:nvSpPr>
                  <p:spPr bwMode="auto">
                    <a:xfrm flipH="1" flipV="1">
                      <a:off x="2263" y="2805"/>
                      <a:ext cx="26" cy="19"/>
                    </a:xfrm>
                    <a:prstGeom prst="line">
                      <a:avLst/>
                    </a:prstGeom>
                    <a:noFill/>
                    <a:ln w="9360">
                      <a:solidFill>
                        <a:srgbClr val="000000"/>
                      </a:solidFill>
                      <a:miter lim="800000"/>
                      <a:headEnd/>
                      <a:tailEnd/>
                    </a:ln>
                  </p:spPr>
                  <p:txBody>
                    <a:bodyPr/>
                    <a:lstStyle/>
                    <a:p>
                      <a:endParaRPr lang="en-GB"/>
                    </a:p>
                  </p:txBody>
                </p:sp>
                <p:sp>
                  <p:nvSpPr>
                    <p:cNvPr id="60034" name="Line 348"/>
                    <p:cNvSpPr>
                      <a:spLocks noChangeShapeType="1"/>
                    </p:cNvSpPr>
                    <p:nvPr/>
                  </p:nvSpPr>
                  <p:spPr bwMode="auto">
                    <a:xfrm flipV="1">
                      <a:off x="2268" y="2792"/>
                      <a:ext cx="15" cy="22"/>
                    </a:xfrm>
                    <a:prstGeom prst="line">
                      <a:avLst/>
                    </a:prstGeom>
                    <a:noFill/>
                    <a:ln w="9360">
                      <a:solidFill>
                        <a:srgbClr val="000000"/>
                      </a:solidFill>
                      <a:miter lim="800000"/>
                      <a:headEnd/>
                      <a:tailEnd/>
                    </a:ln>
                  </p:spPr>
                  <p:txBody>
                    <a:bodyPr/>
                    <a:lstStyle/>
                    <a:p>
                      <a:endParaRPr lang="en-GB"/>
                    </a:p>
                  </p:txBody>
                </p:sp>
              </p:grpSp>
              <p:grpSp>
                <p:nvGrpSpPr>
                  <p:cNvPr id="59588" name="Group 349"/>
                  <p:cNvGrpSpPr>
                    <a:grpSpLocks/>
                  </p:cNvGrpSpPr>
                  <p:nvPr/>
                </p:nvGrpSpPr>
                <p:grpSpPr bwMode="auto">
                  <a:xfrm>
                    <a:off x="2264" y="2767"/>
                    <a:ext cx="24" cy="31"/>
                    <a:chOff x="2264" y="2767"/>
                    <a:chExt cx="24" cy="31"/>
                  </a:xfrm>
                </p:grpSpPr>
                <p:sp>
                  <p:nvSpPr>
                    <p:cNvPr id="60031" name="Line 350"/>
                    <p:cNvSpPr>
                      <a:spLocks noChangeShapeType="1"/>
                    </p:cNvSpPr>
                    <p:nvPr/>
                  </p:nvSpPr>
                  <p:spPr bwMode="auto">
                    <a:xfrm flipH="1" flipV="1">
                      <a:off x="2263" y="2780"/>
                      <a:ext cx="26" cy="20"/>
                    </a:xfrm>
                    <a:prstGeom prst="line">
                      <a:avLst/>
                    </a:prstGeom>
                    <a:noFill/>
                    <a:ln w="9360">
                      <a:solidFill>
                        <a:srgbClr val="000000"/>
                      </a:solidFill>
                      <a:miter lim="800000"/>
                      <a:headEnd/>
                      <a:tailEnd/>
                    </a:ln>
                  </p:spPr>
                  <p:txBody>
                    <a:bodyPr/>
                    <a:lstStyle/>
                    <a:p>
                      <a:endParaRPr lang="en-GB"/>
                    </a:p>
                  </p:txBody>
                </p:sp>
                <p:sp>
                  <p:nvSpPr>
                    <p:cNvPr id="60032" name="Line 351"/>
                    <p:cNvSpPr>
                      <a:spLocks noChangeShapeType="1"/>
                    </p:cNvSpPr>
                    <p:nvPr/>
                  </p:nvSpPr>
                  <p:spPr bwMode="auto">
                    <a:xfrm flipV="1">
                      <a:off x="2268" y="2767"/>
                      <a:ext cx="15" cy="22"/>
                    </a:xfrm>
                    <a:prstGeom prst="line">
                      <a:avLst/>
                    </a:prstGeom>
                    <a:noFill/>
                    <a:ln w="9360">
                      <a:solidFill>
                        <a:srgbClr val="000000"/>
                      </a:solidFill>
                      <a:miter lim="800000"/>
                      <a:headEnd/>
                      <a:tailEnd/>
                    </a:ln>
                  </p:spPr>
                  <p:txBody>
                    <a:bodyPr/>
                    <a:lstStyle/>
                    <a:p>
                      <a:endParaRPr lang="en-GB"/>
                    </a:p>
                  </p:txBody>
                </p:sp>
              </p:grpSp>
              <p:grpSp>
                <p:nvGrpSpPr>
                  <p:cNvPr id="59589" name="Group 352"/>
                  <p:cNvGrpSpPr>
                    <a:grpSpLocks/>
                  </p:cNvGrpSpPr>
                  <p:nvPr/>
                </p:nvGrpSpPr>
                <p:grpSpPr bwMode="auto">
                  <a:xfrm>
                    <a:off x="2264" y="2743"/>
                    <a:ext cx="24" cy="30"/>
                    <a:chOff x="2264" y="2743"/>
                    <a:chExt cx="24" cy="30"/>
                  </a:xfrm>
                </p:grpSpPr>
                <p:sp>
                  <p:nvSpPr>
                    <p:cNvPr id="60029" name="Line 353"/>
                    <p:cNvSpPr>
                      <a:spLocks noChangeShapeType="1"/>
                    </p:cNvSpPr>
                    <p:nvPr/>
                  </p:nvSpPr>
                  <p:spPr bwMode="auto">
                    <a:xfrm flipH="1" flipV="1">
                      <a:off x="2263" y="2755"/>
                      <a:ext cx="26" cy="19"/>
                    </a:xfrm>
                    <a:prstGeom prst="line">
                      <a:avLst/>
                    </a:prstGeom>
                    <a:noFill/>
                    <a:ln w="9360">
                      <a:solidFill>
                        <a:srgbClr val="000000"/>
                      </a:solidFill>
                      <a:miter lim="800000"/>
                      <a:headEnd/>
                      <a:tailEnd/>
                    </a:ln>
                  </p:spPr>
                  <p:txBody>
                    <a:bodyPr/>
                    <a:lstStyle/>
                    <a:p>
                      <a:endParaRPr lang="en-GB"/>
                    </a:p>
                  </p:txBody>
                </p:sp>
                <p:sp>
                  <p:nvSpPr>
                    <p:cNvPr id="60030" name="Line 354"/>
                    <p:cNvSpPr>
                      <a:spLocks noChangeShapeType="1"/>
                    </p:cNvSpPr>
                    <p:nvPr/>
                  </p:nvSpPr>
                  <p:spPr bwMode="auto">
                    <a:xfrm flipV="1">
                      <a:off x="2268" y="2742"/>
                      <a:ext cx="15" cy="22"/>
                    </a:xfrm>
                    <a:prstGeom prst="line">
                      <a:avLst/>
                    </a:prstGeom>
                    <a:noFill/>
                    <a:ln w="9360">
                      <a:solidFill>
                        <a:srgbClr val="000000"/>
                      </a:solidFill>
                      <a:miter lim="800000"/>
                      <a:headEnd/>
                      <a:tailEnd/>
                    </a:ln>
                  </p:spPr>
                  <p:txBody>
                    <a:bodyPr/>
                    <a:lstStyle/>
                    <a:p>
                      <a:endParaRPr lang="en-GB"/>
                    </a:p>
                  </p:txBody>
                </p:sp>
              </p:grpSp>
              <p:grpSp>
                <p:nvGrpSpPr>
                  <p:cNvPr id="59590" name="Group 355"/>
                  <p:cNvGrpSpPr>
                    <a:grpSpLocks/>
                  </p:cNvGrpSpPr>
                  <p:nvPr/>
                </p:nvGrpSpPr>
                <p:grpSpPr bwMode="auto">
                  <a:xfrm>
                    <a:off x="2264" y="2718"/>
                    <a:ext cx="24" cy="30"/>
                    <a:chOff x="2264" y="2718"/>
                    <a:chExt cx="24" cy="30"/>
                  </a:xfrm>
                </p:grpSpPr>
                <p:sp>
                  <p:nvSpPr>
                    <p:cNvPr id="60027" name="Line 356"/>
                    <p:cNvSpPr>
                      <a:spLocks noChangeShapeType="1"/>
                    </p:cNvSpPr>
                    <p:nvPr/>
                  </p:nvSpPr>
                  <p:spPr bwMode="auto">
                    <a:xfrm flipH="1" flipV="1">
                      <a:off x="2263" y="2730"/>
                      <a:ext cx="26" cy="19"/>
                    </a:xfrm>
                    <a:prstGeom prst="line">
                      <a:avLst/>
                    </a:prstGeom>
                    <a:noFill/>
                    <a:ln w="9360">
                      <a:solidFill>
                        <a:srgbClr val="000000"/>
                      </a:solidFill>
                      <a:miter lim="800000"/>
                      <a:headEnd/>
                      <a:tailEnd/>
                    </a:ln>
                  </p:spPr>
                  <p:txBody>
                    <a:bodyPr/>
                    <a:lstStyle/>
                    <a:p>
                      <a:endParaRPr lang="en-GB"/>
                    </a:p>
                  </p:txBody>
                </p:sp>
                <p:sp>
                  <p:nvSpPr>
                    <p:cNvPr id="60028" name="Line 357"/>
                    <p:cNvSpPr>
                      <a:spLocks noChangeShapeType="1"/>
                    </p:cNvSpPr>
                    <p:nvPr/>
                  </p:nvSpPr>
                  <p:spPr bwMode="auto">
                    <a:xfrm flipV="1">
                      <a:off x="2268" y="2717"/>
                      <a:ext cx="15" cy="22"/>
                    </a:xfrm>
                    <a:prstGeom prst="line">
                      <a:avLst/>
                    </a:prstGeom>
                    <a:noFill/>
                    <a:ln w="9360">
                      <a:solidFill>
                        <a:srgbClr val="000000"/>
                      </a:solidFill>
                      <a:miter lim="800000"/>
                      <a:headEnd/>
                      <a:tailEnd/>
                    </a:ln>
                  </p:spPr>
                  <p:txBody>
                    <a:bodyPr/>
                    <a:lstStyle/>
                    <a:p>
                      <a:endParaRPr lang="en-GB"/>
                    </a:p>
                  </p:txBody>
                </p:sp>
              </p:grpSp>
            </p:grpSp>
            <p:grpSp>
              <p:nvGrpSpPr>
                <p:cNvPr id="59591" name="Group 358"/>
                <p:cNvGrpSpPr>
                  <a:grpSpLocks/>
                </p:cNvGrpSpPr>
                <p:nvPr/>
              </p:nvGrpSpPr>
              <p:grpSpPr bwMode="auto">
                <a:xfrm>
                  <a:off x="2233" y="2718"/>
                  <a:ext cx="25" cy="164"/>
                  <a:chOff x="2233" y="2718"/>
                  <a:chExt cx="25" cy="164"/>
                </a:xfrm>
              </p:grpSpPr>
              <p:sp>
                <p:nvSpPr>
                  <p:cNvPr id="60001" name="Line 359"/>
                  <p:cNvSpPr>
                    <a:spLocks noChangeShapeType="1"/>
                  </p:cNvSpPr>
                  <p:nvPr/>
                </p:nvSpPr>
                <p:spPr bwMode="auto">
                  <a:xfrm flipV="1">
                    <a:off x="2245" y="2865"/>
                    <a:ext cx="9" cy="18"/>
                  </a:xfrm>
                  <a:prstGeom prst="line">
                    <a:avLst/>
                  </a:prstGeom>
                  <a:noFill/>
                  <a:ln w="9360">
                    <a:solidFill>
                      <a:srgbClr val="000000"/>
                    </a:solidFill>
                    <a:miter lim="800000"/>
                    <a:headEnd/>
                    <a:tailEnd/>
                  </a:ln>
                </p:spPr>
                <p:txBody>
                  <a:bodyPr/>
                  <a:lstStyle/>
                  <a:p>
                    <a:endParaRPr lang="en-GB"/>
                  </a:p>
                </p:txBody>
              </p:sp>
              <p:grpSp>
                <p:nvGrpSpPr>
                  <p:cNvPr id="59592" name="Group 360"/>
                  <p:cNvGrpSpPr>
                    <a:grpSpLocks/>
                  </p:cNvGrpSpPr>
                  <p:nvPr/>
                </p:nvGrpSpPr>
                <p:grpSpPr bwMode="auto">
                  <a:xfrm>
                    <a:off x="2233" y="2843"/>
                    <a:ext cx="25" cy="30"/>
                    <a:chOff x="2233" y="2843"/>
                    <a:chExt cx="25" cy="30"/>
                  </a:xfrm>
                </p:grpSpPr>
                <p:sp>
                  <p:nvSpPr>
                    <p:cNvPr id="60018" name="Line 361"/>
                    <p:cNvSpPr>
                      <a:spLocks noChangeShapeType="1"/>
                    </p:cNvSpPr>
                    <p:nvPr/>
                  </p:nvSpPr>
                  <p:spPr bwMode="auto">
                    <a:xfrm flipH="1" flipV="1">
                      <a:off x="2231" y="2855"/>
                      <a:ext cx="27" cy="19"/>
                    </a:xfrm>
                    <a:prstGeom prst="line">
                      <a:avLst/>
                    </a:prstGeom>
                    <a:noFill/>
                    <a:ln w="9360">
                      <a:solidFill>
                        <a:srgbClr val="000000"/>
                      </a:solidFill>
                      <a:miter lim="800000"/>
                      <a:headEnd/>
                      <a:tailEnd/>
                    </a:ln>
                  </p:spPr>
                  <p:txBody>
                    <a:bodyPr/>
                    <a:lstStyle/>
                    <a:p>
                      <a:endParaRPr lang="en-GB"/>
                    </a:p>
                  </p:txBody>
                </p:sp>
                <p:sp>
                  <p:nvSpPr>
                    <p:cNvPr id="60019" name="Line 362"/>
                    <p:cNvSpPr>
                      <a:spLocks noChangeShapeType="1"/>
                    </p:cNvSpPr>
                    <p:nvPr/>
                  </p:nvSpPr>
                  <p:spPr bwMode="auto">
                    <a:xfrm flipV="1">
                      <a:off x="2238" y="2843"/>
                      <a:ext cx="15" cy="22"/>
                    </a:xfrm>
                    <a:prstGeom prst="line">
                      <a:avLst/>
                    </a:prstGeom>
                    <a:noFill/>
                    <a:ln w="9360">
                      <a:solidFill>
                        <a:srgbClr val="000000"/>
                      </a:solidFill>
                      <a:miter lim="800000"/>
                      <a:headEnd/>
                      <a:tailEnd/>
                    </a:ln>
                  </p:spPr>
                  <p:txBody>
                    <a:bodyPr/>
                    <a:lstStyle/>
                    <a:p>
                      <a:endParaRPr lang="en-GB"/>
                    </a:p>
                  </p:txBody>
                </p:sp>
              </p:grpSp>
              <p:grpSp>
                <p:nvGrpSpPr>
                  <p:cNvPr id="59606" name="Group 363"/>
                  <p:cNvGrpSpPr>
                    <a:grpSpLocks/>
                  </p:cNvGrpSpPr>
                  <p:nvPr/>
                </p:nvGrpSpPr>
                <p:grpSpPr bwMode="auto">
                  <a:xfrm>
                    <a:off x="2233" y="2817"/>
                    <a:ext cx="25" cy="31"/>
                    <a:chOff x="2233" y="2817"/>
                    <a:chExt cx="25" cy="31"/>
                  </a:xfrm>
                </p:grpSpPr>
                <p:sp>
                  <p:nvSpPr>
                    <p:cNvPr id="60016" name="Line 364"/>
                    <p:cNvSpPr>
                      <a:spLocks noChangeShapeType="1"/>
                    </p:cNvSpPr>
                    <p:nvPr/>
                  </p:nvSpPr>
                  <p:spPr bwMode="auto">
                    <a:xfrm flipH="1" flipV="1">
                      <a:off x="2231" y="2829"/>
                      <a:ext cx="27" cy="20"/>
                    </a:xfrm>
                    <a:prstGeom prst="line">
                      <a:avLst/>
                    </a:prstGeom>
                    <a:noFill/>
                    <a:ln w="9360">
                      <a:solidFill>
                        <a:srgbClr val="000000"/>
                      </a:solidFill>
                      <a:miter lim="800000"/>
                      <a:headEnd/>
                      <a:tailEnd/>
                    </a:ln>
                  </p:spPr>
                  <p:txBody>
                    <a:bodyPr/>
                    <a:lstStyle/>
                    <a:p>
                      <a:endParaRPr lang="en-GB"/>
                    </a:p>
                  </p:txBody>
                </p:sp>
                <p:sp>
                  <p:nvSpPr>
                    <p:cNvPr id="60017" name="Line 365"/>
                    <p:cNvSpPr>
                      <a:spLocks noChangeShapeType="1"/>
                    </p:cNvSpPr>
                    <p:nvPr/>
                  </p:nvSpPr>
                  <p:spPr bwMode="auto">
                    <a:xfrm flipV="1">
                      <a:off x="2238" y="2816"/>
                      <a:ext cx="15" cy="22"/>
                    </a:xfrm>
                    <a:prstGeom prst="line">
                      <a:avLst/>
                    </a:prstGeom>
                    <a:noFill/>
                    <a:ln w="9360">
                      <a:solidFill>
                        <a:srgbClr val="000000"/>
                      </a:solidFill>
                      <a:miter lim="800000"/>
                      <a:headEnd/>
                      <a:tailEnd/>
                    </a:ln>
                  </p:spPr>
                  <p:txBody>
                    <a:bodyPr/>
                    <a:lstStyle/>
                    <a:p>
                      <a:endParaRPr lang="en-GB"/>
                    </a:p>
                  </p:txBody>
                </p:sp>
              </p:grpSp>
              <p:grpSp>
                <p:nvGrpSpPr>
                  <p:cNvPr id="59607" name="Group 366"/>
                  <p:cNvGrpSpPr>
                    <a:grpSpLocks/>
                  </p:cNvGrpSpPr>
                  <p:nvPr/>
                </p:nvGrpSpPr>
                <p:grpSpPr bwMode="auto">
                  <a:xfrm>
                    <a:off x="2233" y="2793"/>
                    <a:ext cx="25" cy="30"/>
                    <a:chOff x="2233" y="2793"/>
                    <a:chExt cx="25" cy="30"/>
                  </a:xfrm>
                </p:grpSpPr>
                <p:sp>
                  <p:nvSpPr>
                    <p:cNvPr id="60014" name="Line 367"/>
                    <p:cNvSpPr>
                      <a:spLocks noChangeShapeType="1"/>
                    </p:cNvSpPr>
                    <p:nvPr/>
                  </p:nvSpPr>
                  <p:spPr bwMode="auto">
                    <a:xfrm flipH="1" flipV="1">
                      <a:off x="2231" y="2805"/>
                      <a:ext cx="27" cy="19"/>
                    </a:xfrm>
                    <a:prstGeom prst="line">
                      <a:avLst/>
                    </a:prstGeom>
                    <a:noFill/>
                    <a:ln w="9360">
                      <a:solidFill>
                        <a:srgbClr val="000000"/>
                      </a:solidFill>
                      <a:miter lim="800000"/>
                      <a:headEnd/>
                      <a:tailEnd/>
                    </a:ln>
                  </p:spPr>
                  <p:txBody>
                    <a:bodyPr/>
                    <a:lstStyle/>
                    <a:p>
                      <a:endParaRPr lang="en-GB"/>
                    </a:p>
                  </p:txBody>
                </p:sp>
                <p:sp>
                  <p:nvSpPr>
                    <p:cNvPr id="60015" name="Line 368"/>
                    <p:cNvSpPr>
                      <a:spLocks noChangeShapeType="1"/>
                    </p:cNvSpPr>
                    <p:nvPr/>
                  </p:nvSpPr>
                  <p:spPr bwMode="auto">
                    <a:xfrm flipV="1">
                      <a:off x="2238" y="2792"/>
                      <a:ext cx="15" cy="22"/>
                    </a:xfrm>
                    <a:prstGeom prst="line">
                      <a:avLst/>
                    </a:prstGeom>
                    <a:noFill/>
                    <a:ln w="9360">
                      <a:solidFill>
                        <a:srgbClr val="000000"/>
                      </a:solidFill>
                      <a:miter lim="800000"/>
                      <a:headEnd/>
                      <a:tailEnd/>
                    </a:ln>
                  </p:spPr>
                  <p:txBody>
                    <a:bodyPr/>
                    <a:lstStyle/>
                    <a:p>
                      <a:endParaRPr lang="en-GB"/>
                    </a:p>
                  </p:txBody>
                </p:sp>
              </p:grpSp>
              <p:grpSp>
                <p:nvGrpSpPr>
                  <p:cNvPr id="59608" name="Group 369"/>
                  <p:cNvGrpSpPr>
                    <a:grpSpLocks/>
                  </p:cNvGrpSpPr>
                  <p:nvPr/>
                </p:nvGrpSpPr>
                <p:grpSpPr bwMode="auto">
                  <a:xfrm>
                    <a:off x="2233" y="2767"/>
                    <a:ext cx="25" cy="31"/>
                    <a:chOff x="2233" y="2767"/>
                    <a:chExt cx="25" cy="31"/>
                  </a:xfrm>
                </p:grpSpPr>
                <p:sp>
                  <p:nvSpPr>
                    <p:cNvPr id="60012" name="Line 370"/>
                    <p:cNvSpPr>
                      <a:spLocks noChangeShapeType="1"/>
                    </p:cNvSpPr>
                    <p:nvPr/>
                  </p:nvSpPr>
                  <p:spPr bwMode="auto">
                    <a:xfrm flipH="1" flipV="1">
                      <a:off x="2231" y="2780"/>
                      <a:ext cx="27" cy="20"/>
                    </a:xfrm>
                    <a:prstGeom prst="line">
                      <a:avLst/>
                    </a:prstGeom>
                    <a:noFill/>
                    <a:ln w="9360">
                      <a:solidFill>
                        <a:srgbClr val="000000"/>
                      </a:solidFill>
                      <a:miter lim="800000"/>
                      <a:headEnd/>
                      <a:tailEnd/>
                    </a:ln>
                  </p:spPr>
                  <p:txBody>
                    <a:bodyPr/>
                    <a:lstStyle/>
                    <a:p>
                      <a:endParaRPr lang="en-GB"/>
                    </a:p>
                  </p:txBody>
                </p:sp>
                <p:sp>
                  <p:nvSpPr>
                    <p:cNvPr id="60013" name="Line 371"/>
                    <p:cNvSpPr>
                      <a:spLocks noChangeShapeType="1"/>
                    </p:cNvSpPr>
                    <p:nvPr/>
                  </p:nvSpPr>
                  <p:spPr bwMode="auto">
                    <a:xfrm flipV="1">
                      <a:off x="2238" y="2767"/>
                      <a:ext cx="15" cy="22"/>
                    </a:xfrm>
                    <a:prstGeom prst="line">
                      <a:avLst/>
                    </a:prstGeom>
                    <a:noFill/>
                    <a:ln w="9360">
                      <a:solidFill>
                        <a:srgbClr val="000000"/>
                      </a:solidFill>
                      <a:miter lim="800000"/>
                      <a:headEnd/>
                      <a:tailEnd/>
                    </a:ln>
                  </p:spPr>
                  <p:txBody>
                    <a:bodyPr/>
                    <a:lstStyle/>
                    <a:p>
                      <a:endParaRPr lang="en-GB"/>
                    </a:p>
                  </p:txBody>
                </p:sp>
              </p:grpSp>
              <p:grpSp>
                <p:nvGrpSpPr>
                  <p:cNvPr id="59609" name="Group 372"/>
                  <p:cNvGrpSpPr>
                    <a:grpSpLocks/>
                  </p:cNvGrpSpPr>
                  <p:nvPr/>
                </p:nvGrpSpPr>
                <p:grpSpPr bwMode="auto">
                  <a:xfrm>
                    <a:off x="2233" y="2743"/>
                    <a:ext cx="25" cy="30"/>
                    <a:chOff x="2233" y="2743"/>
                    <a:chExt cx="25" cy="30"/>
                  </a:xfrm>
                </p:grpSpPr>
                <p:sp>
                  <p:nvSpPr>
                    <p:cNvPr id="60010" name="Line 373"/>
                    <p:cNvSpPr>
                      <a:spLocks noChangeShapeType="1"/>
                    </p:cNvSpPr>
                    <p:nvPr/>
                  </p:nvSpPr>
                  <p:spPr bwMode="auto">
                    <a:xfrm flipH="1" flipV="1">
                      <a:off x="2231" y="2755"/>
                      <a:ext cx="27" cy="19"/>
                    </a:xfrm>
                    <a:prstGeom prst="line">
                      <a:avLst/>
                    </a:prstGeom>
                    <a:noFill/>
                    <a:ln w="9360">
                      <a:solidFill>
                        <a:srgbClr val="000000"/>
                      </a:solidFill>
                      <a:miter lim="800000"/>
                      <a:headEnd/>
                      <a:tailEnd/>
                    </a:ln>
                  </p:spPr>
                  <p:txBody>
                    <a:bodyPr/>
                    <a:lstStyle/>
                    <a:p>
                      <a:endParaRPr lang="en-GB"/>
                    </a:p>
                  </p:txBody>
                </p:sp>
                <p:sp>
                  <p:nvSpPr>
                    <p:cNvPr id="60011" name="Line 374"/>
                    <p:cNvSpPr>
                      <a:spLocks noChangeShapeType="1"/>
                    </p:cNvSpPr>
                    <p:nvPr/>
                  </p:nvSpPr>
                  <p:spPr bwMode="auto">
                    <a:xfrm flipV="1">
                      <a:off x="2238" y="2742"/>
                      <a:ext cx="15" cy="22"/>
                    </a:xfrm>
                    <a:prstGeom prst="line">
                      <a:avLst/>
                    </a:prstGeom>
                    <a:noFill/>
                    <a:ln w="9360">
                      <a:solidFill>
                        <a:srgbClr val="000000"/>
                      </a:solidFill>
                      <a:miter lim="800000"/>
                      <a:headEnd/>
                      <a:tailEnd/>
                    </a:ln>
                  </p:spPr>
                  <p:txBody>
                    <a:bodyPr/>
                    <a:lstStyle/>
                    <a:p>
                      <a:endParaRPr lang="en-GB"/>
                    </a:p>
                  </p:txBody>
                </p:sp>
              </p:grpSp>
              <p:grpSp>
                <p:nvGrpSpPr>
                  <p:cNvPr id="59610" name="Group 375"/>
                  <p:cNvGrpSpPr>
                    <a:grpSpLocks/>
                  </p:cNvGrpSpPr>
                  <p:nvPr/>
                </p:nvGrpSpPr>
                <p:grpSpPr bwMode="auto">
                  <a:xfrm>
                    <a:off x="2233" y="2718"/>
                    <a:ext cx="25" cy="30"/>
                    <a:chOff x="2233" y="2718"/>
                    <a:chExt cx="25" cy="30"/>
                  </a:xfrm>
                </p:grpSpPr>
                <p:sp>
                  <p:nvSpPr>
                    <p:cNvPr id="60008" name="Line 376"/>
                    <p:cNvSpPr>
                      <a:spLocks noChangeShapeType="1"/>
                    </p:cNvSpPr>
                    <p:nvPr/>
                  </p:nvSpPr>
                  <p:spPr bwMode="auto">
                    <a:xfrm flipH="1" flipV="1">
                      <a:off x="2231" y="2730"/>
                      <a:ext cx="27" cy="19"/>
                    </a:xfrm>
                    <a:prstGeom prst="line">
                      <a:avLst/>
                    </a:prstGeom>
                    <a:noFill/>
                    <a:ln w="9360">
                      <a:solidFill>
                        <a:srgbClr val="000000"/>
                      </a:solidFill>
                      <a:miter lim="800000"/>
                      <a:headEnd/>
                      <a:tailEnd/>
                    </a:ln>
                  </p:spPr>
                  <p:txBody>
                    <a:bodyPr/>
                    <a:lstStyle/>
                    <a:p>
                      <a:endParaRPr lang="en-GB"/>
                    </a:p>
                  </p:txBody>
                </p:sp>
                <p:sp>
                  <p:nvSpPr>
                    <p:cNvPr id="60009" name="Line 377"/>
                    <p:cNvSpPr>
                      <a:spLocks noChangeShapeType="1"/>
                    </p:cNvSpPr>
                    <p:nvPr/>
                  </p:nvSpPr>
                  <p:spPr bwMode="auto">
                    <a:xfrm flipV="1">
                      <a:off x="2238" y="2717"/>
                      <a:ext cx="15" cy="22"/>
                    </a:xfrm>
                    <a:prstGeom prst="line">
                      <a:avLst/>
                    </a:prstGeom>
                    <a:noFill/>
                    <a:ln w="9360">
                      <a:solidFill>
                        <a:srgbClr val="000000"/>
                      </a:solidFill>
                      <a:miter lim="800000"/>
                      <a:headEnd/>
                      <a:tailEnd/>
                    </a:ln>
                  </p:spPr>
                  <p:txBody>
                    <a:bodyPr/>
                    <a:lstStyle/>
                    <a:p>
                      <a:endParaRPr lang="en-GB"/>
                    </a:p>
                  </p:txBody>
                </p:sp>
              </p:grpSp>
            </p:grpSp>
          </p:grpSp>
        </p:grpSp>
        <p:grpSp>
          <p:nvGrpSpPr>
            <p:cNvPr id="59611" name="Group 378"/>
            <p:cNvGrpSpPr>
              <a:grpSpLocks/>
            </p:cNvGrpSpPr>
            <p:nvPr/>
          </p:nvGrpSpPr>
          <p:grpSpPr bwMode="auto">
            <a:xfrm>
              <a:off x="2101" y="2480"/>
              <a:ext cx="115" cy="476"/>
              <a:chOff x="2101" y="2480"/>
              <a:chExt cx="115" cy="476"/>
            </a:xfrm>
          </p:grpSpPr>
          <p:grpSp>
            <p:nvGrpSpPr>
              <p:cNvPr id="59624" name="Group 379"/>
              <p:cNvGrpSpPr>
                <a:grpSpLocks/>
              </p:cNvGrpSpPr>
              <p:nvPr/>
            </p:nvGrpSpPr>
            <p:grpSpPr bwMode="auto">
              <a:xfrm>
                <a:off x="2101" y="2480"/>
                <a:ext cx="99" cy="226"/>
                <a:chOff x="2101" y="2480"/>
                <a:chExt cx="99" cy="226"/>
              </a:xfrm>
            </p:grpSpPr>
            <p:sp>
              <p:nvSpPr>
                <p:cNvPr id="59947" name="Oval 380"/>
                <p:cNvSpPr>
                  <a:spLocks noChangeArrowheads="1"/>
                </p:cNvSpPr>
                <p:nvPr/>
              </p:nvSpPr>
              <p:spPr bwMode="auto">
                <a:xfrm>
                  <a:off x="2101" y="2480"/>
                  <a:ext cx="54" cy="3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9948" name="Line 381"/>
                <p:cNvSpPr>
                  <a:spLocks noChangeShapeType="1"/>
                </p:cNvSpPr>
                <p:nvPr/>
              </p:nvSpPr>
              <p:spPr bwMode="auto">
                <a:xfrm>
                  <a:off x="2131" y="2519"/>
                  <a:ext cx="0" cy="18"/>
                </a:xfrm>
                <a:prstGeom prst="line">
                  <a:avLst/>
                </a:prstGeom>
                <a:noFill/>
                <a:ln w="9360">
                  <a:solidFill>
                    <a:srgbClr val="000000"/>
                  </a:solidFill>
                  <a:miter lim="800000"/>
                  <a:headEnd/>
                  <a:tailEnd/>
                </a:ln>
              </p:spPr>
              <p:txBody>
                <a:bodyPr/>
                <a:lstStyle/>
                <a:p>
                  <a:endParaRPr lang="en-GB"/>
                </a:p>
              </p:txBody>
            </p:sp>
            <p:sp>
              <p:nvSpPr>
                <p:cNvPr id="59949" name="Line 382"/>
                <p:cNvSpPr>
                  <a:spLocks noChangeShapeType="1"/>
                </p:cNvSpPr>
                <p:nvPr/>
              </p:nvSpPr>
              <p:spPr bwMode="auto">
                <a:xfrm>
                  <a:off x="2131" y="2539"/>
                  <a:ext cx="58" cy="0"/>
                </a:xfrm>
                <a:prstGeom prst="line">
                  <a:avLst/>
                </a:prstGeom>
                <a:noFill/>
                <a:ln w="9360">
                  <a:solidFill>
                    <a:srgbClr val="000000"/>
                  </a:solidFill>
                  <a:miter lim="800000"/>
                  <a:headEnd/>
                  <a:tailEnd/>
                </a:ln>
              </p:spPr>
              <p:txBody>
                <a:bodyPr/>
                <a:lstStyle/>
                <a:p>
                  <a:endParaRPr lang="en-GB"/>
                </a:p>
              </p:txBody>
            </p:sp>
            <p:sp>
              <p:nvSpPr>
                <p:cNvPr id="59950" name="Line 383"/>
                <p:cNvSpPr>
                  <a:spLocks noChangeShapeType="1"/>
                </p:cNvSpPr>
                <p:nvPr/>
              </p:nvSpPr>
              <p:spPr bwMode="auto">
                <a:xfrm>
                  <a:off x="2191" y="2539"/>
                  <a:ext cx="0" cy="6"/>
                </a:xfrm>
                <a:prstGeom prst="line">
                  <a:avLst/>
                </a:prstGeom>
                <a:noFill/>
                <a:ln w="9360">
                  <a:solidFill>
                    <a:srgbClr val="000000"/>
                  </a:solidFill>
                  <a:miter lim="800000"/>
                  <a:headEnd/>
                  <a:tailEnd/>
                </a:ln>
              </p:spPr>
              <p:txBody>
                <a:bodyPr/>
                <a:lstStyle/>
                <a:p>
                  <a:endParaRPr lang="en-GB"/>
                </a:p>
              </p:txBody>
            </p:sp>
            <p:sp>
              <p:nvSpPr>
                <p:cNvPr id="59951" name="Line 384"/>
                <p:cNvSpPr>
                  <a:spLocks noChangeShapeType="1"/>
                </p:cNvSpPr>
                <p:nvPr/>
              </p:nvSpPr>
              <p:spPr bwMode="auto">
                <a:xfrm>
                  <a:off x="2161" y="2539"/>
                  <a:ext cx="0" cy="6"/>
                </a:xfrm>
                <a:prstGeom prst="line">
                  <a:avLst/>
                </a:prstGeom>
                <a:noFill/>
                <a:ln w="9360">
                  <a:solidFill>
                    <a:srgbClr val="000000"/>
                  </a:solidFill>
                  <a:miter lim="800000"/>
                  <a:headEnd/>
                  <a:tailEnd/>
                </a:ln>
              </p:spPr>
              <p:txBody>
                <a:bodyPr/>
                <a:lstStyle/>
                <a:p>
                  <a:endParaRPr lang="en-GB"/>
                </a:p>
              </p:txBody>
            </p:sp>
            <p:grpSp>
              <p:nvGrpSpPr>
                <p:cNvPr id="59625" name="Group 385"/>
                <p:cNvGrpSpPr>
                  <a:grpSpLocks/>
                </p:cNvGrpSpPr>
                <p:nvPr/>
              </p:nvGrpSpPr>
              <p:grpSpPr bwMode="auto">
                <a:xfrm>
                  <a:off x="2145" y="2548"/>
                  <a:ext cx="25" cy="158"/>
                  <a:chOff x="2145" y="2548"/>
                  <a:chExt cx="25" cy="158"/>
                </a:xfrm>
              </p:grpSpPr>
              <p:sp>
                <p:nvSpPr>
                  <p:cNvPr id="59973" name="Line 386"/>
                  <p:cNvSpPr>
                    <a:spLocks noChangeShapeType="1"/>
                  </p:cNvSpPr>
                  <p:nvPr/>
                </p:nvSpPr>
                <p:spPr bwMode="auto">
                  <a:xfrm flipH="1">
                    <a:off x="2144" y="2548"/>
                    <a:ext cx="21" cy="6"/>
                  </a:xfrm>
                  <a:prstGeom prst="line">
                    <a:avLst/>
                  </a:prstGeom>
                  <a:noFill/>
                  <a:ln w="9360">
                    <a:solidFill>
                      <a:srgbClr val="000000"/>
                    </a:solidFill>
                    <a:miter lim="800000"/>
                    <a:headEnd/>
                    <a:tailEnd/>
                  </a:ln>
                </p:spPr>
                <p:txBody>
                  <a:bodyPr/>
                  <a:lstStyle/>
                  <a:p>
                    <a:endParaRPr lang="en-GB"/>
                  </a:p>
                </p:txBody>
              </p:sp>
              <p:grpSp>
                <p:nvGrpSpPr>
                  <p:cNvPr id="59631" name="Group 387"/>
                  <p:cNvGrpSpPr>
                    <a:grpSpLocks/>
                  </p:cNvGrpSpPr>
                  <p:nvPr/>
                </p:nvGrpSpPr>
                <p:grpSpPr bwMode="auto">
                  <a:xfrm>
                    <a:off x="2145" y="2556"/>
                    <a:ext cx="25" cy="23"/>
                    <a:chOff x="2145" y="2556"/>
                    <a:chExt cx="25" cy="23"/>
                  </a:xfrm>
                </p:grpSpPr>
                <p:sp>
                  <p:nvSpPr>
                    <p:cNvPr id="59990" name="Line 388"/>
                    <p:cNvSpPr>
                      <a:spLocks noChangeShapeType="1"/>
                    </p:cNvSpPr>
                    <p:nvPr/>
                  </p:nvSpPr>
                  <p:spPr bwMode="auto">
                    <a:xfrm>
                      <a:off x="2151" y="2556"/>
                      <a:ext cx="16" cy="9"/>
                    </a:xfrm>
                    <a:prstGeom prst="line">
                      <a:avLst/>
                    </a:prstGeom>
                    <a:noFill/>
                    <a:ln w="9360">
                      <a:solidFill>
                        <a:srgbClr val="000000"/>
                      </a:solidFill>
                      <a:miter lim="800000"/>
                      <a:headEnd/>
                      <a:tailEnd/>
                    </a:ln>
                  </p:spPr>
                  <p:txBody>
                    <a:bodyPr/>
                    <a:lstStyle/>
                    <a:p>
                      <a:endParaRPr lang="en-GB"/>
                    </a:p>
                  </p:txBody>
                </p:sp>
                <p:sp>
                  <p:nvSpPr>
                    <p:cNvPr id="59991" name="Line 389"/>
                    <p:cNvSpPr>
                      <a:spLocks noChangeShapeType="1"/>
                    </p:cNvSpPr>
                    <p:nvPr/>
                  </p:nvSpPr>
                  <p:spPr bwMode="auto">
                    <a:xfrm flipH="1">
                      <a:off x="2144" y="2567"/>
                      <a:ext cx="27" cy="12"/>
                    </a:xfrm>
                    <a:prstGeom prst="line">
                      <a:avLst/>
                    </a:prstGeom>
                    <a:noFill/>
                    <a:ln w="9360">
                      <a:solidFill>
                        <a:srgbClr val="000000"/>
                      </a:solidFill>
                      <a:miter lim="800000"/>
                      <a:headEnd/>
                      <a:tailEnd/>
                    </a:ln>
                  </p:spPr>
                  <p:txBody>
                    <a:bodyPr/>
                    <a:lstStyle/>
                    <a:p>
                      <a:endParaRPr lang="en-GB"/>
                    </a:p>
                  </p:txBody>
                </p:sp>
              </p:grpSp>
              <p:grpSp>
                <p:nvGrpSpPr>
                  <p:cNvPr id="59632" name="Group 390"/>
                  <p:cNvGrpSpPr>
                    <a:grpSpLocks/>
                  </p:cNvGrpSpPr>
                  <p:nvPr/>
                </p:nvGrpSpPr>
                <p:grpSpPr bwMode="auto">
                  <a:xfrm>
                    <a:off x="2145" y="2581"/>
                    <a:ext cx="25" cy="24"/>
                    <a:chOff x="2145" y="2581"/>
                    <a:chExt cx="25" cy="24"/>
                  </a:xfrm>
                </p:grpSpPr>
                <p:sp>
                  <p:nvSpPr>
                    <p:cNvPr id="59988" name="Line 391"/>
                    <p:cNvSpPr>
                      <a:spLocks noChangeShapeType="1"/>
                    </p:cNvSpPr>
                    <p:nvPr/>
                  </p:nvSpPr>
                  <p:spPr bwMode="auto">
                    <a:xfrm>
                      <a:off x="2151" y="2581"/>
                      <a:ext cx="16" cy="9"/>
                    </a:xfrm>
                    <a:prstGeom prst="line">
                      <a:avLst/>
                    </a:prstGeom>
                    <a:noFill/>
                    <a:ln w="9360">
                      <a:solidFill>
                        <a:srgbClr val="000000"/>
                      </a:solidFill>
                      <a:miter lim="800000"/>
                      <a:headEnd/>
                      <a:tailEnd/>
                    </a:ln>
                  </p:spPr>
                  <p:txBody>
                    <a:bodyPr/>
                    <a:lstStyle/>
                    <a:p>
                      <a:endParaRPr lang="en-GB"/>
                    </a:p>
                  </p:txBody>
                </p:sp>
                <p:sp>
                  <p:nvSpPr>
                    <p:cNvPr id="59989" name="Line 392"/>
                    <p:cNvSpPr>
                      <a:spLocks noChangeShapeType="1"/>
                    </p:cNvSpPr>
                    <p:nvPr/>
                  </p:nvSpPr>
                  <p:spPr bwMode="auto">
                    <a:xfrm flipH="1">
                      <a:off x="2144" y="2593"/>
                      <a:ext cx="27" cy="12"/>
                    </a:xfrm>
                    <a:prstGeom prst="line">
                      <a:avLst/>
                    </a:prstGeom>
                    <a:noFill/>
                    <a:ln w="9360">
                      <a:solidFill>
                        <a:srgbClr val="000000"/>
                      </a:solidFill>
                      <a:miter lim="800000"/>
                      <a:headEnd/>
                      <a:tailEnd/>
                    </a:ln>
                  </p:spPr>
                  <p:txBody>
                    <a:bodyPr/>
                    <a:lstStyle/>
                    <a:p>
                      <a:endParaRPr lang="en-GB"/>
                    </a:p>
                  </p:txBody>
                </p:sp>
              </p:grpSp>
              <p:grpSp>
                <p:nvGrpSpPr>
                  <p:cNvPr id="59634" name="Group 393"/>
                  <p:cNvGrpSpPr>
                    <a:grpSpLocks/>
                  </p:cNvGrpSpPr>
                  <p:nvPr/>
                </p:nvGrpSpPr>
                <p:grpSpPr bwMode="auto">
                  <a:xfrm>
                    <a:off x="2145" y="2607"/>
                    <a:ext cx="25" cy="23"/>
                    <a:chOff x="2145" y="2607"/>
                    <a:chExt cx="25" cy="23"/>
                  </a:xfrm>
                </p:grpSpPr>
                <p:sp>
                  <p:nvSpPr>
                    <p:cNvPr id="59986" name="Line 394"/>
                    <p:cNvSpPr>
                      <a:spLocks noChangeShapeType="1"/>
                    </p:cNvSpPr>
                    <p:nvPr/>
                  </p:nvSpPr>
                  <p:spPr bwMode="auto">
                    <a:xfrm>
                      <a:off x="2151" y="2607"/>
                      <a:ext cx="16" cy="9"/>
                    </a:xfrm>
                    <a:prstGeom prst="line">
                      <a:avLst/>
                    </a:prstGeom>
                    <a:noFill/>
                    <a:ln w="9360">
                      <a:solidFill>
                        <a:srgbClr val="000000"/>
                      </a:solidFill>
                      <a:miter lim="800000"/>
                      <a:headEnd/>
                      <a:tailEnd/>
                    </a:ln>
                  </p:spPr>
                  <p:txBody>
                    <a:bodyPr/>
                    <a:lstStyle/>
                    <a:p>
                      <a:endParaRPr lang="en-GB"/>
                    </a:p>
                  </p:txBody>
                </p:sp>
                <p:sp>
                  <p:nvSpPr>
                    <p:cNvPr id="59987" name="Line 395"/>
                    <p:cNvSpPr>
                      <a:spLocks noChangeShapeType="1"/>
                    </p:cNvSpPr>
                    <p:nvPr/>
                  </p:nvSpPr>
                  <p:spPr bwMode="auto">
                    <a:xfrm flipH="1">
                      <a:off x="2144" y="2618"/>
                      <a:ext cx="27" cy="12"/>
                    </a:xfrm>
                    <a:prstGeom prst="line">
                      <a:avLst/>
                    </a:prstGeom>
                    <a:noFill/>
                    <a:ln w="9360">
                      <a:solidFill>
                        <a:srgbClr val="000000"/>
                      </a:solidFill>
                      <a:miter lim="800000"/>
                      <a:headEnd/>
                      <a:tailEnd/>
                    </a:ln>
                  </p:spPr>
                  <p:txBody>
                    <a:bodyPr/>
                    <a:lstStyle/>
                    <a:p>
                      <a:endParaRPr lang="en-GB"/>
                    </a:p>
                  </p:txBody>
                </p:sp>
              </p:grpSp>
              <p:grpSp>
                <p:nvGrpSpPr>
                  <p:cNvPr id="59635" name="Group 396"/>
                  <p:cNvGrpSpPr>
                    <a:grpSpLocks/>
                  </p:cNvGrpSpPr>
                  <p:nvPr/>
                </p:nvGrpSpPr>
                <p:grpSpPr bwMode="auto">
                  <a:xfrm>
                    <a:off x="2145" y="2632"/>
                    <a:ext cx="25" cy="23"/>
                    <a:chOff x="2145" y="2632"/>
                    <a:chExt cx="25" cy="23"/>
                  </a:xfrm>
                </p:grpSpPr>
                <p:sp>
                  <p:nvSpPr>
                    <p:cNvPr id="59984" name="Line 397"/>
                    <p:cNvSpPr>
                      <a:spLocks noChangeShapeType="1"/>
                    </p:cNvSpPr>
                    <p:nvPr/>
                  </p:nvSpPr>
                  <p:spPr bwMode="auto">
                    <a:xfrm>
                      <a:off x="2151" y="2632"/>
                      <a:ext cx="16" cy="9"/>
                    </a:xfrm>
                    <a:prstGeom prst="line">
                      <a:avLst/>
                    </a:prstGeom>
                    <a:noFill/>
                    <a:ln w="9360">
                      <a:solidFill>
                        <a:srgbClr val="000000"/>
                      </a:solidFill>
                      <a:miter lim="800000"/>
                      <a:headEnd/>
                      <a:tailEnd/>
                    </a:ln>
                  </p:spPr>
                  <p:txBody>
                    <a:bodyPr/>
                    <a:lstStyle/>
                    <a:p>
                      <a:endParaRPr lang="en-GB"/>
                    </a:p>
                  </p:txBody>
                </p:sp>
                <p:sp>
                  <p:nvSpPr>
                    <p:cNvPr id="59985" name="Line 398"/>
                    <p:cNvSpPr>
                      <a:spLocks noChangeShapeType="1"/>
                    </p:cNvSpPr>
                    <p:nvPr/>
                  </p:nvSpPr>
                  <p:spPr bwMode="auto">
                    <a:xfrm flipH="1">
                      <a:off x="2144" y="2643"/>
                      <a:ext cx="27" cy="12"/>
                    </a:xfrm>
                    <a:prstGeom prst="line">
                      <a:avLst/>
                    </a:prstGeom>
                    <a:noFill/>
                    <a:ln w="9360">
                      <a:solidFill>
                        <a:srgbClr val="000000"/>
                      </a:solidFill>
                      <a:miter lim="800000"/>
                      <a:headEnd/>
                      <a:tailEnd/>
                    </a:ln>
                  </p:spPr>
                  <p:txBody>
                    <a:bodyPr/>
                    <a:lstStyle/>
                    <a:p>
                      <a:endParaRPr lang="en-GB"/>
                    </a:p>
                  </p:txBody>
                </p:sp>
              </p:grpSp>
              <p:grpSp>
                <p:nvGrpSpPr>
                  <p:cNvPr id="59636" name="Group 399"/>
                  <p:cNvGrpSpPr>
                    <a:grpSpLocks/>
                  </p:cNvGrpSpPr>
                  <p:nvPr/>
                </p:nvGrpSpPr>
                <p:grpSpPr bwMode="auto">
                  <a:xfrm>
                    <a:off x="2145" y="2658"/>
                    <a:ext cx="25" cy="23"/>
                    <a:chOff x="2145" y="2658"/>
                    <a:chExt cx="25" cy="23"/>
                  </a:xfrm>
                </p:grpSpPr>
                <p:sp>
                  <p:nvSpPr>
                    <p:cNvPr id="59982" name="Line 400"/>
                    <p:cNvSpPr>
                      <a:spLocks noChangeShapeType="1"/>
                    </p:cNvSpPr>
                    <p:nvPr/>
                  </p:nvSpPr>
                  <p:spPr bwMode="auto">
                    <a:xfrm>
                      <a:off x="2151" y="2658"/>
                      <a:ext cx="16" cy="9"/>
                    </a:xfrm>
                    <a:prstGeom prst="line">
                      <a:avLst/>
                    </a:prstGeom>
                    <a:noFill/>
                    <a:ln w="9360">
                      <a:solidFill>
                        <a:srgbClr val="000000"/>
                      </a:solidFill>
                      <a:miter lim="800000"/>
                      <a:headEnd/>
                      <a:tailEnd/>
                    </a:ln>
                  </p:spPr>
                  <p:txBody>
                    <a:bodyPr/>
                    <a:lstStyle/>
                    <a:p>
                      <a:endParaRPr lang="en-GB"/>
                    </a:p>
                  </p:txBody>
                </p:sp>
                <p:sp>
                  <p:nvSpPr>
                    <p:cNvPr id="59983" name="Line 401"/>
                    <p:cNvSpPr>
                      <a:spLocks noChangeShapeType="1"/>
                    </p:cNvSpPr>
                    <p:nvPr/>
                  </p:nvSpPr>
                  <p:spPr bwMode="auto">
                    <a:xfrm flipH="1">
                      <a:off x="2144" y="2669"/>
                      <a:ext cx="27" cy="12"/>
                    </a:xfrm>
                    <a:prstGeom prst="line">
                      <a:avLst/>
                    </a:prstGeom>
                    <a:noFill/>
                    <a:ln w="9360">
                      <a:solidFill>
                        <a:srgbClr val="000000"/>
                      </a:solidFill>
                      <a:miter lim="800000"/>
                      <a:headEnd/>
                      <a:tailEnd/>
                    </a:ln>
                  </p:spPr>
                  <p:txBody>
                    <a:bodyPr/>
                    <a:lstStyle/>
                    <a:p>
                      <a:endParaRPr lang="en-GB"/>
                    </a:p>
                  </p:txBody>
                </p:sp>
              </p:grpSp>
              <p:grpSp>
                <p:nvGrpSpPr>
                  <p:cNvPr id="59637" name="Group 402"/>
                  <p:cNvGrpSpPr>
                    <a:grpSpLocks/>
                  </p:cNvGrpSpPr>
                  <p:nvPr/>
                </p:nvGrpSpPr>
                <p:grpSpPr bwMode="auto">
                  <a:xfrm>
                    <a:off x="2145" y="2683"/>
                    <a:ext cx="25" cy="23"/>
                    <a:chOff x="2145" y="2683"/>
                    <a:chExt cx="25" cy="23"/>
                  </a:xfrm>
                </p:grpSpPr>
                <p:sp>
                  <p:nvSpPr>
                    <p:cNvPr id="59980" name="Line 403"/>
                    <p:cNvSpPr>
                      <a:spLocks noChangeShapeType="1"/>
                    </p:cNvSpPr>
                    <p:nvPr/>
                  </p:nvSpPr>
                  <p:spPr bwMode="auto">
                    <a:xfrm>
                      <a:off x="2151" y="2683"/>
                      <a:ext cx="16" cy="9"/>
                    </a:xfrm>
                    <a:prstGeom prst="line">
                      <a:avLst/>
                    </a:prstGeom>
                    <a:noFill/>
                    <a:ln w="9360">
                      <a:solidFill>
                        <a:srgbClr val="000000"/>
                      </a:solidFill>
                      <a:miter lim="800000"/>
                      <a:headEnd/>
                      <a:tailEnd/>
                    </a:ln>
                  </p:spPr>
                  <p:txBody>
                    <a:bodyPr/>
                    <a:lstStyle/>
                    <a:p>
                      <a:endParaRPr lang="en-GB"/>
                    </a:p>
                  </p:txBody>
                </p:sp>
                <p:sp>
                  <p:nvSpPr>
                    <p:cNvPr id="59981" name="Line 404"/>
                    <p:cNvSpPr>
                      <a:spLocks noChangeShapeType="1"/>
                    </p:cNvSpPr>
                    <p:nvPr/>
                  </p:nvSpPr>
                  <p:spPr bwMode="auto">
                    <a:xfrm flipH="1">
                      <a:off x="2144" y="2694"/>
                      <a:ext cx="27" cy="12"/>
                    </a:xfrm>
                    <a:prstGeom prst="line">
                      <a:avLst/>
                    </a:prstGeom>
                    <a:noFill/>
                    <a:ln w="9360">
                      <a:solidFill>
                        <a:srgbClr val="000000"/>
                      </a:solidFill>
                      <a:miter lim="800000"/>
                      <a:headEnd/>
                      <a:tailEnd/>
                    </a:ln>
                  </p:spPr>
                  <p:txBody>
                    <a:bodyPr/>
                    <a:lstStyle/>
                    <a:p>
                      <a:endParaRPr lang="en-GB"/>
                    </a:p>
                  </p:txBody>
                </p:sp>
              </p:grpSp>
            </p:grpSp>
            <p:grpSp>
              <p:nvGrpSpPr>
                <p:cNvPr id="59638" name="Group 405"/>
                <p:cNvGrpSpPr>
                  <a:grpSpLocks/>
                </p:cNvGrpSpPr>
                <p:nvPr/>
              </p:nvGrpSpPr>
              <p:grpSpPr bwMode="auto">
                <a:xfrm>
                  <a:off x="2176" y="2548"/>
                  <a:ext cx="24" cy="158"/>
                  <a:chOff x="2176" y="2548"/>
                  <a:chExt cx="24" cy="158"/>
                </a:xfrm>
              </p:grpSpPr>
              <p:sp>
                <p:nvSpPr>
                  <p:cNvPr id="59954" name="Line 406"/>
                  <p:cNvSpPr>
                    <a:spLocks noChangeShapeType="1"/>
                  </p:cNvSpPr>
                  <p:nvPr/>
                </p:nvSpPr>
                <p:spPr bwMode="auto">
                  <a:xfrm flipH="1">
                    <a:off x="2175" y="2548"/>
                    <a:ext cx="20" cy="6"/>
                  </a:xfrm>
                  <a:prstGeom prst="line">
                    <a:avLst/>
                  </a:prstGeom>
                  <a:noFill/>
                  <a:ln w="9360">
                    <a:solidFill>
                      <a:srgbClr val="000000"/>
                    </a:solidFill>
                    <a:miter lim="800000"/>
                    <a:headEnd/>
                    <a:tailEnd/>
                  </a:ln>
                </p:spPr>
                <p:txBody>
                  <a:bodyPr/>
                  <a:lstStyle/>
                  <a:p>
                    <a:endParaRPr lang="en-GB"/>
                  </a:p>
                </p:txBody>
              </p:sp>
              <p:grpSp>
                <p:nvGrpSpPr>
                  <p:cNvPr id="59639" name="Group 407"/>
                  <p:cNvGrpSpPr>
                    <a:grpSpLocks/>
                  </p:cNvGrpSpPr>
                  <p:nvPr/>
                </p:nvGrpSpPr>
                <p:grpSpPr bwMode="auto">
                  <a:xfrm>
                    <a:off x="2177" y="2556"/>
                    <a:ext cx="24" cy="23"/>
                    <a:chOff x="2177" y="2556"/>
                    <a:chExt cx="24" cy="23"/>
                  </a:xfrm>
                </p:grpSpPr>
                <p:sp>
                  <p:nvSpPr>
                    <p:cNvPr id="59971" name="Line 408"/>
                    <p:cNvSpPr>
                      <a:spLocks noChangeShapeType="1"/>
                    </p:cNvSpPr>
                    <p:nvPr/>
                  </p:nvSpPr>
                  <p:spPr bwMode="auto">
                    <a:xfrm>
                      <a:off x="2181" y="2556"/>
                      <a:ext cx="15" cy="9"/>
                    </a:xfrm>
                    <a:prstGeom prst="line">
                      <a:avLst/>
                    </a:prstGeom>
                    <a:noFill/>
                    <a:ln w="9360">
                      <a:solidFill>
                        <a:srgbClr val="000000"/>
                      </a:solidFill>
                      <a:miter lim="800000"/>
                      <a:headEnd/>
                      <a:tailEnd/>
                    </a:ln>
                  </p:spPr>
                  <p:txBody>
                    <a:bodyPr/>
                    <a:lstStyle/>
                    <a:p>
                      <a:endParaRPr lang="en-GB"/>
                    </a:p>
                  </p:txBody>
                </p:sp>
                <p:sp>
                  <p:nvSpPr>
                    <p:cNvPr id="59972" name="Line 409"/>
                    <p:cNvSpPr>
                      <a:spLocks noChangeShapeType="1"/>
                    </p:cNvSpPr>
                    <p:nvPr/>
                  </p:nvSpPr>
                  <p:spPr bwMode="auto">
                    <a:xfrm flipH="1">
                      <a:off x="2175" y="2567"/>
                      <a:ext cx="26" cy="12"/>
                    </a:xfrm>
                    <a:prstGeom prst="line">
                      <a:avLst/>
                    </a:prstGeom>
                    <a:noFill/>
                    <a:ln w="9360">
                      <a:solidFill>
                        <a:srgbClr val="000000"/>
                      </a:solidFill>
                      <a:miter lim="800000"/>
                      <a:headEnd/>
                      <a:tailEnd/>
                    </a:ln>
                  </p:spPr>
                  <p:txBody>
                    <a:bodyPr/>
                    <a:lstStyle/>
                    <a:p>
                      <a:endParaRPr lang="en-GB"/>
                    </a:p>
                  </p:txBody>
                </p:sp>
              </p:grpSp>
              <p:grpSp>
                <p:nvGrpSpPr>
                  <p:cNvPr id="59653" name="Group 410"/>
                  <p:cNvGrpSpPr>
                    <a:grpSpLocks/>
                  </p:cNvGrpSpPr>
                  <p:nvPr/>
                </p:nvGrpSpPr>
                <p:grpSpPr bwMode="auto">
                  <a:xfrm>
                    <a:off x="2177" y="2581"/>
                    <a:ext cx="24" cy="24"/>
                    <a:chOff x="2177" y="2581"/>
                    <a:chExt cx="24" cy="24"/>
                  </a:xfrm>
                </p:grpSpPr>
                <p:sp>
                  <p:nvSpPr>
                    <p:cNvPr id="59969" name="Line 411"/>
                    <p:cNvSpPr>
                      <a:spLocks noChangeShapeType="1"/>
                    </p:cNvSpPr>
                    <p:nvPr/>
                  </p:nvSpPr>
                  <p:spPr bwMode="auto">
                    <a:xfrm>
                      <a:off x="2181" y="2581"/>
                      <a:ext cx="15" cy="9"/>
                    </a:xfrm>
                    <a:prstGeom prst="line">
                      <a:avLst/>
                    </a:prstGeom>
                    <a:noFill/>
                    <a:ln w="9360">
                      <a:solidFill>
                        <a:srgbClr val="000000"/>
                      </a:solidFill>
                      <a:miter lim="800000"/>
                      <a:headEnd/>
                      <a:tailEnd/>
                    </a:ln>
                  </p:spPr>
                  <p:txBody>
                    <a:bodyPr/>
                    <a:lstStyle/>
                    <a:p>
                      <a:endParaRPr lang="en-GB"/>
                    </a:p>
                  </p:txBody>
                </p:sp>
                <p:sp>
                  <p:nvSpPr>
                    <p:cNvPr id="59970" name="Line 412"/>
                    <p:cNvSpPr>
                      <a:spLocks noChangeShapeType="1"/>
                    </p:cNvSpPr>
                    <p:nvPr/>
                  </p:nvSpPr>
                  <p:spPr bwMode="auto">
                    <a:xfrm flipH="1">
                      <a:off x="2175" y="2593"/>
                      <a:ext cx="26" cy="12"/>
                    </a:xfrm>
                    <a:prstGeom prst="line">
                      <a:avLst/>
                    </a:prstGeom>
                    <a:noFill/>
                    <a:ln w="9360">
                      <a:solidFill>
                        <a:srgbClr val="000000"/>
                      </a:solidFill>
                      <a:miter lim="800000"/>
                      <a:headEnd/>
                      <a:tailEnd/>
                    </a:ln>
                  </p:spPr>
                  <p:txBody>
                    <a:bodyPr/>
                    <a:lstStyle/>
                    <a:p>
                      <a:endParaRPr lang="en-GB"/>
                    </a:p>
                  </p:txBody>
                </p:sp>
              </p:grpSp>
              <p:grpSp>
                <p:nvGrpSpPr>
                  <p:cNvPr id="59654" name="Group 413"/>
                  <p:cNvGrpSpPr>
                    <a:grpSpLocks/>
                  </p:cNvGrpSpPr>
                  <p:nvPr/>
                </p:nvGrpSpPr>
                <p:grpSpPr bwMode="auto">
                  <a:xfrm>
                    <a:off x="2177" y="2607"/>
                    <a:ext cx="24" cy="23"/>
                    <a:chOff x="2177" y="2607"/>
                    <a:chExt cx="24" cy="23"/>
                  </a:xfrm>
                </p:grpSpPr>
                <p:sp>
                  <p:nvSpPr>
                    <p:cNvPr id="59967" name="Line 414"/>
                    <p:cNvSpPr>
                      <a:spLocks noChangeShapeType="1"/>
                    </p:cNvSpPr>
                    <p:nvPr/>
                  </p:nvSpPr>
                  <p:spPr bwMode="auto">
                    <a:xfrm>
                      <a:off x="2181" y="2607"/>
                      <a:ext cx="15" cy="9"/>
                    </a:xfrm>
                    <a:prstGeom prst="line">
                      <a:avLst/>
                    </a:prstGeom>
                    <a:noFill/>
                    <a:ln w="9360">
                      <a:solidFill>
                        <a:srgbClr val="000000"/>
                      </a:solidFill>
                      <a:miter lim="800000"/>
                      <a:headEnd/>
                      <a:tailEnd/>
                    </a:ln>
                  </p:spPr>
                  <p:txBody>
                    <a:bodyPr/>
                    <a:lstStyle/>
                    <a:p>
                      <a:endParaRPr lang="en-GB"/>
                    </a:p>
                  </p:txBody>
                </p:sp>
                <p:sp>
                  <p:nvSpPr>
                    <p:cNvPr id="59968" name="Line 415"/>
                    <p:cNvSpPr>
                      <a:spLocks noChangeShapeType="1"/>
                    </p:cNvSpPr>
                    <p:nvPr/>
                  </p:nvSpPr>
                  <p:spPr bwMode="auto">
                    <a:xfrm flipH="1">
                      <a:off x="2175" y="2618"/>
                      <a:ext cx="26" cy="12"/>
                    </a:xfrm>
                    <a:prstGeom prst="line">
                      <a:avLst/>
                    </a:prstGeom>
                    <a:noFill/>
                    <a:ln w="9360">
                      <a:solidFill>
                        <a:srgbClr val="000000"/>
                      </a:solidFill>
                      <a:miter lim="800000"/>
                      <a:headEnd/>
                      <a:tailEnd/>
                    </a:ln>
                  </p:spPr>
                  <p:txBody>
                    <a:bodyPr/>
                    <a:lstStyle/>
                    <a:p>
                      <a:endParaRPr lang="en-GB"/>
                    </a:p>
                  </p:txBody>
                </p:sp>
              </p:grpSp>
              <p:grpSp>
                <p:nvGrpSpPr>
                  <p:cNvPr id="59655" name="Group 416"/>
                  <p:cNvGrpSpPr>
                    <a:grpSpLocks/>
                  </p:cNvGrpSpPr>
                  <p:nvPr/>
                </p:nvGrpSpPr>
                <p:grpSpPr bwMode="auto">
                  <a:xfrm>
                    <a:off x="2177" y="2632"/>
                    <a:ext cx="24" cy="23"/>
                    <a:chOff x="2177" y="2632"/>
                    <a:chExt cx="24" cy="23"/>
                  </a:xfrm>
                </p:grpSpPr>
                <p:sp>
                  <p:nvSpPr>
                    <p:cNvPr id="59965" name="Line 417"/>
                    <p:cNvSpPr>
                      <a:spLocks noChangeShapeType="1"/>
                    </p:cNvSpPr>
                    <p:nvPr/>
                  </p:nvSpPr>
                  <p:spPr bwMode="auto">
                    <a:xfrm>
                      <a:off x="2181" y="2632"/>
                      <a:ext cx="15" cy="9"/>
                    </a:xfrm>
                    <a:prstGeom prst="line">
                      <a:avLst/>
                    </a:prstGeom>
                    <a:noFill/>
                    <a:ln w="9360">
                      <a:solidFill>
                        <a:srgbClr val="000000"/>
                      </a:solidFill>
                      <a:miter lim="800000"/>
                      <a:headEnd/>
                      <a:tailEnd/>
                    </a:ln>
                  </p:spPr>
                  <p:txBody>
                    <a:bodyPr/>
                    <a:lstStyle/>
                    <a:p>
                      <a:endParaRPr lang="en-GB"/>
                    </a:p>
                  </p:txBody>
                </p:sp>
                <p:sp>
                  <p:nvSpPr>
                    <p:cNvPr id="59966" name="Line 418"/>
                    <p:cNvSpPr>
                      <a:spLocks noChangeShapeType="1"/>
                    </p:cNvSpPr>
                    <p:nvPr/>
                  </p:nvSpPr>
                  <p:spPr bwMode="auto">
                    <a:xfrm flipH="1">
                      <a:off x="2175" y="2643"/>
                      <a:ext cx="26" cy="12"/>
                    </a:xfrm>
                    <a:prstGeom prst="line">
                      <a:avLst/>
                    </a:prstGeom>
                    <a:noFill/>
                    <a:ln w="9360">
                      <a:solidFill>
                        <a:srgbClr val="000000"/>
                      </a:solidFill>
                      <a:miter lim="800000"/>
                      <a:headEnd/>
                      <a:tailEnd/>
                    </a:ln>
                  </p:spPr>
                  <p:txBody>
                    <a:bodyPr/>
                    <a:lstStyle/>
                    <a:p>
                      <a:endParaRPr lang="en-GB"/>
                    </a:p>
                  </p:txBody>
                </p:sp>
              </p:grpSp>
              <p:grpSp>
                <p:nvGrpSpPr>
                  <p:cNvPr id="59656" name="Group 419"/>
                  <p:cNvGrpSpPr>
                    <a:grpSpLocks/>
                  </p:cNvGrpSpPr>
                  <p:nvPr/>
                </p:nvGrpSpPr>
                <p:grpSpPr bwMode="auto">
                  <a:xfrm>
                    <a:off x="2177" y="2658"/>
                    <a:ext cx="24" cy="23"/>
                    <a:chOff x="2177" y="2658"/>
                    <a:chExt cx="24" cy="23"/>
                  </a:xfrm>
                </p:grpSpPr>
                <p:sp>
                  <p:nvSpPr>
                    <p:cNvPr id="59963" name="Line 420"/>
                    <p:cNvSpPr>
                      <a:spLocks noChangeShapeType="1"/>
                    </p:cNvSpPr>
                    <p:nvPr/>
                  </p:nvSpPr>
                  <p:spPr bwMode="auto">
                    <a:xfrm>
                      <a:off x="2181" y="2658"/>
                      <a:ext cx="15" cy="9"/>
                    </a:xfrm>
                    <a:prstGeom prst="line">
                      <a:avLst/>
                    </a:prstGeom>
                    <a:noFill/>
                    <a:ln w="9360">
                      <a:solidFill>
                        <a:srgbClr val="000000"/>
                      </a:solidFill>
                      <a:miter lim="800000"/>
                      <a:headEnd/>
                      <a:tailEnd/>
                    </a:ln>
                  </p:spPr>
                  <p:txBody>
                    <a:bodyPr/>
                    <a:lstStyle/>
                    <a:p>
                      <a:endParaRPr lang="en-GB"/>
                    </a:p>
                  </p:txBody>
                </p:sp>
                <p:sp>
                  <p:nvSpPr>
                    <p:cNvPr id="59964" name="Line 421"/>
                    <p:cNvSpPr>
                      <a:spLocks noChangeShapeType="1"/>
                    </p:cNvSpPr>
                    <p:nvPr/>
                  </p:nvSpPr>
                  <p:spPr bwMode="auto">
                    <a:xfrm flipH="1">
                      <a:off x="2175" y="2669"/>
                      <a:ext cx="26" cy="12"/>
                    </a:xfrm>
                    <a:prstGeom prst="line">
                      <a:avLst/>
                    </a:prstGeom>
                    <a:noFill/>
                    <a:ln w="9360">
                      <a:solidFill>
                        <a:srgbClr val="000000"/>
                      </a:solidFill>
                      <a:miter lim="800000"/>
                      <a:headEnd/>
                      <a:tailEnd/>
                    </a:ln>
                  </p:spPr>
                  <p:txBody>
                    <a:bodyPr/>
                    <a:lstStyle/>
                    <a:p>
                      <a:endParaRPr lang="en-GB"/>
                    </a:p>
                  </p:txBody>
                </p:sp>
              </p:grpSp>
              <p:grpSp>
                <p:nvGrpSpPr>
                  <p:cNvPr id="59657" name="Group 422"/>
                  <p:cNvGrpSpPr>
                    <a:grpSpLocks/>
                  </p:cNvGrpSpPr>
                  <p:nvPr/>
                </p:nvGrpSpPr>
                <p:grpSpPr bwMode="auto">
                  <a:xfrm>
                    <a:off x="2177" y="2683"/>
                    <a:ext cx="24" cy="23"/>
                    <a:chOff x="2177" y="2683"/>
                    <a:chExt cx="24" cy="23"/>
                  </a:xfrm>
                </p:grpSpPr>
                <p:sp>
                  <p:nvSpPr>
                    <p:cNvPr id="59961" name="Line 423"/>
                    <p:cNvSpPr>
                      <a:spLocks noChangeShapeType="1"/>
                    </p:cNvSpPr>
                    <p:nvPr/>
                  </p:nvSpPr>
                  <p:spPr bwMode="auto">
                    <a:xfrm>
                      <a:off x="2181" y="2683"/>
                      <a:ext cx="15" cy="9"/>
                    </a:xfrm>
                    <a:prstGeom prst="line">
                      <a:avLst/>
                    </a:prstGeom>
                    <a:noFill/>
                    <a:ln w="9360">
                      <a:solidFill>
                        <a:srgbClr val="000000"/>
                      </a:solidFill>
                      <a:miter lim="800000"/>
                      <a:headEnd/>
                      <a:tailEnd/>
                    </a:ln>
                  </p:spPr>
                  <p:txBody>
                    <a:bodyPr/>
                    <a:lstStyle/>
                    <a:p>
                      <a:endParaRPr lang="en-GB"/>
                    </a:p>
                  </p:txBody>
                </p:sp>
                <p:sp>
                  <p:nvSpPr>
                    <p:cNvPr id="59962" name="Line 424"/>
                    <p:cNvSpPr>
                      <a:spLocks noChangeShapeType="1"/>
                    </p:cNvSpPr>
                    <p:nvPr/>
                  </p:nvSpPr>
                  <p:spPr bwMode="auto">
                    <a:xfrm flipH="1">
                      <a:off x="2175" y="2694"/>
                      <a:ext cx="26" cy="12"/>
                    </a:xfrm>
                    <a:prstGeom prst="line">
                      <a:avLst/>
                    </a:prstGeom>
                    <a:noFill/>
                    <a:ln w="9360">
                      <a:solidFill>
                        <a:srgbClr val="000000"/>
                      </a:solidFill>
                      <a:miter lim="800000"/>
                      <a:headEnd/>
                      <a:tailEnd/>
                    </a:ln>
                  </p:spPr>
                  <p:txBody>
                    <a:bodyPr/>
                    <a:lstStyle/>
                    <a:p>
                      <a:endParaRPr lang="en-GB"/>
                    </a:p>
                  </p:txBody>
                </p:sp>
              </p:grpSp>
            </p:grpSp>
          </p:grpSp>
          <p:grpSp>
            <p:nvGrpSpPr>
              <p:cNvPr id="59658" name="Group 425"/>
              <p:cNvGrpSpPr>
                <a:grpSpLocks/>
              </p:cNvGrpSpPr>
              <p:nvPr/>
            </p:nvGrpSpPr>
            <p:grpSpPr bwMode="auto">
              <a:xfrm>
                <a:off x="2116" y="2718"/>
                <a:ext cx="100" cy="238"/>
                <a:chOff x="2116" y="2718"/>
                <a:chExt cx="100" cy="238"/>
              </a:xfrm>
            </p:grpSpPr>
            <p:sp>
              <p:nvSpPr>
                <p:cNvPr id="59902" name="Oval 426"/>
                <p:cNvSpPr>
                  <a:spLocks noChangeArrowheads="1"/>
                </p:cNvSpPr>
                <p:nvPr/>
              </p:nvSpPr>
              <p:spPr bwMode="auto">
                <a:xfrm rot="10800000">
                  <a:off x="2163" y="2922"/>
                  <a:ext cx="54" cy="36"/>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9903" name="Line 427"/>
                <p:cNvSpPr>
                  <a:spLocks noChangeShapeType="1"/>
                </p:cNvSpPr>
                <p:nvPr/>
              </p:nvSpPr>
              <p:spPr bwMode="auto">
                <a:xfrm flipV="1">
                  <a:off x="2188" y="2882"/>
                  <a:ext cx="0" cy="30"/>
                </a:xfrm>
                <a:prstGeom prst="line">
                  <a:avLst/>
                </a:prstGeom>
                <a:noFill/>
                <a:ln w="9360">
                  <a:solidFill>
                    <a:srgbClr val="000000"/>
                  </a:solidFill>
                  <a:miter lim="800000"/>
                  <a:headEnd/>
                  <a:tailEnd/>
                </a:ln>
              </p:spPr>
              <p:txBody>
                <a:bodyPr/>
                <a:lstStyle/>
                <a:p>
                  <a:endParaRPr lang="en-GB"/>
                </a:p>
              </p:txBody>
            </p:sp>
            <p:sp>
              <p:nvSpPr>
                <p:cNvPr id="59904" name="Line 428"/>
                <p:cNvSpPr>
                  <a:spLocks noChangeShapeType="1"/>
                </p:cNvSpPr>
                <p:nvPr/>
              </p:nvSpPr>
              <p:spPr bwMode="auto">
                <a:xfrm flipH="1">
                  <a:off x="2122" y="2890"/>
                  <a:ext cx="70" cy="0"/>
                </a:xfrm>
                <a:prstGeom prst="line">
                  <a:avLst/>
                </a:prstGeom>
                <a:noFill/>
                <a:ln w="9360">
                  <a:solidFill>
                    <a:srgbClr val="000000"/>
                  </a:solidFill>
                  <a:miter lim="800000"/>
                  <a:headEnd/>
                  <a:tailEnd/>
                </a:ln>
              </p:spPr>
              <p:txBody>
                <a:bodyPr/>
                <a:lstStyle/>
                <a:p>
                  <a:endParaRPr lang="en-GB"/>
                </a:p>
              </p:txBody>
            </p:sp>
            <p:sp>
              <p:nvSpPr>
                <p:cNvPr id="59905" name="Line 429"/>
                <p:cNvSpPr>
                  <a:spLocks noChangeShapeType="1"/>
                </p:cNvSpPr>
                <p:nvPr/>
              </p:nvSpPr>
              <p:spPr bwMode="auto">
                <a:xfrm flipV="1">
                  <a:off x="2128" y="2875"/>
                  <a:ext cx="0" cy="18"/>
                </a:xfrm>
                <a:prstGeom prst="line">
                  <a:avLst/>
                </a:prstGeom>
                <a:noFill/>
                <a:ln w="9360">
                  <a:solidFill>
                    <a:srgbClr val="000000"/>
                  </a:solidFill>
                  <a:miter lim="800000"/>
                  <a:headEnd/>
                  <a:tailEnd/>
                </a:ln>
              </p:spPr>
              <p:txBody>
                <a:bodyPr/>
                <a:lstStyle/>
                <a:p>
                  <a:endParaRPr lang="en-GB"/>
                </a:p>
              </p:txBody>
            </p:sp>
            <p:sp>
              <p:nvSpPr>
                <p:cNvPr id="59906" name="Line 430"/>
                <p:cNvSpPr>
                  <a:spLocks noChangeShapeType="1"/>
                </p:cNvSpPr>
                <p:nvPr/>
              </p:nvSpPr>
              <p:spPr bwMode="auto">
                <a:xfrm flipV="1">
                  <a:off x="2158" y="2875"/>
                  <a:ext cx="0" cy="18"/>
                </a:xfrm>
                <a:prstGeom prst="line">
                  <a:avLst/>
                </a:prstGeom>
                <a:noFill/>
                <a:ln w="9360">
                  <a:solidFill>
                    <a:srgbClr val="000000"/>
                  </a:solidFill>
                  <a:miter lim="800000"/>
                  <a:headEnd/>
                  <a:tailEnd/>
                </a:ln>
              </p:spPr>
              <p:txBody>
                <a:bodyPr/>
                <a:lstStyle/>
                <a:p>
                  <a:endParaRPr lang="en-GB"/>
                </a:p>
              </p:txBody>
            </p:sp>
            <p:grpSp>
              <p:nvGrpSpPr>
                <p:cNvPr id="59676" name="Group 431"/>
                <p:cNvGrpSpPr>
                  <a:grpSpLocks/>
                </p:cNvGrpSpPr>
                <p:nvPr/>
              </p:nvGrpSpPr>
              <p:grpSpPr bwMode="auto">
                <a:xfrm>
                  <a:off x="2146" y="2718"/>
                  <a:ext cx="25" cy="164"/>
                  <a:chOff x="2146" y="2718"/>
                  <a:chExt cx="25" cy="164"/>
                </a:xfrm>
              </p:grpSpPr>
              <p:sp>
                <p:nvSpPr>
                  <p:cNvPr id="59928" name="Line 432"/>
                  <p:cNvSpPr>
                    <a:spLocks noChangeShapeType="1"/>
                  </p:cNvSpPr>
                  <p:nvPr/>
                </p:nvSpPr>
                <p:spPr bwMode="auto">
                  <a:xfrm flipV="1">
                    <a:off x="2158" y="2865"/>
                    <a:ext cx="9" cy="18"/>
                  </a:xfrm>
                  <a:prstGeom prst="line">
                    <a:avLst/>
                  </a:prstGeom>
                  <a:noFill/>
                  <a:ln w="9360">
                    <a:solidFill>
                      <a:srgbClr val="000000"/>
                    </a:solidFill>
                    <a:miter lim="800000"/>
                    <a:headEnd/>
                    <a:tailEnd/>
                  </a:ln>
                </p:spPr>
                <p:txBody>
                  <a:bodyPr/>
                  <a:lstStyle/>
                  <a:p>
                    <a:endParaRPr lang="en-GB"/>
                  </a:p>
                </p:txBody>
              </p:sp>
              <p:grpSp>
                <p:nvGrpSpPr>
                  <p:cNvPr id="59677" name="Group 433"/>
                  <p:cNvGrpSpPr>
                    <a:grpSpLocks/>
                  </p:cNvGrpSpPr>
                  <p:nvPr/>
                </p:nvGrpSpPr>
                <p:grpSpPr bwMode="auto">
                  <a:xfrm>
                    <a:off x="2146" y="2843"/>
                    <a:ext cx="25" cy="30"/>
                    <a:chOff x="2146" y="2843"/>
                    <a:chExt cx="25" cy="30"/>
                  </a:xfrm>
                </p:grpSpPr>
                <p:sp>
                  <p:nvSpPr>
                    <p:cNvPr id="59945" name="Line 434"/>
                    <p:cNvSpPr>
                      <a:spLocks noChangeShapeType="1"/>
                    </p:cNvSpPr>
                    <p:nvPr/>
                  </p:nvSpPr>
                  <p:spPr bwMode="auto">
                    <a:xfrm flipH="1" flipV="1">
                      <a:off x="2145" y="2855"/>
                      <a:ext cx="27" cy="19"/>
                    </a:xfrm>
                    <a:prstGeom prst="line">
                      <a:avLst/>
                    </a:prstGeom>
                    <a:noFill/>
                    <a:ln w="9360">
                      <a:solidFill>
                        <a:srgbClr val="000000"/>
                      </a:solidFill>
                      <a:miter lim="800000"/>
                      <a:headEnd/>
                      <a:tailEnd/>
                    </a:ln>
                  </p:spPr>
                  <p:txBody>
                    <a:bodyPr/>
                    <a:lstStyle/>
                    <a:p>
                      <a:endParaRPr lang="en-GB"/>
                    </a:p>
                  </p:txBody>
                </p:sp>
                <p:sp>
                  <p:nvSpPr>
                    <p:cNvPr id="59946" name="Line 435"/>
                    <p:cNvSpPr>
                      <a:spLocks noChangeShapeType="1"/>
                    </p:cNvSpPr>
                    <p:nvPr/>
                  </p:nvSpPr>
                  <p:spPr bwMode="auto">
                    <a:xfrm flipV="1">
                      <a:off x="2151" y="2843"/>
                      <a:ext cx="16" cy="22"/>
                    </a:xfrm>
                    <a:prstGeom prst="line">
                      <a:avLst/>
                    </a:prstGeom>
                    <a:noFill/>
                    <a:ln w="9360">
                      <a:solidFill>
                        <a:srgbClr val="000000"/>
                      </a:solidFill>
                      <a:miter lim="800000"/>
                      <a:headEnd/>
                      <a:tailEnd/>
                    </a:ln>
                  </p:spPr>
                  <p:txBody>
                    <a:bodyPr/>
                    <a:lstStyle/>
                    <a:p>
                      <a:endParaRPr lang="en-GB"/>
                    </a:p>
                  </p:txBody>
                </p:sp>
              </p:grpSp>
              <p:grpSp>
                <p:nvGrpSpPr>
                  <p:cNvPr id="59679" name="Group 436"/>
                  <p:cNvGrpSpPr>
                    <a:grpSpLocks/>
                  </p:cNvGrpSpPr>
                  <p:nvPr/>
                </p:nvGrpSpPr>
                <p:grpSpPr bwMode="auto">
                  <a:xfrm>
                    <a:off x="2146" y="2817"/>
                    <a:ext cx="25" cy="31"/>
                    <a:chOff x="2146" y="2817"/>
                    <a:chExt cx="25" cy="31"/>
                  </a:xfrm>
                </p:grpSpPr>
                <p:sp>
                  <p:nvSpPr>
                    <p:cNvPr id="59943" name="Line 437"/>
                    <p:cNvSpPr>
                      <a:spLocks noChangeShapeType="1"/>
                    </p:cNvSpPr>
                    <p:nvPr/>
                  </p:nvSpPr>
                  <p:spPr bwMode="auto">
                    <a:xfrm flipH="1" flipV="1">
                      <a:off x="2145" y="2829"/>
                      <a:ext cx="27" cy="20"/>
                    </a:xfrm>
                    <a:prstGeom prst="line">
                      <a:avLst/>
                    </a:prstGeom>
                    <a:noFill/>
                    <a:ln w="9360">
                      <a:solidFill>
                        <a:srgbClr val="000000"/>
                      </a:solidFill>
                      <a:miter lim="800000"/>
                      <a:headEnd/>
                      <a:tailEnd/>
                    </a:ln>
                  </p:spPr>
                  <p:txBody>
                    <a:bodyPr/>
                    <a:lstStyle/>
                    <a:p>
                      <a:endParaRPr lang="en-GB"/>
                    </a:p>
                  </p:txBody>
                </p:sp>
                <p:sp>
                  <p:nvSpPr>
                    <p:cNvPr id="59944" name="Line 438"/>
                    <p:cNvSpPr>
                      <a:spLocks noChangeShapeType="1"/>
                    </p:cNvSpPr>
                    <p:nvPr/>
                  </p:nvSpPr>
                  <p:spPr bwMode="auto">
                    <a:xfrm flipV="1">
                      <a:off x="2151" y="2816"/>
                      <a:ext cx="16" cy="22"/>
                    </a:xfrm>
                    <a:prstGeom prst="line">
                      <a:avLst/>
                    </a:prstGeom>
                    <a:noFill/>
                    <a:ln w="9360">
                      <a:solidFill>
                        <a:srgbClr val="000000"/>
                      </a:solidFill>
                      <a:miter lim="800000"/>
                      <a:headEnd/>
                      <a:tailEnd/>
                    </a:ln>
                  </p:spPr>
                  <p:txBody>
                    <a:bodyPr/>
                    <a:lstStyle/>
                    <a:p>
                      <a:endParaRPr lang="en-GB"/>
                    </a:p>
                  </p:txBody>
                </p:sp>
              </p:grpSp>
              <p:grpSp>
                <p:nvGrpSpPr>
                  <p:cNvPr id="59680" name="Group 439"/>
                  <p:cNvGrpSpPr>
                    <a:grpSpLocks/>
                  </p:cNvGrpSpPr>
                  <p:nvPr/>
                </p:nvGrpSpPr>
                <p:grpSpPr bwMode="auto">
                  <a:xfrm>
                    <a:off x="2146" y="2793"/>
                    <a:ext cx="25" cy="30"/>
                    <a:chOff x="2146" y="2793"/>
                    <a:chExt cx="25" cy="30"/>
                  </a:xfrm>
                </p:grpSpPr>
                <p:sp>
                  <p:nvSpPr>
                    <p:cNvPr id="59941" name="Line 440"/>
                    <p:cNvSpPr>
                      <a:spLocks noChangeShapeType="1"/>
                    </p:cNvSpPr>
                    <p:nvPr/>
                  </p:nvSpPr>
                  <p:spPr bwMode="auto">
                    <a:xfrm flipH="1" flipV="1">
                      <a:off x="2145" y="2805"/>
                      <a:ext cx="27" cy="19"/>
                    </a:xfrm>
                    <a:prstGeom prst="line">
                      <a:avLst/>
                    </a:prstGeom>
                    <a:noFill/>
                    <a:ln w="9360">
                      <a:solidFill>
                        <a:srgbClr val="000000"/>
                      </a:solidFill>
                      <a:miter lim="800000"/>
                      <a:headEnd/>
                      <a:tailEnd/>
                    </a:ln>
                  </p:spPr>
                  <p:txBody>
                    <a:bodyPr/>
                    <a:lstStyle/>
                    <a:p>
                      <a:endParaRPr lang="en-GB"/>
                    </a:p>
                  </p:txBody>
                </p:sp>
                <p:sp>
                  <p:nvSpPr>
                    <p:cNvPr id="59942" name="Line 441"/>
                    <p:cNvSpPr>
                      <a:spLocks noChangeShapeType="1"/>
                    </p:cNvSpPr>
                    <p:nvPr/>
                  </p:nvSpPr>
                  <p:spPr bwMode="auto">
                    <a:xfrm flipV="1">
                      <a:off x="2151" y="2792"/>
                      <a:ext cx="16" cy="22"/>
                    </a:xfrm>
                    <a:prstGeom prst="line">
                      <a:avLst/>
                    </a:prstGeom>
                    <a:noFill/>
                    <a:ln w="9360">
                      <a:solidFill>
                        <a:srgbClr val="000000"/>
                      </a:solidFill>
                      <a:miter lim="800000"/>
                      <a:headEnd/>
                      <a:tailEnd/>
                    </a:ln>
                  </p:spPr>
                  <p:txBody>
                    <a:bodyPr/>
                    <a:lstStyle/>
                    <a:p>
                      <a:endParaRPr lang="en-GB"/>
                    </a:p>
                  </p:txBody>
                </p:sp>
              </p:grpSp>
              <p:grpSp>
                <p:nvGrpSpPr>
                  <p:cNvPr id="59681" name="Group 442"/>
                  <p:cNvGrpSpPr>
                    <a:grpSpLocks/>
                  </p:cNvGrpSpPr>
                  <p:nvPr/>
                </p:nvGrpSpPr>
                <p:grpSpPr bwMode="auto">
                  <a:xfrm>
                    <a:off x="2146" y="2767"/>
                    <a:ext cx="25" cy="31"/>
                    <a:chOff x="2146" y="2767"/>
                    <a:chExt cx="25" cy="31"/>
                  </a:xfrm>
                </p:grpSpPr>
                <p:sp>
                  <p:nvSpPr>
                    <p:cNvPr id="59939" name="Line 443"/>
                    <p:cNvSpPr>
                      <a:spLocks noChangeShapeType="1"/>
                    </p:cNvSpPr>
                    <p:nvPr/>
                  </p:nvSpPr>
                  <p:spPr bwMode="auto">
                    <a:xfrm flipH="1" flipV="1">
                      <a:off x="2145" y="2780"/>
                      <a:ext cx="27" cy="20"/>
                    </a:xfrm>
                    <a:prstGeom prst="line">
                      <a:avLst/>
                    </a:prstGeom>
                    <a:noFill/>
                    <a:ln w="9360">
                      <a:solidFill>
                        <a:srgbClr val="000000"/>
                      </a:solidFill>
                      <a:miter lim="800000"/>
                      <a:headEnd/>
                      <a:tailEnd/>
                    </a:ln>
                  </p:spPr>
                  <p:txBody>
                    <a:bodyPr/>
                    <a:lstStyle/>
                    <a:p>
                      <a:endParaRPr lang="en-GB"/>
                    </a:p>
                  </p:txBody>
                </p:sp>
                <p:sp>
                  <p:nvSpPr>
                    <p:cNvPr id="59940" name="Line 444"/>
                    <p:cNvSpPr>
                      <a:spLocks noChangeShapeType="1"/>
                    </p:cNvSpPr>
                    <p:nvPr/>
                  </p:nvSpPr>
                  <p:spPr bwMode="auto">
                    <a:xfrm flipV="1">
                      <a:off x="2151" y="2767"/>
                      <a:ext cx="16" cy="22"/>
                    </a:xfrm>
                    <a:prstGeom prst="line">
                      <a:avLst/>
                    </a:prstGeom>
                    <a:noFill/>
                    <a:ln w="9360">
                      <a:solidFill>
                        <a:srgbClr val="000000"/>
                      </a:solidFill>
                      <a:miter lim="800000"/>
                      <a:headEnd/>
                      <a:tailEnd/>
                    </a:ln>
                  </p:spPr>
                  <p:txBody>
                    <a:bodyPr/>
                    <a:lstStyle/>
                    <a:p>
                      <a:endParaRPr lang="en-GB"/>
                    </a:p>
                  </p:txBody>
                </p:sp>
              </p:grpSp>
              <p:grpSp>
                <p:nvGrpSpPr>
                  <p:cNvPr id="59682" name="Group 445"/>
                  <p:cNvGrpSpPr>
                    <a:grpSpLocks/>
                  </p:cNvGrpSpPr>
                  <p:nvPr/>
                </p:nvGrpSpPr>
                <p:grpSpPr bwMode="auto">
                  <a:xfrm>
                    <a:off x="2146" y="2743"/>
                    <a:ext cx="25" cy="30"/>
                    <a:chOff x="2146" y="2743"/>
                    <a:chExt cx="25" cy="30"/>
                  </a:xfrm>
                </p:grpSpPr>
                <p:sp>
                  <p:nvSpPr>
                    <p:cNvPr id="59937" name="Line 446"/>
                    <p:cNvSpPr>
                      <a:spLocks noChangeShapeType="1"/>
                    </p:cNvSpPr>
                    <p:nvPr/>
                  </p:nvSpPr>
                  <p:spPr bwMode="auto">
                    <a:xfrm flipH="1" flipV="1">
                      <a:off x="2145" y="2755"/>
                      <a:ext cx="27" cy="19"/>
                    </a:xfrm>
                    <a:prstGeom prst="line">
                      <a:avLst/>
                    </a:prstGeom>
                    <a:noFill/>
                    <a:ln w="9360">
                      <a:solidFill>
                        <a:srgbClr val="000000"/>
                      </a:solidFill>
                      <a:miter lim="800000"/>
                      <a:headEnd/>
                      <a:tailEnd/>
                    </a:ln>
                  </p:spPr>
                  <p:txBody>
                    <a:bodyPr/>
                    <a:lstStyle/>
                    <a:p>
                      <a:endParaRPr lang="en-GB"/>
                    </a:p>
                  </p:txBody>
                </p:sp>
                <p:sp>
                  <p:nvSpPr>
                    <p:cNvPr id="59938" name="Line 447"/>
                    <p:cNvSpPr>
                      <a:spLocks noChangeShapeType="1"/>
                    </p:cNvSpPr>
                    <p:nvPr/>
                  </p:nvSpPr>
                  <p:spPr bwMode="auto">
                    <a:xfrm flipV="1">
                      <a:off x="2151" y="2742"/>
                      <a:ext cx="16" cy="22"/>
                    </a:xfrm>
                    <a:prstGeom prst="line">
                      <a:avLst/>
                    </a:prstGeom>
                    <a:noFill/>
                    <a:ln w="9360">
                      <a:solidFill>
                        <a:srgbClr val="000000"/>
                      </a:solidFill>
                      <a:miter lim="800000"/>
                      <a:headEnd/>
                      <a:tailEnd/>
                    </a:ln>
                  </p:spPr>
                  <p:txBody>
                    <a:bodyPr/>
                    <a:lstStyle/>
                    <a:p>
                      <a:endParaRPr lang="en-GB"/>
                    </a:p>
                  </p:txBody>
                </p:sp>
              </p:grpSp>
              <p:grpSp>
                <p:nvGrpSpPr>
                  <p:cNvPr id="59683" name="Group 448"/>
                  <p:cNvGrpSpPr>
                    <a:grpSpLocks/>
                  </p:cNvGrpSpPr>
                  <p:nvPr/>
                </p:nvGrpSpPr>
                <p:grpSpPr bwMode="auto">
                  <a:xfrm>
                    <a:off x="2146" y="2718"/>
                    <a:ext cx="25" cy="30"/>
                    <a:chOff x="2146" y="2718"/>
                    <a:chExt cx="25" cy="30"/>
                  </a:xfrm>
                </p:grpSpPr>
                <p:sp>
                  <p:nvSpPr>
                    <p:cNvPr id="59935" name="Line 449"/>
                    <p:cNvSpPr>
                      <a:spLocks noChangeShapeType="1"/>
                    </p:cNvSpPr>
                    <p:nvPr/>
                  </p:nvSpPr>
                  <p:spPr bwMode="auto">
                    <a:xfrm flipH="1" flipV="1">
                      <a:off x="2145" y="2730"/>
                      <a:ext cx="27" cy="19"/>
                    </a:xfrm>
                    <a:prstGeom prst="line">
                      <a:avLst/>
                    </a:prstGeom>
                    <a:noFill/>
                    <a:ln w="9360">
                      <a:solidFill>
                        <a:srgbClr val="000000"/>
                      </a:solidFill>
                      <a:miter lim="800000"/>
                      <a:headEnd/>
                      <a:tailEnd/>
                    </a:ln>
                  </p:spPr>
                  <p:txBody>
                    <a:bodyPr/>
                    <a:lstStyle/>
                    <a:p>
                      <a:endParaRPr lang="en-GB"/>
                    </a:p>
                  </p:txBody>
                </p:sp>
                <p:sp>
                  <p:nvSpPr>
                    <p:cNvPr id="59936" name="Line 450"/>
                    <p:cNvSpPr>
                      <a:spLocks noChangeShapeType="1"/>
                    </p:cNvSpPr>
                    <p:nvPr/>
                  </p:nvSpPr>
                  <p:spPr bwMode="auto">
                    <a:xfrm flipV="1">
                      <a:off x="2151" y="2717"/>
                      <a:ext cx="16" cy="22"/>
                    </a:xfrm>
                    <a:prstGeom prst="line">
                      <a:avLst/>
                    </a:prstGeom>
                    <a:noFill/>
                    <a:ln w="9360">
                      <a:solidFill>
                        <a:srgbClr val="000000"/>
                      </a:solidFill>
                      <a:miter lim="800000"/>
                      <a:headEnd/>
                      <a:tailEnd/>
                    </a:ln>
                  </p:spPr>
                  <p:txBody>
                    <a:bodyPr/>
                    <a:lstStyle/>
                    <a:p>
                      <a:endParaRPr lang="en-GB"/>
                    </a:p>
                  </p:txBody>
                </p:sp>
              </p:grpSp>
            </p:grpSp>
            <p:grpSp>
              <p:nvGrpSpPr>
                <p:cNvPr id="59684" name="Group 451"/>
                <p:cNvGrpSpPr>
                  <a:grpSpLocks/>
                </p:cNvGrpSpPr>
                <p:nvPr/>
              </p:nvGrpSpPr>
              <p:grpSpPr bwMode="auto">
                <a:xfrm>
                  <a:off x="2116" y="2718"/>
                  <a:ext cx="25" cy="164"/>
                  <a:chOff x="2116" y="2718"/>
                  <a:chExt cx="25" cy="164"/>
                </a:xfrm>
              </p:grpSpPr>
              <p:sp>
                <p:nvSpPr>
                  <p:cNvPr id="59909" name="Line 452"/>
                  <p:cNvSpPr>
                    <a:spLocks noChangeShapeType="1"/>
                  </p:cNvSpPr>
                  <p:nvPr/>
                </p:nvSpPr>
                <p:spPr bwMode="auto">
                  <a:xfrm flipV="1">
                    <a:off x="2128" y="2865"/>
                    <a:ext cx="9" cy="18"/>
                  </a:xfrm>
                  <a:prstGeom prst="line">
                    <a:avLst/>
                  </a:prstGeom>
                  <a:noFill/>
                  <a:ln w="9360">
                    <a:solidFill>
                      <a:srgbClr val="000000"/>
                    </a:solidFill>
                    <a:miter lim="800000"/>
                    <a:headEnd/>
                    <a:tailEnd/>
                  </a:ln>
                </p:spPr>
                <p:txBody>
                  <a:bodyPr/>
                  <a:lstStyle/>
                  <a:p>
                    <a:endParaRPr lang="en-GB"/>
                  </a:p>
                </p:txBody>
              </p:sp>
              <p:grpSp>
                <p:nvGrpSpPr>
                  <p:cNvPr id="59698" name="Group 453"/>
                  <p:cNvGrpSpPr>
                    <a:grpSpLocks/>
                  </p:cNvGrpSpPr>
                  <p:nvPr/>
                </p:nvGrpSpPr>
                <p:grpSpPr bwMode="auto">
                  <a:xfrm>
                    <a:off x="2116" y="2843"/>
                    <a:ext cx="25" cy="30"/>
                    <a:chOff x="2116" y="2843"/>
                    <a:chExt cx="25" cy="30"/>
                  </a:xfrm>
                </p:grpSpPr>
                <p:sp>
                  <p:nvSpPr>
                    <p:cNvPr id="59926" name="Line 454"/>
                    <p:cNvSpPr>
                      <a:spLocks noChangeShapeType="1"/>
                    </p:cNvSpPr>
                    <p:nvPr/>
                  </p:nvSpPr>
                  <p:spPr bwMode="auto">
                    <a:xfrm flipH="1" flipV="1">
                      <a:off x="2115" y="2855"/>
                      <a:ext cx="27" cy="19"/>
                    </a:xfrm>
                    <a:prstGeom prst="line">
                      <a:avLst/>
                    </a:prstGeom>
                    <a:noFill/>
                    <a:ln w="9360">
                      <a:solidFill>
                        <a:srgbClr val="000000"/>
                      </a:solidFill>
                      <a:miter lim="800000"/>
                      <a:headEnd/>
                      <a:tailEnd/>
                    </a:ln>
                  </p:spPr>
                  <p:txBody>
                    <a:bodyPr/>
                    <a:lstStyle/>
                    <a:p>
                      <a:endParaRPr lang="en-GB"/>
                    </a:p>
                  </p:txBody>
                </p:sp>
                <p:sp>
                  <p:nvSpPr>
                    <p:cNvPr id="59927" name="Line 455"/>
                    <p:cNvSpPr>
                      <a:spLocks noChangeShapeType="1"/>
                    </p:cNvSpPr>
                    <p:nvPr/>
                  </p:nvSpPr>
                  <p:spPr bwMode="auto">
                    <a:xfrm flipV="1">
                      <a:off x="2121" y="2843"/>
                      <a:ext cx="16" cy="22"/>
                    </a:xfrm>
                    <a:prstGeom prst="line">
                      <a:avLst/>
                    </a:prstGeom>
                    <a:noFill/>
                    <a:ln w="9360">
                      <a:solidFill>
                        <a:srgbClr val="000000"/>
                      </a:solidFill>
                      <a:miter lim="800000"/>
                      <a:headEnd/>
                      <a:tailEnd/>
                    </a:ln>
                  </p:spPr>
                  <p:txBody>
                    <a:bodyPr/>
                    <a:lstStyle/>
                    <a:p>
                      <a:endParaRPr lang="en-GB"/>
                    </a:p>
                  </p:txBody>
                </p:sp>
              </p:grpSp>
              <p:grpSp>
                <p:nvGrpSpPr>
                  <p:cNvPr id="59699" name="Group 456"/>
                  <p:cNvGrpSpPr>
                    <a:grpSpLocks/>
                  </p:cNvGrpSpPr>
                  <p:nvPr/>
                </p:nvGrpSpPr>
                <p:grpSpPr bwMode="auto">
                  <a:xfrm>
                    <a:off x="2116" y="2817"/>
                    <a:ext cx="25" cy="31"/>
                    <a:chOff x="2116" y="2817"/>
                    <a:chExt cx="25" cy="31"/>
                  </a:xfrm>
                </p:grpSpPr>
                <p:sp>
                  <p:nvSpPr>
                    <p:cNvPr id="59924" name="Line 457"/>
                    <p:cNvSpPr>
                      <a:spLocks noChangeShapeType="1"/>
                    </p:cNvSpPr>
                    <p:nvPr/>
                  </p:nvSpPr>
                  <p:spPr bwMode="auto">
                    <a:xfrm flipH="1" flipV="1">
                      <a:off x="2115" y="2829"/>
                      <a:ext cx="27" cy="20"/>
                    </a:xfrm>
                    <a:prstGeom prst="line">
                      <a:avLst/>
                    </a:prstGeom>
                    <a:noFill/>
                    <a:ln w="9360">
                      <a:solidFill>
                        <a:srgbClr val="000000"/>
                      </a:solidFill>
                      <a:miter lim="800000"/>
                      <a:headEnd/>
                      <a:tailEnd/>
                    </a:ln>
                  </p:spPr>
                  <p:txBody>
                    <a:bodyPr/>
                    <a:lstStyle/>
                    <a:p>
                      <a:endParaRPr lang="en-GB"/>
                    </a:p>
                  </p:txBody>
                </p:sp>
                <p:sp>
                  <p:nvSpPr>
                    <p:cNvPr id="59925" name="Line 458"/>
                    <p:cNvSpPr>
                      <a:spLocks noChangeShapeType="1"/>
                    </p:cNvSpPr>
                    <p:nvPr/>
                  </p:nvSpPr>
                  <p:spPr bwMode="auto">
                    <a:xfrm flipV="1">
                      <a:off x="2121" y="2816"/>
                      <a:ext cx="16" cy="22"/>
                    </a:xfrm>
                    <a:prstGeom prst="line">
                      <a:avLst/>
                    </a:prstGeom>
                    <a:noFill/>
                    <a:ln w="9360">
                      <a:solidFill>
                        <a:srgbClr val="000000"/>
                      </a:solidFill>
                      <a:miter lim="800000"/>
                      <a:headEnd/>
                      <a:tailEnd/>
                    </a:ln>
                  </p:spPr>
                  <p:txBody>
                    <a:bodyPr/>
                    <a:lstStyle/>
                    <a:p>
                      <a:endParaRPr lang="en-GB"/>
                    </a:p>
                  </p:txBody>
                </p:sp>
              </p:grpSp>
              <p:grpSp>
                <p:nvGrpSpPr>
                  <p:cNvPr id="59700" name="Group 459"/>
                  <p:cNvGrpSpPr>
                    <a:grpSpLocks/>
                  </p:cNvGrpSpPr>
                  <p:nvPr/>
                </p:nvGrpSpPr>
                <p:grpSpPr bwMode="auto">
                  <a:xfrm>
                    <a:off x="2116" y="2793"/>
                    <a:ext cx="25" cy="30"/>
                    <a:chOff x="2116" y="2793"/>
                    <a:chExt cx="25" cy="30"/>
                  </a:xfrm>
                </p:grpSpPr>
                <p:sp>
                  <p:nvSpPr>
                    <p:cNvPr id="59922" name="Line 460"/>
                    <p:cNvSpPr>
                      <a:spLocks noChangeShapeType="1"/>
                    </p:cNvSpPr>
                    <p:nvPr/>
                  </p:nvSpPr>
                  <p:spPr bwMode="auto">
                    <a:xfrm flipH="1" flipV="1">
                      <a:off x="2115" y="2805"/>
                      <a:ext cx="27" cy="19"/>
                    </a:xfrm>
                    <a:prstGeom prst="line">
                      <a:avLst/>
                    </a:prstGeom>
                    <a:noFill/>
                    <a:ln w="9360">
                      <a:solidFill>
                        <a:srgbClr val="000000"/>
                      </a:solidFill>
                      <a:miter lim="800000"/>
                      <a:headEnd/>
                      <a:tailEnd/>
                    </a:ln>
                  </p:spPr>
                  <p:txBody>
                    <a:bodyPr/>
                    <a:lstStyle/>
                    <a:p>
                      <a:endParaRPr lang="en-GB"/>
                    </a:p>
                  </p:txBody>
                </p:sp>
                <p:sp>
                  <p:nvSpPr>
                    <p:cNvPr id="59923" name="Line 461"/>
                    <p:cNvSpPr>
                      <a:spLocks noChangeShapeType="1"/>
                    </p:cNvSpPr>
                    <p:nvPr/>
                  </p:nvSpPr>
                  <p:spPr bwMode="auto">
                    <a:xfrm flipV="1">
                      <a:off x="2121" y="2792"/>
                      <a:ext cx="16" cy="22"/>
                    </a:xfrm>
                    <a:prstGeom prst="line">
                      <a:avLst/>
                    </a:prstGeom>
                    <a:noFill/>
                    <a:ln w="9360">
                      <a:solidFill>
                        <a:srgbClr val="000000"/>
                      </a:solidFill>
                      <a:miter lim="800000"/>
                      <a:headEnd/>
                      <a:tailEnd/>
                    </a:ln>
                  </p:spPr>
                  <p:txBody>
                    <a:bodyPr/>
                    <a:lstStyle/>
                    <a:p>
                      <a:endParaRPr lang="en-GB"/>
                    </a:p>
                  </p:txBody>
                </p:sp>
              </p:grpSp>
              <p:grpSp>
                <p:nvGrpSpPr>
                  <p:cNvPr id="59701" name="Group 462"/>
                  <p:cNvGrpSpPr>
                    <a:grpSpLocks/>
                  </p:cNvGrpSpPr>
                  <p:nvPr/>
                </p:nvGrpSpPr>
                <p:grpSpPr bwMode="auto">
                  <a:xfrm>
                    <a:off x="2116" y="2767"/>
                    <a:ext cx="25" cy="31"/>
                    <a:chOff x="2116" y="2767"/>
                    <a:chExt cx="25" cy="31"/>
                  </a:xfrm>
                </p:grpSpPr>
                <p:sp>
                  <p:nvSpPr>
                    <p:cNvPr id="59920" name="Line 463"/>
                    <p:cNvSpPr>
                      <a:spLocks noChangeShapeType="1"/>
                    </p:cNvSpPr>
                    <p:nvPr/>
                  </p:nvSpPr>
                  <p:spPr bwMode="auto">
                    <a:xfrm flipH="1" flipV="1">
                      <a:off x="2115" y="2780"/>
                      <a:ext cx="27" cy="20"/>
                    </a:xfrm>
                    <a:prstGeom prst="line">
                      <a:avLst/>
                    </a:prstGeom>
                    <a:noFill/>
                    <a:ln w="9360">
                      <a:solidFill>
                        <a:srgbClr val="000000"/>
                      </a:solidFill>
                      <a:miter lim="800000"/>
                      <a:headEnd/>
                      <a:tailEnd/>
                    </a:ln>
                  </p:spPr>
                  <p:txBody>
                    <a:bodyPr/>
                    <a:lstStyle/>
                    <a:p>
                      <a:endParaRPr lang="en-GB"/>
                    </a:p>
                  </p:txBody>
                </p:sp>
                <p:sp>
                  <p:nvSpPr>
                    <p:cNvPr id="59921" name="Line 464"/>
                    <p:cNvSpPr>
                      <a:spLocks noChangeShapeType="1"/>
                    </p:cNvSpPr>
                    <p:nvPr/>
                  </p:nvSpPr>
                  <p:spPr bwMode="auto">
                    <a:xfrm flipV="1">
                      <a:off x="2121" y="2767"/>
                      <a:ext cx="16" cy="22"/>
                    </a:xfrm>
                    <a:prstGeom prst="line">
                      <a:avLst/>
                    </a:prstGeom>
                    <a:noFill/>
                    <a:ln w="9360">
                      <a:solidFill>
                        <a:srgbClr val="000000"/>
                      </a:solidFill>
                      <a:miter lim="800000"/>
                      <a:headEnd/>
                      <a:tailEnd/>
                    </a:ln>
                  </p:spPr>
                  <p:txBody>
                    <a:bodyPr/>
                    <a:lstStyle/>
                    <a:p>
                      <a:endParaRPr lang="en-GB"/>
                    </a:p>
                  </p:txBody>
                </p:sp>
              </p:grpSp>
              <p:grpSp>
                <p:nvGrpSpPr>
                  <p:cNvPr id="59702" name="Group 465"/>
                  <p:cNvGrpSpPr>
                    <a:grpSpLocks/>
                  </p:cNvGrpSpPr>
                  <p:nvPr/>
                </p:nvGrpSpPr>
                <p:grpSpPr bwMode="auto">
                  <a:xfrm>
                    <a:off x="2116" y="2743"/>
                    <a:ext cx="25" cy="30"/>
                    <a:chOff x="2116" y="2743"/>
                    <a:chExt cx="25" cy="30"/>
                  </a:xfrm>
                </p:grpSpPr>
                <p:sp>
                  <p:nvSpPr>
                    <p:cNvPr id="59918" name="Line 466"/>
                    <p:cNvSpPr>
                      <a:spLocks noChangeShapeType="1"/>
                    </p:cNvSpPr>
                    <p:nvPr/>
                  </p:nvSpPr>
                  <p:spPr bwMode="auto">
                    <a:xfrm flipH="1" flipV="1">
                      <a:off x="2115" y="2755"/>
                      <a:ext cx="27" cy="19"/>
                    </a:xfrm>
                    <a:prstGeom prst="line">
                      <a:avLst/>
                    </a:prstGeom>
                    <a:noFill/>
                    <a:ln w="9360">
                      <a:solidFill>
                        <a:srgbClr val="000000"/>
                      </a:solidFill>
                      <a:miter lim="800000"/>
                      <a:headEnd/>
                      <a:tailEnd/>
                    </a:ln>
                  </p:spPr>
                  <p:txBody>
                    <a:bodyPr/>
                    <a:lstStyle/>
                    <a:p>
                      <a:endParaRPr lang="en-GB"/>
                    </a:p>
                  </p:txBody>
                </p:sp>
                <p:sp>
                  <p:nvSpPr>
                    <p:cNvPr id="59919" name="Line 467"/>
                    <p:cNvSpPr>
                      <a:spLocks noChangeShapeType="1"/>
                    </p:cNvSpPr>
                    <p:nvPr/>
                  </p:nvSpPr>
                  <p:spPr bwMode="auto">
                    <a:xfrm flipV="1">
                      <a:off x="2121" y="2742"/>
                      <a:ext cx="16" cy="22"/>
                    </a:xfrm>
                    <a:prstGeom prst="line">
                      <a:avLst/>
                    </a:prstGeom>
                    <a:noFill/>
                    <a:ln w="9360">
                      <a:solidFill>
                        <a:srgbClr val="000000"/>
                      </a:solidFill>
                      <a:miter lim="800000"/>
                      <a:headEnd/>
                      <a:tailEnd/>
                    </a:ln>
                  </p:spPr>
                  <p:txBody>
                    <a:bodyPr/>
                    <a:lstStyle/>
                    <a:p>
                      <a:endParaRPr lang="en-GB"/>
                    </a:p>
                  </p:txBody>
                </p:sp>
              </p:grpSp>
              <p:grpSp>
                <p:nvGrpSpPr>
                  <p:cNvPr id="59703" name="Group 468"/>
                  <p:cNvGrpSpPr>
                    <a:grpSpLocks/>
                  </p:cNvGrpSpPr>
                  <p:nvPr/>
                </p:nvGrpSpPr>
                <p:grpSpPr bwMode="auto">
                  <a:xfrm>
                    <a:off x="2116" y="2718"/>
                    <a:ext cx="25" cy="30"/>
                    <a:chOff x="2116" y="2718"/>
                    <a:chExt cx="25" cy="30"/>
                  </a:xfrm>
                </p:grpSpPr>
                <p:sp>
                  <p:nvSpPr>
                    <p:cNvPr id="59916" name="Line 469"/>
                    <p:cNvSpPr>
                      <a:spLocks noChangeShapeType="1"/>
                    </p:cNvSpPr>
                    <p:nvPr/>
                  </p:nvSpPr>
                  <p:spPr bwMode="auto">
                    <a:xfrm flipH="1" flipV="1">
                      <a:off x="2115" y="2730"/>
                      <a:ext cx="27" cy="19"/>
                    </a:xfrm>
                    <a:prstGeom prst="line">
                      <a:avLst/>
                    </a:prstGeom>
                    <a:noFill/>
                    <a:ln w="9360">
                      <a:solidFill>
                        <a:srgbClr val="000000"/>
                      </a:solidFill>
                      <a:miter lim="800000"/>
                      <a:headEnd/>
                      <a:tailEnd/>
                    </a:ln>
                  </p:spPr>
                  <p:txBody>
                    <a:bodyPr/>
                    <a:lstStyle/>
                    <a:p>
                      <a:endParaRPr lang="en-GB"/>
                    </a:p>
                  </p:txBody>
                </p:sp>
                <p:sp>
                  <p:nvSpPr>
                    <p:cNvPr id="59917" name="Line 470"/>
                    <p:cNvSpPr>
                      <a:spLocks noChangeShapeType="1"/>
                    </p:cNvSpPr>
                    <p:nvPr/>
                  </p:nvSpPr>
                  <p:spPr bwMode="auto">
                    <a:xfrm flipV="1">
                      <a:off x="2121" y="2717"/>
                      <a:ext cx="16" cy="22"/>
                    </a:xfrm>
                    <a:prstGeom prst="line">
                      <a:avLst/>
                    </a:prstGeom>
                    <a:noFill/>
                    <a:ln w="9360">
                      <a:solidFill>
                        <a:srgbClr val="000000"/>
                      </a:solidFill>
                      <a:miter lim="800000"/>
                      <a:headEnd/>
                      <a:tailEnd/>
                    </a:ln>
                  </p:spPr>
                  <p:txBody>
                    <a:bodyPr/>
                    <a:lstStyle/>
                    <a:p>
                      <a:endParaRPr lang="en-GB"/>
                    </a:p>
                  </p:txBody>
                </p:sp>
              </p:grpSp>
            </p:grpSp>
          </p:grpSp>
        </p:grpSp>
        <p:grpSp>
          <p:nvGrpSpPr>
            <p:cNvPr id="59716" name="Group 471"/>
            <p:cNvGrpSpPr>
              <a:grpSpLocks/>
            </p:cNvGrpSpPr>
            <p:nvPr/>
          </p:nvGrpSpPr>
          <p:grpSpPr bwMode="auto">
            <a:xfrm>
              <a:off x="1984" y="2480"/>
              <a:ext cx="115" cy="476"/>
              <a:chOff x="1984" y="2480"/>
              <a:chExt cx="115" cy="476"/>
            </a:xfrm>
          </p:grpSpPr>
          <p:grpSp>
            <p:nvGrpSpPr>
              <p:cNvPr id="59717" name="Group 472"/>
              <p:cNvGrpSpPr>
                <a:grpSpLocks/>
              </p:cNvGrpSpPr>
              <p:nvPr/>
            </p:nvGrpSpPr>
            <p:grpSpPr bwMode="auto">
              <a:xfrm>
                <a:off x="1984" y="2480"/>
                <a:ext cx="99" cy="226"/>
                <a:chOff x="1984" y="2480"/>
                <a:chExt cx="99" cy="226"/>
              </a:xfrm>
            </p:grpSpPr>
            <p:sp>
              <p:nvSpPr>
                <p:cNvPr id="59855" name="Oval 473"/>
                <p:cNvSpPr>
                  <a:spLocks noChangeArrowheads="1"/>
                </p:cNvSpPr>
                <p:nvPr/>
              </p:nvSpPr>
              <p:spPr bwMode="auto">
                <a:xfrm>
                  <a:off x="1984" y="2480"/>
                  <a:ext cx="54" cy="3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9856" name="Line 474"/>
                <p:cNvSpPr>
                  <a:spLocks noChangeShapeType="1"/>
                </p:cNvSpPr>
                <p:nvPr/>
              </p:nvSpPr>
              <p:spPr bwMode="auto">
                <a:xfrm>
                  <a:off x="2014" y="2519"/>
                  <a:ext cx="0" cy="18"/>
                </a:xfrm>
                <a:prstGeom prst="line">
                  <a:avLst/>
                </a:prstGeom>
                <a:noFill/>
                <a:ln w="9360">
                  <a:solidFill>
                    <a:srgbClr val="000000"/>
                  </a:solidFill>
                  <a:miter lim="800000"/>
                  <a:headEnd/>
                  <a:tailEnd/>
                </a:ln>
              </p:spPr>
              <p:txBody>
                <a:bodyPr/>
                <a:lstStyle/>
                <a:p>
                  <a:endParaRPr lang="en-GB"/>
                </a:p>
              </p:txBody>
            </p:sp>
            <p:sp>
              <p:nvSpPr>
                <p:cNvPr id="59857" name="Line 475"/>
                <p:cNvSpPr>
                  <a:spLocks noChangeShapeType="1"/>
                </p:cNvSpPr>
                <p:nvPr/>
              </p:nvSpPr>
              <p:spPr bwMode="auto">
                <a:xfrm>
                  <a:off x="2014" y="2539"/>
                  <a:ext cx="58" cy="0"/>
                </a:xfrm>
                <a:prstGeom prst="line">
                  <a:avLst/>
                </a:prstGeom>
                <a:noFill/>
                <a:ln w="9360">
                  <a:solidFill>
                    <a:srgbClr val="000000"/>
                  </a:solidFill>
                  <a:miter lim="800000"/>
                  <a:headEnd/>
                  <a:tailEnd/>
                </a:ln>
              </p:spPr>
              <p:txBody>
                <a:bodyPr/>
                <a:lstStyle/>
                <a:p>
                  <a:endParaRPr lang="en-GB"/>
                </a:p>
              </p:txBody>
            </p:sp>
            <p:sp>
              <p:nvSpPr>
                <p:cNvPr id="59858" name="Line 476"/>
                <p:cNvSpPr>
                  <a:spLocks noChangeShapeType="1"/>
                </p:cNvSpPr>
                <p:nvPr/>
              </p:nvSpPr>
              <p:spPr bwMode="auto">
                <a:xfrm>
                  <a:off x="2074" y="2539"/>
                  <a:ext cx="0" cy="6"/>
                </a:xfrm>
                <a:prstGeom prst="line">
                  <a:avLst/>
                </a:prstGeom>
                <a:noFill/>
                <a:ln w="9360">
                  <a:solidFill>
                    <a:srgbClr val="000000"/>
                  </a:solidFill>
                  <a:miter lim="800000"/>
                  <a:headEnd/>
                  <a:tailEnd/>
                </a:ln>
              </p:spPr>
              <p:txBody>
                <a:bodyPr/>
                <a:lstStyle/>
                <a:p>
                  <a:endParaRPr lang="en-GB"/>
                </a:p>
              </p:txBody>
            </p:sp>
            <p:sp>
              <p:nvSpPr>
                <p:cNvPr id="59859" name="Line 477"/>
                <p:cNvSpPr>
                  <a:spLocks noChangeShapeType="1"/>
                </p:cNvSpPr>
                <p:nvPr/>
              </p:nvSpPr>
              <p:spPr bwMode="auto">
                <a:xfrm>
                  <a:off x="2044" y="2539"/>
                  <a:ext cx="0" cy="6"/>
                </a:xfrm>
                <a:prstGeom prst="line">
                  <a:avLst/>
                </a:prstGeom>
                <a:noFill/>
                <a:ln w="9360">
                  <a:solidFill>
                    <a:srgbClr val="000000"/>
                  </a:solidFill>
                  <a:miter lim="800000"/>
                  <a:headEnd/>
                  <a:tailEnd/>
                </a:ln>
              </p:spPr>
              <p:txBody>
                <a:bodyPr/>
                <a:lstStyle/>
                <a:p>
                  <a:endParaRPr lang="en-GB"/>
                </a:p>
              </p:txBody>
            </p:sp>
            <p:grpSp>
              <p:nvGrpSpPr>
                <p:cNvPr id="59723" name="Group 478"/>
                <p:cNvGrpSpPr>
                  <a:grpSpLocks/>
                </p:cNvGrpSpPr>
                <p:nvPr/>
              </p:nvGrpSpPr>
              <p:grpSpPr bwMode="auto">
                <a:xfrm>
                  <a:off x="2028" y="2548"/>
                  <a:ext cx="25" cy="158"/>
                  <a:chOff x="2028" y="2548"/>
                  <a:chExt cx="25" cy="158"/>
                </a:xfrm>
              </p:grpSpPr>
              <p:sp>
                <p:nvSpPr>
                  <p:cNvPr id="59881" name="Line 479"/>
                  <p:cNvSpPr>
                    <a:spLocks noChangeShapeType="1"/>
                  </p:cNvSpPr>
                  <p:nvPr/>
                </p:nvSpPr>
                <p:spPr bwMode="auto">
                  <a:xfrm flipH="1">
                    <a:off x="2027" y="2548"/>
                    <a:ext cx="21" cy="6"/>
                  </a:xfrm>
                  <a:prstGeom prst="line">
                    <a:avLst/>
                  </a:prstGeom>
                  <a:noFill/>
                  <a:ln w="9360">
                    <a:solidFill>
                      <a:srgbClr val="000000"/>
                    </a:solidFill>
                    <a:miter lim="800000"/>
                    <a:headEnd/>
                    <a:tailEnd/>
                  </a:ln>
                </p:spPr>
                <p:txBody>
                  <a:bodyPr/>
                  <a:lstStyle/>
                  <a:p>
                    <a:endParaRPr lang="en-GB"/>
                  </a:p>
                </p:txBody>
              </p:sp>
              <p:grpSp>
                <p:nvGrpSpPr>
                  <p:cNvPr id="59724" name="Group 480"/>
                  <p:cNvGrpSpPr>
                    <a:grpSpLocks/>
                  </p:cNvGrpSpPr>
                  <p:nvPr/>
                </p:nvGrpSpPr>
                <p:grpSpPr bwMode="auto">
                  <a:xfrm>
                    <a:off x="2028" y="2556"/>
                    <a:ext cx="25" cy="23"/>
                    <a:chOff x="2028" y="2556"/>
                    <a:chExt cx="25" cy="23"/>
                  </a:xfrm>
                </p:grpSpPr>
                <p:sp>
                  <p:nvSpPr>
                    <p:cNvPr id="59898" name="Line 481"/>
                    <p:cNvSpPr>
                      <a:spLocks noChangeShapeType="1"/>
                    </p:cNvSpPr>
                    <p:nvPr/>
                  </p:nvSpPr>
                  <p:spPr bwMode="auto">
                    <a:xfrm>
                      <a:off x="2033" y="2556"/>
                      <a:ext cx="16" cy="9"/>
                    </a:xfrm>
                    <a:prstGeom prst="line">
                      <a:avLst/>
                    </a:prstGeom>
                    <a:noFill/>
                    <a:ln w="9360">
                      <a:solidFill>
                        <a:srgbClr val="000000"/>
                      </a:solidFill>
                      <a:miter lim="800000"/>
                      <a:headEnd/>
                      <a:tailEnd/>
                    </a:ln>
                  </p:spPr>
                  <p:txBody>
                    <a:bodyPr/>
                    <a:lstStyle/>
                    <a:p>
                      <a:endParaRPr lang="en-GB"/>
                    </a:p>
                  </p:txBody>
                </p:sp>
                <p:sp>
                  <p:nvSpPr>
                    <p:cNvPr id="59899" name="Line 482"/>
                    <p:cNvSpPr>
                      <a:spLocks noChangeShapeType="1"/>
                    </p:cNvSpPr>
                    <p:nvPr/>
                  </p:nvSpPr>
                  <p:spPr bwMode="auto">
                    <a:xfrm flipH="1">
                      <a:off x="2027" y="2567"/>
                      <a:ext cx="27" cy="12"/>
                    </a:xfrm>
                    <a:prstGeom prst="line">
                      <a:avLst/>
                    </a:prstGeom>
                    <a:noFill/>
                    <a:ln w="9360">
                      <a:solidFill>
                        <a:srgbClr val="000000"/>
                      </a:solidFill>
                      <a:miter lim="800000"/>
                      <a:headEnd/>
                      <a:tailEnd/>
                    </a:ln>
                  </p:spPr>
                  <p:txBody>
                    <a:bodyPr/>
                    <a:lstStyle/>
                    <a:p>
                      <a:endParaRPr lang="en-GB"/>
                    </a:p>
                  </p:txBody>
                </p:sp>
              </p:grpSp>
              <p:grpSp>
                <p:nvGrpSpPr>
                  <p:cNvPr id="59726" name="Group 483"/>
                  <p:cNvGrpSpPr>
                    <a:grpSpLocks/>
                  </p:cNvGrpSpPr>
                  <p:nvPr/>
                </p:nvGrpSpPr>
                <p:grpSpPr bwMode="auto">
                  <a:xfrm>
                    <a:off x="2028" y="2581"/>
                    <a:ext cx="25" cy="24"/>
                    <a:chOff x="2028" y="2581"/>
                    <a:chExt cx="25" cy="24"/>
                  </a:xfrm>
                </p:grpSpPr>
                <p:sp>
                  <p:nvSpPr>
                    <p:cNvPr id="59896" name="Line 484"/>
                    <p:cNvSpPr>
                      <a:spLocks noChangeShapeType="1"/>
                    </p:cNvSpPr>
                    <p:nvPr/>
                  </p:nvSpPr>
                  <p:spPr bwMode="auto">
                    <a:xfrm>
                      <a:off x="2033" y="2581"/>
                      <a:ext cx="16" cy="9"/>
                    </a:xfrm>
                    <a:prstGeom prst="line">
                      <a:avLst/>
                    </a:prstGeom>
                    <a:noFill/>
                    <a:ln w="9360">
                      <a:solidFill>
                        <a:srgbClr val="000000"/>
                      </a:solidFill>
                      <a:miter lim="800000"/>
                      <a:headEnd/>
                      <a:tailEnd/>
                    </a:ln>
                  </p:spPr>
                  <p:txBody>
                    <a:bodyPr/>
                    <a:lstStyle/>
                    <a:p>
                      <a:endParaRPr lang="en-GB"/>
                    </a:p>
                  </p:txBody>
                </p:sp>
                <p:sp>
                  <p:nvSpPr>
                    <p:cNvPr id="59897" name="Line 485"/>
                    <p:cNvSpPr>
                      <a:spLocks noChangeShapeType="1"/>
                    </p:cNvSpPr>
                    <p:nvPr/>
                  </p:nvSpPr>
                  <p:spPr bwMode="auto">
                    <a:xfrm flipH="1">
                      <a:off x="2027" y="2593"/>
                      <a:ext cx="27" cy="12"/>
                    </a:xfrm>
                    <a:prstGeom prst="line">
                      <a:avLst/>
                    </a:prstGeom>
                    <a:noFill/>
                    <a:ln w="9360">
                      <a:solidFill>
                        <a:srgbClr val="000000"/>
                      </a:solidFill>
                      <a:miter lim="800000"/>
                      <a:headEnd/>
                      <a:tailEnd/>
                    </a:ln>
                  </p:spPr>
                  <p:txBody>
                    <a:bodyPr/>
                    <a:lstStyle/>
                    <a:p>
                      <a:endParaRPr lang="en-GB"/>
                    </a:p>
                  </p:txBody>
                </p:sp>
              </p:grpSp>
              <p:grpSp>
                <p:nvGrpSpPr>
                  <p:cNvPr id="59727" name="Group 486"/>
                  <p:cNvGrpSpPr>
                    <a:grpSpLocks/>
                  </p:cNvGrpSpPr>
                  <p:nvPr/>
                </p:nvGrpSpPr>
                <p:grpSpPr bwMode="auto">
                  <a:xfrm>
                    <a:off x="2028" y="2607"/>
                    <a:ext cx="25" cy="23"/>
                    <a:chOff x="2028" y="2607"/>
                    <a:chExt cx="25" cy="23"/>
                  </a:xfrm>
                </p:grpSpPr>
                <p:sp>
                  <p:nvSpPr>
                    <p:cNvPr id="59894" name="Line 487"/>
                    <p:cNvSpPr>
                      <a:spLocks noChangeShapeType="1"/>
                    </p:cNvSpPr>
                    <p:nvPr/>
                  </p:nvSpPr>
                  <p:spPr bwMode="auto">
                    <a:xfrm>
                      <a:off x="2033" y="2607"/>
                      <a:ext cx="16" cy="9"/>
                    </a:xfrm>
                    <a:prstGeom prst="line">
                      <a:avLst/>
                    </a:prstGeom>
                    <a:noFill/>
                    <a:ln w="9360">
                      <a:solidFill>
                        <a:srgbClr val="000000"/>
                      </a:solidFill>
                      <a:miter lim="800000"/>
                      <a:headEnd/>
                      <a:tailEnd/>
                    </a:ln>
                  </p:spPr>
                  <p:txBody>
                    <a:bodyPr/>
                    <a:lstStyle/>
                    <a:p>
                      <a:endParaRPr lang="en-GB"/>
                    </a:p>
                  </p:txBody>
                </p:sp>
                <p:sp>
                  <p:nvSpPr>
                    <p:cNvPr id="59895" name="Line 488"/>
                    <p:cNvSpPr>
                      <a:spLocks noChangeShapeType="1"/>
                    </p:cNvSpPr>
                    <p:nvPr/>
                  </p:nvSpPr>
                  <p:spPr bwMode="auto">
                    <a:xfrm flipH="1">
                      <a:off x="2027" y="2618"/>
                      <a:ext cx="27" cy="12"/>
                    </a:xfrm>
                    <a:prstGeom prst="line">
                      <a:avLst/>
                    </a:prstGeom>
                    <a:noFill/>
                    <a:ln w="9360">
                      <a:solidFill>
                        <a:srgbClr val="000000"/>
                      </a:solidFill>
                      <a:miter lim="800000"/>
                      <a:headEnd/>
                      <a:tailEnd/>
                    </a:ln>
                  </p:spPr>
                  <p:txBody>
                    <a:bodyPr/>
                    <a:lstStyle/>
                    <a:p>
                      <a:endParaRPr lang="en-GB"/>
                    </a:p>
                  </p:txBody>
                </p:sp>
              </p:grpSp>
              <p:grpSp>
                <p:nvGrpSpPr>
                  <p:cNvPr id="59728" name="Group 489"/>
                  <p:cNvGrpSpPr>
                    <a:grpSpLocks/>
                  </p:cNvGrpSpPr>
                  <p:nvPr/>
                </p:nvGrpSpPr>
                <p:grpSpPr bwMode="auto">
                  <a:xfrm>
                    <a:off x="2028" y="2632"/>
                    <a:ext cx="25" cy="23"/>
                    <a:chOff x="2028" y="2632"/>
                    <a:chExt cx="25" cy="23"/>
                  </a:xfrm>
                </p:grpSpPr>
                <p:sp>
                  <p:nvSpPr>
                    <p:cNvPr id="59892" name="Line 490"/>
                    <p:cNvSpPr>
                      <a:spLocks noChangeShapeType="1"/>
                    </p:cNvSpPr>
                    <p:nvPr/>
                  </p:nvSpPr>
                  <p:spPr bwMode="auto">
                    <a:xfrm>
                      <a:off x="2033" y="2632"/>
                      <a:ext cx="16" cy="9"/>
                    </a:xfrm>
                    <a:prstGeom prst="line">
                      <a:avLst/>
                    </a:prstGeom>
                    <a:noFill/>
                    <a:ln w="9360">
                      <a:solidFill>
                        <a:srgbClr val="000000"/>
                      </a:solidFill>
                      <a:miter lim="800000"/>
                      <a:headEnd/>
                      <a:tailEnd/>
                    </a:ln>
                  </p:spPr>
                  <p:txBody>
                    <a:bodyPr/>
                    <a:lstStyle/>
                    <a:p>
                      <a:endParaRPr lang="en-GB"/>
                    </a:p>
                  </p:txBody>
                </p:sp>
                <p:sp>
                  <p:nvSpPr>
                    <p:cNvPr id="59893" name="Line 491"/>
                    <p:cNvSpPr>
                      <a:spLocks noChangeShapeType="1"/>
                    </p:cNvSpPr>
                    <p:nvPr/>
                  </p:nvSpPr>
                  <p:spPr bwMode="auto">
                    <a:xfrm flipH="1">
                      <a:off x="2027" y="2643"/>
                      <a:ext cx="27" cy="12"/>
                    </a:xfrm>
                    <a:prstGeom prst="line">
                      <a:avLst/>
                    </a:prstGeom>
                    <a:noFill/>
                    <a:ln w="9360">
                      <a:solidFill>
                        <a:srgbClr val="000000"/>
                      </a:solidFill>
                      <a:miter lim="800000"/>
                      <a:headEnd/>
                      <a:tailEnd/>
                    </a:ln>
                  </p:spPr>
                  <p:txBody>
                    <a:bodyPr/>
                    <a:lstStyle/>
                    <a:p>
                      <a:endParaRPr lang="en-GB"/>
                    </a:p>
                  </p:txBody>
                </p:sp>
              </p:grpSp>
              <p:grpSp>
                <p:nvGrpSpPr>
                  <p:cNvPr id="59729" name="Group 492"/>
                  <p:cNvGrpSpPr>
                    <a:grpSpLocks/>
                  </p:cNvGrpSpPr>
                  <p:nvPr/>
                </p:nvGrpSpPr>
                <p:grpSpPr bwMode="auto">
                  <a:xfrm>
                    <a:off x="2028" y="2658"/>
                    <a:ext cx="25" cy="23"/>
                    <a:chOff x="2028" y="2658"/>
                    <a:chExt cx="25" cy="23"/>
                  </a:xfrm>
                </p:grpSpPr>
                <p:sp>
                  <p:nvSpPr>
                    <p:cNvPr id="59890" name="Line 493"/>
                    <p:cNvSpPr>
                      <a:spLocks noChangeShapeType="1"/>
                    </p:cNvSpPr>
                    <p:nvPr/>
                  </p:nvSpPr>
                  <p:spPr bwMode="auto">
                    <a:xfrm>
                      <a:off x="2033" y="2658"/>
                      <a:ext cx="16" cy="9"/>
                    </a:xfrm>
                    <a:prstGeom prst="line">
                      <a:avLst/>
                    </a:prstGeom>
                    <a:noFill/>
                    <a:ln w="9360">
                      <a:solidFill>
                        <a:srgbClr val="000000"/>
                      </a:solidFill>
                      <a:miter lim="800000"/>
                      <a:headEnd/>
                      <a:tailEnd/>
                    </a:ln>
                  </p:spPr>
                  <p:txBody>
                    <a:bodyPr/>
                    <a:lstStyle/>
                    <a:p>
                      <a:endParaRPr lang="en-GB"/>
                    </a:p>
                  </p:txBody>
                </p:sp>
                <p:sp>
                  <p:nvSpPr>
                    <p:cNvPr id="59891" name="Line 494"/>
                    <p:cNvSpPr>
                      <a:spLocks noChangeShapeType="1"/>
                    </p:cNvSpPr>
                    <p:nvPr/>
                  </p:nvSpPr>
                  <p:spPr bwMode="auto">
                    <a:xfrm flipH="1">
                      <a:off x="2027" y="2669"/>
                      <a:ext cx="27" cy="12"/>
                    </a:xfrm>
                    <a:prstGeom prst="line">
                      <a:avLst/>
                    </a:prstGeom>
                    <a:noFill/>
                    <a:ln w="9360">
                      <a:solidFill>
                        <a:srgbClr val="000000"/>
                      </a:solidFill>
                      <a:miter lim="800000"/>
                      <a:headEnd/>
                      <a:tailEnd/>
                    </a:ln>
                  </p:spPr>
                  <p:txBody>
                    <a:bodyPr/>
                    <a:lstStyle/>
                    <a:p>
                      <a:endParaRPr lang="en-GB"/>
                    </a:p>
                  </p:txBody>
                </p:sp>
              </p:grpSp>
              <p:grpSp>
                <p:nvGrpSpPr>
                  <p:cNvPr id="59730" name="Group 495"/>
                  <p:cNvGrpSpPr>
                    <a:grpSpLocks/>
                  </p:cNvGrpSpPr>
                  <p:nvPr/>
                </p:nvGrpSpPr>
                <p:grpSpPr bwMode="auto">
                  <a:xfrm>
                    <a:off x="2028" y="2683"/>
                    <a:ext cx="25" cy="23"/>
                    <a:chOff x="2028" y="2683"/>
                    <a:chExt cx="25" cy="23"/>
                  </a:xfrm>
                </p:grpSpPr>
                <p:sp>
                  <p:nvSpPr>
                    <p:cNvPr id="59888" name="Line 496"/>
                    <p:cNvSpPr>
                      <a:spLocks noChangeShapeType="1"/>
                    </p:cNvSpPr>
                    <p:nvPr/>
                  </p:nvSpPr>
                  <p:spPr bwMode="auto">
                    <a:xfrm>
                      <a:off x="2033" y="2683"/>
                      <a:ext cx="16" cy="9"/>
                    </a:xfrm>
                    <a:prstGeom prst="line">
                      <a:avLst/>
                    </a:prstGeom>
                    <a:noFill/>
                    <a:ln w="9360">
                      <a:solidFill>
                        <a:srgbClr val="000000"/>
                      </a:solidFill>
                      <a:miter lim="800000"/>
                      <a:headEnd/>
                      <a:tailEnd/>
                    </a:ln>
                  </p:spPr>
                  <p:txBody>
                    <a:bodyPr/>
                    <a:lstStyle/>
                    <a:p>
                      <a:endParaRPr lang="en-GB"/>
                    </a:p>
                  </p:txBody>
                </p:sp>
                <p:sp>
                  <p:nvSpPr>
                    <p:cNvPr id="59889" name="Line 497"/>
                    <p:cNvSpPr>
                      <a:spLocks noChangeShapeType="1"/>
                    </p:cNvSpPr>
                    <p:nvPr/>
                  </p:nvSpPr>
                  <p:spPr bwMode="auto">
                    <a:xfrm flipH="1">
                      <a:off x="2027" y="2694"/>
                      <a:ext cx="27" cy="12"/>
                    </a:xfrm>
                    <a:prstGeom prst="line">
                      <a:avLst/>
                    </a:prstGeom>
                    <a:noFill/>
                    <a:ln w="9360">
                      <a:solidFill>
                        <a:srgbClr val="000000"/>
                      </a:solidFill>
                      <a:miter lim="800000"/>
                      <a:headEnd/>
                      <a:tailEnd/>
                    </a:ln>
                  </p:spPr>
                  <p:txBody>
                    <a:bodyPr/>
                    <a:lstStyle/>
                    <a:p>
                      <a:endParaRPr lang="en-GB"/>
                    </a:p>
                  </p:txBody>
                </p:sp>
              </p:grpSp>
            </p:grpSp>
            <p:grpSp>
              <p:nvGrpSpPr>
                <p:cNvPr id="59731" name="Group 498"/>
                <p:cNvGrpSpPr>
                  <a:grpSpLocks/>
                </p:cNvGrpSpPr>
                <p:nvPr/>
              </p:nvGrpSpPr>
              <p:grpSpPr bwMode="auto">
                <a:xfrm>
                  <a:off x="2059" y="2548"/>
                  <a:ext cx="24" cy="158"/>
                  <a:chOff x="2059" y="2548"/>
                  <a:chExt cx="24" cy="158"/>
                </a:xfrm>
              </p:grpSpPr>
              <p:sp>
                <p:nvSpPr>
                  <p:cNvPr id="59862" name="Line 499"/>
                  <p:cNvSpPr>
                    <a:spLocks noChangeShapeType="1"/>
                  </p:cNvSpPr>
                  <p:nvPr/>
                </p:nvSpPr>
                <p:spPr bwMode="auto">
                  <a:xfrm flipH="1">
                    <a:off x="2058" y="2548"/>
                    <a:ext cx="20" cy="6"/>
                  </a:xfrm>
                  <a:prstGeom prst="line">
                    <a:avLst/>
                  </a:prstGeom>
                  <a:noFill/>
                  <a:ln w="9360">
                    <a:solidFill>
                      <a:srgbClr val="000000"/>
                    </a:solidFill>
                    <a:miter lim="800000"/>
                    <a:headEnd/>
                    <a:tailEnd/>
                  </a:ln>
                </p:spPr>
                <p:txBody>
                  <a:bodyPr/>
                  <a:lstStyle/>
                  <a:p>
                    <a:endParaRPr lang="en-GB"/>
                  </a:p>
                </p:txBody>
              </p:sp>
              <p:grpSp>
                <p:nvGrpSpPr>
                  <p:cNvPr id="59745" name="Group 500"/>
                  <p:cNvGrpSpPr>
                    <a:grpSpLocks/>
                  </p:cNvGrpSpPr>
                  <p:nvPr/>
                </p:nvGrpSpPr>
                <p:grpSpPr bwMode="auto">
                  <a:xfrm>
                    <a:off x="2060" y="2556"/>
                    <a:ext cx="24" cy="23"/>
                    <a:chOff x="2060" y="2556"/>
                    <a:chExt cx="24" cy="23"/>
                  </a:xfrm>
                </p:grpSpPr>
                <p:sp>
                  <p:nvSpPr>
                    <p:cNvPr id="59879" name="Line 501"/>
                    <p:cNvSpPr>
                      <a:spLocks noChangeShapeType="1"/>
                    </p:cNvSpPr>
                    <p:nvPr/>
                  </p:nvSpPr>
                  <p:spPr bwMode="auto">
                    <a:xfrm>
                      <a:off x="2064" y="2556"/>
                      <a:ext cx="15" cy="9"/>
                    </a:xfrm>
                    <a:prstGeom prst="line">
                      <a:avLst/>
                    </a:prstGeom>
                    <a:noFill/>
                    <a:ln w="9360">
                      <a:solidFill>
                        <a:srgbClr val="000000"/>
                      </a:solidFill>
                      <a:miter lim="800000"/>
                      <a:headEnd/>
                      <a:tailEnd/>
                    </a:ln>
                  </p:spPr>
                  <p:txBody>
                    <a:bodyPr/>
                    <a:lstStyle/>
                    <a:p>
                      <a:endParaRPr lang="en-GB"/>
                    </a:p>
                  </p:txBody>
                </p:sp>
                <p:sp>
                  <p:nvSpPr>
                    <p:cNvPr id="59880" name="Line 502"/>
                    <p:cNvSpPr>
                      <a:spLocks noChangeShapeType="1"/>
                    </p:cNvSpPr>
                    <p:nvPr/>
                  </p:nvSpPr>
                  <p:spPr bwMode="auto">
                    <a:xfrm flipH="1">
                      <a:off x="2058" y="2567"/>
                      <a:ext cx="26" cy="12"/>
                    </a:xfrm>
                    <a:prstGeom prst="line">
                      <a:avLst/>
                    </a:prstGeom>
                    <a:noFill/>
                    <a:ln w="9360">
                      <a:solidFill>
                        <a:srgbClr val="000000"/>
                      </a:solidFill>
                      <a:miter lim="800000"/>
                      <a:headEnd/>
                      <a:tailEnd/>
                    </a:ln>
                  </p:spPr>
                  <p:txBody>
                    <a:bodyPr/>
                    <a:lstStyle/>
                    <a:p>
                      <a:endParaRPr lang="en-GB"/>
                    </a:p>
                  </p:txBody>
                </p:sp>
              </p:grpSp>
              <p:grpSp>
                <p:nvGrpSpPr>
                  <p:cNvPr id="59746" name="Group 503"/>
                  <p:cNvGrpSpPr>
                    <a:grpSpLocks/>
                  </p:cNvGrpSpPr>
                  <p:nvPr/>
                </p:nvGrpSpPr>
                <p:grpSpPr bwMode="auto">
                  <a:xfrm>
                    <a:off x="2060" y="2581"/>
                    <a:ext cx="24" cy="24"/>
                    <a:chOff x="2060" y="2581"/>
                    <a:chExt cx="24" cy="24"/>
                  </a:xfrm>
                </p:grpSpPr>
                <p:sp>
                  <p:nvSpPr>
                    <p:cNvPr id="59877" name="Line 504"/>
                    <p:cNvSpPr>
                      <a:spLocks noChangeShapeType="1"/>
                    </p:cNvSpPr>
                    <p:nvPr/>
                  </p:nvSpPr>
                  <p:spPr bwMode="auto">
                    <a:xfrm>
                      <a:off x="2064" y="2581"/>
                      <a:ext cx="15" cy="9"/>
                    </a:xfrm>
                    <a:prstGeom prst="line">
                      <a:avLst/>
                    </a:prstGeom>
                    <a:noFill/>
                    <a:ln w="9360">
                      <a:solidFill>
                        <a:srgbClr val="000000"/>
                      </a:solidFill>
                      <a:miter lim="800000"/>
                      <a:headEnd/>
                      <a:tailEnd/>
                    </a:ln>
                  </p:spPr>
                  <p:txBody>
                    <a:bodyPr/>
                    <a:lstStyle/>
                    <a:p>
                      <a:endParaRPr lang="en-GB"/>
                    </a:p>
                  </p:txBody>
                </p:sp>
                <p:sp>
                  <p:nvSpPr>
                    <p:cNvPr id="59878" name="Line 505"/>
                    <p:cNvSpPr>
                      <a:spLocks noChangeShapeType="1"/>
                    </p:cNvSpPr>
                    <p:nvPr/>
                  </p:nvSpPr>
                  <p:spPr bwMode="auto">
                    <a:xfrm flipH="1">
                      <a:off x="2058" y="2593"/>
                      <a:ext cx="26" cy="12"/>
                    </a:xfrm>
                    <a:prstGeom prst="line">
                      <a:avLst/>
                    </a:prstGeom>
                    <a:noFill/>
                    <a:ln w="9360">
                      <a:solidFill>
                        <a:srgbClr val="000000"/>
                      </a:solidFill>
                      <a:miter lim="800000"/>
                      <a:headEnd/>
                      <a:tailEnd/>
                    </a:ln>
                  </p:spPr>
                  <p:txBody>
                    <a:bodyPr/>
                    <a:lstStyle/>
                    <a:p>
                      <a:endParaRPr lang="en-GB"/>
                    </a:p>
                  </p:txBody>
                </p:sp>
              </p:grpSp>
              <p:grpSp>
                <p:nvGrpSpPr>
                  <p:cNvPr id="59747" name="Group 506"/>
                  <p:cNvGrpSpPr>
                    <a:grpSpLocks/>
                  </p:cNvGrpSpPr>
                  <p:nvPr/>
                </p:nvGrpSpPr>
                <p:grpSpPr bwMode="auto">
                  <a:xfrm>
                    <a:off x="2060" y="2607"/>
                    <a:ext cx="24" cy="23"/>
                    <a:chOff x="2060" y="2607"/>
                    <a:chExt cx="24" cy="23"/>
                  </a:xfrm>
                </p:grpSpPr>
                <p:sp>
                  <p:nvSpPr>
                    <p:cNvPr id="59875" name="Line 507"/>
                    <p:cNvSpPr>
                      <a:spLocks noChangeShapeType="1"/>
                    </p:cNvSpPr>
                    <p:nvPr/>
                  </p:nvSpPr>
                  <p:spPr bwMode="auto">
                    <a:xfrm>
                      <a:off x="2064" y="2607"/>
                      <a:ext cx="15" cy="9"/>
                    </a:xfrm>
                    <a:prstGeom prst="line">
                      <a:avLst/>
                    </a:prstGeom>
                    <a:noFill/>
                    <a:ln w="9360">
                      <a:solidFill>
                        <a:srgbClr val="000000"/>
                      </a:solidFill>
                      <a:miter lim="800000"/>
                      <a:headEnd/>
                      <a:tailEnd/>
                    </a:ln>
                  </p:spPr>
                  <p:txBody>
                    <a:bodyPr/>
                    <a:lstStyle/>
                    <a:p>
                      <a:endParaRPr lang="en-GB"/>
                    </a:p>
                  </p:txBody>
                </p:sp>
                <p:sp>
                  <p:nvSpPr>
                    <p:cNvPr id="59876" name="Line 508"/>
                    <p:cNvSpPr>
                      <a:spLocks noChangeShapeType="1"/>
                    </p:cNvSpPr>
                    <p:nvPr/>
                  </p:nvSpPr>
                  <p:spPr bwMode="auto">
                    <a:xfrm flipH="1">
                      <a:off x="2058" y="2618"/>
                      <a:ext cx="26" cy="12"/>
                    </a:xfrm>
                    <a:prstGeom prst="line">
                      <a:avLst/>
                    </a:prstGeom>
                    <a:noFill/>
                    <a:ln w="9360">
                      <a:solidFill>
                        <a:srgbClr val="000000"/>
                      </a:solidFill>
                      <a:miter lim="800000"/>
                      <a:headEnd/>
                      <a:tailEnd/>
                    </a:ln>
                  </p:spPr>
                  <p:txBody>
                    <a:bodyPr/>
                    <a:lstStyle/>
                    <a:p>
                      <a:endParaRPr lang="en-GB"/>
                    </a:p>
                  </p:txBody>
                </p:sp>
              </p:grpSp>
              <p:grpSp>
                <p:nvGrpSpPr>
                  <p:cNvPr id="59748" name="Group 509"/>
                  <p:cNvGrpSpPr>
                    <a:grpSpLocks/>
                  </p:cNvGrpSpPr>
                  <p:nvPr/>
                </p:nvGrpSpPr>
                <p:grpSpPr bwMode="auto">
                  <a:xfrm>
                    <a:off x="2060" y="2632"/>
                    <a:ext cx="24" cy="23"/>
                    <a:chOff x="2060" y="2632"/>
                    <a:chExt cx="24" cy="23"/>
                  </a:xfrm>
                </p:grpSpPr>
                <p:sp>
                  <p:nvSpPr>
                    <p:cNvPr id="59873" name="Line 510"/>
                    <p:cNvSpPr>
                      <a:spLocks noChangeShapeType="1"/>
                    </p:cNvSpPr>
                    <p:nvPr/>
                  </p:nvSpPr>
                  <p:spPr bwMode="auto">
                    <a:xfrm>
                      <a:off x="2064" y="2632"/>
                      <a:ext cx="15" cy="9"/>
                    </a:xfrm>
                    <a:prstGeom prst="line">
                      <a:avLst/>
                    </a:prstGeom>
                    <a:noFill/>
                    <a:ln w="9360">
                      <a:solidFill>
                        <a:srgbClr val="000000"/>
                      </a:solidFill>
                      <a:miter lim="800000"/>
                      <a:headEnd/>
                      <a:tailEnd/>
                    </a:ln>
                  </p:spPr>
                  <p:txBody>
                    <a:bodyPr/>
                    <a:lstStyle/>
                    <a:p>
                      <a:endParaRPr lang="en-GB"/>
                    </a:p>
                  </p:txBody>
                </p:sp>
                <p:sp>
                  <p:nvSpPr>
                    <p:cNvPr id="59874" name="Line 511"/>
                    <p:cNvSpPr>
                      <a:spLocks noChangeShapeType="1"/>
                    </p:cNvSpPr>
                    <p:nvPr/>
                  </p:nvSpPr>
                  <p:spPr bwMode="auto">
                    <a:xfrm flipH="1">
                      <a:off x="2058" y="2643"/>
                      <a:ext cx="26" cy="12"/>
                    </a:xfrm>
                    <a:prstGeom prst="line">
                      <a:avLst/>
                    </a:prstGeom>
                    <a:noFill/>
                    <a:ln w="9360">
                      <a:solidFill>
                        <a:srgbClr val="000000"/>
                      </a:solidFill>
                      <a:miter lim="800000"/>
                      <a:headEnd/>
                      <a:tailEnd/>
                    </a:ln>
                  </p:spPr>
                  <p:txBody>
                    <a:bodyPr/>
                    <a:lstStyle/>
                    <a:p>
                      <a:endParaRPr lang="en-GB"/>
                    </a:p>
                  </p:txBody>
                </p:sp>
              </p:grpSp>
              <p:grpSp>
                <p:nvGrpSpPr>
                  <p:cNvPr id="59749" name="Group 512"/>
                  <p:cNvGrpSpPr>
                    <a:grpSpLocks/>
                  </p:cNvGrpSpPr>
                  <p:nvPr/>
                </p:nvGrpSpPr>
                <p:grpSpPr bwMode="auto">
                  <a:xfrm>
                    <a:off x="2060" y="2658"/>
                    <a:ext cx="24" cy="23"/>
                    <a:chOff x="2060" y="2658"/>
                    <a:chExt cx="24" cy="23"/>
                  </a:xfrm>
                </p:grpSpPr>
                <p:sp>
                  <p:nvSpPr>
                    <p:cNvPr id="59871" name="Line 513"/>
                    <p:cNvSpPr>
                      <a:spLocks noChangeShapeType="1"/>
                    </p:cNvSpPr>
                    <p:nvPr/>
                  </p:nvSpPr>
                  <p:spPr bwMode="auto">
                    <a:xfrm>
                      <a:off x="2064" y="2658"/>
                      <a:ext cx="15" cy="9"/>
                    </a:xfrm>
                    <a:prstGeom prst="line">
                      <a:avLst/>
                    </a:prstGeom>
                    <a:noFill/>
                    <a:ln w="9360">
                      <a:solidFill>
                        <a:srgbClr val="000000"/>
                      </a:solidFill>
                      <a:miter lim="800000"/>
                      <a:headEnd/>
                      <a:tailEnd/>
                    </a:ln>
                  </p:spPr>
                  <p:txBody>
                    <a:bodyPr/>
                    <a:lstStyle/>
                    <a:p>
                      <a:endParaRPr lang="en-GB"/>
                    </a:p>
                  </p:txBody>
                </p:sp>
                <p:sp>
                  <p:nvSpPr>
                    <p:cNvPr id="59872" name="Line 514"/>
                    <p:cNvSpPr>
                      <a:spLocks noChangeShapeType="1"/>
                    </p:cNvSpPr>
                    <p:nvPr/>
                  </p:nvSpPr>
                  <p:spPr bwMode="auto">
                    <a:xfrm flipH="1">
                      <a:off x="2058" y="2669"/>
                      <a:ext cx="26" cy="12"/>
                    </a:xfrm>
                    <a:prstGeom prst="line">
                      <a:avLst/>
                    </a:prstGeom>
                    <a:noFill/>
                    <a:ln w="9360">
                      <a:solidFill>
                        <a:srgbClr val="000000"/>
                      </a:solidFill>
                      <a:miter lim="800000"/>
                      <a:headEnd/>
                      <a:tailEnd/>
                    </a:ln>
                  </p:spPr>
                  <p:txBody>
                    <a:bodyPr/>
                    <a:lstStyle/>
                    <a:p>
                      <a:endParaRPr lang="en-GB"/>
                    </a:p>
                  </p:txBody>
                </p:sp>
              </p:grpSp>
              <p:grpSp>
                <p:nvGrpSpPr>
                  <p:cNvPr id="59750" name="Group 515"/>
                  <p:cNvGrpSpPr>
                    <a:grpSpLocks/>
                  </p:cNvGrpSpPr>
                  <p:nvPr/>
                </p:nvGrpSpPr>
                <p:grpSpPr bwMode="auto">
                  <a:xfrm>
                    <a:off x="2060" y="2683"/>
                    <a:ext cx="24" cy="23"/>
                    <a:chOff x="2060" y="2683"/>
                    <a:chExt cx="24" cy="23"/>
                  </a:xfrm>
                </p:grpSpPr>
                <p:sp>
                  <p:nvSpPr>
                    <p:cNvPr id="59869" name="Line 516"/>
                    <p:cNvSpPr>
                      <a:spLocks noChangeShapeType="1"/>
                    </p:cNvSpPr>
                    <p:nvPr/>
                  </p:nvSpPr>
                  <p:spPr bwMode="auto">
                    <a:xfrm>
                      <a:off x="2064" y="2683"/>
                      <a:ext cx="15" cy="9"/>
                    </a:xfrm>
                    <a:prstGeom prst="line">
                      <a:avLst/>
                    </a:prstGeom>
                    <a:noFill/>
                    <a:ln w="9360">
                      <a:solidFill>
                        <a:srgbClr val="000000"/>
                      </a:solidFill>
                      <a:miter lim="800000"/>
                      <a:headEnd/>
                      <a:tailEnd/>
                    </a:ln>
                  </p:spPr>
                  <p:txBody>
                    <a:bodyPr/>
                    <a:lstStyle/>
                    <a:p>
                      <a:endParaRPr lang="en-GB"/>
                    </a:p>
                  </p:txBody>
                </p:sp>
                <p:sp>
                  <p:nvSpPr>
                    <p:cNvPr id="59870" name="Line 517"/>
                    <p:cNvSpPr>
                      <a:spLocks noChangeShapeType="1"/>
                    </p:cNvSpPr>
                    <p:nvPr/>
                  </p:nvSpPr>
                  <p:spPr bwMode="auto">
                    <a:xfrm flipH="1">
                      <a:off x="2058" y="2694"/>
                      <a:ext cx="26" cy="12"/>
                    </a:xfrm>
                    <a:prstGeom prst="line">
                      <a:avLst/>
                    </a:prstGeom>
                    <a:noFill/>
                    <a:ln w="9360">
                      <a:solidFill>
                        <a:srgbClr val="000000"/>
                      </a:solidFill>
                      <a:miter lim="800000"/>
                      <a:headEnd/>
                      <a:tailEnd/>
                    </a:ln>
                  </p:spPr>
                  <p:txBody>
                    <a:bodyPr/>
                    <a:lstStyle/>
                    <a:p>
                      <a:endParaRPr lang="en-GB"/>
                    </a:p>
                  </p:txBody>
                </p:sp>
              </p:grpSp>
            </p:grpSp>
          </p:grpSp>
          <p:grpSp>
            <p:nvGrpSpPr>
              <p:cNvPr id="59768" name="Group 518"/>
              <p:cNvGrpSpPr>
                <a:grpSpLocks/>
              </p:cNvGrpSpPr>
              <p:nvPr/>
            </p:nvGrpSpPr>
            <p:grpSpPr bwMode="auto">
              <a:xfrm>
                <a:off x="1999" y="2718"/>
                <a:ext cx="100" cy="238"/>
                <a:chOff x="1999" y="2718"/>
                <a:chExt cx="100" cy="238"/>
              </a:xfrm>
            </p:grpSpPr>
            <p:sp>
              <p:nvSpPr>
                <p:cNvPr id="59810" name="Oval 519"/>
                <p:cNvSpPr>
                  <a:spLocks noChangeArrowheads="1"/>
                </p:cNvSpPr>
                <p:nvPr/>
              </p:nvSpPr>
              <p:spPr bwMode="auto">
                <a:xfrm rot="10800000">
                  <a:off x="2046" y="2922"/>
                  <a:ext cx="54" cy="36"/>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9811" name="Line 520"/>
                <p:cNvSpPr>
                  <a:spLocks noChangeShapeType="1"/>
                </p:cNvSpPr>
                <p:nvPr/>
              </p:nvSpPr>
              <p:spPr bwMode="auto">
                <a:xfrm flipV="1">
                  <a:off x="2071" y="2882"/>
                  <a:ext cx="0" cy="30"/>
                </a:xfrm>
                <a:prstGeom prst="line">
                  <a:avLst/>
                </a:prstGeom>
                <a:noFill/>
                <a:ln w="9360">
                  <a:solidFill>
                    <a:srgbClr val="000000"/>
                  </a:solidFill>
                  <a:miter lim="800000"/>
                  <a:headEnd/>
                  <a:tailEnd/>
                </a:ln>
              </p:spPr>
              <p:txBody>
                <a:bodyPr/>
                <a:lstStyle/>
                <a:p>
                  <a:endParaRPr lang="en-GB"/>
                </a:p>
              </p:txBody>
            </p:sp>
            <p:sp>
              <p:nvSpPr>
                <p:cNvPr id="59812" name="Line 521"/>
                <p:cNvSpPr>
                  <a:spLocks noChangeShapeType="1"/>
                </p:cNvSpPr>
                <p:nvPr/>
              </p:nvSpPr>
              <p:spPr bwMode="auto">
                <a:xfrm flipH="1">
                  <a:off x="2005" y="2890"/>
                  <a:ext cx="70" cy="0"/>
                </a:xfrm>
                <a:prstGeom prst="line">
                  <a:avLst/>
                </a:prstGeom>
                <a:noFill/>
                <a:ln w="9360">
                  <a:solidFill>
                    <a:srgbClr val="000000"/>
                  </a:solidFill>
                  <a:miter lim="800000"/>
                  <a:headEnd/>
                  <a:tailEnd/>
                </a:ln>
              </p:spPr>
              <p:txBody>
                <a:bodyPr/>
                <a:lstStyle/>
                <a:p>
                  <a:endParaRPr lang="en-GB"/>
                </a:p>
              </p:txBody>
            </p:sp>
            <p:sp>
              <p:nvSpPr>
                <p:cNvPr id="59813" name="Line 522"/>
                <p:cNvSpPr>
                  <a:spLocks noChangeShapeType="1"/>
                </p:cNvSpPr>
                <p:nvPr/>
              </p:nvSpPr>
              <p:spPr bwMode="auto">
                <a:xfrm flipV="1">
                  <a:off x="2011" y="2875"/>
                  <a:ext cx="0" cy="18"/>
                </a:xfrm>
                <a:prstGeom prst="line">
                  <a:avLst/>
                </a:prstGeom>
                <a:noFill/>
                <a:ln w="9360">
                  <a:solidFill>
                    <a:srgbClr val="000000"/>
                  </a:solidFill>
                  <a:miter lim="800000"/>
                  <a:headEnd/>
                  <a:tailEnd/>
                </a:ln>
              </p:spPr>
              <p:txBody>
                <a:bodyPr/>
                <a:lstStyle/>
                <a:p>
                  <a:endParaRPr lang="en-GB"/>
                </a:p>
              </p:txBody>
            </p:sp>
            <p:sp>
              <p:nvSpPr>
                <p:cNvPr id="59814" name="Line 523"/>
                <p:cNvSpPr>
                  <a:spLocks noChangeShapeType="1"/>
                </p:cNvSpPr>
                <p:nvPr/>
              </p:nvSpPr>
              <p:spPr bwMode="auto">
                <a:xfrm flipV="1">
                  <a:off x="2041" y="2875"/>
                  <a:ext cx="0" cy="18"/>
                </a:xfrm>
                <a:prstGeom prst="line">
                  <a:avLst/>
                </a:prstGeom>
                <a:noFill/>
                <a:ln w="9360">
                  <a:solidFill>
                    <a:srgbClr val="000000"/>
                  </a:solidFill>
                  <a:miter lim="800000"/>
                  <a:headEnd/>
                  <a:tailEnd/>
                </a:ln>
              </p:spPr>
              <p:txBody>
                <a:bodyPr/>
                <a:lstStyle/>
                <a:p>
                  <a:endParaRPr lang="en-GB"/>
                </a:p>
              </p:txBody>
            </p:sp>
            <p:grpSp>
              <p:nvGrpSpPr>
                <p:cNvPr id="59769" name="Group 524"/>
                <p:cNvGrpSpPr>
                  <a:grpSpLocks/>
                </p:cNvGrpSpPr>
                <p:nvPr/>
              </p:nvGrpSpPr>
              <p:grpSpPr bwMode="auto">
                <a:xfrm>
                  <a:off x="2029" y="2718"/>
                  <a:ext cx="25" cy="164"/>
                  <a:chOff x="2029" y="2718"/>
                  <a:chExt cx="25" cy="164"/>
                </a:xfrm>
              </p:grpSpPr>
              <p:sp>
                <p:nvSpPr>
                  <p:cNvPr id="59836" name="Line 525"/>
                  <p:cNvSpPr>
                    <a:spLocks noChangeShapeType="1"/>
                  </p:cNvSpPr>
                  <p:nvPr/>
                </p:nvSpPr>
                <p:spPr bwMode="auto">
                  <a:xfrm flipV="1">
                    <a:off x="2041" y="2865"/>
                    <a:ext cx="9" cy="18"/>
                  </a:xfrm>
                  <a:prstGeom prst="line">
                    <a:avLst/>
                  </a:prstGeom>
                  <a:noFill/>
                  <a:ln w="9360">
                    <a:solidFill>
                      <a:srgbClr val="000000"/>
                    </a:solidFill>
                    <a:miter lim="800000"/>
                    <a:headEnd/>
                    <a:tailEnd/>
                  </a:ln>
                </p:spPr>
                <p:txBody>
                  <a:bodyPr/>
                  <a:lstStyle/>
                  <a:p>
                    <a:endParaRPr lang="en-GB"/>
                  </a:p>
                </p:txBody>
              </p:sp>
              <p:grpSp>
                <p:nvGrpSpPr>
                  <p:cNvPr id="59771" name="Group 526"/>
                  <p:cNvGrpSpPr>
                    <a:grpSpLocks/>
                  </p:cNvGrpSpPr>
                  <p:nvPr/>
                </p:nvGrpSpPr>
                <p:grpSpPr bwMode="auto">
                  <a:xfrm>
                    <a:off x="2029" y="2843"/>
                    <a:ext cx="25" cy="30"/>
                    <a:chOff x="2029" y="2843"/>
                    <a:chExt cx="25" cy="30"/>
                  </a:xfrm>
                </p:grpSpPr>
                <p:sp>
                  <p:nvSpPr>
                    <p:cNvPr id="59853" name="Line 527"/>
                    <p:cNvSpPr>
                      <a:spLocks noChangeShapeType="1"/>
                    </p:cNvSpPr>
                    <p:nvPr/>
                  </p:nvSpPr>
                  <p:spPr bwMode="auto">
                    <a:xfrm flipH="1" flipV="1">
                      <a:off x="2028" y="2855"/>
                      <a:ext cx="27" cy="19"/>
                    </a:xfrm>
                    <a:prstGeom prst="line">
                      <a:avLst/>
                    </a:prstGeom>
                    <a:noFill/>
                    <a:ln w="9360">
                      <a:solidFill>
                        <a:srgbClr val="000000"/>
                      </a:solidFill>
                      <a:miter lim="800000"/>
                      <a:headEnd/>
                      <a:tailEnd/>
                    </a:ln>
                  </p:spPr>
                  <p:txBody>
                    <a:bodyPr/>
                    <a:lstStyle/>
                    <a:p>
                      <a:endParaRPr lang="en-GB"/>
                    </a:p>
                  </p:txBody>
                </p:sp>
                <p:sp>
                  <p:nvSpPr>
                    <p:cNvPr id="59854" name="Line 528"/>
                    <p:cNvSpPr>
                      <a:spLocks noChangeShapeType="1"/>
                    </p:cNvSpPr>
                    <p:nvPr/>
                  </p:nvSpPr>
                  <p:spPr bwMode="auto">
                    <a:xfrm flipV="1">
                      <a:off x="2034" y="2843"/>
                      <a:ext cx="16" cy="22"/>
                    </a:xfrm>
                    <a:prstGeom prst="line">
                      <a:avLst/>
                    </a:prstGeom>
                    <a:noFill/>
                    <a:ln w="9360">
                      <a:solidFill>
                        <a:srgbClr val="000000"/>
                      </a:solidFill>
                      <a:miter lim="800000"/>
                      <a:headEnd/>
                      <a:tailEnd/>
                    </a:ln>
                  </p:spPr>
                  <p:txBody>
                    <a:bodyPr/>
                    <a:lstStyle/>
                    <a:p>
                      <a:endParaRPr lang="en-GB"/>
                    </a:p>
                  </p:txBody>
                </p:sp>
              </p:grpSp>
              <p:grpSp>
                <p:nvGrpSpPr>
                  <p:cNvPr id="59772" name="Group 529"/>
                  <p:cNvGrpSpPr>
                    <a:grpSpLocks/>
                  </p:cNvGrpSpPr>
                  <p:nvPr/>
                </p:nvGrpSpPr>
                <p:grpSpPr bwMode="auto">
                  <a:xfrm>
                    <a:off x="2029" y="2817"/>
                    <a:ext cx="25" cy="31"/>
                    <a:chOff x="2029" y="2817"/>
                    <a:chExt cx="25" cy="31"/>
                  </a:xfrm>
                </p:grpSpPr>
                <p:sp>
                  <p:nvSpPr>
                    <p:cNvPr id="59851" name="Line 530"/>
                    <p:cNvSpPr>
                      <a:spLocks noChangeShapeType="1"/>
                    </p:cNvSpPr>
                    <p:nvPr/>
                  </p:nvSpPr>
                  <p:spPr bwMode="auto">
                    <a:xfrm flipH="1" flipV="1">
                      <a:off x="2028" y="2829"/>
                      <a:ext cx="27" cy="20"/>
                    </a:xfrm>
                    <a:prstGeom prst="line">
                      <a:avLst/>
                    </a:prstGeom>
                    <a:noFill/>
                    <a:ln w="9360">
                      <a:solidFill>
                        <a:srgbClr val="000000"/>
                      </a:solidFill>
                      <a:miter lim="800000"/>
                      <a:headEnd/>
                      <a:tailEnd/>
                    </a:ln>
                  </p:spPr>
                  <p:txBody>
                    <a:bodyPr/>
                    <a:lstStyle/>
                    <a:p>
                      <a:endParaRPr lang="en-GB"/>
                    </a:p>
                  </p:txBody>
                </p:sp>
                <p:sp>
                  <p:nvSpPr>
                    <p:cNvPr id="59852" name="Line 531"/>
                    <p:cNvSpPr>
                      <a:spLocks noChangeShapeType="1"/>
                    </p:cNvSpPr>
                    <p:nvPr/>
                  </p:nvSpPr>
                  <p:spPr bwMode="auto">
                    <a:xfrm flipV="1">
                      <a:off x="2034" y="2816"/>
                      <a:ext cx="16" cy="22"/>
                    </a:xfrm>
                    <a:prstGeom prst="line">
                      <a:avLst/>
                    </a:prstGeom>
                    <a:noFill/>
                    <a:ln w="9360">
                      <a:solidFill>
                        <a:srgbClr val="000000"/>
                      </a:solidFill>
                      <a:miter lim="800000"/>
                      <a:headEnd/>
                      <a:tailEnd/>
                    </a:ln>
                  </p:spPr>
                  <p:txBody>
                    <a:bodyPr/>
                    <a:lstStyle/>
                    <a:p>
                      <a:endParaRPr lang="en-GB"/>
                    </a:p>
                  </p:txBody>
                </p:sp>
              </p:grpSp>
              <p:grpSp>
                <p:nvGrpSpPr>
                  <p:cNvPr id="59773" name="Group 532"/>
                  <p:cNvGrpSpPr>
                    <a:grpSpLocks/>
                  </p:cNvGrpSpPr>
                  <p:nvPr/>
                </p:nvGrpSpPr>
                <p:grpSpPr bwMode="auto">
                  <a:xfrm>
                    <a:off x="2029" y="2793"/>
                    <a:ext cx="25" cy="30"/>
                    <a:chOff x="2029" y="2793"/>
                    <a:chExt cx="25" cy="30"/>
                  </a:xfrm>
                </p:grpSpPr>
                <p:sp>
                  <p:nvSpPr>
                    <p:cNvPr id="59849" name="Line 533"/>
                    <p:cNvSpPr>
                      <a:spLocks noChangeShapeType="1"/>
                    </p:cNvSpPr>
                    <p:nvPr/>
                  </p:nvSpPr>
                  <p:spPr bwMode="auto">
                    <a:xfrm flipH="1" flipV="1">
                      <a:off x="2028" y="2805"/>
                      <a:ext cx="27" cy="19"/>
                    </a:xfrm>
                    <a:prstGeom prst="line">
                      <a:avLst/>
                    </a:prstGeom>
                    <a:noFill/>
                    <a:ln w="9360">
                      <a:solidFill>
                        <a:srgbClr val="000000"/>
                      </a:solidFill>
                      <a:miter lim="800000"/>
                      <a:headEnd/>
                      <a:tailEnd/>
                    </a:ln>
                  </p:spPr>
                  <p:txBody>
                    <a:bodyPr/>
                    <a:lstStyle/>
                    <a:p>
                      <a:endParaRPr lang="en-GB"/>
                    </a:p>
                  </p:txBody>
                </p:sp>
                <p:sp>
                  <p:nvSpPr>
                    <p:cNvPr id="59850" name="Line 534"/>
                    <p:cNvSpPr>
                      <a:spLocks noChangeShapeType="1"/>
                    </p:cNvSpPr>
                    <p:nvPr/>
                  </p:nvSpPr>
                  <p:spPr bwMode="auto">
                    <a:xfrm flipV="1">
                      <a:off x="2034" y="2792"/>
                      <a:ext cx="16" cy="22"/>
                    </a:xfrm>
                    <a:prstGeom prst="line">
                      <a:avLst/>
                    </a:prstGeom>
                    <a:noFill/>
                    <a:ln w="9360">
                      <a:solidFill>
                        <a:srgbClr val="000000"/>
                      </a:solidFill>
                      <a:miter lim="800000"/>
                      <a:headEnd/>
                      <a:tailEnd/>
                    </a:ln>
                  </p:spPr>
                  <p:txBody>
                    <a:bodyPr/>
                    <a:lstStyle/>
                    <a:p>
                      <a:endParaRPr lang="en-GB"/>
                    </a:p>
                  </p:txBody>
                </p:sp>
              </p:grpSp>
              <p:grpSp>
                <p:nvGrpSpPr>
                  <p:cNvPr id="59774" name="Group 535"/>
                  <p:cNvGrpSpPr>
                    <a:grpSpLocks/>
                  </p:cNvGrpSpPr>
                  <p:nvPr/>
                </p:nvGrpSpPr>
                <p:grpSpPr bwMode="auto">
                  <a:xfrm>
                    <a:off x="2029" y="2767"/>
                    <a:ext cx="25" cy="31"/>
                    <a:chOff x="2029" y="2767"/>
                    <a:chExt cx="25" cy="31"/>
                  </a:xfrm>
                </p:grpSpPr>
                <p:sp>
                  <p:nvSpPr>
                    <p:cNvPr id="59847" name="Line 536"/>
                    <p:cNvSpPr>
                      <a:spLocks noChangeShapeType="1"/>
                    </p:cNvSpPr>
                    <p:nvPr/>
                  </p:nvSpPr>
                  <p:spPr bwMode="auto">
                    <a:xfrm flipH="1" flipV="1">
                      <a:off x="2028" y="2780"/>
                      <a:ext cx="27" cy="20"/>
                    </a:xfrm>
                    <a:prstGeom prst="line">
                      <a:avLst/>
                    </a:prstGeom>
                    <a:noFill/>
                    <a:ln w="9360">
                      <a:solidFill>
                        <a:srgbClr val="000000"/>
                      </a:solidFill>
                      <a:miter lim="800000"/>
                      <a:headEnd/>
                      <a:tailEnd/>
                    </a:ln>
                  </p:spPr>
                  <p:txBody>
                    <a:bodyPr/>
                    <a:lstStyle/>
                    <a:p>
                      <a:endParaRPr lang="en-GB"/>
                    </a:p>
                  </p:txBody>
                </p:sp>
                <p:sp>
                  <p:nvSpPr>
                    <p:cNvPr id="59848" name="Line 537"/>
                    <p:cNvSpPr>
                      <a:spLocks noChangeShapeType="1"/>
                    </p:cNvSpPr>
                    <p:nvPr/>
                  </p:nvSpPr>
                  <p:spPr bwMode="auto">
                    <a:xfrm flipV="1">
                      <a:off x="2034" y="2767"/>
                      <a:ext cx="16" cy="22"/>
                    </a:xfrm>
                    <a:prstGeom prst="line">
                      <a:avLst/>
                    </a:prstGeom>
                    <a:noFill/>
                    <a:ln w="9360">
                      <a:solidFill>
                        <a:srgbClr val="000000"/>
                      </a:solidFill>
                      <a:miter lim="800000"/>
                      <a:headEnd/>
                      <a:tailEnd/>
                    </a:ln>
                  </p:spPr>
                  <p:txBody>
                    <a:bodyPr/>
                    <a:lstStyle/>
                    <a:p>
                      <a:endParaRPr lang="en-GB"/>
                    </a:p>
                  </p:txBody>
                </p:sp>
              </p:grpSp>
              <p:grpSp>
                <p:nvGrpSpPr>
                  <p:cNvPr id="59775" name="Group 538"/>
                  <p:cNvGrpSpPr>
                    <a:grpSpLocks/>
                  </p:cNvGrpSpPr>
                  <p:nvPr/>
                </p:nvGrpSpPr>
                <p:grpSpPr bwMode="auto">
                  <a:xfrm>
                    <a:off x="2029" y="2743"/>
                    <a:ext cx="25" cy="30"/>
                    <a:chOff x="2029" y="2743"/>
                    <a:chExt cx="25" cy="30"/>
                  </a:xfrm>
                </p:grpSpPr>
                <p:sp>
                  <p:nvSpPr>
                    <p:cNvPr id="59845" name="Line 539"/>
                    <p:cNvSpPr>
                      <a:spLocks noChangeShapeType="1"/>
                    </p:cNvSpPr>
                    <p:nvPr/>
                  </p:nvSpPr>
                  <p:spPr bwMode="auto">
                    <a:xfrm flipH="1" flipV="1">
                      <a:off x="2028" y="2755"/>
                      <a:ext cx="27" cy="19"/>
                    </a:xfrm>
                    <a:prstGeom prst="line">
                      <a:avLst/>
                    </a:prstGeom>
                    <a:noFill/>
                    <a:ln w="9360">
                      <a:solidFill>
                        <a:srgbClr val="000000"/>
                      </a:solidFill>
                      <a:miter lim="800000"/>
                      <a:headEnd/>
                      <a:tailEnd/>
                    </a:ln>
                  </p:spPr>
                  <p:txBody>
                    <a:bodyPr/>
                    <a:lstStyle/>
                    <a:p>
                      <a:endParaRPr lang="en-GB"/>
                    </a:p>
                  </p:txBody>
                </p:sp>
                <p:sp>
                  <p:nvSpPr>
                    <p:cNvPr id="59846" name="Line 540"/>
                    <p:cNvSpPr>
                      <a:spLocks noChangeShapeType="1"/>
                    </p:cNvSpPr>
                    <p:nvPr/>
                  </p:nvSpPr>
                  <p:spPr bwMode="auto">
                    <a:xfrm flipV="1">
                      <a:off x="2034" y="2742"/>
                      <a:ext cx="16" cy="22"/>
                    </a:xfrm>
                    <a:prstGeom prst="line">
                      <a:avLst/>
                    </a:prstGeom>
                    <a:noFill/>
                    <a:ln w="9360">
                      <a:solidFill>
                        <a:srgbClr val="000000"/>
                      </a:solidFill>
                      <a:miter lim="800000"/>
                      <a:headEnd/>
                      <a:tailEnd/>
                    </a:ln>
                  </p:spPr>
                  <p:txBody>
                    <a:bodyPr/>
                    <a:lstStyle/>
                    <a:p>
                      <a:endParaRPr lang="en-GB"/>
                    </a:p>
                  </p:txBody>
                </p:sp>
              </p:grpSp>
              <p:grpSp>
                <p:nvGrpSpPr>
                  <p:cNvPr id="59776" name="Group 541"/>
                  <p:cNvGrpSpPr>
                    <a:grpSpLocks/>
                  </p:cNvGrpSpPr>
                  <p:nvPr/>
                </p:nvGrpSpPr>
                <p:grpSpPr bwMode="auto">
                  <a:xfrm>
                    <a:off x="2029" y="2718"/>
                    <a:ext cx="25" cy="30"/>
                    <a:chOff x="2029" y="2718"/>
                    <a:chExt cx="25" cy="30"/>
                  </a:xfrm>
                </p:grpSpPr>
                <p:sp>
                  <p:nvSpPr>
                    <p:cNvPr id="59843" name="Line 542"/>
                    <p:cNvSpPr>
                      <a:spLocks noChangeShapeType="1"/>
                    </p:cNvSpPr>
                    <p:nvPr/>
                  </p:nvSpPr>
                  <p:spPr bwMode="auto">
                    <a:xfrm flipH="1" flipV="1">
                      <a:off x="2028" y="2730"/>
                      <a:ext cx="27" cy="19"/>
                    </a:xfrm>
                    <a:prstGeom prst="line">
                      <a:avLst/>
                    </a:prstGeom>
                    <a:noFill/>
                    <a:ln w="9360">
                      <a:solidFill>
                        <a:srgbClr val="000000"/>
                      </a:solidFill>
                      <a:miter lim="800000"/>
                      <a:headEnd/>
                      <a:tailEnd/>
                    </a:ln>
                  </p:spPr>
                  <p:txBody>
                    <a:bodyPr/>
                    <a:lstStyle/>
                    <a:p>
                      <a:endParaRPr lang="en-GB"/>
                    </a:p>
                  </p:txBody>
                </p:sp>
                <p:sp>
                  <p:nvSpPr>
                    <p:cNvPr id="59844" name="Line 543"/>
                    <p:cNvSpPr>
                      <a:spLocks noChangeShapeType="1"/>
                    </p:cNvSpPr>
                    <p:nvPr/>
                  </p:nvSpPr>
                  <p:spPr bwMode="auto">
                    <a:xfrm flipV="1">
                      <a:off x="2034" y="2717"/>
                      <a:ext cx="16" cy="22"/>
                    </a:xfrm>
                    <a:prstGeom prst="line">
                      <a:avLst/>
                    </a:prstGeom>
                    <a:noFill/>
                    <a:ln w="9360">
                      <a:solidFill>
                        <a:srgbClr val="000000"/>
                      </a:solidFill>
                      <a:miter lim="800000"/>
                      <a:headEnd/>
                      <a:tailEnd/>
                    </a:ln>
                  </p:spPr>
                  <p:txBody>
                    <a:bodyPr/>
                    <a:lstStyle/>
                    <a:p>
                      <a:endParaRPr lang="en-GB"/>
                    </a:p>
                  </p:txBody>
                </p:sp>
              </p:grpSp>
            </p:grpSp>
            <p:grpSp>
              <p:nvGrpSpPr>
                <p:cNvPr id="59790" name="Group 544"/>
                <p:cNvGrpSpPr>
                  <a:grpSpLocks/>
                </p:cNvGrpSpPr>
                <p:nvPr/>
              </p:nvGrpSpPr>
              <p:grpSpPr bwMode="auto">
                <a:xfrm>
                  <a:off x="1999" y="2718"/>
                  <a:ext cx="25" cy="164"/>
                  <a:chOff x="1999" y="2718"/>
                  <a:chExt cx="25" cy="164"/>
                </a:xfrm>
              </p:grpSpPr>
              <p:sp>
                <p:nvSpPr>
                  <p:cNvPr id="59817" name="Line 545"/>
                  <p:cNvSpPr>
                    <a:spLocks noChangeShapeType="1"/>
                  </p:cNvSpPr>
                  <p:nvPr/>
                </p:nvSpPr>
                <p:spPr bwMode="auto">
                  <a:xfrm flipV="1">
                    <a:off x="2011" y="2865"/>
                    <a:ext cx="9" cy="18"/>
                  </a:xfrm>
                  <a:prstGeom prst="line">
                    <a:avLst/>
                  </a:prstGeom>
                  <a:noFill/>
                  <a:ln w="9360">
                    <a:solidFill>
                      <a:srgbClr val="000000"/>
                    </a:solidFill>
                    <a:miter lim="800000"/>
                    <a:headEnd/>
                    <a:tailEnd/>
                  </a:ln>
                </p:spPr>
                <p:txBody>
                  <a:bodyPr/>
                  <a:lstStyle/>
                  <a:p>
                    <a:endParaRPr lang="en-GB"/>
                  </a:p>
                </p:txBody>
              </p:sp>
              <p:grpSp>
                <p:nvGrpSpPr>
                  <p:cNvPr id="59791" name="Group 546"/>
                  <p:cNvGrpSpPr>
                    <a:grpSpLocks/>
                  </p:cNvGrpSpPr>
                  <p:nvPr/>
                </p:nvGrpSpPr>
                <p:grpSpPr bwMode="auto">
                  <a:xfrm>
                    <a:off x="1999" y="2843"/>
                    <a:ext cx="25" cy="30"/>
                    <a:chOff x="1999" y="2843"/>
                    <a:chExt cx="25" cy="30"/>
                  </a:xfrm>
                </p:grpSpPr>
                <p:sp>
                  <p:nvSpPr>
                    <p:cNvPr id="59834" name="Line 547"/>
                    <p:cNvSpPr>
                      <a:spLocks noChangeShapeType="1"/>
                    </p:cNvSpPr>
                    <p:nvPr/>
                  </p:nvSpPr>
                  <p:spPr bwMode="auto">
                    <a:xfrm flipH="1" flipV="1">
                      <a:off x="1998" y="2855"/>
                      <a:ext cx="27" cy="19"/>
                    </a:xfrm>
                    <a:prstGeom prst="line">
                      <a:avLst/>
                    </a:prstGeom>
                    <a:noFill/>
                    <a:ln w="9360">
                      <a:solidFill>
                        <a:srgbClr val="000000"/>
                      </a:solidFill>
                      <a:miter lim="800000"/>
                      <a:headEnd/>
                      <a:tailEnd/>
                    </a:ln>
                  </p:spPr>
                  <p:txBody>
                    <a:bodyPr/>
                    <a:lstStyle/>
                    <a:p>
                      <a:endParaRPr lang="en-GB"/>
                    </a:p>
                  </p:txBody>
                </p:sp>
                <p:sp>
                  <p:nvSpPr>
                    <p:cNvPr id="59835" name="Line 548"/>
                    <p:cNvSpPr>
                      <a:spLocks noChangeShapeType="1"/>
                    </p:cNvSpPr>
                    <p:nvPr/>
                  </p:nvSpPr>
                  <p:spPr bwMode="auto">
                    <a:xfrm flipV="1">
                      <a:off x="2004" y="2843"/>
                      <a:ext cx="16" cy="22"/>
                    </a:xfrm>
                    <a:prstGeom prst="line">
                      <a:avLst/>
                    </a:prstGeom>
                    <a:noFill/>
                    <a:ln w="9360">
                      <a:solidFill>
                        <a:srgbClr val="000000"/>
                      </a:solidFill>
                      <a:miter lim="800000"/>
                      <a:headEnd/>
                      <a:tailEnd/>
                    </a:ln>
                  </p:spPr>
                  <p:txBody>
                    <a:bodyPr/>
                    <a:lstStyle/>
                    <a:p>
                      <a:endParaRPr lang="en-GB"/>
                    </a:p>
                  </p:txBody>
                </p:sp>
              </p:grpSp>
              <p:grpSp>
                <p:nvGrpSpPr>
                  <p:cNvPr id="59792" name="Group 549"/>
                  <p:cNvGrpSpPr>
                    <a:grpSpLocks/>
                  </p:cNvGrpSpPr>
                  <p:nvPr/>
                </p:nvGrpSpPr>
                <p:grpSpPr bwMode="auto">
                  <a:xfrm>
                    <a:off x="1999" y="2817"/>
                    <a:ext cx="25" cy="31"/>
                    <a:chOff x="1999" y="2817"/>
                    <a:chExt cx="25" cy="31"/>
                  </a:xfrm>
                </p:grpSpPr>
                <p:sp>
                  <p:nvSpPr>
                    <p:cNvPr id="59832" name="Line 550"/>
                    <p:cNvSpPr>
                      <a:spLocks noChangeShapeType="1"/>
                    </p:cNvSpPr>
                    <p:nvPr/>
                  </p:nvSpPr>
                  <p:spPr bwMode="auto">
                    <a:xfrm flipH="1" flipV="1">
                      <a:off x="1998" y="2829"/>
                      <a:ext cx="27" cy="20"/>
                    </a:xfrm>
                    <a:prstGeom prst="line">
                      <a:avLst/>
                    </a:prstGeom>
                    <a:noFill/>
                    <a:ln w="9360">
                      <a:solidFill>
                        <a:srgbClr val="000000"/>
                      </a:solidFill>
                      <a:miter lim="800000"/>
                      <a:headEnd/>
                      <a:tailEnd/>
                    </a:ln>
                  </p:spPr>
                  <p:txBody>
                    <a:bodyPr/>
                    <a:lstStyle/>
                    <a:p>
                      <a:endParaRPr lang="en-GB"/>
                    </a:p>
                  </p:txBody>
                </p:sp>
                <p:sp>
                  <p:nvSpPr>
                    <p:cNvPr id="59833" name="Line 551"/>
                    <p:cNvSpPr>
                      <a:spLocks noChangeShapeType="1"/>
                    </p:cNvSpPr>
                    <p:nvPr/>
                  </p:nvSpPr>
                  <p:spPr bwMode="auto">
                    <a:xfrm flipV="1">
                      <a:off x="2004" y="2816"/>
                      <a:ext cx="16" cy="22"/>
                    </a:xfrm>
                    <a:prstGeom prst="line">
                      <a:avLst/>
                    </a:prstGeom>
                    <a:noFill/>
                    <a:ln w="9360">
                      <a:solidFill>
                        <a:srgbClr val="000000"/>
                      </a:solidFill>
                      <a:miter lim="800000"/>
                      <a:headEnd/>
                      <a:tailEnd/>
                    </a:ln>
                  </p:spPr>
                  <p:txBody>
                    <a:bodyPr/>
                    <a:lstStyle/>
                    <a:p>
                      <a:endParaRPr lang="en-GB"/>
                    </a:p>
                  </p:txBody>
                </p:sp>
              </p:grpSp>
              <p:grpSp>
                <p:nvGrpSpPr>
                  <p:cNvPr id="59793" name="Group 552"/>
                  <p:cNvGrpSpPr>
                    <a:grpSpLocks/>
                  </p:cNvGrpSpPr>
                  <p:nvPr/>
                </p:nvGrpSpPr>
                <p:grpSpPr bwMode="auto">
                  <a:xfrm>
                    <a:off x="1999" y="2793"/>
                    <a:ext cx="25" cy="30"/>
                    <a:chOff x="1999" y="2793"/>
                    <a:chExt cx="25" cy="30"/>
                  </a:xfrm>
                </p:grpSpPr>
                <p:sp>
                  <p:nvSpPr>
                    <p:cNvPr id="59830" name="Line 553"/>
                    <p:cNvSpPr>
                      <a:spLocks noChangeShapeType="1"/>
                    </p:cNvSpPr>
                    <p:nvPr/>
                  </p:nvSpPr>
                  <p:spPr bwMode="auto">
                    <a:xfrm flipH="1" flipV="1">
                      <a:off x="1998" y="2805"/>
                      <a:ext cx="27" cy="19"/>
                    </a:xfrm>
                    <a:prstGeom prst="line">
                      <a:avLst/>
                    </a:prstGeom>
                    <a:noFill/>
                    <a:ln w="9360">
                      <a:solidFill>
                        <a:srgbClr val="000000"/>
                      </a:solidFill>
                      <a:miter lim="800000"/>
                      <a:headEnd/>
                      <a:tailEnd/>
                    </a:ln>
                  </p:spPr>
                  <p:txBody>
                    <a:bodyPr/>
                    <a:lstStyle/>
                    <a:p>
                      <a:endParaRPr lang="en-GB"/>
                    </a:p>
                  </p:txBody>
                </p:sp>
                <p:sp>
                  <p:nvSpPr>
                    <p:cNvPr id="59831" name="Line 554"/>
                    <p:cNvSpPr>
                      <a:spLocks noChangeShapeType="1"/>
                    </p:cNvSpPr>
                    <p:nvPr/>
                  </p:nvSpPr>
                  <p:spPr bwMode="auto">
                    <a:xfrm flipV="1">
                      <a:off x="2004" y="2792"/>
                      <a:ext cx="16" cy="22"/>
                    </a:xfrm>
                    <a:prstGeom prst="line">
                      <a:avLst/>
                    </a:prstGeom>
                    <a:noFill/>
                    <a:ln w="9360">
                      <a:solidFill>
                        <a:srgbClr val="000000"/>
                      </a:solidFill>
                      <a:miter lim="800000"/>
                      <a:headEnd/>
                      <a:tailEnd/>
                    </a:ln>
                  </p:spPr>
                  <p:txBody>
                    <a:bodyPr/>
                    <a:lstStyle/>
                    <a:p>
                      <a:endParaRPr lang="en-GB"/>
                    </a:p>
                  </p:txBody>
                </p:sp>
              </p:grpSp>
              <p:grpSp>
                <p:nvGrpSpPr>
                  <p:cNvPr id="59794" name="Group 555"/>
                  <p:cNvGrpSpPr>
                    <a:grpSpLocks/>
                  </p:cNvGrpSpPr>
                  <p:nvPr/>
                </p:nvGrpSpPr>
                <p:grpSpPr bwMode="auto">
                  <a:xfrm>
                    <a:off x="1999" y="2767"/>
                    <a:ext cx="25" cy="31"/>
                    <a:chOff x="1999" y="2767"/>
                    <a:chExt cx="25" cy="31"/>
                  </a:xfrm>
                </p:grpSpPr>
                <p:sp>
                  <p:nvSpPr>
                    <p:cNvPr id="59828" name="Line 556"/>
                    <p:cNvSpPr>
                      <a:spLocks noChangeShapeType="1"/>
                    </p:cNvSpPr>
                    <p:nvPr/>
                  </p:nvSpPr>
                  <p:spPr bwMode="auto">
                    <a:xfrm flipH="1" flipV="1">
                      <a:off x="1998" y="2780"/>
                      <a:ext cx="27" cy="20"/>
                    </a:xfrm>
                    <a:prstGeom prst="line">
                      <a:avLst/>
                    </a:prstGeom>
                    <a:noFill/>
                    <a:ln w="9360">
                      <a:solidFill>
                        <a:srgbClr val="000000"/>
                      </a:solidFill>
                      <a:miter lim="800000"/>
                      <a:headEnd/>
                      <a:tailEnd/>
                    </a:ln>
                  </p:spPr>
                  <p:txBody>
                    <a:bodyPr/>
                    <a:lstStyle/>
                    <a:p>
                      <a:endParaRPr lang="en-GB"/>
                    </a:p>
                  </p:txBody>
                </p:sp>
                <p:sp>
                  <p:nvSpPr>
                    <p:cNvPr id="59829" name="Line 557"/>
                    <p:cNvSpPr>
                      <a:spLocks noChangeShapeType="1"/>
                    </p:cNvSpPr>
                    <p:nvPr/>
                  </p:nvSpPr>
                  <p:spPr bwMode="auto">
                    <a:xfrm flipV="1">
                      <a:off x="2004" y="2767"/>
                      <a:ext cx="16" cy="22"/>
                    </a:xfrm>
                    <a:prstGeom prst="line">
                      <a:avLst/>
                    </a:prstGeom>
                    <a:noFill/>
                    <a:ln w="9360">
                      <a:solidFill>
                        <a:srgbClr val="000000"/>
                      </a:solidFill>
                      <a:miter lim="800000"/>
                      <a:headEnd/>
                      <a:tailEnd/>
                    </a:ln>
                  </p:spPr>
                  <p:txBody>
                    <a:bodyPr/>
                    <a:lstStyle/>
                    <a:p>
                      <a:endParaRPr lang="en-GB"/>
                    </a:p>
                  </p:txBody>
                </p:sp>
              </p:grpSp>
              <p:grpSp>
                <p:nvGrpSpPr>
                  <p:cNvPr id="59795" name="Group 558"/>
                  <p:cNvGrpSpPr>
                    <a:grpSpLocks/>
                  </p:cNvGrpSpPr>
                  <p:nvPr/>
                </p:nvGrpSpPr>
                <p:grpSpPr bwMode="auto">
                  <a:xfrm>
                    <a:off x="1999" y="2743"/>
                    <a:ext cx="25" cy="30"/>
                    <a:chOff x="1999" y="2743"/>
                    <a:chExt cx="25" cy="30"/>
                  </a:xfrm>
                </p:grpSpPr>
                <p:sp>
                  <p:nvSpPr>
                    <p:cNvPr id="59826" name="Line 559"/>
                    <p:cNvSpPr>
                      <a:spLocks noChangeShapeType="1"/>
                    </p:cNvSpPr>
                    <p:nvPr/>
                  </p:nvSpPr>
                  <p:spPr bwMode="auto">
                    <a:xfrm flipH="1" flipV="1">
                      <a:off x="1998" y="2755"/>
                      <a:ext cx="27" cy="19"/>
                    </a:xfrm>
                    <a:prstGeom prst="line">
                      <a:avLst/>
                    </a:prstGeom>
                    <a:noFill/>
                    <a:ln w="9360">
                      <a:solidFill>
                        <a:srgbClr val="000000"/>
                      </a:solidFill>
                      <a:miter lim="800000"/>
                      <a:headEnd/>
                      <a:tailEnd/>
                    </a:ln>
                  </p:spPr>
                  <p:txBody>
                    <a:bodyPr/>
                    <a:lstStyle/>
                    <a:p>
                      <a:endParaRPr lang="en-GB"/>
                    </a:p>
                  </p:txBody>
                </p:sp>
                <p:sp>
                  <p:nvSpPr>
                    <p:cNvPr id="59827" name="Line 560"/>
                    <p:cNvSpPr>
                      <a:spLocks noChangeShapeType="1"/>
                    </p:cNvSpPr>
                    <p:nvPr/>
                  </p:nvSpPr>
                  <p:spPr bwMode="auto">
                    <a:xfrm flipV="1">
                      <a:off x="2004" y="2742"/>
                      <a:ext cx="16" cy="22"/>
                    </a:xfrm>
                    <a:prstGeom prst="line">
                      <a:avLst/>
                    </a:prstGeom>
                    <a:noFill/>
                    <a:ln w="9360">
                      <a:solidFill>
                        <a:srgbClr val="000000"/>
                      </a:solidFill>
                      <a:miter lim="800000"/>
                      <a:headEnd/>
                      <a:tailEnd/>
                    </a:ln>
                  </p:spPr>
                  <p:txBody>
                    <a:bodyPr/>
                    <a:lstStyle/>
                    <a:p>
                      <a:endParaRPr lang="en-GB"/>
                    </a:p>
                  </p:txBody>
                </p:sp>
              </p:grpSp>
              <p:grpSp>
                <p:nvGrpSpPr>
                  <p:cNvPr id="59808" name="Group 561"/>
                  <p:cNvGrpSpPr>
                    <a:grpSpLocks/>
                  </p:cNvGrpSpPr>
                  <p:nvPr/>
                </p:nvGrpSpPr>
                <p:grpSpPr bwMode="auto">
                  <a:xfrm>
                    <a:off x="1999" y="2718"/>
                    <a:ext cx="25" cy="30"/>
                    <a:chOff x="1999" y="2718"/>
                    <a:chExt cx="25" cy="30"/>
                  </a:xfrm>
                </p:grpSpPr>
                <p:sp>
                  <p:nvSpPr>
                    <p:cNvPr id="59824" name="Line 562"/>
                    <p:cNvSpPr>
                      <a:spLocks noChangeShapeType="1"/>
                    </p:cNvSpPr>
                    <p:nvPr/>
                  </p:nvSpPr>
                  <p:spPr bwMode="auto">
                    <a:xfrm flipH="1" flipV="1">
                      <a:off x="1998" y="2730"/>
                      <a:ext cx="27" cy="19"/>
                    </a:xfrm>
                    <a:prstGeom prst="line">
                      <a:avLst/>
                    </a:prstGeom>
                    <a:noFill/>
                    <a:ln w="9360">
                      <a:solidFill>
                        <a:srgbClr val="000000"/>
                      </a:solidFill>
                      <a:miter lim="800000"/>
                      <a:headEnd/>
                      <a:tailEnd/>
                    </a:ln>
                  </p:spPr>
                  <p:txBody>
                    <a:bodyPr/>
                    <a:lstStyle/>
                    <a:p>
                      <a:endParaRPr lang="en-GB"/>
                    </a:p>
                  </p:txBody>
                </p:sp>
                <p:sp>
                  <p:nvSpPr>
                    <p:cNvPr id="59825" name="Line 563"/>
                    <p:cNvSpPr>
                      <a:spLocks noChangeShapeType="1"/>
                    </p:cNvSpPr>
                    <p:nvPr/>
                  </p:nvSpPr>
                  <p:spPr bwMode="auto">
                    <a:xfrm flipV="1">
                      <a:off x="2004" y="2717"/>
                      <a:ext cx="16" cy="22"/>
                    </a:xfrm>
                    <a:prstGeom prst="line">
                      <a:avLst/>
                    </a:prstGeom>
                    <a:noFill/>
                    <a:ln w="9360">
                      <a:solidFill>
                        <a:srgbClr val="000000"/>
                      </a:solidFill>
                      <a:miter lim="800000"/>
                      <a:headEnd/>
                      <a:tailEnd/>
                    </a:ln>
                  </p:spPr>
                  <p:txBody>
                    <a:bodyPr/>
                    <a:lstStyle/>
                    <a:p>
                      <a:endParaRPr lang="en-GB"/>
                    </a:p>
                  </p:txBody>
                </p:sp>
              </p:grpSp>
            </p:grpSp>
          </p:grpSp>
        </p:grpSp>
        <p:grpSp>
          <p:nvGrpSpPr>
            <p:cNvPr id="59809" name="Group 564"/>
            <p:cNvGrpSpPr>
              <a:grpSpLocks/>
            </p:cNvGrpSpPr>
            <p:nvPr/>
          </p:nvGrpSpPr>
          <p:grpSpPr bwMode="auto">
            <a:xfrm>
              <a:off x="1397" y="2480"/>
              <a:ext cx="115" cy="476"/>
              <a:chOff x="1397" y="2480"/>
              <a:chExt cx="115" cy="476"/>
            </a:xfrm>
          </p:grpSpPr>
          <p:grpSp>
            <p:nvGrpSpPr>
              <p:cNvPr id="59815" name="Group 565"/>
              <p:cNvGrpSpPr>
                <a:grpSpLocks/>
              </p:cNvGrpSpPr>
              <p:nvPr/>
            </p:nvGrpSpPr>
            <p:grpSpPr bwMode="auto">
              <a:xfrm>
                <a:off x="1397" y="2480"/>
                <a:ext cx="99" cy="226"/>
                <a:chOff x="1397" y="2480"/>
                <a:chExt cx="99" cy="226"/>
              </a:xfrm>
            </p:grpSpPr>
            <p:sp>
              <p:nvSpPr>
                <p:cNvPr id="59763" name="Oval 566"/>
                <p:cNvSpPr>
                  <a:spLocks noChangeArrowheads="1"/>
                </p:cNvSpPr>
                <p:nvPr/>
              </p:nvSpPr>
              <p:spPr bwMode="auto">
                <a:xfrm>
                  <a:off x="1397" y="2480"/>
                  <a:ext cx="54" cy="3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9764" name="Line 567"/>
                <p:cNvSpPr>
                  <a:spLocks noChangeShapeType="1"/>
                </p:cNvSpPr>
                <p:nvPr/>
              </p:nvSpPr>
              <p:spPr bwMode="auto">
                <a:xfrm>
                  <a:off x="1427" y="2519"/>
                  <a:ext cx="0" cy="18"/>
                </a:xfrm>
                <a:prstGeom prst="line">
                  <a:avLst/>
                </a:prstGeom>
                <a:noFill/>
                <a:ln w="9360">
                  <a:solidFill>
                    <a:srgbClr val="000000"/>
                  </a:solidFill>
                  <a:miter lim="800000"/>
                  <a:headEnd/>
                  <a:tailEnd/>
                </a:ln>
              </p:spPr>
              <p:txBody>
                <a:bodyPr/>
                <a:lstStyle/>
                <a:p>
                  <a:endParaRPr lang="en-GB"/>
                </a:p>
              </p:txBody>
            </p:sp>
            <p:sp>
              <p:nvSpPr>
                <p:cNvPr id="59765" name="Line 568"/>
                <p:cNvSpPr>
                  <a:spLocks noChangeShapeType="1"/>
                </p:cNvSpPr>
                <p:nvPr/>
              </p:nvSpPr>
              <p:spPr bwMode="auto">
                <a:xfrm>
                  <a:off x="1427" y="2539"/>
                  <a:ext cx="58" cy="0"/>
                </a:xfrm>
                <a:prstGeom prst="line">
                  <a:avLst/>
                </a:prstGeom>
                <a:noFill/>
                <a:ln w="9360">
                  <a:solidFill>
                    <a:srgbClr val="000000"/>
                  </a:solidFill>
                  <a:miter lim="800000"/>
                  <a:headEnd/>
                  <a:tailEnd/>
                </a:ln>
              </p:spPr>
              <p:txBody>
                <a:bodyPr/>
                <a:lstStyle/>
                <a:p>
                  <a:endParaRPr lang="en-GB"/>
                </a:p>
              </p:txBody>
            </p:sp>
            <p:sp>
              <p:nvSpPr>
                <p:cNvPr id="59766" name="Line 569"/>
                <p:cNvSpPr>
                  <a:spLocks noChangeShapeType="1"/>
                </p:cNvSpPr>
                <p:nvPr/>
              </p:nvSpPr>
              <p:spPr bwMode="auto">
                <a:xfrm>
                  <a:off x="1487" y="2539"/>
                  <a:ext cx="0" cy="6"/>
                </a:xfrm>
                <a:prstGeom prst="line">
                  <a:avLst/>
                </a:prstGeom>
                <a:noFill/>
                <a:ln w="9360">
                  <a:solidFill>
                    <a:srgbClr val="000000"/>
                  </a:solidFill>
                  <a:miter lim="800000"/>
                  <a:headEnd/>
                  <a:tailEnd/>
                </a:ln>
              </p:spPr>
              <p:txBody>
                <a:bodyPr/>
                <a:lstStyle/>
                <a:p>
                  <a:endParaRPr lang="en-GB"/>
                </a:p>
              </p:txBody>
            </p:sp>
            <p:sp>
              <p:nvSpPr>
                <p:cNvPr id="59767" name="Line 570"/>
                <p:cNvSpPr>
                  <a:spLocks noChangeShapeType="1"/>
                </p:cNvSpPr>
                <p:nvPr/>
              </p:nvSpPr>
              <p:spPr bwMode="auto">
                <a:xfrm>
                  <a:off x="1457" y="2539"/>
                  <a:ext cx="0" cy="6"/>
                </a:xfrm>
                <a:prstGeom prst="line">
                  <a:avLst/>
                </a:prstGeom>
                <a:noFill/>
                <a:ln w="9360">
                  <a:solidFill>
                    <a:srgbClr val="000000"/>
                  </a:solidFill>
                  <a:miter lim="800000"/>
                  <a:headEnd/>
                  <a:tailEnd/>
                </a:ln>
              </p:spPr>
              <p:txBody>
                <a:bodyPr/>
                <a:lstStyle/>
                <a:p>
                  <a:endParaRPr lang="en-GB"/>
                </a:p>
              </p:txBody>
            </p:sp>
            <p:grpSp>
              <p:nvGrpSpPr>
                <p:cNvPr id="59816" name="Group 571"/>
                <p:cNvGrpSpPr>
                  <a:grpSpLocks/>
                </p:cNvGrpSpPr>
                <p:nvPr/>
              </p:nvGrpSpPr>
              <p:grpSpPr bwMode="auto">
                <a:xfrm>
                  <a:off x="1441" y="2548"/>
                  <a:ext cx="25" cy="158"/>
                  <a:chOff x="1441" y="2548"/>
                  <a:chExt cx="25" cy="158"/>
                </a:xfrm>
              </p:grpSpPr>
              <p:sp>
                <p:nvSpPr>
                  <p:cNvPr id="59789" name="Line 572"/>
                  <p:cNvSpPr>
                    <a:spLocks noChangeShapeType="1"/>
                  </p:cNvSpPr>
                  <p:nvPr/>
                </p:nvSpPr>
                <p:spPr bwMode="auto">
                  <a:xfrm flipH="1">
                    <a:off x="1440" y="2548"/>
                    <a:ext cx="21" cy="6"/>
                  </a:xfrm>
                  <a:prstGeom prst="line">
                    <a:avLst/>
                  </a:prstGeom>
                  <a:noFill/>
                  <a:ln w="9360">
                    <a:solidFill>
                      <a:srgbClr val="000000"/>
                    </a:solidFill>
                    <a:miter lim="800000"/>
                    <a:headEnd/>
                    <a:tailEnd/>
                  </a:ln>
                </p:spPr>
                <p:txBody>
                  <a:bodyPr/>
                  <a:lstStyle/>
                  <a:p>
                    <a:endParaRPr lang="en-GB"/>
                  </a:p>
                </p:txBody>
              </p:sp>
              <p:grpSp>
                <p:nvGrpSpPr>
                  <p:cNvPr id="59818" name="Group 573"/>
                  <p:cNvGrpSpPr>
                    <a:grpSpLocks/>
                  </p:cNvGrpSpPr>
                  <p:nvPr/>
                </p:nvGrpSpPr>
                <p:grpSpPr bwMode="auto">
                  <a:xfrm>
                    <a:off x="1441" y="2556"/>
                    <a:ext cx="25" cy="23"/>
                    <a:chOff x="1441" y="2556"/>
                    <a:chExt cx="25" cy="23"/>
                  </a:xfrm>
                </p:grpSpPr>
                <p:sp>
                  <p:nvSpPr>
                    <p:cNvPr id="59806" name="Line 574"/>
                    <p:cNvSpPr>
                      <a:spLocks noChangeShapeType="1"/>
                    </p:cNvSpPr>
                    <p:nvPr/>
                  </p:nvSpPr>
                  <p:spPr bwMode="auto">
                    <a:xfrm>
                      <a:off x="1446" y="2556"/>
                      <a:ext cx="16" cy="9"/>
                    </a:xfrm>
                    <a:prstGeom prst="line">
                      <a:avLst/>
                    </a:prstGeom>
                    <a:noFill/>
                    <a:ln w="9360">
                      <a:solidFill>
                        <a:srgbClr val="000000"/>
                      </a:solidFill>
                      <a:miter lim="800000"/>
                      <a:headEnd/>
                      <a:tailEnd/>
                    </a:ln>
                  </p:spPr>
                  <p:txBody>
                    <a:bodyPr/>
                    <a:lstStyle/>
                    <a:p>
                      <a:endParaRPr lang="en-GB"/>
                    </a:p>
                  </p:txBody>
                </p:sp>
                <p:sp>
                  <p:nvSpPr>
                    <p:cNvPr id="59807" name="Line 575"/>
                    <p:cNvSpPr>
                      <a:spLocks noChangeShapeType="1"/>
                    </p:cNvSpPr>
                    <p:nvPr/>
                  </p:nvSpPr>
                  <p:spPr bwMode="auto">
                    <a:xfrm flipH="1">
                      <a:off x="1440" y="2567"/>
                      <a:ext cx="27" cy="12"/>
                    </a:xfrm>
                    <a:prstGeom prst="line">
                      <a:avLst/>
                    </a:prstGeom>
                    <a:noFill/>
                    <a:ln w="9360">
                      <a:solidFill>
                        <a:srgbClr val="000000"/>
                      </a:solidFill>
                      <a:miter lim="800000"/>
                      <a:headEnd/>
                      <a:tailEnd/>
                    </a:ln>
                  </p:spPr>
                  <p:txBody>
                    <a:bodyPr/>
                    <a:lstStyle/>
                    <a:p>
                      <a:endParaRPr lang="en-GB"/>
                    </a:p>
                  </p:txBody>
                </p:sp>
              </p:grpSp>
              <p:grpSp>
                <p:nvGrpSpPr>
                  <p:cNvPr id="59819" name="Group 576"/>
                  <p:cNvGrpSpPr>
                    <a:grpSpLocks/>
                  </p:cNvGrpSpPr>
                  <p:nvPr/>
                </p:nvGrpSpPr>
                <p:grpSpPr bwMode="auto">
                  <a:xfrm>
                    <a:off x="1441" y="2581"/>
                    <a:ext cx="25" cy="24"/>
                    <a:chOff x="1441" y="2581"/>
                    <a:chExt cx="25" cy="24"/>
                  </a:xfrm>
                </p:grpSpPr>
                <p:sp>
                  <p:nvSpPr>
                    <p:cNvPr id="59804" name="Line 577"/>
                    <p:cNvSpPr>
                      <a:spLocks noChangeShapeType="1"/>
                    </p:cNvSpPr>
                    <p:nvPr/>
                  </p:nvSpPr>
                  <p:spPr bwMode="auto">
                    <a:xfrm>
                      <a:off x="1446" y="2581"/>
                      <a:ext cx="16" cy="9"/>
                    </a:xfrm>
                    <a:prstGeom prst="line">
                      <a:avLst/>
                    </a:prstGeom>
                    <a:noFill/>
                    <a:ln w="9360">
                      <a:solidFill>
                        <a:srgbClr val="000000"/>
                      </a:solidFill>
                      <a:miter lim="800000"/>
                      <a:headEnd/>
                      <a:tailEnd/>
                    </a:ln>
                  </p:spPr>
                  <p:txBody>
                    <a:bodyPr/>
                    <a:lstStyle/>
                    <a:p>
                      <a:endParaRPr lang="en-GB"/>
                    </a:p>
                  </p:txBody>
                </p:sp>
                <p:sp>
                  <p:nvSpPr>
                    <p:cNvPr id="59805" name="Line 578"/>
                    <p:cNvSpPr>
                      <a:spLocks noChangeShapeType="1"/>
                    </p:cNvSpPr>
                    <p:nvPr/>
                  </p:nvSpPr>
                  <p:spPr bwMode="auto">
                    <a:xfrm flipH="1">
                      <a:off x="1440" y="2593"/>
                      <a:ext cx="27" cy="12"/>
                    </a:xfrm>
                    <a:prstGeom prst="line">
                      <a:avLst/>
                    </a:prstGeom>
                    <a:noFill/>
                    <a:ln w="9360">
                      <a:solidFill>
                        <a:srgbClr val="000000"/>
                      </a:solidFill>
                      <a:miter lim="800000"/>
                      <a:headEnd/>
                      <a:tailEnd/>
                    </a:ln>
                  </p:spPr>
                  <p:txBody>
                    <a:bodyPr/>
                    <a:lstStyle/>
                    <a:p>
                      <a:endParaRPr lang="en-GB"/>
                    </a:p>
                  </p:txBody>
                </p:sp>
              </p:grpSp>
              <p:grpSp>
                <p:nvGrpSpPr>
                  <p:cNvPr id="59820" name="Group 579"/>
                  <p:cNvGrpSpPr>
                    <a:grpSpLocks/>
                  </p:cNvGrpSpPr>
                  <p:nvPr/>
                </p:nvGrpSpPr>
                <p:grpSpPr bwMode="auto">
                  <a:xfrm>
                    <a:off x="1441" y="2607"/>
                    <a:ext cx="25" cy="23"/>
                    <a:chOff x="1441" y="2607"/>
                    <a:chExt cx="25" cy="23"/>
                  </a:xfrm>
                </p:grpSpPr>
                <p:sp>
                  <p:nvSpPr>
                    <p:cNvPr id="59802" name="Line 580"/>
                    <p:cNvSpPr>
                      <a:spLocks noChangeShapeType="1"/>
                    </p:cNvSpPr>
                    <p:nvPr/>
                  </p:nvSpPr>
                  <p:spPr bwMode="auto">
                    <a:xfrm>
                      <a:off x="1446" y="2607"/>
                      <a:ext cx="16" cy="9"/>
                    </a:xfrm>
                    <a:prstGeom prst="line">
                      <a:avLst/>
                    </a:prstGeom>
                    <a:noFill/>
                    <a:ln w="9360">
                      <a:solidFill>
                        <a:srgbClr val="000000"/>
                      </a:solidFill>
                      <a:miter lim="800000"/>
                      <a:headEnd/>
                      <a:tailEnd/>
                    </a:ln>
                  </p:spPr>
                  <p:txBody>
                    <a:bodyPr/>
                    <a:lstStyle/>
                    <a:p>
                      <a:endParaRPr lang="en-GB"/>
                    </a:p>
                  </p:txBody>
                </p:sp>
                <p:sp>
                  <p:nvSpPr>
                    <p:cNvPr id="59803" name="Line 581"/>
                    <p:cNvSpPr>
                      <a:spLocks noChangeShapeType="1"/>
                    </p:cNvSpPr>
                    <p:nvPr/>
                  </p:nvSpPr>
                  <p:spPr bwMode="auto">
                    <a:xfrm flipH="1">
                      <a:off x="1440" y="2618"/>
                      <a:ext cx="27" cy="12"/>
                    </a:xfrm>
                    <a:prstGeom prst="line">
                      <a:avLst/>
                    </a:prstGeom>
                    <a:noFill/>
                    <a:ln w="9360">
                      <a:solidFill>
                        <a:srgbClr val="000000"/>
                      </a:solidFill>
                      <a:miter lim="800000"/>
                      <a:headEnd/>
                      <a:tailEnd/>
                    </a:ln>
                  </p:spPr>
                  <p:txBody>
                    <a:bodyPr/>
                    <a:lstStyle/>
                    <a:p>
                      <a:endParaRPr lang="en-GB"/>
                    </a:p>
                  </p:txBody>
                </p:sp>
              </p:grpSp>
              <p:grpSp>
                <p:nvGrpSpPr>
                  <p:cNvPr id="59821" name="Group 582"/>
                  <p:cNvGrpSpPr>
                    <a:grpSpLocks/>
                  </p:cNvGrpSpPr>
                  <p:nvPr/>
                </p:nvGrpSpPr>
                <p:grpSpPr bwMode="auto">
                  <a:xfrm>
                    <a:off x="1441" y="2632"/>
                    <a:ext cx="25" cy="23"/>
                    <a:chOff x="1441" y="2632"/>
                    <a:chExt cx="25" cy="23"/>
                  </a:xfrm>
                </p:grpSpPr>
                <p:sp>
                  <p:nvSpPr>
                    <p:cNvPr id="59800" name="Line 583"/>
                    <p:cNvSpPr>
                      <a:spLocks noChangeShapeType="1"/>
                    </p:cNvSpPr>
                    <p:nvPr/>
                  </p:nvSpPr>
                  <p:spPr bwMode="auto">
                    <a:xfrm>
                      <a:off x="1446" y="2632"/>
                      <a:ext cx="16" cy="9"/>
                    </a:xfrm>
                    <a:prstGeom prst="line">
                      <a:avLst/>
                    </a:prstGeom>
                    <a:noFill/>
                    <a:ln w="9360">
                      <a:solidFill>
                        <a:srgbClr val="000000"/>
                      </a:solidFill>
                      <a:miter lim="800000"/>
                      <a:headEnd/>
                      <a:tailEnd/>
                    </a:ln>
                  </p:spPr>
                  <p:txBody>
                    <a:bodyPr/>
                    <a:lstStyle/>
                    <a:p>
                      <a:endParaRPr lang="en-GB"/>
                    </a:p>
                  </p:txBody>
                </p:sp>
                <p:sp>
                  <p:nvSpPr>
                    <p:cNvPr id="59801" name="Line 584"/>
                    <p:cNvSpPr>
                      <a:spLocks noChangeShapeType="1"/>
                    </p:cNvSpPr>
                    <p:nvPr/>
                  </p:nvSpPr>
                  <p:spPr bwMode="auto">
                    <a:xfrm flipH="1">
                      <a:off x="1440" y="2643"/>
                      <a:ext cx="27" cy="12"/>
                    </a:xfrm>
                    <a:prstGeom prst="line">
                      <a:avLst/>
                    </a:prstGeom>
                    <a:noFill/>
                    <a:ln w="9360">
                      <a:solidFill>
                        <a:srgbClr val="000000"/>
                      </a:solidFill>
                      <a:miter lim="800000"/>
                      <a:headEnd/>
                      <a:tailEnd/>
                    </a:ln>
                  </p:spPr>
                  <p:txBody>
                    <a:bodyPr/>
                    <a:lstStyle/>
                    <a:p>
                      <a:endParaRPr lang="en-GB"/>
                    </a:p>
                  </p:txBody>
                </p:sp>
              </p:grpSp>
              <p:grpSp>
                <p:nvGrpSpPr>
                  <p:cNvPr id="59822" name="Group 585"/>
                  <p:cNvGrpSpPr>
                    <a:grpSpLocks/>
                  </p:cNvGrpSpPr>
                  <p:nvPr/>
                </p:nvGrpSpPr>
                <p:grpSpPr bwMode="auto">
                  <a:xfrm>
                    <a:off x="1441" y="2658"/>
                    <a:ext cx="25" cy="23"/>
                    <a:chOff x="1441" y="2658"/>
                    <a:chExt cx="25" cy="23"/>
                  </a:xfrm>
                </p:grpSpPr>
                <p:sp>
                  <p:nvSpPr>
                    <p:cNvPr id="59798" name="Line 586"/>
                    <p:cNvSpPr>
                      <a:spLocks noChangeShapeType="1"/>
                    </p:cNvSpPr>
                    <p:nvPr/>
                  </p:nvSpPr>
                  <p:spPr bwMode="auto">
                    <a:xfrm>
                      <a:off x="1446" y="2658"/>
                      <a:ext cx="16" cy="9"/>
                    </a:xfrm>
                    <a:prstGeom prst="line">
                      <a:avLst/>
                    </a:prstGeom>
                    <a:noFill/>
                    <a:ln w="9360">
                      <a:solidFill>
                        <a:srgbClr val="000000"/>
                      </a:solidFill>
                      <a:miter lim="800000"/>
                      <a:headEnd/>
                      <a:tailEnd/>
                    </a:ln>
                  </p:spPr>
                  <p:txBody>
                    <a:bodyPr/>
                    <a:lstStyle/>
                    <a:p>
                      <a:endParaRPr lang="en-GB"/>
                    </a:p>
                  </p:txBody>
                </p:sp>
                <p:sp>
                  <p:nvSpPr>
                    <p:cNvPr id="59799" name="Line 587"/>
                    <p:cNvSpPr>
                      <a:spLocks noChangeShapeType="1"/>
                    </p:cNvSpPr>
                    <p:nvPr/>
                  </p:nvSpPr>
                  <p:spPr bwMode="auto">
                    <a:xfrm flipH="1">
                      <a:off x="1440" y="2669"/>
                      <a:ext cx="27" cy="12"/>
                    </a:xfrm>
                    <a:prstGeom prst="line">
                      <a:avLst/>
                    </a:prstGeom>
                    <a:noFill/>
                    <a:ln w="9360">
                      <a:solidFill>
                        <a:srgbClr val="000000"/>
                      </a:solidFill>
                      <a:miter lim="800000"/>
                      <a:headEnd/>
                      <a:tailEnd/>
                    </a:ln>
                  </p:spPr>
                  <p:txBody>
                    <a:bodyPr/>
                    <a:lstStyle/>
                    <a:p>
                      <a:endParaRPr lang="en-GB"/>
                    </a:p>
                  </p:txBody>
                </p:sp>
              </p:grpSp>
              <p:grpSp>
                <p:nvGrpSpPr>
                  <p:cNvPr id="59823" name="Group 588"/>
                  <p:cNvGrpSpPr>
                    <a:grpSpLocks/>
                  </p:cNvGrpSpPr>
                  <p:nvPr/>
                </p:nvGrpSpPr>
                <p:grpSpPr bwMode="auto">
                  <a:xfrm>
                    <a:off x="1441" y="2683"/>
                    <a:ext cx="25" cy="23"/>
                    <a:chOff x="1441" y="2683"/>
                    <a:chExt cx="25" cy="23"/>
                  </a:xfrm>
                </p:grpSpPr>
                <p:sp>
                  <p:nvSpPr>
                    <p:cNvPr id="59796" name="Line 589"/>
                    <p:cNvSpPr>
                      <a:spLocks noChangeShapeType="1"/>
                    </p:cNvSpPr>
                    <p:nvPr/>
                  </p:nvSpPr>
                  <p:spPr bwMode="auto">
                    <a:xfrm>
                      <a:off x="1446" y="2683"/>
                      <a:ext cx="16" cy="9"/>
                    </a:xfrm>
                    <a:prstGeom prst="line">
                      <a:avLst/>
                    </a:prstGeom>
                    <a:noFill/>
                    <a:ln w="9360">
                      <a:solidFill>
                        <a:srgbClr val="000000"/>
                      </a:solidFill>
                      <a:miter lim="800000"/>
                      <a:headEnd/>
                      <a:tailEnd/>
                    </a:ln>
                  </p:spPr>
                  <p:txBody>
                    <a:bodyPr/>
                    <a:lstStyle/>
                    <a:p>
                      <a:endParaRPr lang="en-GB"/>
                    </a:p>
                  </p:txBody>
                </p:sp>
                <p:sp>
                  <p:nvSpPr>
                    <p:cNvPr id="59797" name="Line 590"/>
                    <p:cNvSpPr>
                      <a:spLocks noChangeShapeType="1"/>
                    </p:cNvSpPr>
                    <p:nvPr/>
                  </p:nvSpPr>
                  <p:spPr bwMode="auto">
                    <a:xfrm flipH="1">
                      <a:off x="1440" y="2694"/>
                      <a:ext cx="27" cy="12"/>
                    </a:xfrm>
                    <a:prstGeom prst="line">
                      <a:avLst/>
                    </a:prstGeom>
                    <a:noFill/>
                    <a:ln w="9360">
                      <a:solidFill>
                        <a:srgbClr val="000000"/>
                      </a:solidFill>
                      <a:miter lim="800000"/>
                      <a:headEnd/>
                      <a:tailEnd/>
                    </a:ln>
                  </p:spPr>
                  <p:txBody>
                    <a:bodyPr/>
                    <a:lstStyle/>
                    <a:p>
                      <a:endParaRPr lang="en-GB"/>
                    </a:p>
                  </p:txBody>
                </p:sp>
              </p:grpSp>
            </p:grpSp>
            <p:grpSp>
              <p:nvGrpSpPr>
                <p:cNvPr id="59837" name="Group 591"/>
                <p:cNvGrpSpPr>
                  <a:grpSpLocks/>
                </p:cNvGrpSpPr>
                <p:nvPr/>
              </p:nvGrpSpPr>
              <p:grpSpPr bwMode="auto">
                <a:xfrm>
                  <a:off x="1471" y="2548"/>
                  <a:ext cx="25" cy="158"/>
                  <a:chOff x="1471" y="2548"/>
                  <a:chExt cx="25" cy="158"/>
                </a:xfrm>
              </p:grpSpPr>
              <p:sp>
                <p:nvSpPr>
                  <p:cNvPr id="59770" name="Line 592"/>
                  <p:cNvSpPr>
                    <a:spLocks noChangeShapeType="1"/>
                  </p:cNvSpPr>
                  <p:nvPr/>
                </p:nvSpPr>
                <p:spPr bwMode="auto">
                  <a:xfrm flipH="1">
                    <a:off x="1470" y="2548"/>
                    <a:ext cx="21" cy="6"/>
                  </a:xfrm>
                  <a:prstGeom prst="line">
                    <a:avLst/>
                  </a:prstGeom>
                  <a:noFill/>
                  <a:ln w="9360">
                    <a:solidFill>
                      <a:srgbClr val="000000"/>
                    </a:solidFill>
                    <a:miter lim="800000"/>
                    <a:headEnd/>
                    <a:tailEnd/>
                  </a:ln>
                </p:spPr>
                <p:txBody>
                  <a:bodyPr/>
                  <a:lstStyle/>
                  <a:p>
                    <a:endParaRPr lang="en-GB"/>
                  </a:p>
                </p:txBody>
              </p:sp>
              <p:grpSp>
                <p:nvGrpSpPr>
                  <p:cNvPr id="59838" name="Group 593"/>
                  <p:cNvGrpSpPr>
                    <a:grpSpLocks/>
                  </p:cNvGrpSpPr>
                  <p:nvPr/>
                </p:nvGrpSpPr>
                <p:grpSpPr bwMode="auto">
                  <a:xfrm>
                    <a:off x="1471" y="2556"/>
                    <a:ext cx="25" cy="23"/>
                    <a:chOff x="1471" y="2556"/>
                    <a:chExt cx="25" cy="23"/>
                  </a:xfrm>
                </p:grpSpPr>
                <p:sp>
                  <p:nvSpPr>
                    <p:cNvPr id="59787" name="Line 594"/>
                    <p:cNvSpPr>
                      <a:spLocks noChangeShapeType="1"/>
                    </p:cNvSpPr>
                    <p:nvPr/>
                  </p:nvSpPr>
                  <p:spPr bwMode="auto">
                    <a:xfrm>
                      <a:off x="1477" y="2556"/>
                      <a:ext cx="15" cy="9"/>
                    </a:xfrm>
                    <a:prstGeom prst="line">
                      <a:avLst/>
                    </a:prstGeom>
                    <a:noFill/>
                    <a:ln w="9360">
                      <a:solidFill>
                        <a:srgbClr val="000000"/>
                      </a:solidFill>
                      <a:miter lim="800000"/>
                      <a:headEnd/>
                      <a:tailEnd/>
                    </a:ln>
                  </p:spPr>
                  <p:txBody>
                    <a:bodyPr/>
                    <a:lstStyle/>
                    <a:p>
                      <a:endParaRPr lang="en-GB"/>
                    </a:p>
                  </p:txBody>
                </p:sp>
                <p:sp>
                  <p:nvSpPr>
                    <p:cNvPr id="59788" name="Line 595"/>
                    <p:cNvSpPr>
                      <a:spLocks noChangeShapeType="1"/>
                    </p:cNvSpPr>
                    <p:nvPr/>
                  </p:nvSpPr>
                  <p:spPr bwMode="auto">
                    <a:xfrm flipH="1">
                      <a:off x="1470" y="2567"/>
                      <a:ext cx="27" cy="12"/>
                    </a:xfrm>
                    <a:prstGeom prst="line">
                      <a:avLst/>
                    </a:prstGeom>
                    <a:noFill/>
                    <a:ln w="9360">
                      <a:solidFill>
                        <a:srgbClr val="000000"/>
                      </a:solidFill>
                      <a:miter lim="800000"/>
                      <a:headEnd/>
                      <a:tailEnd/>
                    </a:ln>
                  </p:spPr>
                  <p:txBody>
                    <a:bodyPr/>
                    <a:lstStyle/>
                    <a:p>
                      <a:endParaRPr lang="en-GB"/>
                    </a:p>
                  </p:txBody>
                </p:sp>
              </p:grpSp>
              <p:grpSp>
                <p:nvGrpSpPr>
                  <p:cNvPr id="59839" name="Group 596"/>
                  <p:cNvGrpSpPr>
                    <a:grpSpLocks/>
                  </p:cNvGrpSpPr>
                  <p:nvPr/>
                </p:nvGrpSpPr>
                <p:grpSpPr bwMode="auto">
                  <a:xfrm>
                    <a:off x="1471" y="2581"/>
                    <a:ext cx="25" cy="24"/>
                    <a:chOff x="1471" y="2581"/>
                    <a:chExt cx="25" cy="24"/>
                  </a:xfrm>
                </p:grpSpPr>
                <p:sp>
                  <p:nvSpPr>
                    <p:cNvPr id="59785" name="Line 597"/>
                    <p:cNvSpPr>
                      <a:spLocks noChangeShapeType="1"/>
                    </p:cNvSpPr>
                    <p:nvPr/>
                  </p:nvSpPr>
                  <p:spPr bwMode="auto">
                    <a:xfrm>
                      <a:off x="1477" y="2581"/>
                      <a:ext cx="15" cy="9"/>
                    </a:xfrm>
                    <a:prstGeom prst="line">
                      <a:avLst/>
                    </a:prstGeom>
                    <a:noFill/>
                    <a:ln w="9360">
                      <a:solidFill>
                        <a:srgbClr val="000000"/>
                      </a:solidFill>
                      <a:miter lim="800000"/>
                      <a:headEnd/>
                      <a:tailEnd/>
                    </a:ln>
                  </p:spPr>
                  <p:txBody>
                    <a:bodyPr/>
                    <a:lstStyle/>
                    <a:p>
                      <a:endParaRPr lang="en-GB"/>
                    </a:p>
                  </p:txBody>
                </p:sp>
                <p:sp>
                  <p:nvSpPr>
                    <p:cNvPr id="59786" name="Line 598"/>
                    <p:cNvSpPr>
                      <a:spLocks noChangeShapeType="1"/>
                    </p:cNvSpPr>
                    <p:nvPr/>
                  </p:nvSpPr>
                  <p:spPr bwMode="auto">
                    <a:xfrm flipH="1">
                      <a:off x="1470" y="2593"/>
                      <a:ext cx="27" cy="12"/>
                    </a:xfrm>
                    <a:prstGeom prst="line">
                      <a:avLst/>
                    </a:prstGeom>
                    <a:noFill/>
                    <a:ln w="9360">
                      <a:solidFill>
                        <a:srgbClr val="000000"/>
                      </a:solidFill>
                      <a:miter lim="800000"/>
                      <a:headEnd/>
                      <a:tailEnd/>
                    </a:ln>
                  </p:spPr>
                  <p:txBody>
                    <a:bodyPr/>
                    <a:lstStyle/>
                    <a:p>
                      <a:endParaRPr lang="en-GB"/>
                    </a:p>
                  </p:txBody>
                </p:sp>
              </p:grpSp>
              <p:grpSp>
                <p:nvGrpSpPr>
                  <p:cNvPr id="59840" name="Group 599"/>
                  <p:cNvGrpSpPr>
                    <a:grpSpLocks/>
                  </p:cNvGrpSpPr>
                  <p:nvPr/>
                </p:nvGrpSpPr>
                <p:grpSpPr bwMode="auto">
                  <a:xfrm>
                    <a:off x="1471" y="2607"/>
                    <a:ext cx="25" cy="23"/>
                    <a:chOff x="1471" y="2607"/>
                    <a:chExt cx="25" cy="23"/>
                  </a:xfrm>
                </p:grpSpPr>
                <p:sp>
                  <p:nvSpPr>
                    <p:cNvPr id="59783" name="Line 600"/>
                    <p:cNvSpPr>
                      <a:spLocks noChangeShapeType="1"/>
                    </p:cNvSpPr>
                    <p:nvPr/>
                  </p:nvSpPr>
                  <p:spPr bwMode="auto">
                    <a:xfrm>
                      <a:off x="1477" y="2607"/>
                      <a:ext cx="15" cy="9"/>
                    </a:xfrm>
                    <a:prstGeom prst="line">
                      <a:avLst/>
                    </a:prstGeom>
                    <a:noFill/>
                    <a:ln w="9360">
                      <a:solidFill>
                        <a:srgbClr val="000000"/>
                      </a:solidFill>
                      <a:miter lim="800000"/>
                      <a:headEnd/>
                      <a:tailEnd/>
                    </a:ln>
                  </p:spPr>
                  <p:txBody>
                    <a:bodyPr/>
                    <a:lstStyle/>
                    <a:p>
                      <a:endParaRPr lang="en-GB"/>
                    </a:p>
                  </p:txBody>
                </p:sp>
                <p:sp>
                  <p:nvSpPr>
                    <p:cNvPr id="59784" name="Line 601"/>
                    <p:cNvSpPr>
                      <a:spLocks noChangeShapeType="1"/>
                    </p:cNvSpPr>
                    <p:nvPr/>
                  </p:nvSpPr>
                  <p:spPr bwMode="auto">
                    <a:xfrm flipH="1">
                      <a:off x="1470" y="2618"/>
                      <a:ext cx="27" cy="12"/>
                    </a:xfrm>
                    <a:prstGeom prst="line">
                      <a:avLst/>
                    </a:prstGeom>
                    <a:noFill/>
                    <a:ln w="9360">
                      <a:solidFill>
                        <a:srgbClr val="000000"/>
                      </a:solidFill>
                      <a:miter lim="800000"/>
                      <a:headEnd/>
                      <a:tailEnd/>
                    </a:ln>
                  </p:spPr>
                  <p:txBody>
                    <a:bodyPr/>
                    <a:lstStyle/>
                    <a:p>
                      <a:endParaRPr lang="en-GB"/>
                    </a:p>
                  </p:txBody>
                </p:sp>
              </p:grpSp>
              <p:grpSp>
                <p:nvGrpSpPr>
                  <p:cNvPr id="59841" name="Group 602"/>
                  <p:cNvGrpSpPr>
                    <a:grpSpLocks/>
                  </p:cNvGrpSpPr>
                  <p:nvPr/>
                </p:nvGrpSpPr>
                <p:grpSpPr bwMode="auto">
                  <a:xfrm>
                    <a:off x="1471" y="2632"/>
                    <a:ext cx="25" cy="23"/>
                    <a:chOff x="1471" y="2632"/>
                    <a:chExt cx="25" cy="23"/>
                  </a:xfrm>
                </p:grpSpPr>
                <p:sp>
                  <p:nvSpPr>
                    <p:cNvPr id="59781" name="Line 603"/>
                    <p:cNvSpPr>
                      <a:spLocks noChangeShapeType="1"/>
                    </p:cNvSpPr>
                    <p:nvPr/>
                  </p:nvSpPr>
                  <p:spPr bwMode="auto">
                    <a:xfrm>
                      <a:off x="1477" y="2632"/>
                      <a:ext cx="15" cy="9"/>
                    </a:xfrm>
                    <a:prstGeom prst="line">
                      <a:avLst/>
                    </a:prstGeom>
                    <a:noFill/>
                    <a:ln w="9360">
                      <a:solidFill>
                        <a:srgbClr val="000000"/>
                      </a:solidFill>
                      <a:miter lim="800000"/>
                      <a:headEnd/>
                      <a:tailEnd/>
                    </a:ln>
                  </p:spPr>
                  <p:txBody>
                    <a:bodyPr/>
                    <a:lstStyle/>
                    <a:p>
                      <a:endParaRPr lang="en-GB"/>
                    </a:p>
                  </p:txBody>
                </p:sp>
                <p:sp>
                  <p:nvSpPr>
                    <p:cNvPr id="59782" name="Line 604"/>
                    <p:cNvSpPr>
                      <a:spLocks noChangeShapeType="1"/>
                    </p:cNvSpPr>
                    <p:nvPr/>
                  </p:nvSpPr>
                  <p:spPr bwMode="auto">
                    <a:xfrm flipH="1">
                      <a:off x="1470" y="2643"/>
                      <a:ext cx="27" cy="12"/>
                    </a:xfrm>
                    <a:prstGeom prst="line">
                      <a:avLst/>
                    </a:prstGeom>
                    <a:noFill/>
                    <a:ln w="9360">
                      <a:solidFill>
                        <a:srgbClr val="000000"/>
                      </a:solidFill>
                      <a:miter lim="800000"/>
                      <a:headEnd/>
                      <a:tailEnd/>
                    </a:ln>
                  </p:spPr>
                  <p:txBody>
                    <a:bodyPr/>
                    <a:lstStyle/>
                    <a:p>
                      <a:endParaRPr lang="en-GB"/>
                    </a:p>
                  </p:txBody>
                </p:sp>
              </p:grpSp>
              <p:grpSp>
                <p:nvGrpSpPr>
                  <p:cNvPr id="59842" name="Group 605"/>
                  <p:cNvGrpSpPr>
                    <a:grpSpLocks/>
                  </p:cNvGrpSpPr>
                  <p:nvPr/>
                </p:nvGrpSpPr>
                <p:grpSpPr bwMode="auto">
                  <a:xfrm>
                    <a:off x="1471" y="2658"/>
                    <a:ext cx="25" cy="23"/>
                    <a:chOff x="1471" y="2658"/>
                    <a:chExt cx="25" cy="23"/>
                  </a:xfrm>
                </p:grpSpPr>
                <p:sp>
                  <p:nvSpPr>
                    <p:cNvPr id="59779" name="Line 606"/>
                    <p:cNvSpPr>
                      <a:spLocks noChangeShapeType="1"/>
                    </p:cNvSpPr>
                    <p:nvPr/>
                  </p:nvSpPr>
                  <p:spPr bwMode="auto">
                    <a:xfrm>
                      <a:off x="1477" y="2658"/>
                      <a:ext cx="15" cy="9"/>
                    </a:xfrm>
                    <a:prstGeom prst="line">
                      <a:avLst/>
                    </a:prstGeom>
                    <a:noFill/>
                    <a:ln w="9360">
                      <a:solidFill>
                        <a:srgbClr val="000000"/>
                      </a:solidFill>
                      <a:miter lim="800000"/>
                      <a:headEnd/>
                      <a:tailEnd/>
                    </a:ln>
                  </p:spPr>
                  <p:txBody>
                    <a:bodyPr/>
                    <a:lstStyle/>
                    <a:p>
                      <a:endParaRPr lang="en-GB"/>
                    </a:p>
                  </p:txBody>
                </p:sp>
                <p:sp>
                  <p:nvSpPr>
                    <p:cNvPr id="59780" name="Line 607"/>
                    <p:cNvSpPr>
                      <a:spLocks noChangeShapeType="1"/>
                    </p:cNvSpPr>
                    <p:nvPr/>
                  </p:nvSpPr>
                  <p:spPr bwMode="auto">
                    <a:xfrm flipH="1">
                      <a:off x="1470" y="2669"/>
                      <a:ext cx="27" cy="12"/>
                    </a:xfrm>
                    <a:prstGeom prst="line">
                      <a:avLst/>
                    </a:prstGeom>
                    <a:noFill/>
                    <a:ln w="9360">
                      <a:solidFill>
                        <a:srgbClr val="000000"/>
                      </a:solidFill>
                      <a:miter lim="800000"/>
                      <a:headEnd/>
                      <a:tailEnd/>
                    </a:ln>
                  </p:spPr>
                  <p:txBody>
                    <a:bodyPr/>
                    <a:lstStyle/>
                    <a:p>
                      <a:endParaRPr lang="en-GB"/>
                    </a:p>
                  </p:txBody>
                </p:sp>
              </p:grpSp>
              <p:grpSp>
                <p:nvGrpSpPr>
                  <p:cNvPr id="59860" name="Group 608"/>
                  <p:cNvGrpSpPr>
                    <a:grpSpLocks/>
                  </p:cNvGrpSpPr>
                  <p:nvPr/>
                </p:nvGrpSpPr>
                <p:grpSpPr bwMode="auto">
                  <a:xfrm>
                    <a:off x="1471" y="2683"/>
                    <a:ext cx="25" cy="23"/>
                    <a:chOff x="1471" y="2683"/>
                    <a:chExt cx="25" cy="23"/>
                  </a:xfrm>
                </p:grpSpPr>
                <p:sp>
                  <p:nvSpPr>
                    <p:cNvPr id="59777" name="Line 609"/>
                    <p:cNvSpPr>
                      <a:spLocks noChangeShapeType="1"/>
                    </p:cNvSpPr>
                    <p:nvPr/>
                  </p:nvSpPr>
                  <p:spPr bwMode="auto">
                    <a:xfrm>
                      <a:off x="1477" y="2683"/>
                      <a:ext cx="15" cy="9"/>
                    </a:xfrm>
                    <a:prstGeom prst="line">
                      <a:avLst/>
                    </a:prstGeom>
                    <a:noFill/>
                    <a:ln w="9360">
                      <a:solidFill>
                        <a:srgbClr val="000000"/>
                      </a:solidFill>
                      <a:miter lim="800000"/>
                      <a:headEnd/>
                      <a:tailEnd/>
                    </a:ln>
                  </p:spPr>
                  <p:txBody>
                    <a:bodyPr/>
                    <a:lstStyle/>
                    <a:p>
                      <a:endParaRPr lang="en-GB"/>
                    </a:p>
                  </p:txBody>
                </p:sp>
                <p:sp>
                  <p:nvSpPr>
                    <p:cNvPr id="59778" name="Line 610"/>
                    <p:cNvSpPr>
                      <a:spLocks noChangeShapeType="1"/>
                    </p:cNvSpPr>
                    <p:nvPr/>
                  </p:nvSpPr>
                  <p:spPr bwMode="auto">
                    <a:xfrm flipH="1">
                      <a:off x="1470" y="2694"/>
                      <a:ext cx="27" cy="12"/>
                    </a:xfrm>
                    <a:prstGeom prst="line">
                      <a:avLst/>
                    </a:prstGeom>
                    <a:noFill/>
                    <a:ln w="9360">
                      <a:solidFill>
                        <a:srgbClr val="000000"/>
                      </a:solidFill>
                      <a:miter lim="800000"/>
                      <a:headEnd/>
                      <a:tailEnd/>
                    </a:ln>
                  </p:spPr>
                  <p:txBody>
                    <a:bodyPr/>
                    <a:lstStyle/>
                    <a:p>
                      <a:endParaRPr lang="en-GB"/>
                    </a:p>
                  </p:txBody>
                </p:sp>
              </p:grpSp>
            </p:grpSp>
          </p:grpSp>
          <p:grpSp>
            <p:nvGrpSpPr>
              <p:cNvPr id="59861" name="Group 611"/>
              <p:cNvGrpSpPr>
                <a:grpSpLocks/>
              </p:cNvGrpSpPr>
              <p:nvPr/>
            </p:nvGrpSpPr>
            <p:grpSpPr bwMode="auto">
              <a:xfrm>
                <a:off x="1412" y="2718"/>
                <a:ext cx="100" cy="238"/>
                <a:chOff x="1412" y="2718"/>
                <a:chExt cx="100" cy="238"/>
              </a:xfrm>
            </p:grpSpPr>
            <p:sp>
              <p:nvSpPr>
                <p:cNvPr id="59718" name="Oval 612"/>
                <p:cNvSpPr>
                  <a:spLocks noChangeArrowheads="1"/>
                </p:cNvSpPr>
                <p:nvPr/>
              </p:nvSpPr>
              <p:spPr bwMode="auto">
                <a:xfrm rot="10800000">
                  <a:off x="1459" y="2922"/>
                  <a:ext cx="54" cy="36"/>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9719" name="Line 613"/>
                <p:cNvSpPr>
                  <a:spLocks noChangeShapeType="1"/>
                </p:cNvSpPr>
                <p:nvPr/>
              </p:nvSpPr>
              <p:spPr bwMode="auto">
                <a:xfrm flipV="1">
                  <a:off x="1484" y="2882"/>
                  <a:ext cx="0" cy="30"/>
                </a:xfrm>
                <a:prstGeom prst="line">
                  <a:avLst/>
                </a:prstGeom>
                <a:noFill/>
                <a:ln w="9360">
                  <a:solidFill>
                    <a:srgbClr val="000000"/>
                  </a:solidFill>
                  <a:miter lim="800000"/>
                  <a:headEnd/>
                  <a:tailEnd/>
                </a:ln>
              </p:spPr>
              <p:txBody>
                <a:bodyPr/>
                <a:lstStyle/>
                <a:p>
                  <a:endParaRPr lang="en-GB"/>
                </a:p>
              </p:txBody>
            </p:sp>
            <p:sp>
              <p:nvSpPr>
                <p:cNvPr id="59720" name="Line 614"/>
                <p:cNvSpPr>
                  <a:spLocks noChangeShapeType="1"/>
                </p:cNvSpPr>
                <p:nvPr/>
              </p:nvSpPr>
              <p:spPr bwMode="auto">
                <a:xfrm flipH="1">
                  <a:off x="1418" y="2890"/>
                  <a:ext cx="70" cy="0"/>
                </a:xfrm>
                <a:prstGeom prst="line">
                  <a:avLst/>
                </a:prstGeom>
                <a:noFill/>
                <a:ln w="9360">
                  <a:solidFill>
                    <a:srgbClr val="000000"/>
                  </a:solidFill>
                  <a:miter lim="800000"/>
                  <a:headEnd/>
                  <a:tailEnd/>
                </a:ln>
              </p:spPr>
              <p:txBody>
                <a:bodyPr/>
                <a:lstStyle/>
                <a:p>
                  <a:endParaRPr lang="en-GB"/>
                </a:p>
              </p:txBody>
            </p:sp>
            <p:sp>
              <p:nvSpPr>
                <p:cNvPr id="59721" name="Line 615"/>
                <p:cNvSpPr>
                  <a:spLocks noChangeShapeType="1"/>
                </p:cNvSpPr>
                <p:nvPr/>
              </p:nvSpPr>
              <p:spPr bwMode="auto">
                <a:xfrm flipV="1">
                  <a:off x="1424" y="2875"/>
                  <a:ext cx="0" cy="18"/>
                </a:xfrm>
                <a:prstGeom prst="line">
                  <a:avLst/>
                </a:prstGeom>
                <a:noFill/>
                <a:ln w="9360">
                  <a:solidFill>
                    <a:srgbClr val="000000"/>
                  </a:solidFill>
                  <a:miter lim="800000"/>
                  <a:headEnd/>
                  <a:tailEnd/>
                </a:ln>
              </p:spPr>
              <p:txBody>
                <a:bodyPr/>
                <a:lstStyle/>
                <a:p>
                  <a:endParaRPr lang="en-GB"/>
                </a:p>
              </p:txBody>
            </p:sp>
            <p:sp>
              <p:nvSpPr>
                <p:cNvPr id="59722" name="Line 616"/>
                <p:cNvSpPr>
                  <a:spLocks noChangeShapeType="1"/>
                </p:cNvSpPr>
                <p:nvPr/>
              </p:nvSpPr>
              <p:spPr bwMode="auto">
                <a:xfrm flipV="1">
                  <a:off x="1454" y="2875"/>
                  <a:ext cx="0" cy="18"/>
                </a:xfrm>
                <a:prstGeom prst="line">
                  <a:avLst/>
                </a:prstGeom>
                <a:noFill/>
                <a:ln w="9360">
                  <a:solidFill>
                    <a:srgbClr val="000000"/>
                  </a:solidFill>
                  <a:miter lim="800000"/>
                  <a:headEnd/>
                  <a:tailEnd/>
                </a:ln>
              </p:spPr>
              <p:txBody>
                <a:bodyPr/>
                <a:lstStyle/>
                <a:p>
                  <a:endParaRPr lang="en-GB"/>
                </a:p>
              </p:txBody>
            </p:sp>
            <p:grpSp>
              <p:nvGrpSpPr>
                <p:cNvPr id="59863" name="Group 617"/>
                <p:cNvGrpSpPr>
                  <a:grpSpLocks/>
                </p:cNvGrpSpPr>
                <p:nvPr/>
              </p:nvGrpSpPr>
              <p:grpSpPr bwMode="auto">
                <a:xfrm>
                  <a:off x="1442" y="2718"/>
                  <a:ext cx="25" cy="164"/>
                  <a:chOff x="1442" y="2718"/>
                  <a:chExt cx="25" cy="164"/>
                </a:xfrm>
              </p:grpSpPr>
              <p:sp>
                <p:nvSpPr>
                  <p:cNvPr id="59744" name="Line 618"/>
                  <p:cNvSpPr>
                    <a:spLocks noChangeShapeType="1"/>
                  </p:cNvSpPr>
                  <p:nvPr/>
                </p:nvSpPr>
                <p:spPr bwMode="auto">
                  <a:xfrm flipV="1">
                    <a:off x="1454" y="2865"/>
                    <a:ext cx="9" cy="18"/>
                  </a:xfrm>
                  <a:prstGeom prst="line">
                    <a:avLst/>
                  </a:prstGeom>
                  <a:noFill/>
                  <a:ln w="9360">
                    <a:solidFill>
                      <a:srgbClr val="000000"/>
                    </a:solidFill>
                    <a:miter lim="800000"/>
                    <a:headEnd/>
                    <a:tailEnd/>
                  </a:ln>
                </p:spPr>
                <p:txBody>
                  <a:bodyPr/>
                  <a:lstStyle/>
                  <a:p>
                    <a:endParaRPr lang="en-GB"/>
                  </a:p>
                </p:txBody>
              </p:sp>
              <p:grpSp>
                <p:nvGrpSpPr>
                  <p:cNvPr id="59864" name="Group 619"/>
                  <p:cNvGrpSpPr>
                    <a:grpSpLocks/>
                  </p:cNvGrpSpPr>
                  <p:nvPr/>
                </p:nvGrpSpPr>
                <p:grpSpPr bwMode="auto">
                  <a:xfrm>
                    <a:off x="1442" y="2843"/>
                    <a:ext cx="25" cy="30"/>
                    <a:chOff x="1442" y="2843"/>
                    <a:chExt cx="25" cy="30"/>
                  </a:xfrm>
                </p:grpSpPr>
                <p:sp>
                  <p:nvSpPr>
                    <p:cNvPr id="59761" name="Line 620"/>
                    <p:cNvSpPr>
                      <a:spLocks noChangeShapeType="1"/>
                    </p:cNvSpPr>
                    <p:nvPr/>
                  </p:nvSpPr>
                  <p:spPr bwMode="auto">
                    <a:xfrm flipH="1" flipV="1">
                      <a:off x="1441" y="2855"/>
                      <a:ext cx="27" cy="19"/>
                    </a:xfrm>
                    <a:prstGeom prst="line">
                      <a:avLst/>
                    </a:prstGeom>
                    <a:noFill/>
                    <a:ln w="9360">
                      <a:solidFill>
                        <a:srgbClr val="000000"/>
                      </a:solidFill>
                      <a:miter lim="800000"/>
                      <a:headEnd/>
                      <a:tailEnd/>
                    </a:ln>
                  </p:spPr>
                  <p:txBody>
                    <a:bodyPr/>
                    <a:lstStyle/>
                    <a:p>
                      <a:endParaRPr lang="en-GB"/>
                    </a:p>
                  </p:txBody>
                </p:sp>
                <p:sp>
                  <p:nvSpPr>
                    <p:cNvPr id="59762" name="Line 621"/>
                    <p:cNvSpPr>
                      <a:spLocks noChangeShapeType="1"/>
                    </p:cNvSpPr>
                    <p:nvPr/>
                  </p:nvSpPr>
                  <p:spPr bwMode="auto">
                    <a:xfrm flipV="1">
                      <a:off x="1447" y="2843"/>
                      <a:ext cx="15" cy="22"/>
                    </a:xfrm>
                    <a:prstGeom prst="line">
                      <a:avLst/>
                    </a:prstGeom>
                    <a:noFill/>
                    <a:ln w="9360">
                      <a:solidFill>
                        <a:srgbClr val="000000"/>
                      </a:solidFill>
                      <a:miter lim="800000"/>
                      <a:headEnd/>
                      <a:tailEnd/>
                    </a:ln>
                  </p:spPr>
                  <p:txBody>
                    <a:bodyPr/>
                    <a:lstStyle/>
                    <a:p>
                      <a:endParaRPr lang="en-GB"/>
                    </a:p>
                  </p:txBody>
                </p:sp>
              </p:grpSp>
              <p:grpSp>
                <p:nvGrpSpPr>
                  <p:cNvPr id="59865" name="Group 622"/>
                  <p:cNvGrpSpPr>
                    <a:grpSpLocks/>
                  </p:cNvGrpSpPr>
                  <p:nvPr/>
                </p:nvGrpSpPr>
                <p:grpSpPr bwMode="auto">
                  <a:xfrm>
                    <a:off x="1442" y="2817"/>
                    <a:ext cx="25" cy="31"/>
                    <a:chOff x="1442" y="2817"/>
                    <a:chExt cx="25" cy="31"/>
                  </a:xfrm>
                </p:grpSpPr>
                <p:sp>
                  <p:nvSpPr>
                    <p:cNvPr id="59759" name="Line 623"/>
                    <p:cNvSpPr>
                      <a:spLocks noChangeShapeType="1"/>
                    </p:cNvSpPr>
                    <p:nvPr/>
                  </p:nvSpPr>
                  <p:spPr bwMode="auto">
                    <a:xfrm flipH="1" flipV="1">
                      <a:off x="1441" y="2829"/>
                      <a:ext cx="27" cy="20"/>
                    </a:xfrm>
                    <a:prstGeom prst="line">
                      <a:avLst/>
                    </a:prstGeom>
                    <a:noFill/>
                    <a:ln w="9360">
                      <a:solidFill>
                        <a:srgbClr val="000000"/>
                      </a:solidFill>
                      <a:miter lim="800000"/>
                      <a:headEnd/>
                      <a:tailEnd/>
                    </a:ln>
                  </p:spPr>
                  <p:txBody>
                    <a:bodyPr/>
                    <a:lstStyle/>
                    <a:p>
                      <a:endParaRPr lang="en-GB"/>
                    </a:p>
                  </p:txBody>
                </p:sp>
                <p:sp>
                  <p:nvSpPr>
                    <p:cNvPr id="59760" name="Line 624"/>
                    <p:cNvSpPr>
                      <a:spLocks noChangeShapeType="1"/>
                    </p:cNvSpPr>
                    <p:nvPr/>
                  </p:nvSpPr>
                  <p:spPr bwMode="auto">
                    <a:xfrm flipV="1">
                      <a:off x="1447" y="2816"/>
                      <a:ext cx="15" cy="22"/>
                    </a:xfrm>
                    <a:prstGeom prst="line">
                      <a:avLst/>
                    </a:prstGeom>
                    <a:noFill/>
                    <a:ln w="9360">
                      <a:solidFill>
                        <a:srgbClr val="000000"/>
                      </a:solidFill>
                      <a:miter lim="800000"/>
                      <a:headEnd/>
                      <a:tailEnd/>
                    </a:ln>
                  </p:spPr>
                  <p:txBody>
                    <a:bodyPr/>
                    <a:lstStyle/>
                    <a:p>
                      <a:endParaRPr lang="en-GB"/>
                    </a:p>
                  </p:txBody>
                </p:sp>
              </p:grpSp>
              <p:grpSp>
                <p:nvGrpSpPr>
                  <p:cNvPr id="59866" name="Group 625"/>
                  <p:cNvGrpSpPr>
                    <a:grpSpLocks/>
                  </p:cNvGrpSpPr>
                  <p:nvPr/>
                </p:nvGrpSpPr>
                <p:grpSpPr bwMode="auto">
                  <a:xfrm>
                    <a:off x="1442" y="2793"/>
                    <a:ext cx="25" cy="30"/>
                    <a:chOff x="1442" y="2793"/>
                    <a:chExt cx="25" cy="30"/>
                  </a:xfrm>
                </p:grpSpPr>
                <p:sp>
                  <p:nvSpPr>
                    <p:cNvPr id="59757" name="Line 626"/>
                    <p:cNvSpPr>
                      <a:spLocks noChangeShapeType="1"/>
                    </p:cNvSpPr>
                    <p:nvPr/>
                  </p:nvSpPr>
                  <p:spPr bwMode="auto">
                    <a:xfrm flipH="1" flipV="1">
                      <a:off x="1441" y="2805"/>
                      <a:ext cx="27" cy="19"/>
                    </a:xfrm>
                    <a:prstGeom prst="line">
                      <a:avLst/>
                    </a:prstGeom>
                    <a:noFill/>
                    <a:ln w="9360">
                      <a:solidFill>
                        <a:srgbClr val="000000"/>
                      </a:solidFill>
                      <a:miter lim="800000"/>
                      <a:headEnd/>
                      <a:tailEnd/>
                    </a:ln>
                  </p:spPr>
                  <p:txBody>
                    <a:bodyPr/>
                    <a:lstStyle/>
                    <a:p>
                      <a:endParaRPr lang="en-GB"/>
                    </a:p>
                  </p:txBody>
                </p:sp>
                <p:sp>
                  <p:nvSpPr>
                    <p:cNvPr id="59758" name="Line 627"/>
                    <p:cNvSpPr>
                      <a:spLocks noChangeShapeType="1"/>
                    </p:cNvSpPr>
                    <p:nvPr/>
                  </p:nvSpPr>
                  <p:spPr bwMode="auto">
                    <a:xfrm flipV="1">
                      <a:off x="1447" y="2792"/>
                      <a:ext cx="15" cy="22"/>
                    </a:xfrm>
                    <a:prstGeom prst="line">
                      <a:avLst/>
                    </a:prstGeom>
                    <a:noFill/>
                    <a:ln w="9360">
                      <a:solidFill>
                        <a:srgbClr val="000000"/>
                      </a:solidFill>
                      <a:miter lim="800000"/>
                      <a:headEnd/>
                      <a:tailEnd/>
                    </a:ln>
                  </p:spPr>
                  <p:txBody>
                    <a:bodyPr/>
                    <a:lstStyle/>
                    <a:p>
                      <a:endParaRPr lang="en-GB"/>
                    </a:p>
                  </p:txBody>
                </p:sp>
              </p:grpSp>
              <p:grpSp>
                <p:nvGrpSpPr>
                  <p:cNvPr id="59867" name="Group 628"/>
                  <p:cNvGrpSpPr>
                    <a:grpSpLocks/>
                  </p:cNvGrpSpPr>
                  <p:nvPr/>
                </p:nvGrpSpPr>
                <p:grpSpPr bwMode="auto">
                  <a:xfrm>
                    <a:off x="1442" y="2767"/>
                    <a:ext cx="25" cy="31"/>
                    <a:chOff x="1442" y="2767"/>
                    <a:chExt cx="25" cy="31"/>
                  </a:xfrm>
                </p:grpSpPr>
                <p:sp>
                  <p:nvSpPr>
                    <p:cNvPr id="59755" name="Line 629"/>
                    <p:cNvSpPr>
                      <a:spLocks noChangeShapeType="1"/>
                    </p:cNvSpPr>
                    <p:nvPr/>
                  </p:nvSpPr>
                  <p:spPr bwMode="auto">
                    <a:xfrm flipH="1" flipV="1">
                      <a:off x="1441" y="2780"/>
                      <a:ext cx="27" cy="20"/>
                    </a:xfrm>
                    <a:prstGeom prst="line">
                      <a:avLst/>
                    </a:prstGeom>
                    <a:noFill/>
                    <a:ln w="9360">
                      <a:solidFill>
                        <a:srgbClr val="000000"/>
                      </a:solidFill>
                      <a:miter lim="800000"/>
                      <a:headEnd/>
                      <a:tailEnd/>
                    </a:ln>
                  </p:spPr>
                  <p:txBody>
                    <a:bodyPr/>
                    <a:lstStyle/>
                    <a:p>
                      <a:endParaRPr lang="en-GB"/>
                    </a:p>
                  </p:txBody>
                </p:sp>
                <p:sp>
                  <p:nvSpPr>
                    <p:cNvPr id="59756" name="Line 630"/>
                    <p:cNvSpPr>
                      <a:spLocks noChangeShapeType="1"/>
                    </p:cNvSpPr>
                    <p:nvPr/>
                  </p:nvSpPr>
                  <p:spPr bwMode="auto">
                    <a:xfrm flipV="1">
                      <a:off x="1447" y="2767"/>
                      <a:ext cx="15" cy="22"/>
                    </a:xfrm>
                    <a:prstGeom prst="line">
                      <a:avLst/>
                    </a:prstGeom>
                    <a:noFill/>
                    <a:ln w="9360">
                      <a:solidFill>
                        <a:srgbClr val="000000"/>
                      </a:solidFill>
                      <a:miter lim="800000"/>
                      <a:headEnd/>
                      <a:tailEnd/>
                    </a:ln>
                  </p:spPr>
                  <p:txBody>
                    <a:bodyPr/>
                    <a:lstStyle/>
                    <a:p>
                      <a:endParaRPr lang="en-GB"/>
                    </a:p>
                  </p:txBody>
                </p:sp>
              </p:grpSp>
              <p:grpSp>
                <p:nvGrpSpPr>
                  <p:cNvPr id="59868" name="Group 631"/>
                  <p:cNvGrpSpPr>
                    <a:grpSpLocks/>
                  </p:cNvGrpSpPr>
                  <p:nvPr/>
                </p:nvGrpSpPr>
                <p:grpSpPr bwMode="auto">
                  <a:xfrm>
                    <a:off x="1442" y="2743"/>
                    <a:ext cx="25" cy="30"/>
                    <a:chOff x="1442" y="2743"/>
                    <a:chExt cx="25" cy="30"/>
                  </a:xfrm>
                </p:grpSpPr>
                <p:sp>
                  <p:nvSpPr>
                    <p:cNvPr id="59753" name="Line 632"/>
                    <p:cNvSpPr>
                      <a:spLocks noChangeShapeType="1"/>
                    </p:cNvSpPr>
                    <p:nvPr/>
                  </p:nvSpPr>
                  <p:spPr bwMode="auto">
                    <a:xfrm flipH="1" flipV="1">
                      <a:off x="1441" y="2755"/>
                      <a:ext cx="27" cy="19"/>
                    </a:xfrm>
                    <a:prstGeom prst="line">
                      <a:avLst/>
                    </a:prstGeom>
                    <a:noFill/>
                    <a:ln w="9360">
                      <a:solidFill>
                        <a:srgbClr val="000000"/>
                      </a:solidFill>
                      <a:miter lim="800000"/>
                      <a:headEnd/>
                      <a:tailEnd/>
                    </a:ln>
                  </p:spPr>
                  <p:txBody>
                    <a:bodyPr/>
                    <a:lstStyle/>
                    <a:p>
                      <a:endParaRPr lang="en-GB"/>
                    </a:p>
                  </p:txBody>
                </p:sp>
                <p:sp>
                  <p:nvSpPr>
                    <p:cNvPr id="59754" name="Line 633"/>
                    <p:cNvSpPr>
                      <a:spLocks noChangeShapeType="1"/>
                    </p:cNvSpPr>
                    <p:nvPr/>
                  </p:nvSpPr>
                  <p:spPr bwMode="auto">
                    <a:xfrm flipV="1">
                      <a:off x="1447" y="2742"/>
                      <a:ext cx="15" cy="22"/>
                    </a:xfrm>
                    <a:prstGeom prst="line">
                      <a:avLst/>
                    </a:prstGeom>
                    <a:noFill/>
                    <a:ln w="9360">
                      <a:solidFill>
                        <a:srgbClr val="000000"/>
                      </a:solidFill>
                      <a:miter lim="800000"/>
                      <a:headEnd/>
                      <a:tailEnd/>
                    </a:ln>
                  </p:spPr>
                  <p:txBody>
                    <a:bodyPr/>
                    <a:lstStyle/>
                    <a:p>
                      <a:endParaRPr lang="en-GB"/>
                    </a:p>
                  </p:txBody>
                </p:sp>
              </p:grpSp>
              <p:grpSp>
                <p:nvGrpSpPr>
                  <p:cNvPr id="59882" name="Group 634"/>
                  <p:cNvGrpSpPr>
                    <a:grpSpLocks/>
                  </p:cNvGrpSpPr>
                  <p:nvPr/>
                </p:nvGrpSpPr>
                <p:grpSpPr bwMode="auto">
                  <a:xfrm>
                    <a:off x="1442" y="2718"/>
                    <a:ext cx="25" cy="30"/>
                    <a:chOff x="1442" y="2718"/>
                    <a:chExt cx="25" cy="30"/>
                  </a:xfrm>
                </p:grpSpPr>
                <p:sp>
                  <p:nvSpPr>
                    <p:cNvPr id="59751" name="Line 635"/>
                    <p:cNvSpPr>
                      <a:spLocks noChangeShapeType="1"/>
                    </p:cNvSpPr>
                    <p:nvPr/>
                  </p:nvSpPr>
                  <p:spPr bwMode="auto">
                    <a:xfrm flipH="1" flipV="1">
                      <a:off x="1441" y="2730"/>
                      <a:ext cx="27" cy="19"/>
                    </a:xfrm>
                    <a:prstGeom prst="line">
                      <a:avLst/>
                    </a:prstGeom>
                    <a:noFill/>
                    <a:ln w="9360">
                      <a:solidFill>
                        <a:srgbClr val="000000"/>
                      </a:solidFill>
                      <a:miter lim="800000"/>
                      <a:headEnd/>
                      <a:tailEnd/>
                    </a:ln>
                  </p:spPr>
                  <p:txBody>
                    <a:bodyPr/>
                    <a:lstStyle/>
                    <a:p>
                      <a:endParaRPr lang="en-GB"/>
                    </a:p>
                  </p:txBody>
                </p:sp>
                <p:sp>
                  <p:nvSpPr>
                    <p:cNvPr id="59752" name="Line 636"/>
                    <p:cNvSpPr>
                      <a:spLocks noChangeShapeType="1"/>
                    </p:cNvSpPr>
                    <p:nvPr/>
                  </p:nvSpPr>
                  <p:spPr bwMode="auto">
                    <a:xfrm flipV="1">
                      <a:off x="1447" y="2717"/>
                      <a:ext cx="15" cy="22"/>
                    </a:xfrm>
                    <a:prstGeom prst="line">
                      <a:avLst/>
                    </a:prstGeom>
                    <a:noFill/>
                    <a:ln w="9360">
                      <a:solidFill>
                        <a:srgbClr val="000000"/>
                      </a:solidFill>
                      <a:miter lim="800000"/>
                      <a:headEnd/>
                      <a:tailEnd/>
                    </a:ln>
                  </p:spPr>
                  <p:txBody>
                    <a:bodyPr/>
                    <a:lstStyle/>
                    <a:p>
                      <a:endParaRPr lang="en-GB"/>
                    </a:p>
                  </p:txBody>
                </p:sp>
              </p:grpSp>
            </p:grpSp>
            <p:grpSp>
              <p:nvGrpSpPr>
                <p:cNvPr id="59883" name="Group 637"/>
                <p:cNvGrpSpPr>
                  <a:grpSpLocks/>
                </p:cNvGrpSpPr>
                <p:nvPr/>
              </p:nvGrpSpPr>
              <p:grpSpPr bwMode="auto">
                <a:xfrm>
                  <a:off x="1412" y="2718"/>
                  <a:ext cx="25" cy="164"/>
                  <a:chOff x="1412" y="2718"/>
                  <a:chExt cx="25" cy="164"/>
                </a:xfrm>
              </p:grpSpPr>
              <p:sp>
                <p:nvSpPr>
                  <p:cNvPr id="59725" name="Line 638"/>
                  <p:cNvSpPr>
                    <a:spLocks noChangeShapeType="1"/>
                  </p:cNvSpPr>
                  <p:nvPr/>
                </p:nvSpPr>
                <p:spPr bwMode="auto">
                  <a:xfrm flipV="1">
                    <a:off x="1424" y="2865"/>
                    <a:ext cx="9" cy="18"/>
                  </a:xfrm>
                  <a:prstGeom prst="line">
                    <a:avLst/>
                  </a:prstGeom>
                  <a:noFill/>
                  <a:ln w="9360">
                    <a:solidFill>
                      <a:srgbClr val="000000"/>
                    </a:solidFill>
                    <a:miter lim="800000"/>
                    <a:headEnd/>
                    <a:tailEnd/>
                  </a:ln>
                </p:spPr>
                <p:txBody>
                  <a:bodyPr/>
                  <a:lstStyle/>
                  <a:p>
                    <a:endParaRPr lang="en-GB"/>
                  </a:p>
                </p:txBody>
              </p:sp>
              <p:grpSp>
                <p:nvGrpSpPr>
                  <p:cNvPr id="59884" name="Group 639"/>
                  <p:cNvGrpSpPr>
                    <a:grpSpLocks/>
                  </p:cNvGrpSpPr>
                  <p:nvPr/>
                </p:nvGrpSpPr>
                <p:grpSpPr bwMode="auto">
                  <a:xfrm>
                    <a:off x="1412" y="2843"/>
                    <a:ext cx="25" cy="30"/>
                    <a:chOff x="1412" y="2843"/>
                    <a:chExt cx="25" cy="30"/>
                  </a:xfrm>
                </p:grpSpPr>
                <p:sp>
                  <p:nvSpPr>
                    <p:cNvPr id="59742" name="Line 640"/>
                    <p:cNvSpPr>
                      <a:spLocks noChangeShapeType="1"/>
                    </p:cNvSpPr>
                    <p:nvPr/>
                  </p:nvSpPr>
                  <p:spPr bwMode="auto">
                    <a:xfrm flipH="1" flipV="1">
                      <a:off x="1411" y="2855"/>
                      <a:ext cx="27" cy="19"/>
                    </a:xfrm>
                    <a:prstGeom prst="line">
                      <a:avLst/>
                    </a:prstGeom>
                    <a:noFill/>
                    <a:ln w="9360">
                      <a:solidFill>
                        <a:srgbClr val="000000"/>
                      </a:solidFill>
                      <a:miter lim="800000"/>
                      <a:headEnd/>
                      <a:tailEnd/>
                    </a:ln>
                  </p:spPr>
                  <p:txBody>
                    <a:bodyPr/>
                    <a:lstStyle/>
                    <a:p>
                      <a:endParaRPr lang="en-GB"/>
                    </a:p>
                  </p:txBody>
                </p:sp>
                <p:sp>
                  <p:nvSpPr>
                    <p:cNvPr id="59743" name="Line 641"/>
                    <p:cNvSpPr>
                      <a:spLocks noChangeShapeType="1"/>
                    </p:cNvSpPr>
                    <p:nvPr/>
                  </p:nvSpPr>
                  <p:spPr bwMode="auto">
                    <a:xfrm flipV="1">
                      <a:off x="1417" y="2843"/>
                      <a:ext cx="16" cy="22"/>
                    </a:xfrm>
                    <a:prstGeom prst="line">
                      <a:avLst/>
                    </a:prstGeom>
                    <a:noFill/>
                    <a:ln w="9360">
                      <a:solidFill>
                        <a:srgbClr val="000000"/>
                      </a:solidFill>
                      <a:miter lim="800000"/>
                      <a:headEnd/>
                      <a:tailEnd/>
                    </a:ln>
                  </p:spPr>
                  <p:txBody>
                    <a:bodyPr/>
                    <a:lstStyle/>
                    <a:p>
                      <a:endParaRPr lang="en-GB"/>
                    </a:p>
                  </p:txBody>
                </p:sp>
              </p:grpSp>
              <p:grpSp>
                <p:nvGrpSpPr>
                  <p:cNvPr id="59885" name="Group 642"/>
                  <p:cNvGrpSpPr>
                    <a:grpSpLocks/>
                  </p:cNvGrpSpPr>
                  <p:nvPr/>
                </p:nvGrpSpPr>
                <p:grpSpPr bwMode="auto">
                  <a:xfrm>
                    <a:off x="1412" y="2817"/>
                    <a:ext cx="25" cy="31"/>
                    <a:chOff x="1412" y="2817"/>
                    <a:chExt cx="25" cy="31"/>
                  </a:xfrm>
                </p:grpSpPr>
                <p:sp>
                  <p:nvSpPr>
                    <p:cNvPr id="59740" name="Line 643"/>
                    <p:cNvSpPr>
                      <a:spLocks noChangeShapeType="1"/>
                    </p:cNvSpPr>
                    <p:nvPr/>
                  </p:nvSpPr>
                  <p:spPr bwMode="auto">
                    <a:xfrm flipH="1" flipV="1">
                      <a:off x="1411" y="2829"/>
                      <a:ext cx="27" cy="20"/>
                    </a:xfrm>
                    <a:prstGeom prst="line">
                      <a:avLst/>
                    </a:prstGeom>
                    <a:noFill/>
                    <a:ln w="9360">
                      <a:solidFill>
                        <a:srgbClr val="000000"/>
                      </a:solidFill>
                      <a:miter lim="800000"/>
                      <a:headEnd/>
                      <a:tailEnd/>
                    </a:ln>
                  </p:spPr>
                  <p:txBody>
                    <a:bodyPr/>
                    <a:lstStyle/>
                    <a:p>
                      <a:endParaRPr lang="en-GB"/>
                    </a:p>
                  </p:txBody>
                </p:sp>
                <p:sp>
                  <p:nvSpPr>
                    <p:cNvPr id="59741" name="Line 644"/>
                    <p:cNvSpPr>
                      <a:spLocks noChangeShapeType="1"/>
                    </p:cNvSpPr>
                    <p:nvPr/>
                  </p:nvSpPr>
                  <p:spPr bwMode="auto">
                    <a:xfrm flipV="1">
                      <a:off x="1417" y="2816"/>
                      <a:ext cx="16" cy="22"/>
                    </a:xfrm>
                    <a:prstGeom prst="line">
                      <a:avLst/>
                    </a:prstGeom>
                    <a:noFill/>
                    <a:ln w="9360">
                      <a:solidFill>
                        <a:srgbClr val="000000"/>
                      </a:solidFill>
                      <a:miter lim="800000"/>
                      <a:headEnd/>
                      <a:tailEnd/>
                    </a:ln>
                  </p:spPr>
                  <p:txBody>
                    <a:bodyPr/>
                    <a:lstStyle/>
                    <a:p>
                      <a:endParaRPr lang="en-GB"/>
                    </a:p>
                  </p:txBody>
                </p:sp>
              </p:grpSp>
              <p:grpSp>
                <p:nvGrpSpPr>
                  <p:cNvPr id="59886" name="Group 645"/>
                  <p:cNvGrpSpPr>
                    <a:grpSpLocks/>
                  </p:cNvGrpSpPr>
                  <p:nvPr/>
                </p:nvGrpSpPr>
                <p:grpSpPr bwMode="auto">
                  <a:xfrm>
                    <a:off x="1412" y="2793"/>
                    <a:ext cx="25" cy="30"/>
                    <a:chOff x="1412" y="2793"/>
                    <a:chExt cx="25" cy="30"/>
                  </a:xfrm>
                </p:grpSpPr>
                <p:sp>
                  <p:nvSpPr>
                    <p:cNvPr id="59738" name="Line 646"/>
                    <p:cNvSpPr>
                      <a:spLocks noChangeShapeType="1"/>
                    </p:cNvSpPr>
                    <p:nvPr/>
                  </p:nvSpPr>
                  <p:spPr bwMode="auto">
                    <a:xfrm flipH="1" flipV="1">
                      <a:off x="1411" y="2805"/>
                      <a:ext cx="27" cy="19"/>
                    </a:xfrm>
                    <a:prstGeom prst="line">
                      <a:avLst/>
                    </a:prstGeom>
                    <a:noFill/>
                    <a:ln w="9360">
                      <a:solidFill>
                        <a:srgbClr val="000000"/>
                      </a:solidFill>
                      <a:miter lim="800000"/>
                      <a:headEnd/>
                      <a:tailEnd/>
                    </a:ln>
                  </p:spPr>
                  <p:txBody>
                    <a:bodyPr/>
                    <a:lstStyle/>
                    <a:p>
                      <a:endParaRPr lang="en-GB"/>
                    </a:p>
                  </p:txBody>
                </p:sp>
                <p:sp>
                  <p:nvSpPr>
                    <p:cNvPr id="59739" name="Line 647"/>
                    <p:cNvSpPr>
                      <a:spLocks noChangeShapeType="1"/>
                    </p:cNvSpPr>
                    <p:nvPr/>
                  </p:nvSpPr>
                  <p:spPr bwMode="auto">
                    <a:xfrm flipV="1">
                      <a:off x="1417" y="2792"/>
                      <a:ext cx="16" cy="22"/>
                    </a:xfrm>
                    <a:prstGeom prst="line">
                      <a:avLst/>
                    </a:prstGeom>
                    <a:noFill/>
                    <a:ln w="9360">
                      <a:solidFill>
                        <a:srgbClr val="000000"/>
                      </a:solidFill>
                      <a:miter lim="800000"/>
                      <a:headEnd/>
                      <a:tailEnd/>
                    </a:ln>
                  </p:spPr>
                  <p:txBody>
                    <a:bodyPr/>
                    <a:lstStyle/>
                    <a:p>
                      <a:endParaRPr lang="en-GB"/>
                    </a:p>
                  </p:txBody>
                </p:sp>
              </p:grpSp>
              <p:grpSp>
                <p:nvGrpSpPr>
                  <p:cNvPr id="59887" name="Group 648"/>
                  <p:cNvGrpSpPr>
                    <a:grpSpLocks/>
                  </p:cNvGrpSpPr>
                  <p:nvPr/>
                </p:nvGrpSpPr>
                <p:grpSpPr bwMode="auto">
                  <a:xfrm>
                    <a:off x="1412" y="2767"/>
                    <a:ext cx="25" cy="31"/>
                    <a:chOff x="1412" y="2767"/>
                    <a:chExt cx="25" cy="31"/>
                  </a:xfrm>
                </p:grpSpPr>
                <p:sp>
                  <p:nvSpPr>
                    <p:cNvPr id="59736" name="Line 649"/>
                    <p:cNvSpPr>
                      <a:spLocks noChangeShapeType="1"/>
                    </p:cNvSpPr>
                    <p:nvPr/>
                  </p:nvSpPr>
                  <p:spPr bwMode="auto">
                    <a:xfrm flipH="1" flipV="1">
                      <a:off x="1411" y="2780"/>
                      <a:ext cx="27" cy="20"/>
                    </a:xfrm>
                    <a:prstGeom prst="line">
                      <a:avLst/>
                    </a:prstGeom>
                    <a:noFill/>
                    <a:ln w="9360">
                      <a:solidFill>
                        <a:srgbClr val="000000"/>
                      </a:solidFill>
                      <a:miter lim="800000"/>
                      <a:headEnd/>
                      <a:tailEnd/>
                    </a:ln>
                  </p:spPr>
                  <p:txBody>
                    <a:bodyPr/>
                    <a:lstStyle/>
                    <a:p>
                      <a:endParaRPr lang="en-GB"/>
                    </a:p>
                  </p:txBody>
                </p:sp>
                <p:sp>
                  <p:nvSpPr>
                    <p:cNvPr id="59737" name="Line 650"/>
                    <p:cNvSpPr>
                      <a:spLocks noChangeShapeType="1"/>
                    </p:cNvSpPr>
                    <p:nvPr/>
                  </p:nvSpPr>
                  <p:spPr bwMode="auto">
                    <a:xfrm flipV="1">
                      <a:off x="1417" y="2767"/>
                      <a:ext cx="16" cy="22"/>
                    </a:xfrm>
                    <a:prstGeom prst="line">
                      <a:avLst/>
                    </a:prstGeom>
                    <a:noFill/>
                    <a:ln w="9360">
                      <a:solidFill>
                        <a:srgbClr val="000000"/>
                      </a:solidFill>
                      <a:miter lim="800000"/>
                      <a:headEnd/>
                      <a:tailEnd/>
                    </a:ln>
                  </p:spPr>
                  <p:txBody>
                    <a:bodyPr/>
                    <a:lstStyle/>
                    <a:p>
                      <a:endParaRPr lang="en-GB"/>
                    </a:p>
                  </p:txBody>
                </p:sp>
              </p:grpSp>
              <p:grpSp>
                <p:nvGrpSpPr>
                  <p:cNvPr id="59900" name="Group 651"/>
                  <p:cNvGrpSpPr>
                    <a:grpSpLocks/>
                  </p:cNvGrpSpPr>
                  <p:nvPr/>
                </p:nvGrpSpPr>
                <p:grpSpPr bwMode="auto">
                  <a:xfrm>
                    <a:off x="1412" y="2743"/>
                    <a:ext cx="25" cy="30"/>
                    <a:chOff x="1412" y="2743"/>
                    <a:chExt cx="25" cy="30"/>
                  </a:xfrm>
                </p:grpSpPr>
                <p:sp>
                  <p:nvSpPr>
                    <p:cNvPr id="59734" name="Line 652"/>
                    <p:cNvSpPr>
                      <a:spLocks noChangeShapeType="1"/>
                    </p:cNvSpPr>
                    <p:nvPr/>
                  </p:nvSpPr>
                  <p:spPr bwMode="auto">
                    <a:xfrm flipH="1" flipV="1">
                      <a:off x="1411" y="2755"/>
                      <a:ext cx="27" cy="19"/>
                    </a:xfrm>
                    <a:prstGeom prst="line">
                      <a:avLst/>
                    </a:prstGeom>
                    <a:noFill/>
                    <a:ln w="9360">
                      <a:solidFill>
                        <a:srgbClr val="000000"/>
                      </a:solidFill>
                      <a:miter lim="800000"/>
                      <a:headEnd/>
                      <a:tailEnd/>
                    </a:ln>
                  </p:spPr>
                  <p:txBody>
                    <a:bodyPr/>
                    <a:lstStyle/>
                    <a:p>
                      <a:endParaRPr lang="en-GB"/>
                    </a:p>
                  </p:txBody>
                </p:sp>
                <p:sp>
                  <p:nvSpPr>
                    <p:cNvPr id="59735" name="Line 653"/>
                    <p:cNvSpPr>
                      <a:spLocks noChangeShapeType="1"/>
                    </p:cNvSpPr>
                    <p:nvPr/>
                  </p:nvSpPr>
                  <p:spPr bwMode="auto">
                    <a:xfrm flipV="1">
                      <a:off x="1417" y="2742"/>
                      <a:ext cx="16" cy="22"/>
                    </a:xfrm>
                    <a:prstGeom prst="line">
                      <a:avLst/>
                    </a:prstGeom>
                    <a:noFill/>
                    <a:ln w="9360">
                      <a:solidFill>
                        <a:srgbClr val="000000"/>
                      </a:solidFill>
                      <a:miter lim="800000"/>
                      <a:headEnd/>
                      <a:tailEnd/>
                    </a:ln>
                  </p:spPr>
                  <p:txBody>
                    <a:bodyPr/>
                    <a:lstStyle/>
                    <a:p>
                      <a:endParaRPr lang="en-GB"/>
                    </a:p>
                  </p:txBody>
                </p:sp>
              </p:grpSp>
              <p:grpSp>
                <p:nvGrpSpPr>
                  <p:cNvPr id="59901" name="Group 654"/>
                  <p:cNvGrpSpPr>
                    <a:grpSpLocks/>
                  </p:cNvGrpSpPr>
                  <p:nvPr/>
                </p:nvGrpSpPr>
                <p:grpSpPr bwMode="auto">
                  <a:xfrm>
                    <a:off x="1412" y="2718"/>
                    <a:ext cx="25" cy="30"/>
                    <a:chOff x="1412" y="2718"/>
                    <a:chExt cx="25" cy="30"/>
                  </a:xfrm>
                </p:grpSpPr>
                <p:sp>
                  <p:nvSpPr>
                    <p:cNvPr id="59732" name="Line 655"/>
                    <p:cNvSpPr>
                      <a:spLocks noChangeShapeType="1"/>
                    </p:cNvSpPr>
                    <p:nvPr/>
                  </p:nvSpPr>
                  <p:spPr bwMode="auto">
                    <a:xfrm flipH="1" flipV="1">
                      <a:off x="1411" y="2730"/>
                      <a:ext cx="27" cy="19"/>
                    </a:xfrm>
                    <a:prstGeom prst="line">
                      <a:avLst/>
                    </a:prstGeom>
                    <a:noFill/>
                    <a:ln w="9360">
                      <a:solidFill>
                        <a:srgbClr val="000000"/>
                      </a:solidFill>
                      <a:miter lim="800000"/>
                      <a:headEnd/>
                      <a:tailEnd/>
                    </a:ln>
                  </p:spPr>
                  <p:txBody>
                    <a:bodyPr/>
                    <a:lstStyle/>
                    <a:p>
                      <a:endParaRPr lang="en-GB"/>
                    </a:p>
                  </p:txBody>
                </p:sp>
                <p:sp>
                  <p:nvSpPr>
                    <p:cNvPr id="59733" name="Line 656"/>
                    <p:cNvSpPr>
                      <a:spLocks noChangeShapeType="1"/>
                    </p:cNvSpPr>
                    <p:nvPr/>
                  </p:nvSpPr>
                  <p:spPr bwMode="auto">
                    <a:xfrm flipV="1">
                      <a:off x="1417" y="2717"/>
                      <a:ext cx="16" cy="22"/>
                    </a:xfrm>
                    <a:prstGeom prst="line">
                      <a:avLst/>
                    </a:prstGeom>
                    <a:noFill/>
                    <a:ln w="9360">
                      <a:solidFill>
                        <a:srgbClr val="000000"/>
                      </a:solidFill>
                      <a:miter lim="800000"/>
                      <a:headEnd/>
                      <a:tailEnd/>
                    </a:ln>
                  </p:spPr>
                  <p:txBody>
                    <a:bodyPr/>
                    <a:lstStyle/>
                    <a:p>
                      <a:endParaRPr lang="en-GB"/>
                    </a:p>
                  </p:txBody>
                </p:sp>
              </p:grpSp>
            </p:grpSp>
          </p:grpSp>
        </p:grpSp>
        <p:grpSp>
          <p:nvGrpSpPr>
            <p:cNvPr id="59907" name="Group 657"/>
            <p:cNvGrpSpPr>
              <a:grpSpLocks/>
            </p:cNvGrpSpPr>
            <p:nvPr/>
          </p:nvGrpSpPr>
          <p:grpSpPr bwMode="auto">
            <a:xfrm>
              <a:off x="1280" y="2480"/>
              <a:ext cx="115" cy="476"/>
              <a:chOff x="1280" y="2480"/>
              <a:chExt cx="115" cy="476"/>
            </a:xfrm>
          </p:grpSpPr>
          <p:grpSp>
            <p:nvGrpSpPr>
              <p:cNvPr id="59908" name="Group 658"/>
              <p:cNvGrpSpPr>
                <a:grpSpLocks/>
              </p:cNvGrpSpPr>
              <p:nvPr/>
            </p:nvGrpSpPr>
            <p:grpSpPr bwMode="auto">
              <a:xfrm>
                <a:off x="1280" y="2480"/>
                <a:ext cx="99" cy="226"/>
                <a:chOff x="1280" y="2480"/>
                <a:chExt cx="99" cy="226"/>
              </a:xfrm>
            </p:grpSpPr>
            <p:sp>
              <p:nvSpPr>
                <p:cNvPr id="59671" name="Oval 659"/>
                <p:cNvSpPr>
                  <a:spLocks noChangeArrowheads="1"/>
                </p:cNvSpPr>
                <p:nvPr/>
              </p:nvSpPr>
              <p:spPr bwMode="auto">
                <a:xfrm>
                  <a:off x="1280" y="2480"/>
                  <a:ext cx="54" cy="3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9672" name="Line 660"/>
                <p:cNvSpPr>
                  <a:spLocks noChangeShapeType="1"/>
                </p:cNvSpPr>
                <p:nvPr/>
              </p:nvSpPr>
              <p:spPr bwMode="auto">
                <a:xfrm>
                  <a:off x="1310" y="2519"/>
                  <a:ext cx="0" cy="18"/>
                </a:xfrm>
                <a:prstGeom prst="line">
                  <a:avLst/>
                </a:prstGeom>
                <a:noFill/>
                <a:ln w="9360">
                  <a:solidFill>
                    <a:srgbClr val="000000"/>
                  </a:solidFill>
                  <a:miter lim="800000"/>
                  <a:headEnd/>
                  <a:tailEnd/>
                </a:ln>
              </p:spPr>
              <p:txBody>
                <a:bodyPr/>
                <a:lstStyle/>
                <a:p>
                  <a:endParaRPr lang="en-GB"/>
                </a:p>
              </p:txBody>
            </p:sp>
            <p:sp>
              <p:nvSpPr>
                <p:cNvPr id="59673" name="Line 661"/>
                <p:cNvSpPr>
                  <a:spLocks noChangeShapeType="1"/>
                </p:cNvSpPr>
                <p:nvPr/>
              </p:nvSpPr>
              <p:spPr bwMode="auto">
                <a:xfrm>
                  <a:off x="1310" y="2539"/>
                  <a:ext cx="58" cy="0"/>
                </a:xfrm>
                <a:prstGeom prst="line">
                  <a:avLst/>
                </a:prstGeom>
                <a:noFill/>
                <a:ln w="9360">
                  <a:solidFill>
                    <a:srgbClr val="000000"/>
                  </a:solidFill>
                  <a:miter lim="800000"/>
                  <a:headEnd/>
                  <a:tailEnd/>
                </a:ln>
              </p:spPr>
              <p:txBody>
                <a:bodyPr/>
                <a:lstStyle/>
                <a:p>
                  <a:endParaRPr lang="en-GB"/>
                </a:p>
              </p:txBody>
            </p:sp>
            <p:sp>
              <p:nvSpPr>
                <p:cNvPr id="59674" name="Line 662"/>
                <p:cNvSpPr>
                  <a:spLocks noChangeShapeType="1"/>
                </p:cNvSpPr>
                <p:nvPr/>
              </p:nvSpPr>
              <p:spPr bwMode="auto">
                <a:xfrm>
                  <a:off x="1370" y="2539"/>
                  <a:ext cx="0" cy="6"/>
                </a:xfrm>
                <a:prstGeom prst="line">
                  <a:avLst/>
                </a:prstGeom>
                <a:noFill/>
                <a:ln w="9360">
                  <a:solidFill>
                    <a:srgbClr val="000000"/>
                  </a:solidFill>
                  <a:miter lim="800000"/>
                  <a:headEnd/>
                  <a:tailEnd/>
                </a:ln>
              </p:spPr>
              <p:txBody>
                <a:bodyPr/>
                <a:lstStyle/>
                <a:p>
                  <a:endParaRPr lang="en-GB"/>
                </a:p>
              </p:txBody>
            </p:sp>
            <p:sp>
              <p:nvSpPr>
                <p:cNvPr id="59675" name="Line 663"/>
                <p:cNvSpPr>
                  <a:spLocks noChangeShapeType="1"/>
                </p:cNvSpPr>
                <p:nvPr/>
              </p:nvSpPr>
              <p:spPr bwMode="auto">
                <a:xfrm>
                  <a:off x="1340" y="2539"/>
                  <a:ext cx="0" cy="6"/>
                </a:xfrm>
                <a:prstGeom prst="line">
                  <a:avLst/>
                </a:prstGeom>
                <a:noFill/>
                <a:ln w="9360">
                  <a:solidFill>
                    <a:srgbClr val="000000"/>
                  </a:solidFill>
                  <a:miter lim="800000"/>
                  <a:headEnd/>
                  <a:tailEnd/>
                </a:ln>
              </p:spPr>
              <p:txBody>
                <a:bodyPr/>
                <a:lstStyle/>
                <a:p>
                  <a:endParaRPr lang="en-GB"/>
                </a:p>
              </p:txBody>
            </p:sp>
            <p:grpSp>
              <p:nvGrpSpPr>
                <p:cNvPr id="59910" name="Group 664"/>
                <p:cNvGrpSpPr>
                  <a:grpSpLocks/>
                </p:cNvGrpSpPr>
                <p:nvPr/>
              </p:nvGrpSpPr>
              <p:grpSpPr bwMode="auto">
                <a:xfrm>
                  <a:off x="1324" y="2548"/>
                  <a:ext cx="25" cy="158"/>
                  <a:chOff x="1324" y="2548"/>
                  <a:chExt cx="25" cy="158"/>
                </a:xfrm>
              </p:grpSpPr>
              <p:sp>
                <p:nvSpPr>
                  <p:cNvPr id="59697" name="Line 665"/>
                  <p:cNvSpPr>
                    <a:spLocks noChangeShapeType="1"/>
                  </p:cNvSpPr>
                  <p:nvPr/>
                </p:nvSpPr>
                <p:spPr bwMode="auto">
                  <a:xfrm flipH="1">
                    <a:off x="1323" y="2548"/>
                    <a:ext cx="21" cy="6"/>
                  </a:xfrm>
                  <a:prstGeom prst="line">
                    <a:avLst/>
                  </a:prstGeom>
                  <a:noFill/>
                  <a:ln w="9360">
                    <a:solidFill>
                      <a:srgbClr val="000000"/>
                    </a:solidFill>
                    <a:miter lim="800000"/>
                    <a:headEnd/>
                    <a:tailEnd/>
                  </a:ln>
                </p:spPr>
                <p:txBody>
                  <a:bodyPr/>
                  <a:lstStyle/>
                  <a:p>
                    <a:endParaRPr lang="en-GB"/>
                  </a:p>
                </p:txBody>
              </p:sp>
              <p:grpSp>
                <p:nvGrpSpPr>
                  <p:cNvPr id="59911" name="Group 666"/>
                  <p:cNvGrpSpPr>
                    <a:grpSpLocks/>
                  </p:cNvGrpSpPr>
                  <p:nvPr/>
                </p:nvGrpSpPr>
                <p:grpSpPr bwMode="auto">
                  <a:xfrm>
                    <a:off x="1324" y="2556"/>
                    <a:ext cx="25" cy="23"/>
                    <a:chOff x="1324" y="2556"/>
                    <a:chExt cx="25" cy="23"/>
                  </a:xfrm>
                </p:grpSpPr>
                <p:sp>
                  <p:nvSpPr>
                    <p:cNvPr id="59714" name="Line 667"/>
                    <p:cNvSpPr>
                      <a:spLocks noChangeShapeType="1"/>
                    </p:cNvSpPr>
                    <p:nvPr/>
                  </p:nvSpPr>
                  <p:spPr bwMode="auto">
                    <a:xfrm>
                      <a:off x="1330" y="2556"/>
                      <a:ext cx="16" cy="9"/>
                    </a:xfrm>
                    <a:prstGeom prst="line">
                      <a:avLst/>
                    </a:prstGeom>
                    <a:noFill/>
                    <a:ln w="9360">
                      <a:solidFill>
                        <a:srgbClr val="000000"/>
                      </a:solidFill>
                      <a:miter lim="800000"/>
                      <a:headEnd/>
                      <a:tailEnd/>
                    </a:ln>
                  </p:spPr>
                  <p:txBody>
                    <a:bodyPr/>
                    <a:lstStyle/>
                    <a:p>
                      <a:endParaRPr lang="en-GB"/>
                    </a:p>
                  </p:txBody>
                </p:sp>
                <p:sp>
                  <p:nvSpPr>
                    <p:cNvPr id="59715" name="Line 668"/>
                    <p:cNvSpPr>
                      <a:spLocks noChangeShapeType="1"/>
                    </p:cNvSpPr>
                    <p:nvPr/>
                  </p:nvSpPr>
                  <p:spPr bwMode="auto">
                    <a:xfrm flipH="1">
                      <a:off x="1323" y="2567"/>
                      <a:ext cx="27" cy="12"/>
                    </a:xfrm>
                    <a:prstGeom prst="line">
                      <a:avLst/>
                    </a:prstGeom>
                    <a:noFill/>
                    <a:ln w="9360">
                      <a:solidFill>
                        <a:srgbClr val="000000"/>
                      </a:solidFill>
                      <a:miter lim="800000"/>
                      <a:headEnd/>
                      <a:tailEnd/>
                    </a:ln>
                  </p:spPr>
                  <p:txBody>
                    <a:bodyPr/>
                    <a:lstStyle/>
                    <a:p>
                      <a:endParaRPr lang="en-GB"/>
                    </a:p>
                  </p:txBody>
                </p:sp>
              </p:grpSp>
              <p:grpSp>
                <p:nvGrpSpPr>
                  <p:cNvPr id="59912" name="Group 669"/>
                  <p:cNvGrpSpPr>
                    <a:grpSpLocks/>
                  </p:cNvGrpSpPr>
                  <p:nvPr/>
                </p:nvGrpSpPr>
                <p:grpSpPr bwMode="auto">
                  <a:xfrm>
                    <a:off x="1324" y="2581"/>
                    <a:ext cx="25" cy="24"/>
                    <a:chOff x="1324" y="2581"/>
                    <a:chExt cx="25" cy="24"/>
                  </a:xfrm>
                </p:grpSpPr>
                <p:sp>
                  <p:nvSpPr>
                    <p:cNvPr id="59712" name="Line 670"/>
                    <p:cNvSpPr>
                      <a:spLocks noChangeShapeType="1"/>
                    </p:cNvSpPr>
                    <p:nvPr/>
                  </p:nvSpPr>
                  <p:spPr bwMode="auto">
                    <a:xfrm>
                      <a:off x="1330" y="2581"/>
                      <a:ext cx="16" cy="9"/>
                    </a:xfrm>
                    <a:prstGeom prst="line">
                      <a:avLst/>
                    </a:prstGeom>
                    <a:noFill/>
                    <a:ln w="9360">
                      <a:solidFill>
                        <a:srgbClr val="000000"/>
                      </a:solidFill>
                      <a:miter lim="800000"/>
                      <a:headEnd/>
                      <a:tailEnd/>
                    </a:ln>
                  </p:spPr>
                  <p:txBody>
                    <a:bodyPr/>
                    <a:lstStyle/>
                    <a:p>
                      <a:endParaRPr lang="en-GB"/>
                    </a:p>
                  </p:txBody>
                </p:sp>
                <p:sp>
                  <p:nvSpPr>
                    <p:cNvPr id="59713" name="Line 671"/>
                    <p:cNvSpPr>
                      <a:spLocks noChangeShapeType="1"/>
                    </p:cNvSpPr>
                    <p:nvPr/>
                  </p:nvSpPr>
                  <p:spPr bwMode="auto">
                    <a:xfrm flipH="1">
                      <a:off x="1323" y="2593"/>
                      <a:ext cx="27" cy="12"/>
                    </a:xfrm>
                    <a:prstGeom prst="line">
                      <a:avLst/>
                    </a:prstGeom>
                    <a:noFill/>
                    <a:ln w="9360">
                      <a:solidFill>
                        <a:srgbClr val="000000"/>
                      </a:solidFill>
                      <a:miter lim="800000"/>
                      <a:headEnd/>
                      <a:tailEnd/>
                    </a:ln>
                  </p:spPr>
                  <p:txBody>
                    <a:bodyPr/>
                    <a:lstStyle/>
                    <a:p>
                      <a:endParaRPr lang="en-GB"/>
                    </a:p>
                  </p:txBody>
                </p:sp>
              </p:grpSp>
              <p:grpSp>
                <p:nvGrpSpPr>
                  <p:cNvPr id="59913" name="Group 672"/>
                  <p:cNvGrpSpPr>
                    <a:grpSpLocks/>
                  </p:cNvGrpSpPr>
                  <p:nvPr/>
                </p:nvGrpSpPr>
                <p:grpSpPr bwMode="auto">
                  <a:xfrm>
                    <a:off x="1324" y="2607"/>
                    <a:ext cx="25" cy="23"/>
                    <a:chOff x="1324" y="2607"/>
                    <a:chExt cx="25" cy="23"/>
                  </a:xfrm>
                </p:grpSpPr>
                <p:sp>
                  <p:nvSpPr>
                    <p:cNvPr id="59710" name="Line 673"/>
                    <p:cNvSpPr>
                      <a:spLocks noChangeShapeType="1"/>
                    </p:cNvSpPr>
                    <p:nvPr/>
                  </p:nvSpPr>
                  <p:spPr bwMode="auto">
                    <a:xfrm>
                      <a:off x="1330" y="2607"/>
                      <a:ext cx="16" cy="9"/>
                    </a:xfrm>
                    <a:prstGeom prst="line">
                      <a:avLst/>
                    </a:prstGeom>
                    <a:noFill/>
                    <a:ln w="9360">
                      <a:solidFill>
                        <a:srgbClr val="000000"/>
                      </a:solidFill>
                      <a:miter lim="800000"/>
                      <a:headEnd/>
                      <a:tailEnd/>
                    </a:ln>
                  </p:spPr>
                  <p:txBody>
                    <a:bodyPr/>
                    <a:lstStyle/>
                    <a:p>
                      <a:endParaRPr lang="en-GB"/>
                    </a:p>
                  </p:txBody>
                </p:sp>
                <p:sp>
                  <p:nvSpPr>
                    <p:cNvPr id="59711" name="Line 674"/>
                    <p:cNvSpPr>
                      <a:spLocks noChangeShapeType="1"/>
                    </p:cNvSpPr>
                    <p:nvPr/>
                  </p:nvSpPr>
                  <p:spPr bwMode="auto">
                    <a:xfrm flipH="1">
                      <a:off x="1323" y="2618"/>
                      <a:ext cx="27" cy="12"/>
                    </a:xfrm>
                    <a:prstGeom prst="line">
                      <a:avLst/>
                    </a:prstGeom>
                    <a:noFill/>
                    <a:ln w="9360">
                      <a:solidFill>
                        <a:srgbClr val="000000"/>
                      </a:solidFill>
                      <a:miter lim="800000"/>
                      <a:headEnd/>
                      <a:tailEnd/>
                    </a:ln>
                  </p:spPr>
                  <p:txBody>
                    <a:bodyPr/>
                    <a:lstStyle/>
                    <a:p>
                      <a:endParaRPr lang="en-GB"/>
                    </a:p>
                  </p:txBody>
                </p:sp>
              </p:grpSp>
              <p:grpSp>
                <p:nvGrpSpPr>
                  <p:cNvPr id="59914" name="Group 675"/>
                  <p:cNvGrpSpPr>
                    <a:grpSpLocks/>
                  </p:cNvGrpSpPr>
                  <p:nvPr/>
                </p:nvGrpSpPr>
                <p:grpSpPr bwMode="auto">
                  <a:xfrm>
                    <a:off x="1324" y="2632"/>
                    <a:ext cx="25" cy="23"/>
                    <a:chOff x="1324" y="2632"/>
                    <a:chExt cx="25" cy="23"/>
                  </a:xfrm>
                </p:grpSpPr>
                <p:sp>
                  <p:nvSpPr>
                    <p:cNvPr id="59708" name="Line 676"/>
                    <p:cNvSpPr>
                      <a:spLocks noChangeShapeType="1"/>
                    </p:cNvSpPr>
                    <p:nvPr/>
                  </p:nvSpPr>
                  <p:spPr bwMode="auto">
                    <a:xfrm>
                      <a:off x="1330" y="2632"/>
                      <a:ext cx="16" cy="9"/>
                    </a:xfrm>
                    <a:prstGeom prst="line">
                      <a:avLst/>
                    </a:prstGeom>
                    <a:noFill/>
                    <a:ln w="9360">
                      <a:solidFill>
                        <a:srgbClr val="000000"/>
                      </a:solidFill>
                      <a:miter lim="800000"/>
                      <a:headEnd/>
                      <a:tailEnd/>
                    </a:ln>
                  </p:spPr>
                  <p:txBody>
                    <a:bodyPr/>
                    <a:lstStyle/>
                    <a:p>
                      <a:endParaRPr lang="en-GB"/>
                    </a:p>
                  </p:txBody>
                </p:sp>
                <p:sp>
                  <p:nvSpPr>
                    <p:cNvPr id="59709" name="Line 677"/>
                    <p:cNvSpPr>
                      <a:spLocks noChangeShapeType="1"/>
                    </p:cNvSpPr>
                    <p:nvPr/>
                  </p:nvSpPr>
                  <p:spPr bwMode="auto">
                    <a:xfrm flipH="1">
                      <a:off x="1323" y="2643"/>
                      <a:ext cx="27" cy="12"/>
                    </a:xfrm>
                    <a:prstGeom prst="line">
                      <a:avLst/>
                    </a:prstGeom>
                    <a:noFill/>
                    <a:ln w="9360">
                      <a:solidFill>
                        <a:srgbClr val="000000"/>
                      </a:solidFill>
                      <a:miter lim="800000"/>
                      <a:headEnd/>
                      <a:tailEnd/>
                    </a:ln>
                  </p:spPr>
                  <p:txBody>
                    <a:bodyPr/>
                    <a:lstStyle/>
                    <a:p>
                      <a:endParaRPr lang="en-GB"/>
                    </a:p>
                  </p:txBody>
                </p:sp>
              </p:grpSp>
              <p:grpSp>
                <p:nvGrpSpPr>
                  <p:cNvPr id="59915" name="Group 678"/>
                  <p:cNvGrpSpPr>
                    <a:grpSpLocks/>
                  </p:cNvGrpSpPr>
                  <p:nvPr/>
                </p:nvGrpSpPr>
                <p:grpSpPr bwMode="auto">
                  <a:xfrm>
                    <a:off x="1324" y="2658"/>
                    <a:ext cx="25" cy="23"/>
                    <a:chOff x="1324" y="2658"/>
                    <a:chExt cx="25" cy="23"/>
                  </a:xfrm>
                </p:grpSpPr>
                <p:sp>
                  <p:nvSpPr>
                    <p:cNvPr id="59706" name="Line 679"/>
                    <p:cNvSpPr>
                      <a:spLocks noChangeShapeType="1"/>
                    </p:cNvSpPr>
                    <p:nvPr/>
                  </p:nvSpPr>
                  <p:spPr bwMode="auto">
                    <a:xfrm>
                      <a:off x="1330" y="2658"/>
                      <a:ext cx="16" cy="9"/>
                    </a:xfrm>
                    <a:prstGeom prst="line">
                      <a:avLst/>
                    </a:prstGeom>
                    <a:noFill/>
                    <a:ln w="9360">
                      <a:solidFill>
                        <a:srgbClr val="000000"/>
                      </a:solidFill>
                      <a:miter lim="800000"/>
                      <a:headEnd/>
                      <a:tailEnd/>
                    </a:ln>
                  </p:spPr>
                  <p:txBody>
                    <a:bodyPr/>
                    <a:lstStyle/>
                    <a:p>
                      <a:endParaRPr lang="en-GB"/>
                    </a:p>
                  </p:txBody>
                </p:sp>
                <p:sp>
                  <p:nvSpPr>
                    <p:cNvPr id="59707" name="Line 680"/>
                    <p:cNvSpPr>
                      <a:spLocks noChangeShapeType="1"/>
                    </p:cNvSpPr>
                    <p:nvPr/>
                  </p:nvSpPr>
                  <p:spPr bwMode="auto">
                    <a:xfrm flipH="1">
                      <a:off x="1323" y="2669"/>
                      <a:ext cx="27" cy="12"/>
                    </a:xfrm>
                    <a:prstGeom prst="line">
                      <a:avLst/>
                    </a:prstGeom>
                    <a:noFill/>
                    <a:ln w="9360">
                      <a:solidFill>
                        <a:srgbClr val="000000"/>
                      </a:solidFill>
                      <a:miter lim="800000"/>
                      <a:headEnd/>
                      <a:tailEnd/>
                    </a:ln>
                  </p:spPr>
                  <p:txBody>
                    <a:bodyPr/>
                    <a:lstStyle/>
                    <a:p>
                      <a:endParaRPr lang="en-GB"/>
                    </a:p>
                  </p:txBody>
                </p:sp>
              </p:grpSp>
              <p:grpSp>
                <p:nvGrpSpPr>
                  <p:cNvPr id="59929" name="Group 681"/>
                  <p:cNvGrpSpPr>
                    <a:grpSpLocks/>
                  </p:cNvGrpSpPr>
                  <p:nvPr/>
                </p:nvGrpSpPr>
                <p:grpSpPr bwMode="auto">
                  <a:xfrm>
                    <a:off x="1324" y="2683"/>
                    <a:ext cx="25" cy="23"/>
                    <a:chOff x="1324" y="2683"/>
                    <a:chExt cx="25" cy="23"/>
                  </a:xfrm>
                </p:grpSpPr>
                <p:sp>
                  <p:nvSpPr>
                    <p:cNvPr id="59704" name="Line 682"/>
                    <p:cNvSpPr>
                      <a:spLocks noChangeShapeType="1"/>
                    </p:cNvSpPr>
                    <p:nvPr/>
                  </p:nvSpPr>
                  <p:spPr bwMode="auto">
                    <a:xfrm>
                      <a:off x="1330" y="2683"/>
                      <a:ext cx="16" cy="9"/>
                    </a:xfrm>
                    <a:prstGeom prst="line">
                      <a:avLst/>
                    </a:prstGeom>
                    <a:noFill/>
                    <a:ln w="9360">
                      <a:solidFill>
                        <a:srgbClr val="000000"/>
                      </a:solidFill>
                      <a:miter lim="800000"/>
                      <a:headEnd/>
                      <a:tailEnd/>
                    </a:ln>
                  </p:spPr>
                  <p:txBody>
                    <a:bodyPr/>
                    <a:lstStyle/>
                    <a:p>
                      <a:endParaRPr lang="en-GB"/>
                    </a:p>
                  </p:txBody>
                </p:sp>
                <p:sp>
                  <p:nvSpPr>
                    <p:cNvPr id="59705" name="Line 683"/>
                    <p:cNvSpPr>
                      <a:spLocks noChangeShapeType="1"/>
                    </p:cNvSpPr>
                    <p:nvPr/>
                  </p:nvSpPr>
                  <p:spPr bwMode="auto">
                    <a:xfrm flipH="1">
                      <a:off x="1323" y="2694"/>
                      <a:ext cx="27" cy="12"/>
                    </a:xfrm>
                    <a:prstGeom prst="line">
                      <a:avLst/>
                    </a:prstGeom>
                    <a:noFill/>
                    <a:ln w="9360">
                      <a:solidFill>
                        <a:srgbClr val="000000"/>
                      </a:solidFill>
                      <a:miter lim="800000"/>
                      <a:headEnd/>
                      <a:tailEnd/>
                    </a:ln>
                  </p:spPr>
                  <p:txBody>
                    <a:bodyPr/>
                    <a:lstStyle/>
                    <a:p>
                      <a:endParaRPr lang="en-GB"/>
                    </a:p>
                  </p:txBody>
                </p:sp>
              </p:grpSp>
            </p:grpSp>
            <p:grpSp>
              <p:nvGrpSpPr>
                <p:cNvPr id="59930" name="Group 684"/>
                <p:cNvGrpSpPr>
                  <a:grpSpLocks/>
                </p:cNvGrpSpPr>
                <p:nvPr/>
              </p:nvGrpSpPr>
              <p:grpSpPr bwMode="auto">
                <a:xfrm>
                  <a:off x="1354" y="2548"/>
                  <a:ext cx="25" cy="158"/>
                  <a:chOff x="1354" y="2548"/>
                  <a:chExt cx="25" cy="158"/>
                </a:xfrm>
              </p:grpSpPr>
              <p:sp>
                <p:nvSpPr>
                  <p:cNvPr id="59678" name="Line 685"/>
                  <p:cNvSpPr>
                    <a:spLocks noChangeShapeType="1"/>
                  </p:cNvSpPr>
                  <p:nvPr/>
                </p:nvSpPr>
                <p:spPr bwMode="auto">
                  <a:xfrm flipH="1">
                    <a:off x="1353" y="2548"/>
                    <a:ext cx="21" cy="6"/>
                  </a:xfrm>
                  <a:prstGeom prst="line">
                    <a:avLst/>
                  </a:prstGeom>
                  <a:noFill/>
                  <a:ln w="9360">
                    <a:solidFill>
                      <a:srgbClr val="000000"/>
                    </a:solidFill>
                    <a:miter lim="800000"/>
                    <a:headEnd/>
                    <a:tailEnd/>
                  </a:ln>
                </p:spPr>
                <p:txBody>
                  <a:bodyPr/>
                  <a:lstStyle/>
                  <a:p>
                    <a:endParaRPr lang="en-GB"/>
                  </a:p>
                </p:txBody>
              </p:sp>
              <p:grpSp>
                <p:nvGrpSpPr>
                  <p:cNvPr id="59931" name="Group 686"/>
                  <p:cNvGrpSpPr>
                    <a:grpSpLocks/>
                  </p:cNvGrpSpPr>
                  <p:nvPr/>
                </p:nvGrpSpPr>
                <p:grpSpPr bwMode="auto">
                  <a:xfrm>
                    <a:off x="1354" y="2556"/>
                    <a:ext cx="25" cy="23"/>
                    <a:chOff x="1354" y="2556"/>
                    <a:chExt cx="25" cy="23"/>
                  </a:xfrm>
                </p:grpSpPr>
                <p:sp>
                  <p:nvSpPr>
                    <p:cNvPr id="59695" name="Line 687"/>
                    <p:cNvSpPr>
                      <a:spLocks noChangeShapeType="1"/>
                    </p:cNvSpPr>
                    <p:nvPr/>
                  </p:nvSpPr>
                  <p:spPr bwMode="auto">
                    <a:xfrm>
                      <a:off x="1359" y="2556"/>
                      <a:ext cx="15" cy="9"/>
                    </a:xfrm>
                    <a:prstGeom prst="line">
                      <a:avLst/>
                    </a:prstGeom>
                    <a:noFill/>
                    <a:ln w="9360">
                      <a:solidFill>
                        <a:srgbClr val="000000"/>
                      </a:solidFill>
                      <a:miter lim="800000"/>
                      <a:headEnd/>
                      <a:tailEnd/>
                    </a:ln>
                  </p:spPr>
                  <p:txBody>
                    <a:bodyPr/>
                    <a:lstStyle/>
                    <a:p>
                      <a:endParaRPr lang="en-GB"/>
                    </a:p>
                  </p:txBody>
                </p:sp>
                <p:sp>
                  <p:nvSpPr>
                    <p:cNvPr id="59696" name="Line 688"/>
                    <p:cNvSpPr>
                      <a:spLocks noChangeShapeType="1"/>
                    </p:cNvSpPr>
                    <p:nvPr/>
                  </p:nvSpPr>
                  <p:spPr bwMode="auto">
                    <a:xfrm flipH="1">
                      <a:off x="1353" y="2567"/>
                      <a:ext cx="27" cy="12"/>
                    </a:xfrm>
                    <a:prstGeom prst="line">
                      <a:avLst/>
                    </a:prstGeom>
                    <a:noFill/>
                    <a:ln w="9360">
                      <a:solidFill>
                        <a:srgbClr val="000000"/>
                      </a:solidFill>
                      <a:miter lim="800000"/>
                      <a:headEnd/>
                      <a:tailEnd/>
                    </a:ln>
                  </p:spPr>
                  <p:txBody>
                    <a:bodyPr/>
                    <a:lstStyle/>
                    <a:p>
                      <a:endParaRPr lang="en-GB"/>
                    </a:p>
                  </p:txBody>
                </p:sp>
              </p:grpSp>
              <p:grpSp>
                <p:nvGrpSpPr>
                  <p:cNvPr id="59932" name="Group 689"/>
                  <p:cNvGrpSpPr>
                    <a:grpSpLocks/>
                  </p:cNvGrpSpPr>
                  <p:nvPr/>
                </p:nvGrpSpPr>
                <p:grpSpPr bwMode="auto">
                  <a:xfrm>
                    <a:off x="1354" y="2581"/>
                    <a:ext cx="25" cy="24"/>
                    <a:chOff x="1354" y="2581"/>
                    <a:chExt cx="25" cy="24"/>
                  </a:xfrm>
                </p:grpSpPr>
                <p:sp>
                  <p:nvSpPr>
                    <p:cNvPr id="59693" name="Line 690"/>
                    <p:cNvSpPr>
                      <a:spLocks noChangeShapeType="1"/>
                    </p:cNvSpPr>
                    <p:nvPr/>
                  </p:nvSpPr>
                  <p:spPr bwMode="auto">
                    <a:xfrm>
                      <a:off x="1359" y="2581"/>
                      <a:ext cx="15" cy="9"/>
                    </a:xfrm>
                    <a:prstGeom prst="line">
                      <a:avLst/>
                    </a:prstGeom>
                    <a:noFill/>
                    <a:ln w="9360">
                      <a:solidFill>
                        <a:srgbClr val="000000"/>
                      </a:solidFill>
                      <a:miter lim="800000"/>
                      <a:headEnd/>
                      <a:tailEnd/>
                    </a:ln>
                  </p:spPr>
                  <p:txBody>
                    <a:bodyPr/>
                    <a:lstStyle/>
                    <a:p>
                      <a:endParaRPr lang="en-GB"/>
                    </a:p>
                  </p:txBody>
                </p:sp>
                <p:sp>
                  <p:nvSpPr>
                    <p:cNvPr id="59694" name="Line 691"/>
                    <p:cNvSpPr>
                      <a:spLocks noChangeShapeType="1"/>
                    </p:cNvSpPr>
                    <p:nvPr/>
                  </p:nvSpPr>
                  <p:spPr bwMode="auto">
                    <a:xfrm flipH="1">
                      <a:off x="1353" y="2593"/>
                      <a:ext cx="27" cy="12"/>
                    </a:xfrm>
                    <a:prstGeom prst="line">
                      <a:avLst/>
                    </a:prstGeom>
                    <a:noFill/>
                    <a:ln w="9360">
                      <a:solidFill>
                        <a:srgbClr val="000000"/>
                      </a:solidFill>
                      <a:miter lim="800000"/>
                      <a:headEnd/>
                      <a:tailEnd/>
                    </a:ln>
                  </p:spPr>
                  <p:txBody>
                    <a:bodyPr/>
                    <a:lstStyle/>
                    <a:p>
                      <a:endParaRPr lang="en-GB"/>
                    </a:p>
                  </p:txBody>
                </p:sp>
              </p:grpSp>
              <p:grpSp>
                <p:nvGrpSpPr>
                  <p:cNvPr id="59933" name="Group 692"/>
                  <p:cNvGrpSpPr>
                    <a:grpSpLocks/>
                  </p:cNvGrpSpPr>
                  <p:nvPr/>
                </p:nvGrpSpPr>
                <p:grpSpPr bwMode="auto">
                  <a:xfrm>
                    <a:off x="1354" y="2607"/>
                    <a:ext cx="25" cy="23"/>
                    <a:chOff x="1354" y="2607"/>
                    <a:chExt cx="25" cy="23"/>
                  </a:xfrm>
                </p:grpSpPr>
                <p:sp>
                  <p:nvSpPr>
                    <p:cNvPr id="59691" name="Line 693"/>
                    <p:cNvSpPr>
                      <a:spLocks noChangeShapeType="1"/>
                    </p:cNvSpPr>
                    <p:nvPr/>
                  </p:nvSpPr>
                  <p:spPr bwMode="auto">
                    <a:xfrm>
                      <a:off x="1359" y="2607"/>
                      <a:ext cx="15" cy="9"/>
                    </a:xfrm>
                    <a:prstGeom prst="line">
                      <a:avLst/>
                    </a:prstGeom>
                    <a:noFill/>
                    <a:ln w="9360">
                      <a:solidFill>
                        <a:srgbClr val="000000"/>
                      </a:solidFill>
                      <a:miter lim="800000"/>
                      <a:headEnd/>
                      <a:tailEnd/>
                    </a:ln>
                  </p:spPr>
                  <p:txBody>
                    <a:bodyPr/>
                    <a:lstStyle/>
                    <a:p>
                      <a:endParaRPr lang="en-GB"/>
                    </a:p>
                  </p:txBody>
                </p:sp>
                <p:sp>
                  <p:nvSpPr>
                    <p:cNvPr id="59692" name="Line 694"/>
                    <p:cNvSpPr>
                      <a:spLocks noChangeShapeType="1"/>
                    </p:cNvSpPr>
                    <p:nvPr/>
                  </p:nvSpPr>
                  <p:spPr bwMode="auto">
                    <a:xfrm flipH="1">
                      <a:off x="1353" y="2618"/>
                      <a:ext cx="27" cy="12"/>
                    </a:xfrm>
                    <a:prstGeom prst="line">
                      <a:avLst/>
                    </a:prstGeom>
                    <a:noFill/>
                    <a:ln w="9360">
                      <a:solidFill>
                        <a:srgbClr val="000000"/>
                      </a:solidFill>
                      <a:miter lim="800000"/>
                      <a:headEnd/>
                      <a:tailEnd/>
                    </a:ln>
                  </p:spPr>
                  <p:txBody>
                    <a:bodyPr/>
                    <a:lstStyle/>
                    <a:p>
                      <a:endParaRPr lang="en-GB"/>
                    </a:p>
                  </p:txBody>
                </p:sp>
              </p:grpSp>
              <p:grpSp>
                <p:nvGrpSpPr>
                  <p:cNvPr id="59934" name="Group 695"/>
                  <p:cNvGrpSpPr>
                    <a:grpSpLocks/>
                  </p:cNvGrpSpPr>
                  <p:nvPr/>
                </p:nvGrpSpPr>
                <p:grpSpPr bwMode="auto">
                  <a:xfrm>
                    <a:off x="1354" y="2632"/>
                    <a:ext cx="25" cy="23"/>
                    <a:chOff x="1354" y="2632"/>
                    <a:chExt cx="25" cy="23"/>
                  </a:xfrm>
                </p:grpSpPr>
                <p:sp>
                  <p:nvSpPr>
                    <p:cNvPr id="59689" name="Line 696"/>
                    <p:cNvSpPr>
                      <a:spLocks noChangeShapeType="1"/>
                    </p:cNvSpPr>
                    <p:nvPr/>
                  </p:nvSpPr>
                  <p:spPr bwMode="auto">
                    <a:xfrm>
                      <a:off x="1359" y="2632"/>
                      <a:ext cx="15" cy="9"/>
                    </a:xfrm>
                    <a:prstGeom prst="line">
                      <a:avLst/>
                    </a:prstGeom>
                    <a:noFill/>
                    <a:ln w="9360">
                      <a:solidFill>
                        <a:srgbClr val="000000"/>
                      </a:solidFill>
                      <a:miter lim="800000"/>
                      <a:headEnd/>
                      <a:tailEnd/>
                    </a:ln>
                  </p:spPr>
                  <p:txBody>
                    <a:bodyPr/>
                    <a:lstStyle/>
                    <a:p>
                      <a:endParaRPr lang="en-GB"/>
                    </a:p>
                  </p:txBody>
                </p:sp>
                <p:sp>
                  <p:nvSpPr>
                    <p:cNvPr id="59690" name="Line 697"/>
                    <p:cNvSpPr>
                      <a:spLocks noChangeShapeType="1"/>
                    </p:cNvSpPr>
                    <p:nvPr/>
                  </p:nvSpPr>
                  <p:spPr bwMode="auto">
                    <a:xfrm flipH="1">
                      <a:off x="1353" y="2643"/>
                      <a:ext cx="27" cy="12"/>
                    </a:xfrm>
                    <a:prstGeom prst="line">
                      <a:avLst/>
                    </a:prstGeom>
                    <a:noFill/>
                    <a:ln w="9360">
                      <a:solidFill>
                        <a:srgbClr val="000000"/>
                      </a:solidFill>
                      <a:miter lim="800000"/>
                      <a:headEnd/>
                      <a:tailEnd/>
                    </a:ln>
                  </p:spPr>
                  <p:txBody>
                    <a:bodyPr/>
                    <a:lstStyle/>
                    <a:p>
                      <a:endParaRPr lang="en-GB"/>
                    </a:p>
                  </p:txBody>
                </p:sp>
              </p:grpSp>
              <p:grpSp>
                <p:nvGrpSpPr>
                  <p:cNvPr id="59952" name="Group 698"/>
                  <p:cNvGrpSpPr>
                    <a:grpSpLocks/>
                  </p:cNvGrpSpPr>
                  <p:nvPr/>
                </p:nvGrpSpPr>
                <p:grpSpPr bwMode="auto">
                  <a:xfrm>
                    <a:off x="1354" y="2658"/>
                    <a:ext cx="25" cy="23"/>
                    <a:chOff x="1354" y="2658"/>
                    <a:chExt cx="25" cy="23"/>
                  </a:xfrm>
                </p:grpSpPr>
                <p:sp>
                  <p:nvSpPr>
                    <p:cNvPr id="59687" name="Line 699"/>
                    <p:cNvSpPr>
                      <a:spLocks noChangeShapeType="1"/>
                    </p:cNvSpPr>
                    <p:nvPr/>
                  </p:nvSpPr>
                  <p:spPr bwMode="auto">
                    <a:xfrm>
                      <a:off x="1359" y="2658"/>
                      <a:ext cx="15" cy="9"/>
                    </a:xfrm>
                    <a:prstGeom prst="line">
                      <a:avLst/>
                    </a:prstGeom>
                    <a:noFill/>
                    <a:ln w="9360">
                      <a:solidFill>
                        <a:srgbClr val="000000"/>
                      </a:solidFill>
                      <a:miter lim="800000"/>
                      <a:headEnd/>
                      <a:tailEnd/>
                    </a:ln>
                  </p:spPr>
                  <p:txBody>
                    <a:bodyPr/>
                    <a:lstStyle/>
                    <a:p>
                      <a:endParaRPr lang="en-GB"/>
                    </a:p>
                  </p:txBody>
                </p:sp>
                <p:sp>
                  <p:nvSpPr>
                    <p:cNvPr id="59688" name="Line 700"/>
                    <p:cNvSpPr>
                      <a:spLocks noChangeShapeType="1"/>
                    </p:cNvSpPr>
                    <p:nvPr/>
                  </p:nvSpPr>
                  <p:spPr bwMode="auto">
                    <a:xfrm flipH="1">
                      <a:off x="1353" y="2669"/>
                      <a:ext cx="27" cy="12"/>
                    </a:xfrm>
                    <a:prstGeom prst="line">
                      <a:avLst/>
                    </a:prstGeom>
                    <a:noFill/>
                    <a:ln w="9360">
                      <a:solidFill>
                        <a:srgbClr val="000000"/>
                      </a:solidFill>
                      <a:miter lim="800000"/>
                      <a:headEnd/>
                      <a:tailEnd/>
                    </a:ln>
                  </p:spPr>
                  <p:txBody>
                    <a:bodyPr/>
                    <a:lstStyle/>
                    <a:p>
                      <a:endParaRPr lang="en-GB"/>
                    </a:p>
                  </p:txBody>
                </p:sp>
              </p:grpSp>
              <p:grpSp>
                <p:nvGrpSpPr>
                  <p:cNvPr id="59953" name="Group 701"/>
                  <p:cNvGrpSpPr>
                    <a:grpSpLocks/>
                  </p:cNvGrpSpPr>
                  <p:nvPr/>
                </p:nvGrpSpPr>
                <p:grpSpPr bwMode="auto">
                  <a:xfrm>
                    <a:off x="1354" y="2683"/>
                    <a:ext cx="25" cy="23"/>
                    <a:chOff x="1354" y="2683"/>
                    <a:chExt cx="25" cy="23"/>
                  </a:xfrm>
                </p:grpSpPr>
                <p:sp>
                  <p:nvSpPr>
                    <p:cNvPr id="59685" name="Line 702"/>
                    <p:cNvSpPr>
                      <a:spLocks noChangeShapeType="1"/>
                    </p:cNvSpPr>
                    <p:nvPr/>
                  </p:nvSpPr>
                  <p:spPr bwMode="auto">
                    <a:xfrm>
                      <a:off x="1359" y="2683"/>
                      <a:ext cx="15" cy="9"/>
                    </a:xfrm>
                    <a:prstGeom prst="line">
                      <a:avLst/>
                    </a:prstGeom>
                    <a:noFill/>
                    <a:ln w="9360">
                      <a:solidFill>
                        <a:srgbClr val="000000"/>
                      </a:solidFill>
                      <a:miter lim="800000"/>
                      <a:headEnd/>
                      <a:tailEnd/>
                    </a:ln>
                  </p:spPr>
                  <p:txBody>
                    <a:bodyPr/>
                    <a:lstStyle/>
                    <a:p>
                      <a:endParaRPr lang="en-GB"/>
                    </a:p>
                  </p:txBody>
                </p:sp>
                <p:sp>
                  <p:nvSpPr>
                    <p:cNvPr id="59686" name="Line 703"/>
                    <p:cNvSpPr>
                      <a:spLocks noChangeShapeType="1"/>
                    </p:cNvSpPr>
                    <p:nvPr/>
                  </p:nvSpPr>
                  <p:spPr bwMode="auto">
                    <a:xfrm flipH="1">
                      <a:off x="1353" y="2694"/>
                      <a:ext cx="27" cy="12"/>
                    </a:xfrm>
                    <a:prstGeom prst="line">
                      <a:avLst/>
                    </a:prstGeom>
                    <a:noFill/>
                    <a:ln w="9360">
                      <a:solidFill>
                        <a:srgbClr val="000000"/>
                      </a:solidFill>
                      <a:miter lim="800000"/>
                      <a:headEnd/>
                      <a:tailEnd/>
                    </a:ln>
                  </p:spPr>
                  <p:txBody>
                    <a:bodyPr/>
                    <a:lstStyle/>
                    <a:p>
                      <a:endParaRPr lang="en-GB"/>
                    </a:p>
                  </p:txBody>
                </p:sp>
              </p:grpSp>
            </p:grpSp>
          </p:grpSp>
          <p:grpSp>
            <p:nvGrpSpPr>
              <p:cNvPr id="59955" name="Group 704"/>
              <p:cNvGrpSpPr>
                <a:grpSpLocks/>
              </p:cNvGrpSpPr>
              <p:nvPr/>
            </p:nvGrpSpPr>
            <p:grpSpPr bwMode="auto">
              <a:xfrm>
                <a:off x="1295" y="2718"/>
                <a:ext cx="100" cy="238"/>
                <a:chOff x="1295" y="2718"/>
                <a:chExt cx="100" cy="238"/>
              </a:xfrm>
            </p:grpSpPr>
            <p:sp>
              <p:nvSpPr>
                <p:cNvPr id="59626" name="Oval 705"/>
                <p:cNvSpPr>
                  <a:spLocks noChangeArrowheads="1"/>
                </p:cNvSpPr>
                <p:nvPr/>
              </p:nvSpPr>
              <p:spPr bwMode="auto">
                <a:xfrm rot="10800000">
                  <a:off x="1342" y="2922"/>
                  <a:ext cx="54" cy="36"/>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9627" name="Line 706"/>
                <p:cNvSpPr>
                  <a:spLocks noChangeShapeType="1"/>
                </p:cNvSpPr>
                <p:nvPr/>
              </p:nvSpPr>
              <p:spPr bwMode="auto">
                <a:xfrm flipV="1">
                  <a:off x="1367" y="2882"/>
                  <a:ext cx="0" cy="30"/>
                </a:xfrm>
                <a:prstGeom prst="line">
                  <a:avLst/>
                </a:prstGeom>
                <a:noFill/>
                <a:ln w="9360">
                  <a:solidFill>
                    <a:srgbClr val="000000"/>
                  </a:solidFill>
                  <a:miter lim="800000"/>
                  <a:headEnd/>
                  <a:tailEnd/>
                </a:ln>
              </p:spPr>
              <p:txBody>
                <a:bodyPr/>
                <a:lstStyle/>
                <a:p>
                  <a:endParaRPr lang="en-GB"/>
                </a:p>
              </p:txBody>
            </p:sp>
            <p:sp>
              <p:nvSpPr>
                <p:cNvPr id="59628" name="Line 707"/>
                <p:cNvSpPr>
                  <a:spLocks noChangeShapeType="1"/>
                </p:cNvSpPr>
                <p:nvPr/>
              </p:nvSpPr>
              <p:spPr bwMode="auto">
                <a:xfrm flipH="1">
                  <a:off x="1301" y="2890"/>
                  <a:ext cx="70" cy="0"/>
                </a:xfrm>
                <a:prstGeom prst="line">
                  <a:avLst/>
                </a:prstGeom>
                <a:noFill/>
                <a:ln w="9360">
                  <a:solidFill>
                    <a:srgbClr val="000000"/>
                  </a:solidFill>
                  <a:miter lim="800000"/>
                  <a:headEnd/>
                  <a:tailEnd/>
                </a:ln>
              </p:spPr>
              <p:txBody>
                <a:bodyPr/>
                <a:lstStyle/>
                <a:p>
                  <a:endParaRPr lang="en-GB"/>
                </a:p>
              </p:txBody>
            </p:sp>
            <p:sp>
              <p:nvSpPr>
                <p:cNvPr id="59629" name="Line 708"/>
                <p:cNvSpPr>
                  <a:spLocks noChangeShapeType="1"/>
                </p:cNvSpPr>
                <p:nvPr/>
              </p:nvSpPr>
              <p:spPr bwMode="auto">
                <a:xfrm flipV="1">
                  <a:off x="1307" y="2875"/>
                  <a:ext cx="0" cy="18"/>
                </a:xfrm>
                <a:prstGeom prst="line">
                  <a:avLst/>
                </a:prstGeom>
                <a:noFill/>
                <a:ln w="9360">
                  <a:solidFill>
                    <a:srgbClr val="000000"/>
                  </a:solidFill>
                  <a:miter lim="800000"/>
                  <a:headEnd/>
                  <a:tailEnd/>
                </a:ln>
              </p:spPr>
              <p:txBody>
                <a:bodyPr/>
                <a:lstStyle/>
                <a:p>
                  <a:endParaRPr lang="en-GB"/>
                </a:p>
              </p:txBody>
            </p:sp>
            <p:sp>
              <p:nvSpPr>
                <p:cNvPr id="59630" name="Line 709"/>
                <p:cNvSpPr>
                  <a:spLocks noChangeShapeType="1"/>
                </p:cNvSpPr>
                <p:nvPr/>
              </p:nvSpPr>
              <p:spPr bwMode="auto">
                <a:xfrm flipV="1">
                  <a:off x="1337" y="2875"/>
                  <a:ext cx="0" cy="18"/>
                </a:xfrm>
                <a:prstGeom prst="line">
                  <a:avLst/>
                </a:prstGeom>
                <a:noFill/>
                <a:ln w="9360">
                  <a:solidFill>
                    <a:srgbClr val="000000"/>
                  </a:solidFill>
                  <a:miter lim="800000"/>
                  <a:headEnd/>
                  <a:tailEnd/>
                </a:ln>
              </p:spPr>
              <p:txBody>
                <a:bodyPr/>
                <a:lstStyle/>
                <a:p>
                  <a:endParaRPr lang="en-GB"/>
                </a:p>
              </p:txBody>
            </p:sp>
            <p:grpSp>
              <p:nvGrpSpPr>
                <p:cNvPr id="59956" name="Group 710"/>
                <p:cNvGrpSpPr>
                  <a:grpSpLocks/>
                </p:cNvGrpSpPr>
                <p:nvPr/>
              </p:nvGrpSpPr>
              <p:grpSpPr bwMode="auto">
                <a:xfrm>
                  <a:off x="1325" y="2718"/>
                  <a:ext cx="25" cy="164"/>
                  <a:chOff x="1325" y="2718"/>
                  <a:chExt cx="25" cy="164"/>
                </a:xfrm>
              </p:grpSpPr>
              <p:sp>
                <p:nvSpPr>
                  <p:cNvPr id="59652" name="Line 711"/>
                  <p:cNvSpPr>
                    <a:spLocks noChangeShapeType="1"/>
                  </p:cNvSpPr>
                  <p:nvPr/>
                </p:nvSpPr>
                <p:spPr bwMode="auto">
                  <a:xfrm flipV="1">
                    <a:off x="1337" y="2865"/>
                    <a:ext cx="9" cy="18"/>
                  </a:xfrm>
                  <a:prstGeom prst="line">
                    <a:avLst/>
                  </a:prstGeom>
                  <a:noFill/>
                  <a:ln w="9360">
                    <a:solidFill>
                      <a:srgbClr val="000000"/>
                    </a:solidFill>
                    <a:miter lim="800000"/>
                    <a:headEnd/>
                    <a:tailEnd/>
                  </a:ln>
                </p:spPr>
                <p:txBody>
                  <a:bodyPr/>
                  <a:lstStyle/>
                  <a:p>
                    <a:endParaRPr lang="en-GB"/>
                  </a:p>
                </p:txBody>
              </p:sp>
              <p:grpSp>
                <p:nvGrpSpPr>
                  <p:cNvPr id="59957" name="Group 712"/>
                  <p:cNvGrpSpPr>
                    <a:grpSpLocks/>
                  </p:cNvGrpSpPr>
                  <p:nvPr/>
                </p:nvGrpSpPr>
                <p:grpSpPr bwMode="auto">
                  <a:xfrm>
                    <a:off x="1325" y="2843"/>
                    <a:ext cx="25" cy="30"/>
                    <a:chOff x="1325" y="2843"/>
                    <a:chExt cx="25" cy="30"/>
                  </a:xfrm>
                </p:grpSpPr>
                <p:sp>
                  <p:nvSpPr>
                    <p:cNvPr id="59669" name="Line 713"/>
                    <p:cNvSpPr>
                      <a:spLocks noChangeShapeType="1"/>
                    </p:cNvSpPr>
                    <p:nvPr/>
                  </p:nvSpPr>
                  <p:spPr bwMode="auto">
                    <a:xfrm flipH="1" flipV="1">
                      <a:off x="1324" y="2855"/>
                      <a:ext cx="27" cy="19"/>
                    </a:xfrm>
                    <a:prstGeom prst="line">
                      <a:avLst/>
                    </a:prstGeom>
                    <a:noFill/>
                    <a:ln w="9360">
                      <a:solidFill>
                        <a:srgbClr val="000000"/>
                      </a:solidFill>
                      <a:miter lim="800000"/>
                      <a:headEnd/>
                      <a:tailEnd/>
                    </a:ln>
                  </p:spPr>
                  <p:txBody>
                    <a:bodyPr/>
                    <a:lstStyle/>
                    <a:p>
                      <a:endParaRPr lang="en-GB"/>
                    </a:p>
                  </p:txBody>
                </p:sp>
                <p:sp>
                  <p:nvSpPr>
                    <p:cNvPr id="59670" name="Line 714"/>
                    <p:cNvSpPr>
                      <a:spLocks noChangeShapeType="1"/>
                    </p:cNvSpPr>
                    <p:nvPr/>
                  </p:nvSpPr>
                  <p:spPr bwMode="auto">
                    <a:xfrm flipV="1">
                      <a:off x="1331" y="2843"/>
                      <a:ext cx="16" cy="22"/>
                    </a:xfrm>
                    <a:prstGeom prst="line">
                      <a:avLst/>
                    </a:prstGeom>
                    <a:noFill/>
                    <a:ln w="9360">
                      <a:solidFill>
                        <a:srgbClr val="000000"/>
                      </a:solidFill>
                      <a:miter lim="800000"/>
                      <a:headEnd/>
                      <a:tailEnd/>
                    </a:ln>
                  </p:spPr>
                  <p:txBody>
                    <a:bodyPr/>
                    <a:lstStyle/>
                    <a:p>
                      <a:endParaRPr lang="en-GB"/>
                    </a:p>
                  </p:txBody>
                </p:sp>
              </p:grpSp>
              <p:grpSp>
                <p:nvGrpSpPr>
                  <p:cNvPr id="59958" name="Group 715"/>
                  <p:cNvGrpSpPr>
                    <a:grpSpLocks/>
                  </p:cNvGrpSpPr>
                  <p:nvPr/>
                </p:nvGrpSpPr>
                <p:grpSpPr bwMode="auto">
                  <a:xfrm>
                    <a:off x="1325" y="2817"/>
                    <a:ext cx="25" cy="31"/>
                    <a:chOff x="1325" y="2817"/>
                    <a:chExt cx="25" cy="31"/>
                  </a:xfrm>
                </p:grpSpPr>
                <p:sp>
                  <p:nvSpPr>
                    <p:cNvPr id="59667" name="Line 716"/>
                    <p:cNvSpPr>
                      <a:spLocks noChangeShapeType="1"/>
                    </p:cNvSpPr>
                    <p:nvPr/>
                  </p:nvSpPr>
                  <p:spPr bwMode="auto">
                    <a:xfrm flipH="1" flipV="1">
                      <a:off x="1324" y="2829"/>
                      <a:ext cx="27" cy="20"/>
                    </a:xfrm>
                    <a:prstGeom prst="line">
                      <a:avLst/>
                    </a:prstGeom>
                    <a:noFill/>
                    <a:ln w="9360">
                      <a:solidFill>
                        <a:srgbClr val="000000"/>
                      </a:solidFill>
                      <a:miter lim="800000"/>
                      <a:headEnd/>
                      <a:tailEnd/>
                    </a:ln>
                  </p:spPr>
                  <p:txBody>
                    <a:bodyPr/>
                    <a:lstStyle/>
                    <a:p>
                      <a:endParaRPr lang="en-GB"/>
                    </a:p>
                  </p:txBody>
                </p:sp>
                <p:sp>
                  <p:nvSpPr>
                    <p:cNvPr id="59668" name="Line 717"/>
                    <p:cNvSpPr>
                      <a:spLocks noChangeShapeType="1"/>
                    </p:cNvSpPr>
                    <p:nvPr/>
                  </p:nvSpPr>
                  <p:spPr bwMode="auto">
                    <a:xfrm flipV="1">
                      <a:off x="1331" y="2816"/>
                      <a:ext cx="16" cy="22"/>
                    </a:xfrm>
                    <a:prstGeom prst="line">
                      <a:avLst/>
                    </a:prstGeom>
                    <a:noFill/>
                    <a:ln w="9360">
                      <a:solidFill>
                        <a:srgbClr val="000000"/>
                      </a:solidFill>
                      <a:miter lim="800000"/>
                      <a:headEnd/>
                      <a:tailEnd/>
                    </a:ln>
                  </p:spPr>
                  <p:txBody>
                    <a:bodyPr/>
                    <a:lstStyle/>
                    <a:p>
                      <a:endParaRPr lang="en-GB"/>
                    </a:p>
                  </p:txBody>
                </p:sp>
              </p:grpSp>
              <p:grpSp>
                <p:nvGrpSpPr>
                  <p:cNvPr id="59959" name="Group 718"/>
                  <p:cNvGrpSpPr>
                    <a:grpSpLocks/>
                  </p:cNvGrpSpPr>
                  <p:nvPr/>
                </p:nvGrpSpPr>
                <p:grpSpPr bwMode="auto">
                  <a:xfrm>
                    <a:off x="1325" y="2793"/>
                    <a:ext cx="25" cy="30"/>
                    <a:chOff x="1325" y="2793"/>
                    <a:chExt cx="25" cy="30"/>
                  </a:xfrm>
                </p:grpSpPr>
                <p:sp>
                  <p:nvSpPr>
                    <p:cNvPr id="59665" name="Line 719"/>
                    <p:cNvSpPr>
                      <a:spLocks noChangeShapeType="1"/>
                    </p:cNvSpPr>
                    <p:nvPr/>
                  </p:nvSpPr>
                  <p:spPr bwMode="auto">
                    <a:xfrm flipH="1" flipV="1">
                      <a:off x="1324" y="2805"/>
                      <a:ext cx="27" cy="19"/>
                    </a:xfrm>
                    <a:prstGeom prst="line">
                      <a:avLst/>
                    </a:prstGeom>
                    <a:noFill/>
                    <a:ln w="9360">
                      <a:solidFill>
                        <a:srgbClr val="000000"/>
                      </a:solidFill>
                      <a:miter lim="800000"/>
                      <a:headEnd/>
                      <a:tailEnd/>
                    </a:ln>
                  </p:spPr>
                  <p:txBody>
                    <a:bodyPr/>
                    <a:lstStyle/>
                    <a:p>
                      <a:endParaRPr lang="en-GB"/>
                    </a:p>
                  </p:txBody>
                </p:sp>
                <p:sp>
                  <p:nvSpPr>
                    <p:cNvPr id="59666" name="Line 720"/>
                    <p:cNvSpPr>
                      <a:spLocks noChangeShapeType="1"/>
                    </p:cNvSpPr>
                    <p:nvPr/>
                  </p:nvSpPr>
                  <p:spPr bwMode="auto">
                    <a:xfrm flipV="1">
                      <a:off x="1331" y="2792"/>
                      <a:ext cx="16" cy="22"/>
                    </a:xfrm>
                    <a:prstGeom prst="line">
                      <a:avLst/>
                    </a:prstGeom>
                    <a:noFill/>
                    <a:ln w="9360">
                      <a:solidFill>
                        <a:srgbClr val="000000"/>
                      </a:solidFill>
                      <a:miter lim="800000"/>
                      <a:headEnd/>
                      <a:tailEnd/>
                    </a:ln>
                  </p:spPr>
                  <p:txBody>
                    <a:bodyPr/>
                    <a:lstStyle/>
                    <a:p>
                      <a:endParaRPr lang="en-GB"/>
                    </a:p>
                  </p:txBody>
                </p:sp>
              </p:grpSp>
              <p:grpSp>
                <p:nvGrpSpPr>
                  <p:cNvPr id="59960" name="Group 721"/>
                  <p:cNvGrpSpPr>
                    <a:grpSpLocks/>
                  </p:cNvGrpSpPr>
                  <p:nvPr/>
                </p:nvGrpSpPr>
                <p:grpSpPr bwMode="auto">
                  <a:xfrm>
                    <a:off x="1325" y="2767"/>
                    <a:ext cx="25" cy="31"/>
                    <a:chOff x="1325" y="2767"/>
                    <a:chExt cx="25" cy="31"/>
                  </a:xfrm>
                </p:grpSpPr>
                <p:sp>
                  <p:nvSpPr>
                    <p:cNvPr id="59663" name="Line 722"/>
                    <p:cNvSpPr>
                      <a:spLocks noChangeShapeType="1"/>
                    </p:cNvSpPr>
                    <p:nvPr/>
                  </p:nvSpPr>
                  <p:spPr bwMode="auto">
                    <a:xfrm flipH="1" flipV="1">
                      <a:off x="1324" y="2780"/>
                      <a:ext cx="27" cy="20"/>
                    </a:xfrm>
                    <a:prstGeom prst="line">
                      <a:avLst/>
                    </a:prstGeom>
                    <a:noFill/>
                    <a:ln w="9360">
                      <a:solidFill>
                        <a:srgbClr val="000000"/>
                      </a:solidFill>
                      <a:miter lim="800000"/>
                      <a:headEnd/>
                      <a:tailEnd/>
                    </a:ln>
                  </p:spPr>
                  <p:txBody>
                    <a:bodyPr/>
                    <a:lstStyle/>
                    <a:p>
                      <a:endParaRPr lang="en-GB"/>
                    </a:p>
                  </p:txBody>
                </p:sp>
                <p:sp>
                  <p:nvSpPr>
                    <p:cNvPr id="59664" name="Line 723"/>
                    <p:cNvSpPr>
                      <a:spLocks noChangeShapeType="1"/>
                    </p:cNvSpPr>
                    <p:nvPr/>
                  </p:nvSpPr>
                  <p:spPr bwMode="auto">
                    <a:xfrm flipV="1">
                      <a:off x="1331" y="2767"/>
                      <a:ext cx="16" cy="22"/>
                    </a:xfrm>
                    <a:prstGeom prst="line">
                      <a:avLst/>
                    </a:prstGeom>
                    <a:noFill/>
                    <a:ln w="9360">
                      <a:solidFill>
                        <a:srgbClr val="000000"/>
                      </a:solidFill>
                      <a:miter lim="800000"/>
                      <a:headEnd/>
                      <a:tailEnd/>
                    </a:ln>
                  </p:spPr>
                  <p:txBody>
                    <a:bodyPr/>
                    <a:lstStyle/>
                    <a:p>
                      <a:endParaRPr lang="en-GB"/>
                    </a:p>
                  </p:txBody>
                </p:sp>
              </p:grpSp>
              <p:grpSp>
                <p:nvGrpSpPr>
                  <p:cNvPr id="59974" name="Group 724"/>
                  <p:cNvGrpSpPr>
                    <a:grpSpLocks/>
                  </p:cNvGrpSpPr>
                  <p:nvPr/>
                </p:nvGrpSpPr>
                <p:grpSpPr bwMode="auto">
                  <a:xfrm>
                    <a:off x="1325" y="2743"/>
                    <a:ext cx="25" cy="30"/>
                    <a:chOff x="1325" y="2743"/>
                    <a:chExt cx="25" cy="30"/>
                  </a:xfrm>
                </p:grpSpPr>
                <p:sp>
                  <p:nvSpPr>
                    <p:cNvPr id="59661" name="Line 725"/>
                    <p:cNvSpPr>
                      <a:spLocks noChangeShapeType="1"/>
                    </p:cNvSpPr>
                    <p:nvPr/>
                  </p:nvSpPr>
                  <p:spPr bwMode="auto">
                    <a:xfrm flipH="1" flipV="1">
                      <a:off x="1324" y="2755"/>
                      <a:ext cx="27" cy="19"/>
                    </a:xfrm>
                    <a:prstGeom prst="line">
                      <a:avLst/>
                    </a:prstGeom>
                    <a:noFill/>
                    <a:ln w="9360">
                      <a:solidFill>
                        <a:srgbClr val="000000"/>
                      </a:solidFill>
                      <a:miter lim="800000"/>
                      <a:headEnd/>
                      <a:tailEnd/>
                    </a:ln>
                  </p:spPr>
                  <p:txBody>
                    <a:bodyPr/>
                    <a:lstStyle/>
                    <a:p>
                      <a:endParaRPr lang="en-GB"/>
                    </a:p>
                  </p:txBody>
                </p:sp>
                <p:sp>
                  <p:nvSpPr>
                    <p:cNvPr id="59662" name="Line 726"/>
                    <p:cNvSpPr>
                      <a:spLocks noChangeShapeType="1"/>
                    </p:cNvSpPr>
                    <p:nvPr/>
                  </p:nvSpPr>
                  <p:spPr bwMode="auto">
                    <a:xfrm flipV="1">
                      <a:off x="1331" y="2742"/>
                      <a:ext cx="16" cy="22"/>
                    </a:xfrm>
                    <a:prstGeom prst="line">
                      <a:avLst/>
                    </a:prstGeom>
                    <a:noFill/>
                    <a:ln w="9360">
                      <a:solidFill>
                        <a:srgbClr val="000000"/>
                      </a:solidFill>
                      <a:miter lim="800000"/>
                      <a:headEnd/>
                      <a:tailEnd/>
                    </a:ln>
                  </p:spPr>
                  <p:txBody>
                    <a:bodyPr/>
                    <a:lstStyle/>
                    <a:p>
                      <a:endParaRPr lang="en-GB"/>
                    </a:p>
                  </p:txBody>
                </p:sp>
              </p:grpSp>
              <p:grpSp>
                <p:nvGrpSpPr>
                  <p:cNvPr id="59975" name="Group 727"/>
                  <p:cNvGrpSpPr>
                    <a:grpSpLocks/>
                  </p:cNvGrpSpPr>
                  <p:nvPr/>
                </p:nvGrpSpPr>
                <p:grpSpPr bwMode="auto">
                  <a:xfrm>
                    <a:off x="1325" y="2718"/>
                    <a:ext cx="25" cy="30"/>
                    <a:chOff x="1325" y="2718"/>
                    <a:chExt cx="25" cy="30"/>
                  </a:xfrm>
                </p:grpSpPr>
                <p:sp>
                  <p:nvSpPr>
                    <p:cNvPr id="59659" name="Line 728"/>
                    <p:cNvSpPr>
                      <a:spLocks noChangeShapeType="1"/>
                    </p:cNvSpPr>
                    <p:nvPr/>
                  </p:nvSpPr>
                  <p:spPr bwMode="auto">
                    <a:xfrm flipH="1" flipV="1">
                      <a:off x="1324" y="2730"/>
                      <a:ext cx="27" cy="19"/>
                    </a:xfrm>
                    <a:prstGeom prst="line">
                      <a:avLst/>
                    </a:prstGeom>
                    <a:noFill/>
                    <a:ln w="9360">
                      <a:solidFill>
                        <a:srgbClr val="000000"/>
                      </a:solidFill>
                      <a:miter lim="800000"/>
                      <a:headEnd/>
                      <a:tailEnd/>
                    </a:ln>
                  </p:spPr>
                  <p:txBody>
                    <a:bodyPr/>
                    <a:lstStyle/>
                    <a:p>
                      <a:endParaRPr lang="en-GB"/>
                    </a:p>
                  </p:txBody>
                </p:sp>
                <p:sp>
                  <p:nvSpPr>
                    <p:cNvPr id="59660" name="Line 729"/>
                    <p:cNvSpPr>
                      <a:spLocks noChangeShapeType="1"/>
                    </p:cNvSpPr>
                    <p:nvPr/>
                  </p:nvSpPr>
                  <p:spPr bwMode="auto">
                    <a:xfrm flipV="1">
                      <a:off x="1331" y="2717"/>
                      <a:ext cx="16" cy="22"/>
                    </a:xfrm>
                    <a:prstGeom prst="line">
                      <a:avLst/>
                    </a:prstGeom>
                    <a:noFill/>
                    <a:ln w="9360">
                      <a:solidFill>
                        <a:srgbClr val="000000"/>
                      </a:solidFill>
                      <a:miter lim="800000"/>
                      <a:headEnd/>
                      <a:tailEnd/>
                    </a:ln>
                  </p:spPr>
                  <p:txBody>
                    <a:bodyPr/>
                    <a:lstStyle/>
                    <a:p>
                      <a:endParaRPr lang="en-GB"/>
                    </a:p>
                  </p:txBody>
                </p:sp>
              </p:grpSp>
            </p:grpSp>
            <p:grpSp>
              <p:nvGrpSpPr>
                <p:cNvPr id="59976" name="Group 730"/>
                <p:cNvGrpSpPr>
                  <a:grpSpLocks/>
                </p:cNvGrpSpPr>
                <p:nvPr/>
              </p:nvGrpSpPr>
              <p:grpSpPr bwMode="auto">
                <a:xfrm>
                  <a:off x="1295" y="2718"/>
                  <a:ext cx="25" cy="164"/>
                  <a:chOff x="1295" y="2718"/>
                  <a:chExt cx="25" cy="164"/>
                </a:xfrm>
              </p:grpSpPr>
              <p:sp>
                <p:nvSpPr>
                  <p:cNvPr id="59633" name="Line 731"/>
                  <p:cNvSpPr>
                    <a:spLocks noChangeShapeType="1"/>
                  </p:cNvSpPr>
                  <p:nvPr/>
                </p:nvSpPr>
                <p:spPr bwMode="auto">
                  <a:xfrm flipV="1">
                    <a:off x="1307" y="2865"/>
                    <a:ext cx="9" cy="18"/>
                  </a:xfrm>
                  <a:prstGeom prst="line">
                    <a:avLst/>
                  </a:prstGeom>
                  <a:noFill/>
                  <a:ln w="9360">
                    <a:solidFill>
                      <a:srgbClr val="000000"/>
                    </a:solidFill>
                    <a:miter lim="800000"/>
                    <a:headEnd/>
                    <a:tailEnd/>
                  </a:ln>
                </p:spPr>
                <p:txBody>
                  <a:bodyPr/>
                  <a:lstStyle/>
                  <a:p>
                    <a:endParaRPr lang="en-GB"/>
                  </a:p>
                </p:txBody>
              </p:sp>
              <p:grpSp>
                <p:nvGrpSpPr>
                  <p:cNvPr id="59977" name="Group 732"/>
                  <p:cNvGrpSpPr>
                    <a:grpSpLocks/>
                  </p:cNvGrpSpPr>
                  <p:nvPr/>
                </p:nvGrpSpPr>
                <p:grpSpPr bwMode="auto">
                  <a:xfrm>
                    <a:off x="1295" y="2843"/>
                    <a:ext cx="25" cy="30"/>
                    <a:chOff x="1295" y="2843"/>
                    <a:chExt cx="25" cy="30"/>
                  </a:xfrm>
                </p:grpSpPr>
                <p:sp>
                  <p:nvSpPr>
                    <p:cNvPr id="59650" name="Line 733"/>
                    <p:cNvSpPr>
                      <a:spLocks noChangeShapeType="1"/>
                    </p:cNvSpPr>
                    <p:nvPr/>
                  </p:nvSpPr>
                  <p:spPr bwMode="auto">
                    <a:xfrm flipH="1" flipV="1">
                      <a:off x="1294" y="2855"/>
                      <a:ext cx="27" cy="19"/>
                    </a:xfrm>
                    <a:prstGeom prst="line">
                      <a:avLst/>
                    </a:prstGeom>
                    <a:noFill/>
                    <a:ln w="9360">
                      <a:solidFill>
                        <a:srgbClr val="000000"/>
                      </a:solidFill>
                      <a:miter lim="800000"/>
                      <a:headEnd/>
                      <a:tailEnd/>
                    </a:ln>
                  </p:spPr>
                  <p:txBody>
                    <a:bodyPr/>
                    <a:lstStyle/>
                    <a:p>
                      <a:endParaRPr lang="en-GB"/>
                    </a:p>
                  </p:txBody>
                </p:sp>
                <p:sp>
                  <p:nvSpPr>
                    <p:cNvPr id="59651" name="Line 734"/>
                    <p:cNvSpPr>
                      <a:spLocks noChangeShapeType="1"/>
                    </p:cNvSpPr>
                    <p:nvPr/>
                  </p:nvSpPr>
                  <p:spPr bwMode="auto">
                    <a:xfrm flipV="1">
                      <a:off x="1300" y="2843"/>
                      <a:ext cx="16" cy="22"/>
                    </a:xfrm>
                    <a:prstGeom prst="line">
                      <a:avLst/>
                    </a:prstGeom>
                    <a:noFill/>
                    <a:ln w="9360">
                      <a:solidFill>
                        <a:srgbClr val="000000"/>
                      </a:solidFill>
                      <a:miter lim="800000"/>
                      <a:headEnd/>
                      <a:tailEnd/>
                    </a:ln>
                  </p:spPr>
                  <p:txBody>
                    <a:bodyPr/>
                    <a:lstStyle/>
                    <a:p>
                      <a:endParaRPr lang="en-GB"/>
                    </a:p>
                  </p:txBody>
                </p:sp>
              </p:grpSp>
              <p:grpSp>
                <p:nvGrpSpPr>
                  <p:cNvPr id="59978" name="Group 735"/>
                  <p:cNvGrpSpPr>
                    <a:grpSpLocks/>
                  </p:cNvGrpSpPr>
                  <p:nvPr/>
                </p:nvGrpSpPr>
                <p:grpSpPr bwMode="auto">
                  <a:xfrm>
                    <a:off x="1295" y="2817"/>
                    <a:ext cx="25" cy="31"/>
                    <a:chOff x="1295" y="2817"/>
                    <a:chExt cx="25" cy="31"/>
                  </a:xfrm>
                </p:grpSpPr>
                <p:sp>
                  <p:nvSpPr>
                    <p:cNvPr id="59648" name="Line 736"/>
                    <p:cNvSpPr>
                      <a:spLocks noChangeShapeType="1"/>
                    </p:cNvSpPr>
                    <p:nvPr/>
                  </p:nvSpPr>
                  <p:spPr bwMode="auto">
                    <a:xfrm flipH="1" flipV="1">
                      <a:off x="1294" y="2829"/>
                      <a:ext cx="27" cy="20"/>
                    </a:xfrm>
                    <a:prstGeom prst="line">
                      <a:avLst/>
                    </a:prstGeom>
                    <a:noFill/>
                    <a:ln w="9360">
                      <a:solidFill>
                        <a:srgbClr val="000000"/>
                      </a:solidFill>
                      <a:miter lim="800000"/>
                      <a:headEnd/>
                      <a:tailEnd/>
                    </a:ln>
                  </p:spPr>
                  <p:txBody>
                    <a:bodyPr/>
                    <a:lstStyle/>
                    <a:p>
                      <a:endParaRPr lang="en-GB"/>
                    </a:p>
                  </p:txBody>
                </p:sp>
                <p:sp>
                  <p:nvSpPr>
                    <p:cNvPr id="59649" name="Line 737"/>
                    <p:cNvSpPr>
                      <a:spLocks noChangeShapeType="1"/>
                    </p:cNvSpPr>
                    <p:nvPr/>
                  </p:nvSpPr>
                  <p:spPr bwMode="auto">
                    <a:xfrm flipV="1">
                      <a:off x="1300" y="2816"/>
                      <a:ext cx="16" cy="22"/>
                    </a:xfrm>
                    <a:prstGeom prst="line">
                      <a:avLst/>
                    </a:prstGeom>
                    <a:noFill/>
                    <a:ln w="9360">
                      <a:solidFill>
                        <a:srgbClr val="000000"/>
                      </a:solidFill>
                      <a:miter lim="800000"/>
                      <a:headEnd/>
                      <a:tailEnd/>
                    </a:ln>
                  </p:spPr>
                  <p:txBody>
                    <a:bodyPr/>
                    <a:lstStyle/>
                    <a:p>
                      <a:endParaRPr lang="en-GB"/>
                    </a:p>
                  </p:txBody>
                </p:sp>
              </p:grpSp>
              <p:grpSp>
                <p:nvGrpSpPr>
                  <p:cNvPr id="59979" name="Group 738"/>
                  <p:cNvGrpSpPr>
                    <a:grpSpLocks/>
                  </p:cNvGrpSpPr>
                  <p:nvPr/>
                </p:nvGrpSpPr>
                <p:grpSpPr bwMode="auto">
                  <a:xfrm>
                    <a:off x="1295" y="2793"/>
                    <a:ext cx="25" cy="30"/>
                    <a:chOff x="1295" y="2793"/>
                    <a:chExt cx="25" cy="30"/>
                  </a:xfrm>
                </p:grpSpPr>
                <p:sp>
                  <p:nvSpPr>
                    <p:cNvPr id="59646" name="Line 739"/>
                    <p:cNvSpPr>
                      <a:spLocks noChangeShapeType="1"/>
                    </p:cNvSpPr>
                    <p:nvPr/>
                  </p:nvSpPr>
                  <p:spPr bwMode="auto">
                    <a:xfrm flipH="1" flipV="1">
                      <a:off x="1294" y="2805"/>
                      <a:ext cx="27" cy="19"/>
                    </a:xfrm>
                    <a:prstGeom prst="line">
                      <a:avLst/>
                    </a:prstGeom>
                    <a:noFill/>
                    <a:ln w="9360">
                      <a:solidFill>
                        <a:srgbClr val="000000"/>
                      </a:solidFill>
                      <a:miter lim="800000"/>
                      <a:headEnd/>
                      <a:tailEnd/>
                    </a:ln>
                  </p:spPr>
                  <p:txBody>
                    <a:bodyPr/>
                    <a:lstStyle/>
                    <a:p>
                      <a:endParaRPr lang="en-GB"/>
                    </a:p>
                  </p:txBody>
                </p:sp>
                <p:sp>
                  <p:nvSpPr>
                    <p:cNvPr id="59647" name="Line 740"/>
                    <p:cNvSpPr>
                      <a:spLocks noChangeShapeType="1"/>
                    </p:cNvSpPr>
                    <p:nvPr/>
                  </p:nvSpPr>
                  <p:spPr bwMode="auto">
                    <a:xfrm flipV="1">
                      <a:off x="1300" y="2792"/>
                      <a:ext cx="16" cy="22"/>
                    </a:xfrm>
                    <a:prstGeom prst="line">
                      <a:avLst/>
                    </a:prstGeom>
                    <a:noFill/>
                    <a:ln w="9360">
                      <a:solidFill>
                        <a:srgbClr val="000000"/>
                      </a:solidFill>
                      <a:miter lim="800000"/>
                      <a:headEnd/>
                      <a:tailEnd/>
                    </a:ln>
                  </p:spPr>
                  <p:txBody>
                    <a:bodyPr/>
                    <a:lstStyle/>
                    <a:p>
                      <a:endParaRPr lang="en-GB"/>
                    </a:p>
                  </p:txBody>
                </p:sp>
              </p:grpSp>
              <p:grpSp>
                <p:nvGrpSpPr>
                  <p:cNvPr id="59992" name="Group 741"/>
                  <p:cNvGrpSpPr>
                    <a:grpSpLocks/>
                  </p:cNvGrpSpPr>
                  <p:nvPr/>
                </p:nvGrpSpPr>
                <p:grpSpPr bwMode="auto">
                  <a:xfrm>
                    <a:off x="1295" y="2767"/>
                    <a:ext cx="25" cy="31"/>
                    <a:chOff x="1295" y="2767"/>
                    <a:chExt cx="25" cy="31"/>
                  </a:xfrm>
                </p:grpSpPr>
                <p:sp>
                  <p:nvSpPr>
                    <p:cNvPr id="59644" name="Line 742"/>
                    <p:cNvSpPr>
                      <a:spLocks noChangeShapeType="1"/>
                    </p:cNvSpPr>
                    <p:nvPr/>
                  </p:nvSpPr>
                  <p:spPr bwMode="auto">
                    <a:xfrm flipH="1" flipV="1">
                      <a:off x="1294" y="2780"/>
                      <a:ext cx="27" cy="20"/>
                    </a:xfrm>
                    <a:prstGeom prst="line">
                      <a:avLst/>
                    </a:prstGeom>
                    <a:noFill/>
                    <a:ln w="9360">
                      <a:solidFill>
                        <a:srgbClr val="000000"/>
                      </a:solidFill>
                      <a:miter lim="800000"/>
                      <a:headEnd/>
                      <a:tailEnd/>
                    </a:ln>
                  </p:spPr>
                  <p:txBody>
                    <a:bodyPr/>
                    <a:lstStyle/>
                    <a:p>
                      <a:endParaRPr lang="en-GB"/>
                    </a:p>
                  </p:txBody>
                </p:sp>
                <p:sp>
                  <p:nvSpPr>
                    <p:cNvPr id="59645" name="Line 743"/>
                    <p:cNvSpPr>
                      <a:spLocks noChangeShapeType="1"/>
                    </p:cNvSpPr>
                    <p:nvPr/>
                  </p:nvSpPr>
                  <p:spPr bwMode="auto">
                    <a:xfrm flipV="1">
                      <a:off x="1300" y="2767"/>
                      <a:ext cx="16" cy="22"/>
                    </a:xfrm>
                    <a:prstGeom prst="line">
                      <a:avLst/>
                    </a:prstGeom>
                    <a:noFill/>
                    <a:ln w="9360">
                      <a:solidFill>
                        <a:srgbClr val="000000"/>
                      </a:solidFill>
                      <a:miter lim="800000"/>
                      <a:headEnd/>
                      <a:tailEnd/>
                    </a:ln>
                  </p:spPr>
                  <p:txBody>
                    <a:bodyPr/>
                    <a:lstStyle/>
                    <a:p>
                      <a:endParaRPr lang="en-GB"/>
                    </a:p>
                  </p:txBody>
                </p:sp>
              </p:grpSp>
              <p:grpSp>
                <p:nvGrpSpPr>
                  <p:cNvPr id="59993" name="Group 744"/>
                  <p:cNvGrpSpPr>
                    <a:grpSpLocks/>
                  </p:cNvGrpSpPr>
                  <p:nvPr/>
                </p:nvGrpSpPr>
                <p:grpSpPr bwMode="auto">
                  <a:xfrm>
                    <a:off x="1295" y="2743"/>
                    <a:ext cx="25" cy="30"/>
                    <a:chOff x="1295" y="2743"/>
                    <a:chExt cx="25" cy="30"/>
                  </a:xfrm>
                </p:grpSpPr>
                <p:sp>
                  <p:nvSpPr>
                    <p:cNvPr id="59642" name="Line 745"/>
                    <p:cNvSpPr>
                      <a:spLocks noChangeShapeType="1"/>
                    </p:cNvSpPr>
                    <p:nvPr/>
                  </p:nvSpPr>
                  <p:spPr bwMode="auto">
                    <a:xfrm flipH="1" flipV="1">
                      <a:off x="1294" y="2755"/>
                      <a:ext cx="27" cy="19"/>
                    </a:xfrm>
                    <a:prstGeom prst="line">
                      <a:avLst/>
                    </a:prstGeom>
                    <a:noFill/>
                    <a:ln w="9360">
                      <a:solidFill>
                        <a:srgbClr val="000000"/>
                      </a:solidFill>
                      <a:miter lim="800000"/>
                      <a:headEnd/>
                      <a:tailEnd/>
                    </a:ln>
                  </p:spPr>
                  <p:txBody>
                    <a:bodyPr/>
                    <a:lstStyle/>
                    <a:p>
                      <a:endParaRPr lang="en-GB"/>
                    </a:p>
                  </p:txBody>
                </p:sp>
                <p:sp>
                  <p:nvSpPr>
                    <p:cNvPr id="59643" name="Line 746"/>
                    <p:cNvSpPr>
                      <a:spLocks noChangeShapeType="1"/>
                    </p:cNvSpPr>
                    <p:nvPr/>
                  </p:nvSpPr>
                  <p:spPr bwMode="auto">
                    <a:xfrm flipV="1">
                      <a:off x="1300" y="2742"/>
                      <a:ext cx="16" cy="22"/>
                    </a:xfrm>
                    <a:prstGeom prst="line">
                      <a:avLst/>
                    </a:prstGeom>
                    <a:noFill/>
                    <a:ln w="9360">
                      <a:solidFill>
                        <a:srgbClr val="000000"/>
                      </a:solidFill>
                      <a:miter lim="800000"/>
                      <a:headEnd/>
                      <a:tailEnd/>
                    </a:ln>
                  </p:spPr>
                  <p:txBody>
                    <a:bodyPr/>
                    <a:lstStyle/>
                    <a:p>
                      <a:endParaRPr lang="en-GB"/>
                    </a:p>
                  </p:txBody>
                </p:sp>
              </p:grpSp>
              <p:grpSp>
                <p:nvGrpSpPr>
                  <p:cNvPr id="59999" name="Group 747"/>
                  <p:cNvGrpSpPr>
                    <a:grpSpLocks/>
                  </p:cNvGrpSpPr>
                  <p:nvPr/>
                </p:nvGrpSpPr>
                <p:grpSpPr bwMode="auto">
                  <a:xfrm>
                    <a:off x="1295" y="2718"/>
                    <a:ext cx="25" cy="30"/>
                    <a:chOff x="1295" y="2718"/>
                    <a:chExt cx="25" cy="30"/>
                  </a:xfrm>
                </p:grpSpPr>
                <p:sp>
                  <p:nvSpPr>
                    <p:cNvPr id="59640" name="Line 748"/>
                    <p:cNvSpPr>
                      <a:spLocks noChangeShapeType="1"/>
                    </p:cNvSpPr>
                    <p:nvPr/>
                  </p:nvSpPr>
                  <p:spPr bwMode="auto">
                    <a:xfrm flipH="1" flipV="1">
                      <a:off x="1294" y="2730"/>
                      <a:ext cx="27" cy="19"/>
                    </a:xfrm>
                    <a:prstGeom prst="line">
                      <a:avLst/>
                    </a:prstGeom>
                    <a:noFill/>
                    <a:ln w="9360">
                      <a:solidFill>
                        <a:srgbClr val="000000"/>
                      </a:solidFill>
                      <a:miter lim="800000"/>
                      <a:headEnd/>
                      <a:tailEnd/>
                    </a:ln>
                  </p:spPr>
                  <p:txBody>
                    <a:bodyPr/>
                    <a:lstStyle/>
                    <a:p>
                      <a:endParaRPr lang="en-GB"/>
                    </a:p>
                  </p:txBody>
                </p:sp>
                <p:sp>
                  <p:nvSpPr>
                    <p:cNvPr id="59641" name="Line 749"/>
                    <p:cNvSpPr>
                      <a:spLocks noChangeShapeType="1"/>
                    </p:cNvSpPr>
                    <p:nvPr/>
                  </p:nvSpPr>
                  <p:spPr bwMode="auto">
                    <a:xfrm flipV="1">
                      <a:off x="1300" y="2717"/>
                      <a:ext cx="16" cy="22"/>
                    </a:xfrm>
                    <a:prstGeom prst="line">
                      <a:avLst/>
                    </a:prstGeom>
                    <a:noFill/>
                    <a:ln w="9360">
                      <a:solidFill>
                        <a:srgbClr val="000000"/>
                      </a:solidFill>
                      <a:miter lim="800000"/>
                      <a:headEnd/>
                      <a:tailEnd/>
                    </a:ln>
                  </p:spPr>
                  <p:txBody>
                    <a:bodyPr/>
                    <a:lstStyle/>
                    <a:p>
                      <a:endParaRPr lang="en-GB"/>
                    </a:p>
                  </p:txBody>
                </p:sp>
              </p:grpSp>
            </p:grpSp>
          </p:grpSp>
        </p:grpSp>
        <p:grpSp>
          <p:nvGrpSpPr>
            <p:cNvPr id="60000" name="Group 750"/>
            <p:cNvGrpSpPr>
              <a:grpSpLocks/>
            </p:cNvGrpSpPr>
            <p:nvPr/>
          </p:nvGrpSpPr>
          <p:grpSpPr bwMode="auto">
            <a:xfrm>
              <a:off x="693" y="2480"/>
              <a:ext cx="115" cy="476"/>
              <a:chOff x="693" y="2480"/>
              <a:chExt cx="115" cy="476"/>
            </a:xfrm>
          </p:grpSpPr>
          <p:grpSp>
            <p:nvGrpSpPr>
              <p:cNvPr id="60002" name="Group 751"/>
              <p:cNvGrpSpPr>
                <a:grpSpLocks/>
              </p:cNvGrpSpPr>
              <p:nvPr/>
            </p:nvGrpSpPr>
            <p:grpSpPr bwMode="auto">
              <a:xfrm>
                <a:off x="693" y="2480"/>
                <a:ext cx="99" cy="226"/>
                <a:chOff x="693" y="2480"/>
                <a:chExt cx="99" cy="226"/>
              </a:xfrm>
            </p:grpSpPr>
            <p:sp>
              <p:nvSpPr>
                <p:cNvPr id="59579" name="Oval 752"/>
                <p:cNvSpPr>
                  <a:spLocks noChangeArrowheads="1"/>
                </p:cNvSpPr>
                <p:nvPr/>
              </p:nvSpPr>
              <p:spPr bwMode="auto">
                <a:xfrm>
                  <a:off x="693" y="2480"/>
                  <a:ext cx="54" cy="3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9580" name="Line 753"/>
                <p:cNvSpPr>
                  <a:spLocks noChangeShapeType="1"/>
                </p:cNvSpPr>
                <p:nvPr/>
              </p:nvSpPr>
              <p:spPr bwMode="auto">
                <a:xfrm>
                  <a:off x="723" y="2519"/>
                  <a:ext cx="0" cy="18"/>
                </a:xfrm>
                <a:prstGeom prst="line">
                  <a:avLst/>
                </a:prstGeom>
                <a:noFill/>
                <a:ln w="9360">
                  <a:solidFill>
                    <a:srgbClr val="000000"/>
                  </a:solidFill>
                  <a:miter lim="800000"/>
                  <a:headEnd/>
                  <a:tailEnd/>
                </a:ln>
              </p:spPr>
              <p:txBody>
                <a:bodyPr/>
                <a:lstStyle/>
                <a:p>
                  <a:endParaRPr lang="en-GB"/>
                </a:p>
              </p:txBody>
            </p:sp>
            <p:sp>
              <p:nvSpPr>
                <p:cNvPr id="59581" name="Line 754"/>
                <p:cNvSpPr>
                  <a:spLocks noChangeShapeType="1"/>
                </p:cNvSpPr>
                <p:nvPr/>
              </p:nvSpPr>
              <p:spPr bwMode="auto">
                <a:xfrm>
                  <a:off x="723" y="2539"/>
                  <a:ext cx="58" cy="0"/>
                </a:xfrm>
                <a:prstGeom prst="line">
                  <a:avLst/>
                </a:prstGeom>
                <a:noFill/>
                <a:ln w="9360">
                  <a:solidFill>
                    <a:srgbClr val="000000"/>
                  </a:solidFill>
                  <a:miter lim="800000"/>
                  <a:headEnd/>
                  <a:tailEnd/>
                </a:ln>
              </p:spPr>
              <p:txBody>
                <a:bodyPr/>
                <a:lstStyle/>
                <a:p>
                  <a:endParaRPr lang="en-GB"/>
                </a:p>
              </p:txBody>
            </p:sp>
            <p:sp>
              <p:nvSpPr>
                <p:cNvPr id="59582" name="Line 755"/>
                <p:cNvSpPr>
                  <a:spLocks noChangeShapeType="1"/>
                </p:cNvSpPr>
                <p:nvPr/>
              </p:nvSpPr>
              <p:spPr bwMode="auto">
                <a:xfrm>
                  <a:off x="783" y="2539"/>
                  <a:ext cx="0" cy="6"/>
                </a:xfrm>
                <a:prstGeom prst="line">
                  <a:avLst/>
                </a:prstGeom>
                <a:noFill/>
                <a:ln w="9360">
                  <a:solidFill>
                    <a:srgbClr val="000000"/>
                  </a:solidFill>
                  <a:miter lim="800000"/>
                  <a:headEnd/>
                  <a:tailEnd/>
                </a:ln>
              </p:spPr>
              <p:txBody>
                <a:bodyPr/>
                <a:lstStyle/>
                <a:p>
                  <a:endParaRPr lang="en-GB"/>
                </a:p>
              </p:txBody>
            </p:sp>
            <p:sp>
              <p:nvSpPr>
                <p:cNvPr id="59583" name="Line 756"/>
                <p:cNvSpPr>
                  <a:spLocks noChangeShapeType="1"/>
                </p:cNvSpPr>
                <p:nvPr/>
              </p:nvSpPr>
              <p:spPr bwMode="auto">
                <a:xfrm>
                  <a:off x="753" y="2539"/>
                  <a:ext cx="0" cy="6"/>
                </a:xfrm>
                <a:prstGeom prst="line">
                  <a:avLst/>
                </a:prstGeom>
                <a:noFill/>
                <a:ln w="9360">
                  <a:solidFill>
                    <a:srgbClr val="000000"/>
                  </a:solidFill>
                  <a:miter lim="800000"/>
                  <a:headEnd/>
                  <a:tailEnd/>
                </a:ln>
              </p:spPr>
              <p:txBody>
                <a:bodyPr/>
                <a:lstStyle/>
                <a:p>
                  <a:endParaRPr lang="en-GB"/>
                </a:p>
              </p:txBody>
            </p:sp>
            <p:grpSp>
              <p:nvGrpSpPr>
                <p:cNvPr id="60003" name="Group 757"/>
                <p:cNvGrpSpPr>
                  <a:grpSpLocks/>
                </p:cNvGrpSpPr>
                <p:nvPr/>
              </p:nvGrpSpPr>
              <p:grpSpPr bwMode="auto">
                <a:xfrm>
                  <a:off x="737" y="2548"/>
                  <a:ext cx="25" cy="158"/>
                  <a:chOff x="737" y="2548"/>
                  <a:chExt cx="25" cy="158"/>
                </a:xfrm>
              </p:grpSpPr>
              <p:sp>
                <p:nvSpPr>
                  <p:cNvPr id="59605" name="Line 758"/>
                  <p:cNvSpPr>
                    <a:spLocks noChangeShapeType="1"/>
                  </p:cNvSpPr>
                  <p:nvPr/>
                </p:nvSpPr>
                <p:spPr bwMode="auto">
                  <a:xfrm flipH="1">
                    <a:off x="736" y="2548"/>
                    <a:ext cx="21" cy="6"/>
                  </a:xfrm>
                  <a:prstGeom prst="line">
                    <a:avLst/>
                  </a:prstGeom>
                  <a:noFill/>
                  <a:ln w="9360">
                    <a:solidFill>
                      <a:srgbClr val="000000"/>
                    </a:solidFill>
                    <a:miter lim="800000"/>
                    <a:headEnd/>
                    <a:tailEnd/>
                  </a:ln>
                </p:spPr>
                <p:txBody>
                  <a:bodyPr/>
                  <a:lstStyle/>
                  <a:p>
                    <a:endParaRPr lang="en-GB"/>
                  </a:p>
                </p:txBody>
              </p:sp>
              <p:grpSp>
                <p:nvGrpSpPr>
                  <p:cNvPr id="60004" name="Group 759"/>
                  <p:cNvGrpSpPr>
                    <a:grpSpLocks/>
                  </p:cNvGrpSpPr>
                  <p:nvPr/>
                </p:nvGrpSpPr>
                <p:grpSpPr bwMode="auto">
                  <a:xfrm>
                    <a:off x="737" y="2556"/>
                    <a:ext cx="25" cy="23"/>
                    <a:chOff x="737" y="2556"/>
                    <a:chExt cx="25" cy="23"/>
                  </a:xfrm>
                </p:grpSpPr>
                <p:sp>
                  <p:nvSpPr>
                    <p:cNvPr id="59622" name="Line 760"/>
                    <p:cNvSpPr>
                      <a:spLocks noChangeShapeType="1"/>
                    </p:cNvSpPr>
                    <p:nvPr/>
                  </p:nvSpPr>
                  <p:spPr bwMode="auto">
                    <a:xfrm>
                      <a:off x="742" y="2556"/>
                      <a:ext cx="16" cy="9"/>
                    </a:xfrm>
                    <a:prstGeom prst="line">
                      <a:avLst/>
                    </a:prstGeom>
                    <a:noFill/>
                    <a:ln w="9360">
                      <a:solidFill>
                        <a:srgbClr val="000000"/>
                      </a:solidFill>
                      <a:miter lim="800000"/>
                      <a:headEnd/>
                      <a:tailEnd/>
                    </a:ln>
                  </p:spPr>
                  <p:txBody>
                    <a:bodyPr/>
                    <a:lstStyle/>
                    <a:p>
                      <a:endParaRPr lang="en-GB"/>
                    </a:p>
                  </p:txBody>
                </p:sp>
                <p:sp>
                  <p:nvSpPr>
                    <p:cNvPr id="59623" name="Line 761"/>
                    <p:cNvSpPr>
                      <a:spLocks noChangeShapeType="1"/>
                    </p:cNvSpPr>
                    <p:nvPr/>
                  </p:nvSpPr>
                  <p:spPr bwMode="auto">
                    <a:xfrm flipH="1">
                      <a:off x="736" y="2567"/>
                      <a:ext cx="27" cy="12"/>
                    </a:xfrm>
                    <a:prstGeom prst="line">
                      <a:avLst/>
                    </a:prstGeom>
                    <a:noFill/>
                    <a:ln w="9360">
                      <a:solidFill>
                        <a:srgbClr val="000000"/>
                      </a:solidFill>
                      <a:miter lim="800000"/>
                      <a:headEnd/>
                      <a:tailEnd/>
                    </a:ln>
                  </p:spPr>
                  <p:txBody>
                    <a:bodyPr/>
                    <a:lstStyle/>
                    <a:p>
                      <a:endParaRPr lang="en-GB"/>
                    </a:p>
                  </p:txBody>
                </p:sp>
              </p:grpSp>
              <p:grpSp>
                <p:nvGrpSpPr>
                  <p:cNvPr id="60005" name="Group 762"/>
                  <p:cNvGrpSpPr>
                    <a:grpSpLocks/>
                  </p:cNvGrpSpPr>
                  <p:nvPr/>
                </p:nvGrpSpPr>
                <p:grpSpPr bwMode="auto">
                  <a:xfrm>
                    <a:off x="737" y="2581"/>
                    <a:ext cx="25" cy="24"/>
                    <a:chOff x="737" y="2581"/>
                    <a:chExt cx="25" cy="24"/>
                  </a:xfrm>
                </p:grpSpPr>
                <p:sp>
                  <p:nvSpPr>
                    <p:cNvPr id="59620" name="Line 763"/>
                    <p:cNvSpPr>
                      <a:spLocks noChangeShapeType="1"/>
                    </p:cNvSpPr>
                    <p:nvPr/>
                  </p:nvSpPr>
                  <p:spPr bwMode="auto">
                    <a:xfrm>
                      <a:off x="742" y="2581"/>
                      <a:ext cx="16" cy="9"/>
                    </a:xfrm>
                    <a:prstGeom prst="line">
                      <a:avLst/>
                    </a:prstGeom>
                    <a:noFill/>
                    <a:ln w="9360">
                      <a:solidFill>
                        <a:srgbClr val="000000"/>
                      </a:solidFill>
                      <a:miter lim="800000"/>
                      <a:headEnd/>
                      <a:tailEnd/>
                    </a:ln>
                  </p:spPr>
                  <p:txBody>
                    <a:bodyPr/>
                    <a:lstStyle/>
                    <a:p>
                      <a:endParaRPr lang="en-GB"/>
                    </a:p>
                  </p:txBody>
                </p:sp>
                <p:sp>
                  <p:nvSpPr>
                    <p:cNvPr id="59621" name="Line 764"/>
                    <p:cNvSpPr>
                      <a:spLocks noChangeShapeType="1"/>
                    </p:cNvSpPr>
                    <p:nvPr/>
                  </p:nvSpPr>
                  <p:spPr bwMode="auto">
                    <a:xfrm flipH="1">
                      <a:off x="736" y="2593"/>
                      <a:ext cx="27" cy="12"/>
                    </a:xfrm>
                    <a:prstGeom prst="line">
                      <a:avLst/>
                    </a:prstGeom>
                    <a:noFill/>
                    <a:ln w="9360">
                      <a:solidFill>
                        <a:srgbClr val="000000"/>
                      </a:solidFill>
                      <a:miter lim="800000"/>
                      <a:headEnd/>
                      <a:tailEnd/>
                    </a:ln>
                  </p:spPr>
                  <p:txBody>
                    <a:bodyPr/>
                    <a:lstStyle/>
                    <a:p>
                      <a:endParaRPr lang="en-GB"/>
                    </a:p>
                  </p:txBody>
                </p:sp>
              </p:grpSp>
              <p:grpSp>
                <p:nvGrpSpPr>
                  <p:cNvPr id="60006" name="Group 765"/>
                  <p:cNvGrpSpPr>
                    <a:grpSpLocks/>
                  </p:cNvGrpSpPr>
                  <p:nvPr/>
                </p:nvGrpSpPr>
                <p:grpSpPr bwMode="auto">
                  <a:xfrm>
                    <a:off x="737" y="2607"/>
                    <a:ext cx="25" cy="23"/>
                    <a:chOff x="737" y="2607"/>
                    <a:chExt cx="25" cy="23"/>
                  </a:xfrm>
                </p:grpSpPr>
                <p:sp>
                  <p:nvSpPr>
                    <p:cNvPr id="59618" name="Line 766"/>
                    <p:cNvSpPr>
                      <a:spLocks noChangeShapeType="1"/>
                    </p:cNvSpPr>
                    <p:nvPr/>
                  </p:nvSpPr>
                  <p:spPr bwMode="auto">
                    <a:xfrm>
                      <a:off x="742" y="2607"/>
                      <a:ext cx="16" cy="9"/>
                    </a:xfrm>
                    <a:prstGeom prst="line">
                      <a:avLst/>
                    </a:prstGeom>
                    <a:noFill/>
                    <a:ln w="9360">
                      <a:solidFill>
                        <a:srgbClr val="000000"/>
                      </a:solidFill>
                      <a:miter lim="800000"/>
                      <a:headEnd/>
                      <a:tailEnd/>
                    </a:ln>
                  </p:spPr>
                  <p:txBody>
                    <a:bodyPr/>
                    <a:lstStyle/>
                    <a:p>
                      <a:endParaRPr lang="en-GB"/>
                    </a:p>
                  </p:txBody>
                </p:sp>
                <p:sp>
                  <p:nvSpPr>
                    <p:cNvPr id="59619" name="Line 767"/>
                    <p:cNvSpPr>
                      <a:spLocks noChangeShapeType="1"/>
                    </p:cNvSpPr>
                    <p:nvPr/>
                  </p:nvSpPr>
                  <p:spPr bwMode="auto">
                    <a:xfrm flipH="1">
                      <a:off x="736" y="2618"/>
                      <a:ext cx="27" cy="12"/>
                    </a:xfrm>
                    <a:prstGeom prst="line">
                      <a:avLst/>
                    </a:prstGeom>
                    <a:noFill/>
                    <a:ln w="9360">
                      <a:solidFill>
                        <a:srgbClr val="000000"/>
                      </a:solidFill>
                      <a:miter lim="800000"/>
                      <a:headEnd/>
                      <a:tailEnd/>
                    </a:ln>
                  </p:spPr>
                  <p:txBody>
                    <a:bodyPr/>
                    <a:lstStyle/>
                    <a:p>
                      <a:endParaRPr lang="en-GB"/>
                    </a:p>
                  </p:txBody>
                </p:sp>
              </p:grpSp>
              <p:grpSp>
                <p:nvGrpSpPr>
                  <p:cNvPr id="60007" name="Group 768"/>
                  <p:cNvGrpSpPr>
                    <a:grpSpLocks/>
                  </p:cNvGrpSpPr>
                  <p:nvPr/>
                </p:nvGrpSpPr>
                <p:grpSpPr bwMode="auto">
                  <a:xfrm>
                    <a:off x="737" y="2632"/>
                    <a:ext cx="25" cy="23"/>
                    <a:chOff x="737" y="2632"/>
                    <a:chExt cx="25" cy="23"/>
                  </a:xfrm>
                </p:grpSpPr>
                <p:sp>
                  <p:nvSpPr>
                    <p:cNvPr id="59616" name="Line 769"/>
                    <p:cNvSpPr>
                      <a:spLocks noChangeShapeType="1"/>
                    </p:cNvSpPr>
                    <p:nvPr/>
                  </p:nvSpPr>
                  <p:spPr bwMode="auto">
                    <a:xfrm>
                      <a:off x="742" y="2632"/>
                      <a:ext cx="16" cy="9"/>
                    </a:xfrm>
                    <a:prstGeom prst="line">
                      <a:avLst/>
                    </a:prstGeom>
                    <a:noFill/>
                    <a:ln w="9360">
                      <a:solidFill>
                        <a:srgbClr val="000000"/>
                      </a:solidFill>
                      <a:miter lim="800000"/>
                      <a:headEnd/>
                      <a:tailEnd/>
                    </a:ln>
                  </p:spPr>
                  <p:txBody>
                    <a:bodyPr/>
                    <a:lstStyle/>
                    <a:p>
                      <a:endParaRPr lang="en-GB"/>
                    </a:p>
                  </p:txBody>
                </p:sp>
                <p:sp>
                  <p:nvSpPr>
                    <p:cNvPr id="59617" name="Line 770"/>
                    <p:cNvSpPr>
                      <a:spLocks noChangeShapeType="1"/>
                    </p:cNvSpPr>
                    <p:nvPr/>
                  </p:nvSpPr>
                  <p:spPr bwMode="auto">
                    <a:xfrm flipH="1">
                      <a:off x="736" y="2643"/>
                      <a:ext cx="27" cy="12"/>
                    </a:xfrm>
                    <a:prstGeom prst="line">
                      <a:avLst/>
                    </a:prstGeom>
                    <a:noFill/>
                    <a:ln w="9360">
                      <a:solidFill>
                        <a:srgbClr val="000000"/>
                      </a:solidFill>
                      <a:miter lim="800000"/>
                      <a:headEnd/>
                      <a:tailEnd/>
                    </a:ln>
                  </p:spPr>
                  <p:txBody>
                    <a:bodyPr/>
                    <a:lstStyle/>
                    <a:p>
                      <a:endParaRPr lang="en-GB"/>
                    </a:p>
                  </p:txBody>
                </p:sp>
              </p:grpSp>
              <p:grpSp>
                <p:nvGrpSpPr>
                  <p:cNvPr id="60021" name="Group 771"/>
                  <p:cNvGrpSpPr>
                    <a:grpSpLocks/>
                  </p:cNvGrpSpPr>
                  <p:nvPr/>
                </p:nvGrpSpPr>
                <p:grpSpPr bwMode="auto">
                  <a:xfrm>
                    <a:off x="737" y="2658"/>
                    <a:ext cx="25" cy="23"/>
                    <a:chOff x="737" y="2658"/>
                    <a:chExt cx="25" cy="23"/>
                  </a:xfrm>
                </p:grpSpPr>
                <p:sp>
                  <p:nvSpPr>
                    <p:cNvPr id="59614" name="Line 772"/>
                    <p:cNvSpPr>
                      <a:spLocks noChangeShapeType="1"/>
                    </p:cNvSpPr>
                    <p:nvPr/>
                  </p:nvSpPr>
                  <p:spPr bwMode="auto">
                    <a:xfrm>
                      <a:off x="742" y="2658"/>
                      <a:ext cx="16" cy="9"/>
                    </a:xfrm>
                    <a:prstGeom prst="line">
                      <a:avLst/>
                    </a:prstGeom>
                    <a:noFill/>
                    <a:ln w="9360">
                      <a:solidFill>
                        <a:srgbClr val="000000"/>
                      </a:solidFill>
                      <a:miter lim="800000"/>
                      <a:headEnd/>
                      <a:tailEnd/>
                    </a:ln>
                  </p:spPr>
                  <p:txBody>
                    <a:bodyPr/>
                    <a:lstStyle/>
                    <a:p>
                      <a:endParaRPr lang="en-GB"/>
                    </a:p>
                  </p:txBody>
                </p:sp>
                <p:sp>
                  <p:nvSpPr>
                    <p:cNvPr id="59615" name="Line 773"/>
                    <p:cNvSpPr>
                      <a:spLocks noChangeShapeType="1"/>
                    </p:cNvSpPr>
                    <p:nvPr/>
                  </p:nvSpPr>
                  <p:spPr bwMode="auto">
                    <a:xfrm flipH="1">
                      <a:off x="736" y="2669"/>
                      <a:ext cx="27" cy="12"/>
                    </a:xfrm>
                    <a:prstGeom prst="line">
                      <a:avLst/>
                    </a:prstGeom>
                    <a:noFill/>
                    <a:ln w="9360">
                      <a:solidFill>
                        <a:srgbClr val="000000"/>
                      </a:solidFill>
                      <a:miter lim="800000"/>
                      <a:headEnd/>
                      <a:tailEnd/>
                    </a:ln>
                  </p:spPr>
                  <p:txBody>
                    <a:bodyPr/>
                    <a:lstStyle/>
                    <a:p>
                      <a:endParaRPr lang="en-GB"/>
                    </a:p>
                  </p:txBody>
                </p:sp>
              </p:grpSp>
              <p:grpSp>
                <p:nvGrpSpPr>
                  <p:cNvPr id="60022" name="Group 774"/>
                  <p:cNvGrpSpPr>
                    <a:grpSpLocks/>
                  </p:cNvGrpSpPr>
                  <p:nvPr/>
                </p:nvGrpSpPr>
                <p:grpSpPr bwMode="auto">
                  <a:xfrm>
                    <a:off x="737" y="2683"/>
                    <a:ext cx="25" cy="23"/>
                    <a:chOff x="737" y="2683"/>
                    <a:chExt cx="25" cy="23"/>
                  </a:xfrm>
                </p:grpSpPr>
                <p:sp>
                  <p:nvSpPr>
                    <p:cNvPr id="59612" name="Line 775"/>
                    <p:cNvSpPr>
                      <a:spLocks noChangeShapeType="1"/>
                    </p:cNvSpPr>
                    <p:nvPr/>
                  </p:nvSpPr>
                  <p:spPr bwMode="auto">
                    <a:xfrm>
                      <a:off x="742" y="2683"/>
                      <a:ext cx="16" cy="9"/>
                    </a:xfrm>
                    <a:prstGeom prst="line">
                      <a:avLst/>
                    </a:prstGeom>
                    <a:noFill/>
                    <a:ln w="9360">
                      <a:solidFill>
                        <a:srgbClr val="000000"/>
                      </a:solidFill>
                      <a:miter lim="800000"/>
                      <a:headEnd/>
                      <a:tailEnd/>
                    </a:ln>
                  </p:spPr>
                  <p:txBody>
                    <a:bodyPr/>
                    <a:lstStyle/>
                    <a:p>
                      <a:endParaRPr lang="en-GB"/>
                    </a:p>
                  </p:txBody>
                </p:sp>
                <p:sp>
                  <p:nvSpPr>
                    <p:cNvPr id="59613" name="Line 776"/>
                    <p:cNvSpPr>
                      <a:spLocks noChangeShapeType="1"/>
                    </p:cNvSpPr>
                    <p:nvPr/>
                  </p:nvSpPr>
                  <p:spPr bwMode="auto">
                    <a:xfrm flipH="1">
                      <a:off x="736" y="2694"/>
                      <a:ext cx="27" cy="12"/>
                    </a:xfrm>
                    <a:prstGeom prst="line">
                      <a:avLst/>
                    </a:prstGeom>
                    <a:noFill/>
                    <a:ln w="9360">
                      <a:solidFill>
                        <a:srgbClr val="000000"/>
                      </a:solidFill>
                      <a:miter lim="800000"/>
                      <a:headEnd/>
                      <a:tailEnd/>
                    </a:ln>
                  </p:spPr>
                  <p:txBody>
                    <a:bodyPr/>
                    <a:lstStyle/>
                    <a:p>
                      <a:endParaRPr lang="en-GB"/>
                    </a:p>
                  </p:txBody>
                </p:sp>
              </p:grpSp>
            </p:grpSp>
            <p:grpSp>
              <p:nvGrpSpPr>
                <p:cNvPr id="60023" name="Group 777"/>
                <p:cNvGrpSpPr>
                  <a:grpSpLocks/>
                </p:cNvGrpSpPr>
                <p:nvPr/>
              </p:nvGrpSpPr>
              <p:grpSpPr bwMode="auto">
                <a:xfrm>
                  <a:off x="768" y="2548"/>
                  <a:ext cx="24" cy="158"/>
                  <a:chOff x="768" y="2548"/>
                  <a:chExt cx="24" cy="158"/>
                </a:xfrm>
              </p:grpSpPr>
              <p:sp>
                <p:nvSpPr>
                  <p:cNvPr id="59586" name="Line 778"/>
                  <p:cNvSpPr>
                    <a:spLocks noChangeShapeType="1"/>
                  </p:cNvSpPr>
                  <p:nvPr/>
                </p:nvSpPr>
                <p:spPr bwMode="auto">
                  <a:xfrm flipH="1">
                    <a:off x="767" y="2548"/>
                    <a:ext cx="20" cy="6"/>
                  </a:xfrm>
                  <a:prstGeom prst="line">
                    <a:avLst/>
                  </a:prstGeom>
                  <a:noFill/>
                  <a:ln w="9360">
                    <a:solidFill>
                      <a:srgbClr val="000000"/>
                    </a:solidFill>
                    <a:miter lim="800000"/>
                    <a:headEnd/>
                    <a:tailEnd/>
                  </a:ln>
                </p:spPr>
                <p:txBody>
                  <a:bodyPr/>
                  <a:lstStyle/>
                  <a:p>
                    <a:endParaRPr lang="en-GB"/>
                  </a:p>
                </p:txBody>
              </p:sp>
              <p:grpSp>
                <p:nvGrpSpPr>
                  <p:cNvPr id="60024" name="Group 779"/>
                  <p:cNvGrpSpPr>
                    <a:grpSpLocks/>
                  </p:cNvGrpSpPr>
                  <p:nvPr/>
                </p:nvGrpSpPr>
                <p:grpSpPr bwMode="auto">
                  <a:xfrm>
                    <a:off x="769" y="2556"/>
                    <a:ext cx="24" cy="23"/>
                    <a:chOff x="769" y="2556"/>
                    <a:chExt cx="24" cy="23"/>
                  </a:xfrm>
                </p:grpSpPr>
                <p:sp>
                  <p:nvSpPr>
                    <p:cNvPr id="59603" name="Line 780"/>
                    <p:cNvSpPr>
                      <a:spLocks noChangeShapeType="1"/>
                    </p:cNvSpPr>
                    <p:nvPr/>
                  </p:nvSpPr>
                  <p:spPr bwMode="auto">
                    <a:xfrm>
                      <a:off x="773" y="2556"/>
                      <a:ext cx="15" cy="9"/>
                    </a:xfrm>
                    <a:prstGeom prst="line">
                      <a:avLst/>
                    </a:prstGeom>
                    <a:noFill/>
                    <a:ln w="9360">
                      <a:solidFill>
                        <a:srgbClr val="000000"/>
                      </a:solidFill>
                      <a:miter lim="800000"/>
                      <a:headEnd/>
                      <a:tailEnd/>
                    </a:ln>
                  </p:spPr>
                  <p:txBody>
                    <a:bodyPr/>
                    <a:lstStyle/>
                    <a:p>
                      <a:endParaRPr lang="en-GB"/>
                    </a:p>
                  </p:txBody>
                </p:sp>
                <p:sp>
                  <p:nvSpPr>
                    <p:cNvPr id="59604" name="Line 781"/>
                    <p:cNvSpPr>
                      <a:spLocks noChangeShapeType="1"/>
                    </p:cNvSpPr>
                    <p:nvPr/>
                  </p:nvSpPr>
                  <p:spPr bwMode="auto">
                    <a:xfrm flipH="1">
                      <a:off x="767" y="2567"/>
                      <a:ext cx="26" cy="12"/>
                    </a:xfrm>
                    <a:prstGeom prst="line">
                      <a:avLst/>
                    </a:prstGeom>
                    <a:noFill/>
                    <a:ln w="9360">
                      <a:solidFill>
                        <a:srgbClr val="000000"/>
                      </a:solidFill>
                      <a:miter lim="800000"/>
                      <a:headEnd/>
                      <a:tailEnd/>
                    </a:ln>
                  </p:spPr>
                  <p:txBody>
                    <a:bodyPr/>
                    <a:lstStyle/>
                    <a:p>
                      <a:endParaRPr lang="en-GB"/>
                    </a:p>
                  </p:txBody>
                </p:sp>
              </p:grpSp>
              <p:grpSp>
                <p:nvGrpSpPr>
                  <p:cNvPr id="60025" name="Group 782"/>
                  <p:cNvGrpSpPr>
                    <a:grpSpLocks/>
                  </p:cNvGrpSpPr>
                  <p:nvPr/>
                </p:nvGrpSpPr>
                <p:grpSpPr bwMode="auto">
                  <a:xfrm>
                    <a:off x="769" y="2581"/>
                    <a:ext cx="24" cy="24"/>
                    <a:chOff x="769" y="2581"/>
                    <a:chExt cx="24" cy="24"/>
                  </a:xfrm>
                </p:grpSpPr>
                <p:sp>
                  <p:nvSpPr>
                    <p:cNvPr id="59601" name="Line 783"/>
                    <p:cNvSpPr>
                      <a:spLocks noChangeShapeType="1"/>
                    </p:cNvSpPr>
                    <p:nvPr/>
                  </p:nvSpPr>
                  <p:spPr bwMode="auto">
                    <a:xfrm>
                      <a:off x="773" y="2581"/>
                      <a:ext cx="15" cy="9"/>
                    </a:xfrm>
                    <a:prstGeom prst="line">
                      <a:avLst/>
                    </a:prstGeom>
                    <a:noFill/>
                    <a:ln w="9360">
                      <a:solidFill>
                        <a:srgbClr val="000000"/>
                      </a:solidFill>
                      <a:miter lim="800000"/>
                      <a:headEnd/>
                      <a:tailEnd/>
                    </a:ln>
                  </p:spPr>
                  <p:txBody>
                    <a:bodyPr/>
                    <a:lstStyle/>
                    <a:p>
                      <a:endParaRPr lang="en-GB"/>
                    </a:p>
                  </p:txBody>
                </p:sp>
                <p:sp>
                  <p:nvSpPr>
                    <p:cNvPr id="59602" name="Line 784"/>
                    <p:cNvSpPr>
                      <a:spLocks noChangeShapeType="1"/>
                    </p:cNvSpPr>
                    <p:nvPr/>
                  </p:nvSpPr>
                  <p:spPr bwMode="auto">
                    <a:xfrm flipH="1">
                      <a:off x="767" y="2593"/>
                      <a:ext cx="26" cy="12"/>
                    </a:xfrm>
                    <a:prstGeom prst="line">
                      <a:avLst/>
                    </a:prstGeom>
                    <a:noFill/>
                    <a:ln w="9360">
                      <a:solidFill>
                        <a:srgbClr val="000000"/>
                      </a:solidFill>
                      <a:miter lim="800000"/>
                      <a:headEnd/>
                      <a:tailEnd/>
                    </a:ln>
                  </p:spPr>
                  <p:txBody>
                    <a:bodyPr/>
                    <a:lstStyle/>
                    <a:p>
                      <a:endParaRPr lang="en-GB"/>
                    </a:p>
                  </p:txBody>
                </p:sp>
              </p:grpSp>
              <p:grpSp>
                <p:nvGrpSpPr>
                  <p:cNvPr id="60026" name="Group 785"/>
                  <p:cNvGrpSpPr>
                    <a:grpSpLocks/>
                  </p:cNvGrpSpPr>
                  <p:nvPr/>
                </p:nvGrpSpPr>
                <p:grpSpPr bwMode="auto">
                  <a:xfrm>
                    <a:off x="769" y="2607"/>
                    <a:ext cx="24" cy="23"/>
                    <a:chOff x="769" y="2607"/>
                    <a:chExt cx="24" cy="23"/>
                  </a:xfrm>
                </p:grpSpPr>
                <p:sp>
                  <p:nvSpPr>
                    <p:cNvPr id="59599" name="Line 786"/>
                    <p:cNvSpPr>
                      <a:spLocks noChangeShapeType="1"/>
                    </p:cNvSpPr>
                    <p:nvPr/>
                  </p:nvSpPr>
                  <p:spPr bwMode="auto">
                    <a:xfrm>
                      <a:off x="773" y="2607"/>
                      <a:ext cx="15" cy="9"/>
                    </a:xfrm>
                    <a:prstGeom prst="line">
                      <a:avLst/>
                    </a:prstGeom>
                    <a:noFill/>
                    <a:ln w="9360">
                      <a:solidFill>
                        <a:srgbClr val="000000"/>
                      </a:solidFill>
                      <a:miter lim="800000"/>
                      <a:headEnd/>
                      <a:tailEnd/>
                    </a:ln>
                  </p:spPr>
                  <p:txBody>
                    <a:bodyPr/>
                    <a:lstStyle/>
                    <a:p>
                      <a:endParaRPr lang="en-GB"/>
                    </a:p>
                  </p:txBody>
                </p:sp>
                <p:sp>
                  <p:nvSpPr>
                    <p:cNvPr id="59600" name="Line 787"/>
                    <p:cNvSpPr>
                      <a:spLocks noChangeShapeType="1"/>
                    </p:cNvSpPr>
                    <p:nvPr/>
                  </p:nvSpPr>
                  <p:spPr bwMode="auto">
                    <a:xfrm flipH="1">
                      <a:off x="767" y="2618"/>
                      <a:ext cx="26" cy="12"/>
                    </a:xfrm>
                    <a:prstGeom prst="line">
                      <a:avLst/>
                    </a:prstGeom>
                    <a:noFill/>
                    <a:ln w="9360">
                      <a:solidFill>
                        <a:srgbClr val="000000"/>
                      </a:solidFill>
                      <a:miter lim="800000"/>
                      <a:headEnd/>
                      <a:tailEnd/>
                    </a:ln>
                  </p:spPr>
                  <p:txBody>
                    <a:bodyPr/>
                    <a:lstStyle/>
                    <a:p>
                      <a:endParaRPr lang="en-GB"/>
                    </a:p>
                  </p:txBody>
                </p:sp>
              </p:grpSp>
              <p:grpSp>
                <p:nvGrpSpPr>
                  <p:cNvPr id="60044" name="Group 788"/>
                  <p:cNvGrpSpPr>
                    <a:grpSpLocks/>
                  </p:cNvGrpSpPr>
                  <p:nvPr/>
                </p:nvGrpSpPr>
                <p:grpSpPr bwMode="auto">
                  <a:xfrm>
                    <a:off x="769" y="2632"/>
                    <a:ext cx="24" cy="23"/>
                    <a:chOff x="769" y="2632"/>
                    <a:chExt cx="24" cy="23"/>
                  </a:xfrm>
                </p:grpSpPr>
                <p:sp>
                  <p:nvSpPr>
                    <p:cNvPr id="59597" name="Line 789"/>
                    <p:cNvSpPr>
                      <a:spLocks noChangeShapeType="1"/>
                    </p:cNvSpPr>
                    <p:nvPr/>
                  </p:nvSpPr>
                  <p:spPr bwMode="auto">
                    <a:xfrm>
                      <a:off x="773" y="2632"/>
                      <a:ext cx="15" cy="9"/>
                    </a:xfrm>
                    <a:prstGeom prst="line">
                      <a:avLst/>
                    </a:prstGeom>
                    <a:noFill/>
                    <a:ln w="9360">
                      <a:solidFill>
                        <a:srgbClr val="000000"/>
                      </a:solidFill>
                      <a:miter lim="800000"/>
                      <a:headEnd/>
                      <a:tailEnd/>
                    </a:ln>
                  </p:spPr>
                  <p:txBody>
                    <a:bodyPr/>
                    <a:lstStyle/>
                    <a:p>
                      <a:endParaRPr lang="en-GB"/>
                    </a:p>
                  </p:txBody>
                </p:sp>
                <p:sp>
                  <p:nvSpPr>
                    <p:cNvPr id="59598" name="Line 790"/>
                    <p:cNvSpPr>
                      <a:spLocks noChangeShapeType="1"/>
                    </p:cNvSpPr>
                    <p:nvPr/>
                  </p:nvSpPr>
                  <p:spPr bwMode="auto">
                    <a:xfrm flipH="1">
                      <a:off x="767" y="2643"/>
                      <a:ext cx="26" cy="12"/>
                    </a:xfrm>
                    <a:prstGeom prst="line">
                      <a:avLst/>
                    </a:prstGeom>
                    <a:noFill/>
                    <a:ln w="9360">
                      <a:solidFill>
                        <a:srgbClr val="000000"/>
                      </a:solidFill>
                      <a:miter lim="800000"/>
                      <a:headEnd/>
                      <a:tailEnd/>
                    </a:ln>
                  </p:spPr>
                  <p:txBody>
                    <a:bodyPr/>
                    <a:lstStyle/>
                    <a:p>
                      <a:endParaRPr lang="en-GB"/>
                    </a:p>
                  </p:txBody>
                </p:sp>
              </p:grpSp>
              <p:grpSp>
                <p:nvGrpSpPr>
                  <p:cNvPr id="60045" name="Group 791"/>
                  <p:cNvGrpSpPr>
                    <a:grpSpLocks/>
                  </p:cNvGrpSpPr>
                  <p:nvPr/>
                </p:nvGrpSpPr>
                <p:grpSpPr bwMode="auto">
                  <a:xfrm>
                    <a:off x="769" y="2658"/>
                    <a:ext cx="24" cy="23"/>
                    <a:chOff x="769" y="2658"/>
                    <a:chExt cx="24" cy="23"/>
                  </a:xfrm>
                </p:grpSpPr>
                <p:sp>
                  <p:nvSpPr>
                    <p:cNvPr id="59595" name="Line 792"/>
                    <p:cNvSpPr>
                      <a:spLocks noChangeShapeType="1"/>
                    </p:cNvSpPr>
                    <p:nvPr/>
                  </p:nvSpPr>
                  <p:spPr bwMode="auto">
                    <a:xfrm>
                      <a:off x="773" y="2658"/>
                      <a:ext cx="15" cy="9"/>
                    </a:xfrm>
                    <a:prstGeom prst="line">
                      <a:avLst/>
                    </a:prstGeom>
                    <a:noFill/>
                    <a:ln w="9360">
                      <a:solidFill>
                        <a:srgbClr val="000000"/>
                      </a:solidFill>
                      <a:miter lim="800000"/>
                      <a:headEnd/>
                      <a:tailEnd/>
                    </a:ln>
                  </p:spPr>
                  <p:txBody>
                    <a:bodyPr/>
                    <a:lstStyle/>
                    <a:p>
                      <a:endParaRPr lang="en-GB"/>
                    </a:p>
                  </p:txBody>
                </p:sp>
                <p:sp>
                  <p:nvSpPr>
                    <p:cNvPr id="59596" name="Line 793"/>
                    <p:cNvSpPr>
                      <a:spLocks noChangeShapeType="1"/>
                    </p:cNvSpPr>
                    <p:nvPr/>
                  </p:nvSpPr>
                  <p:spPr bwMode="auto">
                    <a:xfrm flipH="1">
                      <a:off x="767" y="2669"/>
                      <a:ext cx="26" cy="12"/>
                    </a:xfrm>
                    <a:prstGeom prst="line">
                      <a:avLst/>
                    </a:prstGeom>
                    <a:noFill/>
                    <a:ln w="9360">
                      <a:solidFill>
                        <a:srgbClr val="000000"/>
                      </a:solidFill>
                      <a:miter lim="800000"/>
                      <a:headEnd/>
                      <a:tailEnd/>
                    </a:ln>
                  </p:spPr>
                  <p:txBody>
                    <a:bodyPr/>
                    <a:lstStyle/>
                    <a:p>
                      <a:endParaRPr lang="en-GB"/>
                    </a:p>
                  </p:txBody>
                </p:sp>
              </p:grpSp>
              <p:grpSp>
                <p:nvGrpSpPr>
                  <p:cNvPr id="60047" name="Group 794"/>
                  <p:cNvGrpSpPr>
                    <a:grpSpLocks/>
                  </p:cNvGrpSpPr>
                  <p:nvPr/>
                </p:nvGrpSpPr>
                <p:grpSpPr bwMode="auto">
                  <a:xfrm>
                    <a:off x="769" y="2683"/>
                    <a:ext cx="24" cy="23"/>
                    <a:chOff x="769" y="2683"/>
                    <a:chExt cx="24" cy="23"/>
                  </a:xfrm>
                </p:grpSpPr>
                <p:sp>
                  <p:nvSpPr>
                    <p:cNvPr id="59593" name="Line 795"/>
                    <p:cNvSpPr>
                      <a:spLocks noChangeShapeType="1"/>
                    </p:cNvSpPr>
                    <p:nvPr/>
                  </p:nvSpPr>
                  <p:spPr bwMode="auto">
                    <a:xfrm>
                      <a:off x="773" y="2683"/>
                      <a:ext cx="15" cy="9"/>
                    </a:xfrm>
                    <a:prstGeom prst="line">
                      <a:avLst/>
                    </a:prstGeom>
                    <a:noFill/>
                    <a:ln w="9360">
                      <a:solidFill>
                        <a:srgbClr val="000000"/>
                      </a:solidFill>
                      <a:miter lim="800000"/>
                      <a:headEnd/>
                      <a:tailEnd/>
                    </a:ln>
                  </p:spPr>
                  <p:txBody>
                    <a:bodyPr/>
                    <a:lstStyle/>
                    <a:p>
                      <a:endParaRPr lang="en-GB"/>
                    </a:p>
                  </p:txBody>
                </p:sp>
                <p:sp>
                  <p:nvSpPr>
                    <p:cNvPr id="59594" name="Line 796"/>
                    <p:cNvSpPr>
                      <a:spLocks noChangeShapeType="1"/>
                    </p:cNvSpPr>
                    <p:nvPr/>
                  </p:nvSpPr>
                  <p:spPr bwMode="auto">
                    <a:xfrm flipH="1">
                      <a:off x="767" y="2694"/>
                      <a:ext cx="26" cy="12"/>
                    </a:xfrm>
                    <a:prstGeom prst="line">
                      <a:avLst/>
                    </a:prstGeom>
                    <a:noFill/>
                    <a:ln w="9360">
                      <a:solidFill>
                        <a:srgbClr val="000000"/>
                      </a:solidFill>
                      <a:miter lim="800000"/>
                      <a:headEnd/>
                      <a:tailEnd/>
                    </a:ln>
                  </p:spPr>
                  <p:txBody>
                    <a:bodyPr/>
                    <a:lstStyle/>
                    <a:p>
                      <a:endParaRPr lang="en-GB"/>
                    </a:p>
                  </p:txBody>
                </p:sp>
              </p:grpSp>
            </p:grpSp>
          </p:grpSp>
          <p:grpSp>
            <p:nvGrpSpPr>
              <p:cNvPr id="60048" name="Group 797"/>
              <p:cNvGrpSpPr>
                <a:grpSpLocks/>
              </p:cNvGrpSpPr>
              <p:nvPr/>
            </p:nvGrpSpPr>
            <p:grpSpPr bwMode="auto">
              <a:xfrm>
                <a:off x="708" y="2718"/>
                <a:ext cx="100" cy="238"/>
                <a:chOff x="708" y="2718"/>
                <a:chExt cx="100" cy="238"/>
              </a:xfrm>
            </p:grpSpPr>
            <p:sp>
              <p:nvSpPr>
                <p:cNvPr id="59534" name="Oval 798"/>
                <p:cNvSpPr>
                  <a:spLocks noChangeArrowheads="1"/>
                </p:cNvSpPr>
                <p:nvPr/>
              </p:nvSpPr>
              <p:spPr bwMode="auto">
                <a:xfrm rot="10800000">
                  <a:off x="755" y="2922"/>
                  <a:ext cx="54" cy="36"/>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9535" name="Line 799"/>
                <p:cNvSpPr>
                  <a:spLocks noChangeShapeType="1"/>
                </p:cNvSpPr>
                <p:nvPr/>
              </p:nvSpPr>
              <p:spPr bwMode="auto">
                <a:xfrm flipV="1">
                  <a:off x="780" y="2882"/>
                  <a:ext cx="0" cy="30"/>
                </a:xfrm>
                <a:prstGeom prst="line">
                  <a:avLst/>
                </a:prstGeom>
                <a:noFill/>
                <a:ln w="9360">
                  <a:solidFill>
                    <a:srgbClr val="000000"/>
                  </a:solidFill>
                  <a:miter lim="800000"/>
                  <a:headEnd/>
                  <a:tailEnd/>
                </a:ln>
              </p:spPr>
              <p:txBody>
                <a:bodyPr/>
                <a:lstStyle/>
                <a:p>
                  <a:endParaRPr lang="en-GB"/>
                </a:p>
              </p:txBody>
            </p:sp>
            <p:sp>
              <p:nvSpPr>
                <p:cNvPr id="59536" name="Line 800"/>
                <p:cNvSpPr>
                  <a:spLocks noChangeShapeType="1"/>
                </p:cNvSpPr>
                <p:nvPr/>
              </p:nvSpPr>
              <p:spPr bwMode="auto">
                <a:xfrm flipH="1">
                  <a:off x="714" y="2890"/>
                  <a:ext cx="70" cy="0"/>
                </a:xfrm>
                <a:prstGeom prst="line">
                  <a:avLst/>
                </a:prstGeom>
                <a:noFill/>
                <a:ln w="9360">
                  <a:solidFill>
                    <a:srgbClr val="000000"/>
                  </a:solidFill>
                  <a:miter lim="800000"/>
                  <a:headEnd/>
                  <a:tailEnd/>
                </a:ln>
              </p:spPr>
              <p:txBody>
                <a:bodyPr/>
                <a:lstStyle/>
                <a:p>
                  <a:endParaRPr lang="en-GB"/>
                </a:p>
              </p:txBody>
            </p:sp>
            <p:sp>
              <p:nvSpPr>
                <p:cNvPr id="59537" name="Line 801"/>
                <p:cNvSpPr>
                  <a:spLocks noChangeShapeType="1"/>
                </p:cNvSpPr>
                <p:nvPr/>
              </p:nvSpPr>
              <p:spPr bwMode="auto">
                <a:xfrm flipV="1">
                  <a:off x="720" y="2875"/>
                  <a:ext cx="0" cy="18"/>
                </a:xfrm>
                <a:prstGeom prst="line">
                  <a:avLst/>
                </a:prstGeom>
                <a:noFill/>
                <a:ln w="9360">
                  <a:solidFill>
                    <a:srgbClr val="000000"/>
                  </a:solidFill>
                  <a:miter lim="800000"/>
                  <a:headEnd/>
                  <a:tailEnd/>
                </a:ln>
              </p:spPr>
              <p:txBody>
                <a:bodyPr/>
                <a:lstStyle/>
                <a:p>
                  <a:endParaRPr lang="en-GB"/>
                </a:p>
              </p:txBody>
            </p:sp>
            <p:sp>
              <p:nvSpPr>
                <p:cNvPr id="59538" name="Line 802"/>
                <p:cNvSpPr>
                  <a:spLocks noChangeShapeType="1"/>
                </p:cNvSpPr>
                <p:nvPr/>
              </p:nvSpPr>
              <p:spPr bwMode="auto">
                <a:xfrm flipV="1">
                  <a:off x="750" y="2875"/>
                  <a:ext cx="0" cy="18"/>
                </a:xfrm>
                <a:prstGeom prst="line">
                  <a:avLst/>
                </a:prstGeom>
                <a:noFill/>
                <a:ln w="9360">
                  <a:solidFill>
                    <a:srgbClr val="000000"/>
                  </a:solidFill>
                  <a:miter lim="800000"/>
                  <a:headEnd/>
                  <a:tailEnd/>
                </a:ln>
              </p:spPr>
              <p:txBody>
                <a:bodyPr/>
                <a:lstStyle/>
                <a:p>
                  <a:endParaRPr lang="en-GB"/>
                </a:p>
              </p:txBody>
            </p:sp>
            <p:grpSp>
              <p:nvGrpSpPr>
                <p:cNvPr id="60049" name="Group 803"/>
                <p:cNvGrpSpPr>
                  <a:grpSpLocks/>
                </p:cNvGrpSpPr>
                <p:nvPr/>
              </p:nvGrpSpPr>
              <p:grpSpPr bwMode="auto">
                <a:xfrm>
                  <a:off x="738" y="2718"/>
                  <a:ext cx="25" cy="164"/>
                  <a:chOff x="738" y="2718"/>
                  <a:chExt cx="25" cy="164"/>
                </a:xfrm>
              </p:grpSpPr>
              <p:sp>
                <p:nvSpPr>
                  <p:cNvPr id="59560" name="Line 804"/>
                  <p:cNvSpPr>
                    <a:spLocks noChangeShapeType="1"/>
                  </p:cNvSpPr>
                  <p:nvPr/>
                </p:nvSpPr>
                <p:spPr bwMode="auto">
                  <a:xfrm flipV="1">
                    <a:off x="750" y="2865"/>
                    <a:ext cx="9" cy="18"/>
                  </a:xfrm>
                  <a:prstGeom prst="line">
                    <a:avLst/>
                  </a:prstGeom>
                  <a:noFill/>
                  <a:ln w="9360">
                    <a:solidFill>
                      <a:srgbClr val="000000"/>
                    </a:solidFill>
                    <a:miter lim="800000"/>
                    <a:headEnd/>
                    <a:tailEnd/>
                  </a:ln>
                </p:spPr>
                <p:txBody>
                  <a:bodyPr/>
                  <a:lstStyle/>
                  <a:p>
                    <a:endParaRPr lang="en-GB"/>
                  </a:p>
                </p:txBody>
              </p:sp>
              <p:grpSp>
                <p:nvGrpSpPr>
                  <p:cNvPr id="60050" name="Group 805"/>
                  <p:cNvGrpSpPr>
                    <a:grpSpLocks/>
                  </p:cNvGrpSpPr>
                  <p:nvPr/>
                </p:nvGrpSpPr>
                <p:grpSpPr bwMode="auto">
                  <a:xfrm>
                    <a:off x="738" y="2843"/>
                    <a:ext cx="25" cy="30"/>
                    <a:chOff x="738" y="2843"/>
                    <a:chExt cx="25" cy="30"/>
                  </a:xfrm>
                </p:grpSpPr>
                <p:sp>
                  <p:nvSpPr>
                    <p:cNvPr id="59577" name="Line 806"/>
                    <p:cNvSpPr>
                      <a:spLocks noChangeShapeType="1"/>
                    </p:cNvSpPr>
                    <p:nvPr/>
                  </p:nvSpPr>
                  <p:spPr bwMode="auto">
                    <a:xfrm flipH="1" flipV="1">
                      <a:off x="737" y="2855"/>
                      <a:ext cx="27" cy="19"/>
                    </a:xfrm>
                    <a:prstGeom prst="line">
                      <a:avLst/>
                    </a:prstGeom>
                    <a:noFill/>
                    <a:ln w="9360">
                      <a:solidFill>
                        <a:srgbClr val="000000"/>
                      </a:solidFill>
                      <a:miter lim="800000"/>
                      <a:headEnd/>
                      <a:tailEnd/>
                    </a:ln>
                  </p:spPr>
                  <p:txBody>
                    <a:bodyPr/>
                    <a:lstStyle/>
                    <a:p>
                      <a:endParaRPr lang="en-GB"/>
                    </a:p>
                  </p:txBody>
                </p:sp>
                <p:sp>
                  <p:nvSpPr>
                    <p:cNvPr id="59578" name="Line 807"/>
                    <p:cNvSpPr>
                      <a:spLocks noChangeShapeType="1"/>
                    </p:cNvSpPr>
                    <p:nvPr/>
                  </p:nvSpPr>
                  <p:spPr bwMode="auto">
                    <a:xfrm flipV="1">
                      <a:off x="743" y="2843"/>
                      <a:ext cx="16" cy="22"/>
                    </a:xfrm>
                    <a:prstGeom prst="line">
                      <a:avLst/>
                    </a:prstGeom>
                    <a:noFill/>
                    <a:ln w="9360">
                      <a:solidFill>
                        <a:srgbClr val="000000"/>
                      </a:solidFill>
                      <a:miter lim="800000"/>
                      <a:headEnd/>
                      <a:tailEnd/>
                    </a:ln>
                  </p:spPr>
                  <p:txBody>
                    <a:bodyPr/>
                    <a:lstStyle/>
                    <a:p>
                      <a:endParaRPr lang="en-GB"/>
                    </a:p>
                  </p:txBody>
                </p:sp>
              </p:grpSp>
              <p:grpSp>
                <p:nvGrpSpPr>
                  <p:cNvPr id="60051" name="Group 808"/>
                  <p:cNvGrpSpPr>
                    <a:grpSpLocks/>
                  </p:cNvGrpSpPr>
                  <p:nvPr/>
                </p:nvGrpSpPr>
                <p:grpSpPr bwMode="auto">
                  <a:xfrm>
                    <a:off x="738" y="2817"/>
                    <a:ext cx="25" cy="31"/>
                    <a:chOff x="738" y="2817"/>
                    <a:chExt cx="25" cy="31"/>
                  </a:xfrm>
                </p:grpSpPr>
                <p:sp>
                  <p:nvSpPr>
                    <p:cNvPr id="59575" name="Line 809"/>
                    <p:cNvSpPr>
                      <a:spLocks noChangeShapeType="1"/>
                    </p:cNvSpPr>
                    <p:nvPr/>
                  </p:nvSpPr>
                  <p:spPr bwMode="auto">
                    <a:xfrm flipH="1" flipV="1">
                      <a:off x="737" y="2829"/>
                      <a:ext cx="27" cy="20"/>
                    </a:xfrm>
                    <a:prstGeom prst="line">
                      <a:avLst/>
                    </a:prstGeom>
                    <a:noFill/>
                    <a:ln w="9360">
                      <a:solidFill>
                        <a:srgbClr val="000000"/>
                      </a:solidFill>
                      <a:miter lim="800000"/>
                      <a:headEnd/>
                      <a:tailEnd/>
                    </a:ln>
                  </p:spPr>
                  <p:txBody>
                    <a:bodyPr/>
                    <a:lstStyle/>
                    <a:p>
                      <a:endParaRPr lang="en-GB"/>
                    </a:p>
                  </p:txBody>
                </p:sp>
                <p:sp>
                  <p:nvSpPr>
                    <p:cNvPr id="59576" name="Line 810"/>
                    <p:cNvSpPr>
                      <a:spLocks noChangeShapeType="1"/>
                    </p:cNvSpPr>
                    <p:nvPr/>
                  </p:nvSpPr>
                  <p:spPr bwMode="auto">
                    <a:xfrm flipV="1">
                      <a:off x="743" y="2816"/>
                      <a:ext cx="16" cy="22"/>
                    </a:xfrm>
                    <a:prstGeom prst="line">
                      <a:avLst/>
                    </a:prstGeom>
                    <a:noFill/>
                    <a:ln w="9360">
                      <a:solidFill>
                        <a:srgbClr val="000000"/>
                      </a:solidFill>
                      <a:miter lim="800000"/>
                      <a:headEnd/>
                      <a:tailEnd/>
                    </a:ln>
                  </p:spPr>
                  <p:txBody>
                    <a:bodyPr/>
                    <a:lstStyle/>
                    <a:p>
                      <a:endParaRPr lang="en-GB"/>
                    </a:p>
                  </p:txBody>
                </p:sp>
              </p:grpSp>
              <p:grpSp>
                <p:nvGrpSpPr>
                  <p:cNvPr id="60052" name="Group 811"/>
                  <p:cNvGrpSpPr>
                    <a:grpSpLocks/>
                  </p:cNvGrpSpPr>
                  <p:nvPr/>
                </p:nvGrpSpPr>
                <p:grpSpPr bwMode="auto">
                  <a:xfrm>
                    <a:off x="738" y="2793"/>
                    <a:ext cx="25" cy="30"/>
                    <a:chOff x="738" y="2793"/>
                    <a:chExt cx="25" cy="30"/>
                  </a:xfrm>
                </p:grpSpPr>
                <p:sp>
                  <p:nvSpPr>
                    <p:cNvPr id="59573" name="Line 812"/>
                    <p:cNvSpPr>
                      <a:spLocks noChangeShapeType="1"/>
                    </p:cNvSpPr>
                    <p:nvPr/>
                  </p:nvSpPr>
                  <p:spPr bwMode="auto">
                    <a:xfrm flipH="1" flipV="1">
                      <a:off x="737" y="2805"/>
                      <a:ext cx="27" cy="19"/>
                    </a:xfrm>
                    <a:prstGeom prst="line">
                      <a:avLst/>
                    </a:prstGeom>
                    <a:noFill/>
                    <a:ln w="9360">
                      <a:solidFill>
                        <a:srgbClr val="000000"/>
                      </a:solidFill>
                      <a:miter lim="800000"/>
                      <a:headEnd/>
                      <a:tailEnd/>
                    </a:ln>
                  </p:spPr>
                  <p:txBody>
                    <a:bodyPr/>
                    <a:lstStyle/>
                    <a:p>
                      <a:endParaRPr lang="en-GB"/>
                    </a:p>
                  </p:txBody>
                </p:sp>
                <p:sp>
                  <p:nvSpPr>
                    <p:cNvPr id="59574" name="Line 813"/>
                    <p:cNvSpPr>
                      <a:spLocks noChangeShapeType="1"/>
                    </p:cNvSpPr>
                    <p:nvPr/>
                  </p:nvSpPr>
                  <p:spPr bwMode="auto">
                    <a:xfrm flipV="1">
                      <a:off x="743" y="2792"/>
                      <a:ext cx="16" cy="22"/>
                    </a:xfrm>
                    <a:prstGeom prst="line">
                      <a:avLst/>
                    </a:prstGeom>
                    <a:noFill/>
                    <a:ln w="9360">
                      <a:solidFill>
                        <a:srgbClr val="000000"/>
                      </a:solidFill>
                      <a:miter lim="800000"/>
                      <a:headEnd/>
                      <a:tailEnd/>
                    </a:ln>
                  </p:spPr>
                  <p:txBody>
                    <a:bodyPr/>
                    <a:lstStyle/>
                    <a:p>
                      <a:endParaRPr lang="en-GB"/>
                    </a:p>
                  </p:txBody>
                </p:sp>
              </p:grpSp>
              <p:grpSp>
                <p:nvGrpSpPr>
                  <p:cNvPr id="60066" name="Group 814"/>
                  <p:cNvGrpSpPr>
                    <a:grpSpLocks/>
                  </p:cNvGrpSpPr>
                  <p:nvPr/>
                </p:nvGrpSpPr>
                <p:grpSpPr bwMode="auto">
                  <a:xfrm>
                    <a:off x="738" y="2767"/>
                    <a:ext cx="25" cy="31"/>
                    <a:chOff x="738" y="2767"/>
                    <a:chExt cx="25" cy="31"/>
                  </a:xfrm>
                </p:grpSpPr>
                <p:sp>
                  <p:nvSpPr>
                    <p:cNvPr id="59571" name="Line 815"/>
                    <p:cNvSpPr>
                      <a:spLocks noChangeShapeType="1"/>
                    </p:cNvSpPr>
                    <p:nvPr/>
                  </p:nvSpPr>
                  <p:spPr bwMode="auto">
                    <a:xfrm flipH="1" flipV="1">
                      <a:off x="737" y="2780"/>
                      <a:ext cx="27" cy="20"/>
                    </a:xfrm>
                    <a:prstGeom prst="line">
                      <a:avLst/>
                    </a:prstGeom>
                    <a:noFill/>
                    <a:ln w="9360">
                      <a:solidFill>
                        <a:srgbClr val="000000"/>
                      </a:solidFill>
                      <a:miter lim="800000"/>
                      <a:headEnd/>
                      <a:tailEnd/>
                    </a:ln>
                  </p:spPr>
                  <p:txBody>
                    <a:bodyPr/>
                    <a:lstStyle/>
                    <a:p>
                      <a:endParaRPr lang="en-GB"/>
                    </a:p>
                  </p:txBody>
                </p:sp>
                <p:sp>
                  <p:nvSpPr>
                    <p:cNvPr id="59572" name="Line 816"/>
                    <p:cNvSpPr>
                      <a:spLocks noChangeShapeType="1"/>
                    </p:cNvSpPr>
                    <p:nvPr/>
                  </p:nvSpPr>
                  <p:spPr bwMode="auto">
                    <a:xfrm flipV="1">
                      <a:off x="743" y="2767"/>
                      <a:ext cx="16" cy="22"/>
                    </a:xfrm>
                    <a:prstGeom prst="line">
                      <a:avLst/>
                    </a:prstGeom>
                    <a:noFill/>
                    <a:ln w="9360">
                      <a:solidFill>
                        <a:srgbClr val="000000"/>
                      </a:solidFill>
                      <a:miter lim="800000"/>
                      <a:headEnd/>
                      <a:tailEnd/>
                    </a:ln>
                  </p:spPr>
                  <p:txBody>
                    <a:bodyPr/>
                    <a:lstStyle/>
                    <a:p>
                      <a:endParaRPr lang="en-GB"/>
                    </a:p>
                  </p:txBody>
                </p:sp>
              </p:grpSp>
              <p:grpSp>
                <p:nvGrpSpPr>
                  <p:cNvPr id="60067" name="Group 817"/>
                  <p:cNvGrpSpPr>
                    <a:grpSpLocks/>
                  </p:cNvGrpSpPr>
                  <p:nvPr/>
                </p:nvGrpSpPr>
                <p:grpSpPr bwMode="auto">
                  <a:xfrm>
                    <a:off x="738" y="2743"/>
                    <a:ext cx="25" cy="30"/>
                    <a:chOff x="738" y="2743"/>
                    <a:chExt cx="25" cy="30"/>
                  </a:xfrm>
                </p:grpSpPr>
                <p:sp>
                  <p:nvSpPr>
                    <p:cNvPr id="59569" name="Line 818"/>
                    <p:cNvSpPr>
                      <a:spLocks noChangeShapeType="1"/>
                    </p:cNvSpPr>
                    <p:nvPr/>
                  </p:nvSpPr>
                  <p:spPr bwMode="auto">
                    <a:xfrm flipH="1" flipV="1">
                      <a:off x="737" y="2755"/>
                      <a:ext cx="27" cy="19"/>
                    </a:xfrm>
                    <a:prstGeom prst="line">
                      <a:avLst/>
                    </a:prstGeom>
                    <a:noFill/>
                    <a:ln w="9360">
                      <a:solidFill>
                        <a:srgbClr val="000000"/>
                      </a:solidFill>
                      <a:miter lim="800000"/>
                      <a:headEnd/>
                      <a:tailEnd/>
                    </a:ln>
                  </p:spPr>
                  <p:txBody>
                    <a:bodyPr/>
                    <a:lstStyle/>
                    <a:p>
                      <a:endParaRPr lang="en-GB"/>
                    </a:p>
                  </p:txBody>
                </p:sp>
                <p:sp>
                  <p:nvSpPr>
                    <p:cNvPr id="59570" name="Line 819"/>
                    <p:cNvSpPr>
                      <a:spLocks noChangeShapeType="1"/>
                    </p:cNvSpPr>
                    <p:nvPr/>
                  </p:nvSpPr>
                  <p:spPr bwMode="auto">
                    <a:xfrm flipV="1">
                      <a:off x="743" y="2742"/>
                      <a:ext cx="16" cy="22"/>
                    </a:xfrm>
                    <a:prstGeom prst="line">
                      <a:avLst/>
                    </a:prstGeom>
                    <a:noFill/>
                    <a:ln w="9360">
                      <a:solidFill>
                        <a:srgbClr val="000000"/>
                      </a:solidFill>
                      <a:miter lim="800000"/>
                      <a:headEnd/>
                      <a:tailEnd/>
                    </a:ln>
                  </p:spPr>
                  <p:txBody>
                    <a:bodyPr/>
                    <a:lstStyle/>
                    <a:p>
                      <a:endParaRPr lang="en-GB"/>
                    </a:p>
                  </p:txBody>
                </p:sp>
              </p:grpSp>
              <p:grpSp>
                <p:nvGrpSpPr>
                  <p:cNvPr id="60068" name="Group 820"/>
                  <p:cNvGrpSpPr>
                    <a:grpSpLocks/>
                  </p:cNvGrpSpPr>
                  <p:nvPr/>
                </p:nvGrpSpPr>
                <p:grpSpPr bwMode="auto">
                  <a:xfrm>
                    <a:off x="738" y="2718"/>
                    <a:ext cx="25" cy="30"/>
                    <a:chOff x="738" y="2718"/>
                    <a:chExt cx="25" cy="30"/>
                  </a:xfrm>
                </p:grpSpPr>
                <p:sp>
                  <p:nvSpPr>
                    <p:cNvPr id="59567" name="Line 821"/>
                    <p:cNvSpPr>
                      <a:spLocks noChangeShapeType="1"/>
                    </p:cNvSpPr>
                    <p:nvPr/>
                  </p:nvSpPr>
                  <p:spPr bwMode="auto">
                    <a:xfrm flipH="1" flipV="1">
                      <a:off x="737" y="2730"/>
                      <a:ext cx="27" cy="19"/>
                    </a:xfrm>
                    <a:prstGeom prst="line">
                      <a:avLst/>
                    </a:prstGeom>
                    <a:noFill/>
                    <a:ln w="9360">
                      <a:solidFill>
                        <a:srgbClr val="000000"/>
                      </a:solidFill>
                      <a:miter lim="800000"/>
                      <a:headEnd/>
                      <a:tailEnd/>
                    </a:ln>
                  </p:spPr>
                  <p:txBody>
                    <a:bodyPr/>
                    <a:lstStyle/>
                    <a:p>
                      <a:endParaRPr lang="en-GB"/>
                    </a:p>
                  </p:txBody>
                </p:sp>
                <p:sp>
                  <p:nvSpPr>
                    <p:cNvPr id="59568" name="Line 822"/>
                    <p:cNvSpPr>
                      <a:spLocks noChangeShapeType="1"/>
                    </p:cNvSpPr>
                    <p:nvPr/>
                  </p:nvSpPr>
                  <p:spPr bwMode="auto">
                    <a:xfrm flipV="1">
                      <a:off x="743" y="2717"/>
                      <a:ext cx="16" cy="22"/>
                    </a:xfrm>
                    <a:prstGeom prst="line">
                      <a:avLst/>
                    </a:prstGeom>
                    <a:noFill/>
                    <a:ln w="9360">
                      <a:solidFill>
                        <a:srgbClr val="000000"/>
                      </a:solidFill>
                      <a:miter lim="800000"/>
                      <a:headEnd/>
                      <a:tailEnd/>
                    </a:ln>
                  </p:spPr>
                  <p:txBody>
                    <a:bodyPr/>
                    <a:lstStyle/>
                    <a:p>
                      <a:endParaRPr lang="en-GB"/>
                    </a:p>
                  </p:txBody>
                </p:sp>
              </p:grpSp>
            </p:grpSp>
            <p:grpSp>
              <p:nvGrpSpPr>
                <p:cNvPr id="60069" name="Group 823"/>
                <p:cNvGrpSpPr>
                  <a:grpSpLocks/>
                </p:cNvGrpSpPr>
                <p:nvPr/>
              </p:nvGrpSpPr>
              <p:grpSpPr bwMode="auto">
                <a:xfrm>
                  <a:off x="708" y="2718"/>
                  <a:ext cx="25" cy="164"/>
                  <a:chOff x="708" y="2718"/>
                  <a:chExt cx="25" cy="164"/>
                </a:xfrm>
              </p:grpSpPr>
              <p:sp>
                <p:nvSpPr>
                  <p:cNvPr id="59541" name="Line 824"/>
                  <p:cNvSpPr>
                    <a:spLocks noChangeShapeType="1"/>
                  </p:cNvSpPr>
                  <p:nvPr/>
                </p:nvSpPr>
                <p:spPr bwMode="auto">
                  <a:xfrm flipV="1">
                    <a:off x="720" y="2865"/>
                    <a:ext cx="9" cy="18"/>
                  </a:xfrm>
                  <a:prstGeom prst="line">
                    <a:avLst/>
                  </a:prstGeom>
                  <a:noFill/>
                  <a:ln w="9360">
                    <a:solidFill>
                      <a:srgbClr val="000000"/>
                    </a:solidFill>
                    <a:miter lim="800000"/>
                    <a:headEnd/>
                    <a:tailEnd/>
                  </a:ln>
                </p:spPr>
                <p:txBody>
                  <a:bodyPr/>
                  <a:lstStyle/>
                  <a:p>
                    <a:endParaRPr lang="en-GB"/>
                  </a:p>
                </p:txBody>
              </p:sp>
              <p:grpSp>
                <p:nvGrpSpPr>
                  <p:cNvPr id="60070" name="Group 825"/>
                  <p:cNvGrpSpPr>
                    <a:grpSpLocks/>
                  </p:cNvGrpSpPr>
                  <p:nvPr/>
                </p:nvGrpSpPr>
                <p:grpSpPr bwMode="auto">
                  <a:xfrm>
                    <a:off x="708" y="2843"/>
                    <a:ext cx="25" cy="30"/>
                    <a:chOff x="708" y="2843"/>
                    <a:chExt cx="25" cy="30"/>
                  </a:xfrm>
                </p:grpSpPr>
                <p:sp>
                  <p:nvSpPr>
                    <p:cNvPr id="59558" name="Line 826"/>
                    <p:cNvSpPr>
                      <a:spLocks noChangeShapeType="1"/>
                    </p:cNvSpPr>
                    <p:nvPr/>
                  </p:nvSpPr>
                  <p:spPr bwMode="auto">
                    <a:xfrm flipH="1" flipV="1">
                      <a:off x="707" y="2855"/>
                      <a:ext cx="27" cy="19"/>
                    </a:xfrm>
                    <a:prstGeom prst="line">
                      <a:avLst/>
                    </a:prstGeom>
                    <a:noFill/>
                    <a:ln w="9360">
                      <a:solidFill>
                        <a:srgbClr val="000000"/>
                      </a:solidFill>
                      <a:miter lim="800000"/>
                      <a:headEnd/>
                      <a:tailEnd/>
                    </a:ln>
                  </p:spPr>
                  <p:txBody>
                    <a:bodyPr/>
                    <a:lstStyle/>
                    <a:p>
                      <a:endParaRPr lang="en-GB"/>
                    </a:p>
                  </p:txBody>
                </p:sp>
                <p:sp>
                  <p:nvSpPr>
                    <p:cNvPr id="59559" name="Line 827"/>
                    <p:cNvSpPr>
                      <a:spLocks noChangeShapeType="1"/>
                    </p:cNvSpPr>
                    <p:nvPr/>
                  </p:nvSpPr>
                  <p:spPr bwMode="auto">
                    <a:xfrm flipV="1">
                      <a:off x="713" y="2843"/>
                      <a:ext cx="16" cy="22"/>
                    </a:xfrm>
                    <a:prstGeom prst="line">
                      <a:avLst/>
                    </a:prstGeom>
                    <a:noFill/>
                    <a:ln w="9360">
                      <a:solidFill>
                        <a:srgbClr val="000000"/>
                      </a:solidFill>
                      <a:miter lim="800000"/>
                      <a:headEnd/>
                      <a:tailEnd/>
                    </a:ln>
                  </p:spPr>
                  <p:txBody>
                    <a:bodyPr/>
                    <a:lstStyle/>
                    <a:p>
                      <a:endParaRPr lang="en-GB"/>
                    </a:p>
                  </p:txBody>
                </p:sp>
              </p:grpSp>
              <p:grpSp>
                <p:nvGrpSpPr>
                  <p:cNvPr id="60071" name="Group 828"/>
                  <p:cNvGrpSpPr>
                    <a:grpSpLocks/>
                  </p:cNvGrpSpPr>
                  <p:nvPr/>
                </p:nvGrpSpPr>
                <p:grpSpPr bwMode="auto">
                  <a:xfrm>
                    <a:off x="708" y="2817"/>
                    <a:ext cx="25" cy="31"/>
                    <a:chOff x="708" y="2817"/>
                    <a:chExt cx="25" cy="31"/>
                  </a:xfrm>
                </p:grpSpPr>
                <p:sp>
                  <p:nvSpPr>
                    <p:cNvPr id="59556" name="Line 829"/>
                    <p:cNvSpPr>
                      <a:spLocks noChangeShapeType="1"/>
                    </p:cNvSpPr>
                    <p:nvPr/>
                  </p:nvSpPr>
                  <p:spPr bwMode="auto">
                    <a:xfrm flipH="1" flipV="1">
                      <a:off x="707" y="2829"/>
                      <a:ext cx="27" cy="20"/>
                    </a:xfrm>
                    <a:prstGeom prst="line">
                      <a:avLst/>
                    </a:prstGeom>
                    <a:noFill/>
                    <a:ln w="9360">
                      <a:solidFill>
                        <a:srgbClr val="000000"/>
                      </a:solidFill>
                      <a:miter lim="800000"/>
                      <a:headEnd/>
                      <a:tailEnd/>
                    </a:ln>
                  </p:spPr>
                  <p:txBody>
                    <a:bodyPr/>
                    <a:lstStyle/>
                    <a:p>
                      <a:endParaRPr lang="en-GB"/>
                    </a:p>
                  </p:txBody>
                </p:sp>
                <p:sp>
                  <p:nvSpPr>
                    <p:cNvPr id="59557" name="Line 830"/>
                    <p:cNvSpPr>
                      <a:spLocks noChangeShapeType="1"/>
                    </p:cNvSpPr>
                    <p:nvPr/>
                  </p:nvSpPr>
                  <p:spPr bwMode="auto">
                    <a:xfrm flipV="1">
                      <a:off x="713" y="2816"/>
                      <a:ext cx="16" cy="22"/>
                    </a:xfrm>
                    <a:prstGeom prst="line">
                      <a:avLst/>
                    </a:prstGeom>
                    <a:noFill/>
                    <a:ln w="9360">
                      <a:solidFill>
                        <a:srgbClr val="000000"/>
                      </a:solidFill>
                      <a:miter lim="800000"/>
                      <a:headEnd/>
                      <a:tailEnd/>
                    </a:ln>
                  </p:spPr>
                  <p:txBody>
                    <a:bodyPr/>
                    <a:lstStyle/>
                    <a:p>
                      <a:endParaRPr lang="en-GB"/>
                    </a:p>
                  </p:txBody>
                </p:sp>
              </p:grpSp>
              <p:grpSp>
                <p:nvGrpSpPr>
                  <p:cNvPr id="60084" name="Group 831"/>
                  <p:cNvGrpSpPr>
                    <a:grpSpLocks/>
                  </p:cNvGrpSpPr>
                  <p:nvPr/>
                </p:nvGrpSpPr>
                <p:grpSpPr bwMode="auto">
                  <a:xfrm>
                    <a:off x="708" y="2793"/>
                    <a:ext cx="25" cy="30"/>
                    <a:chOff x="708" y="2793"/>
                    <a:chExt cx="25" cy="30"/>
                  </a:xfrm>
                </p:grpSpPr>
                <p:sp>
                  <p:nvSpPr>
                    <p:cNvPr id="59554" name="Line 832"/>
                    <p:cNvSpPr>
                      <a:spLocks noChangeShapeType="1"/>
                    </p:cNvSpPr>
                    <p:nvPr/>
                  </p:nvSpPr>
                  <p:spPr bwMode="auto">
                    <a:xfrm flipH="1" flipV="1">
                      <a:off x="707" y="2805"/>
                      <a:ext cx="27" cy="19"/>
                    </a:xfrm>
                    <a:prstGeom prst="line">
                      <a:avLst/>
                    </a:prstGeom>
                    <a:noFill/>
                    <a:ln w="9360">
                      <a:solidFill>
                        <a:srgbClr val="000000"/>
                      </a:solidFill>
                      <a:miter lim="800000"/>
                      <a:headEnd/>
                      <a:tailEnd/>
                    </a:ln>
                  </p:spPr>
                  <p:txBody>
                    <a:bodyPr/>
                    <a:lstStyle/>
                    <a:p>
                      <a:endParaRPr lang="en-GB"/>
                    </a:p>
                  </p:txBody>
                </p:sp>
                <p:sp>
                  <p:nvSpPr>
                    <p:cNvPr id="59555" name="Line 833"/>
                    <p:cNvSpPr>
                      <a:spLocks noChangeShapeType="1"/>
                    </p:cNvSpPr>
                    <p:nvPr/>
                  </p:nvSpPr>
                  <p:spPr bwMode="auto">
                    <a:xfrm flipV="1">
                      <a:off x="713" y="2792"/>
                      <a:ext cx="16" cy="22"/>
                    </a:xfrm>
                    <a:prstGeom prst="line">
                      <a:avLst/>
                    </a:prstGeom>
                    <a:noFill/>
                    <a:ln w="9360">
                      <a:solidFill>
                        <a:srgbClr val="000000"/>
                      </a:solidFill>
                      <a:miter lim="800000"/>
                      <a:headEnd/>
                      <a:tailEnd/>
                    </a:ln>
                  </p:spPr>
                  <p:txBody>
                    <a:bodyPr/>
                    <a:lstStyle/>
                    <a:p>
                      <a:endParaRPr lang="en-GB"/>
                    </a:p>
                  </p:txBody>
                </p:sp>
              </p:grpSp>
              <p:grpSp>
                <p:nvGrpSpPr>
                  <p:cNvPr id="60085" name="Group 834"/>
                  <p:cNvGrpSpPr>
                    <a:grpSpLocks/>
                  </p:cNvGrpSpPr>
                  <p:nvPr/>
                </p:nvGrpSpPr>
                <p:grpSpPr bwMode="auto">
                  <a:xfrm>
                    <a:off x="708" y="2767"/>
                    <a:ext cx="25" cy="31"/>
                    <a:chOff x="708" y="2767"/>
                    <a:chExt cx="25" cy="31"/>
                  </a:xfrm>
                </p:grpSpPr>
                <p:sp>
                  <p:nvSpPr>
                    <p:cNvPr id="59552" name="Line 835"/>
                    <p:cNvSpPr>
                      <a:spLocks noChangeShapeType="1"/>
                    </p:cNvSpPr>
                    <p:nvPr/>
                  </p:nvSpPr>
                  <p:spPr bwMode="auto">
                    <a:xfrm flipH="1" flipV="1">
                      <a:off x="707" y="2780"/>
                      <a:ext cx="27" cy="20"/>
                    </a:xfrm>
                    <a:prstGeom prst="line">
                      <a:avLst/>
                    </a:prstGeom>
                    <a:noFill/>
                    <a:ln w="9360">
                      <a:solidFill>
                        <a:srgbClr val="000000"/>
                      </a:solidFill>
                      <a:miter lim="800000"/>
                      <a:headEnd/>
                      <a:tailEnd/>
                    </a:ln>
                  </p:spPr>
                  <p:txBody>
                    <a:bodyPr/>
                    <a:lstStyle/>
                    <a:p>
                      <a:endParaRPr lang="en-GB"/>
                    </a:p>
                  </p:txBody>
                </p:sp>
                <p:sp>
                  <p:nvSpPr>
                    <p:cNvPr id="59553" name="Line 836"/>
                    <p:cNvSpPr>
                      <a:spLocks noChangeShapeType="1"/>
                    </p:cNvSpPr>
                    <p:nvPr/>
                  </p:nvSpPr>
                  <p:spPr bwMode="auto">
                    <a:xfrm flipV="1">
                      <a:off x="713" y="2767"/>
                      <a:ext cx="16" cy="22"/>
                    </a:xfrm>
                    <a:prstGeom prst="line">
                      <a:avLst/>
                    </a:prstGeom>
                    <a:noFill/>
                    <a:ln w="9360">
                      <a:solidFill>
                        <a:srgbClr val="000000"/>
                      </a:solidFill>
                      <a:miter lim="800000"/>
                      <a:headEnd/>
                      <a:tailEnd/>
                    </a:ln>
                  </p:spPr>
                  <p:txBody>
                    <a:bodyPr/>
                    <a:lstStyle/>
                    <a:p>
                      <a:endParaRPr lang="en-GB"/>
                    </a:p>
                  </p:txBody>
                </p:sp>
              </p:grpSp>
              <p:grpSp>
                <p:nvGrpSpPr>
                  <p:cNvPr id="60091" name="Group 837"/>
                  <p:cNvGrpSpPr>
                    <a:grpSpLocks/>
                  </p:cNvGrpSpPr>
                  <p:nvPr/>
                </p:nvGrpSpPr>
                <p:grpSpPr bwMode="auto">
                  <a:xfrm>
                    <a:off x="708" y="2743"/>
                    <a:ext cx="25" cy="30"/>
                    <a:chOff x="708" y="2743"/>
                    <a:chExt cx="25" cy="30"/>
                  </a:xfrm>
                </p:grpSpPr>
                <p:sp>
                  <p:nvSpPr>
                    <p:cNvPr id="59550" name="Line 838"/>
                    <p:cNvSpPr>
                      <a:spLocks noChangeShapeType="1"/>
                    </p:cNvSpPr>
                    <p:nvPr/>
                  </p:nvSpPr>
                  <p:spPr bwMode="auto">
                    <a:xfrm flipH="1" flipV="1">
                      <a:off x="707" y="2755"/>
                      <a:ext cx="27" cy="19"/>
                    </a:xfrm>
                    <a:prstGeom prst="line">
                      <a:avLst/>
                    </a:prstGeom>
                    <a:noFill/>
                    <a:ln w="9360">
                      <a:solidFill>
                        <a:srgbClr val="000000"/>
                      </a:solidFill>
                      <a:miter lim="800000"/>
                      <a:headEnd/>
                      <a:tailEnd/>
                    </a:ln>
                  </p:spPr>
                  <p:txBody>
                    <a:bodyPr/>
                    <a:lstStyle/>
                    <a:p>
                      <a:endParaRPr lang="en-GB"/>
                    </a:p>
                  </p:txBody>
                </p:sp>
                <p:sp>
                  <p:nvSpPr>
                    <p:cNvPr id="59551" name="Line 839"/>
                    <p:cNvSpPr>
                      <a:spLocks noChangeShapeType="1"/>
                    </p:cNvSpPr>
                    <p:nvPr/>
                  </p:nvSpPr>
                  <p:spPr bwMode="auto">
                    <a:xfrm flipV="1">
                      <a:off x="713" y="2742"/>
                      <a:ext cx="16" cy="22"/>
                    </a:xfrm>
                    <a:prstGeom prst="line">
                      <a:avLst/>
                    </a:prstGeom>
                    <a:noFill/>
                    <a:ln w="9360">
                      <a:solidFill>
                        <a:srgbClr val="000000"/>
                      </a:solidFill>
                      <a:miter lim="800000"/>
                      <a:headEnd/>
                      <a:tailEnd/>
                    </a:ln>
                  </p:spPr>
                  <p:txBody>
                    <a:bodyPr/>
                    <a:lstStyle/>
                    <a:p>
                      <a:endParaRPr lang="en-GB"/>
                    </a:p>
                  </p:txBody>
                </p:sp>
              </p:grpSp>
              <p:grpSp>
                <p:nvGrpSpPr>
                  <p:cNvPr id="60092" name="Group 840"/>
                  <p:cNvGrpSpPr>
                    <a:grpSpLocks/>
                  </p:cNvGrpSpPr>
                  <p:nvPr/>
                </p:nvGrpSpPr>
                <p:grpSpPr bwMode="auto">
                  <a:xfrm>
                    <a:off x="708" y="2718"/>
                    <a:ext cx="25" cy="30"/>
                    <a:chOff x="708" y="2718"/>
                    <a:chExt cx="25" cy="30"/>
                  </a:xfrm>
                </p:grpSpPr>
                <p:sp>
                  <p:nvSpPr>
                    <p:cNvPr id="59548" name="Line 841"/>
                    <p:cNvSpPr>
                      <a:spLocks noChangeShapeType="1"/>
                    </p:cNvSpPr>
                    <p:nvPr/>
                  </p:nvSpPr>
                  <p:spPr bwMode="auto">
                    <a:xfrm flipH="1" flipV="1">
                      <a:off x="707" y="2730"/>
                      <a:ext cx="27" cy="19"/>
                    </a:xfrm>
                    <a:prstGeom prst="line">
                      <a:avLst/>
                    </a:prstGeom>
                    <a:noFill/>
                    <a:ln w="9360">
                      <a:solidFill>
                        <a:srgbClr val="000000"/>
                      </a:solidFill>
                      <a:miter lim="800000"/>
                      <a:headEnd/>
                      <a:tailEnd/>
                    </a:ln>
                  </p:spPr>
                  <p:txBody>
                    <a:bodyPr/>
                    <a:lstStyle/>
                    <a:p>
                      <a:endParaRPr lang="en-GB"/>
                    </a:p>
                  </p:txBody>
                </p:sp>
                <p:sp>
                  <p:nvSpPr>
                    <p:cNvPr id="59549" name="Line 842"/>
                    <p:cNvSpPr>
                      <a:spLocks noChangeShapeType="1"/>
                    </p:cNvSpPr>
                    <p:nvPr/>
                  </p:nvSpPr>
                  <p:spPr bwMode="auto">
                    <a:xfrm flipV="1">
                      <a:off x="713" y="2717"/>
                      <a:ext cx="16" cy="22"/>
                    </a:xfrm>
                    <a:prstGeom prst="line">
                      <a:avLst/>
                    </a:prstGeom>
                    <a:noFill/>
                    <a:ln w="9360">
                      <a:solidFill>
                        <a:srgbClr val="000000"/>
                      </a:solidFill>
                      <a:miter lim="800000"/>
                      <a:headEnd/>
                      <a:tailEnd/>
                    </a:ln>
                  </p:spPr>
                  <p:txBody>
                    <a:bodyPr/>
                    <a:lstStyle/>
                    <a:p>
                      <a:endParaRPr lang="en-GB"/>
                    </a:p>
                  </p:txBody>
                </p:sp>
              </p:grpSp>
            </p:grpSp>
          </p:grpSp>
        </p:grpSp>
        <p:grpSp>
          <p:nvGrpSpPr>
            <p:cNvPr id="60094" name="Group 843"/>
            <p:cNvGrpSpPr>
              <a:grpSpLocks/>
            </p:cNvGrpSpPr>
            <p:nvPr/>
          </p:nvGrpSpPr>
          <p:grpSpPr bwMode="auto">
            <a:xfrm>
              <a:off x="1045" y="2480"/>
              <a:ext cx="120" cy="476"/>
              <a:chOff x="1045" y="2480"/>
              <a:chExt cx="120" cy="476"/>
            </a:xfrm>
          </p:grpSpPr>
          <p:grpSp>
            <p:nvGrpSpPr>
              <p:cNvPr id="60095" name="Group 844"/>
              <p:cNvGrpSpPr>
                <a:grpSpLocks/>
              </p:cNvGrpSpPr>
              <p:nvPr/>
            </p:nvGrpSpPr>
            <p:grpSpPr bwMode="auto">
              <a:xfrm>
                <a:off x="1045" y="2480"/>
                <a:ext cx="100" cy="226"/>
                <a:chOff x="1045" y="2480"/>
                <a:chExt cx="100" cy="226"/>
              </a:xfrm>
            </p:grpSpPr>
            <p:sp>
              <p:nvSpPr>
                <p:cNvPr id="59487" name="Oval 845"/>
                <p:cNvSpPr>
                  <a:spLocks noChangeArrowheads="1"/>
                </p:cNvSpPr>
                <p:nvPr/>
              </p:nvSpPr>
              <p:spPr bwMode="auto">
                <a:xfrm>
                  <a:off x="1045" y="2480"/>
                  <a:ext cx="55" cy="3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9488" name="Line 846"/>
                <p:cNvSpPr>
                  <a:spLocks noChangeShapeType="1"/>
                </p:cNvSpPr>
                <p:nvPr/>
              </p:nvSpPr>
              <p:spPr bwMode="auto">
                <a:xfrm>
                  <a:off x="1075" y="2519"/>
                  <a:ext cx="0" cy="18"/>
                </a:xfrm>
                <a:prstGeom prst="line">
                  <a:avLst/>
                </a:prstGeom>
                <a:noFill/>
                <a:ln w="9360">
                  <a:solidFill>
                    <a:srgbClr val="000000"/>
                  </a:solidFill>
                  <a:miter lim="800000"/>
                  <a:headEnd/>
                  <a:tailEnd/>
                </a:ln>
              </p:spPr>
              <p:txBody>
                <a:bodyPr/>
                <a:lstStyle/>
                <a:p>
                  <a:endParaRPr lang="en-GB"/>
                </a:p>
              </p:txBody>
            </p:sp>
            <p:sp>
              <p:nvSpPr>
                <p:cNvPr id="59489" name="Line 847"/>
                <p:cNvSpPr>
                  <a:spLocks noChangeShapeType="1"/>
                </p:cNvSpPr>
                <p:nvPr/>
              </p:nvSpPr>
              <p:spPr bwMode="auto">
                <a:xfrm>
                  <a:off x="1075" y="2539"/>
                  <a:ext cx="59" cy="0"/>
                </a:xfrm>
                <a:prstGeom prst="line">
                  <a:avLst/>
                </a:prstGeom>
                <a:noFill/>
                <a:ln w="9360">
                  <a:solidFill>
                    <a:srgbClr val="000000"/>
                  </a:solidFill>
                  <a:miter lim="800000"/>
                  <a:headEnd/>
                  <a:tailEnd/>
                </a:ln>
              </p:spPr>
              <p:txBody>
                <a:bodyPr/>
                <a:lstStyle/>
                <a:p>
                  <a:endParaRPr lang="en-GB"/>
                </a:p>
              </p:txBody>
            </p:sp>
            <p:sp>
              <p:nvSpPr>
                <p:cNvPr id="59490" name="Line 848"/>
                <p:cNvSpPr>
                  <a:spLocks noChangeShapeType="1"/>
                </p:cNvSpPr>
                <p:nvPr/>
              </p:nvSpPr>
              <p:spPr bwMode="auto">
                <a:xfrm>
                  <a:off x="1136" y="2539"/>
                  <a:ext cx="0" cy="6"/>
                </a:xfrm>
                <a:prstGeom prst="line">
                  <a:avLst/>
                </a:prstGeom>
                <a:noFill/>
                <a:ln w="9360">
                  <a:solidFill>
                    <a:srgbClr val="000000"/>
                  </a:solidFill>
                  <a:miter lim="800000"/>
                  <a:headEnd/>
                  <a:tailEnd/>
                </a:ln>
              </p:spPr>
              <p:txBody>
                <a:bodyPr/>
                <a:lstStyle/>
                <a:p>
                  <a:endParaRPr lang="en-GB"/>
                </a:p>
              </p:txBody>
            </p:sp>
            <p:sp>
              <p:nvSpPr>
                <p:cNvPr id="59491" name="Line 849"/>
                <p:cNvSpPr>
                  <a:spLocks noChangeShapeType="1"/>
                </p:cNvSpPr>
                <p:nvPr/>
              </p:nvSpPr>
              <p:spPr bwMode="auto">
                <a:xfrm>
                  <a:off x="1106" y="2539"/>
                  <a:ext cx="0" cy="6"/>
                </a:xfrm>
                <a:prstGeom prst="line">
                  <a:avLst/>
                </a:prstGeom>
                <a:noFill/>
                <a:ln w="9360">
                  <a:solidFill>
                    <a:srgbClr val="000000"/>
                  </a:solidFill>
                  <a:miter lim="800000"/>
                  <a:headEnd/>
                  <a:tailEnd/>
                </a:ln>
              </p:spPr>
              <p:txBody>
                <a:bodyPr/>
                <a:lstStyle/>
                <a:p>
                  <a:endParaRPr lang="en-GB"/>
                </a:p>
              </p:txBody>
            </p:sp>
            <p:grpSp>
              <p:nvGrpSpPr>
                <p:cNvPr id="60096" name="Group 850"/>
                <p:cNvGrpSpPr>
                  <a:grpSpLocks/>
                </p:cNvGrpSpPr>
                <p:nvPr/>
              </p:nvGrpSpPr>
              <p:grpSpPr bwMode="auto">
                <a:xfrm>
                  <a:off x="1090" y="2548"/>
                  <a:ext cx="25" cy="158"/>
                  <a:chOff x="1090" y="2548"/>
                  <a:chExt cx="25" cy="158"/>
                </a:xfrm>
              </p:grpSpPr>
              <p:sp>
                <p:nvSpPr>
                  <p:cNvPr id="59513" name="Line 851"/>
                  <p:cNvSpPr>
                    <a:spLocks noChangeShapeType="1"/>
                  </p:cNvSpPr>
                  <p:nvPr/>
                </p:nvSpPr>
                <p:spPr bwMode="auto">
                  <a:xfrm flipH="1">
                    <a:off x="1089" y="2548"/>
                    <a:ext cx="21" cy="6"/>
                  </a:xfrm>
                  <a:prstGeom prst="line">
                    <a:avLst/>
                  </a:prstGeom>
                  <a:noFill/>
                  <a:ln w="9360">
                    <a:solidFill>
                      <a:srgbClr val="000000"/>
                    </a:solidFill>
                    <a:miter lim="800000"/>
                    <a:headEnd/>
                    <a:tailEnd/>
                  </a:ln>
                </p:spPr>
                <p:txBody>
                  <a:bodyPr/>
                  <a:lstStyle/>
                  <a:p>
                    <a:endParaRPr lang="en-GB"/>
                  </a:p>
                </p:txBody>
              </p:sp>
              <p:grpSp>
                <p:nvGrpSpPr>
                  <p:cNvPr id="60097" name="Group 852"/>
                  <p:cNvGrpSpPr>
                    <a:grpSpLocks/>
                  </p:cNvGrpSpPr>
                  <p:nvPr/>
                </p:nvGrpSpPr>
                <p:grpSpPr bwMode="auto">
                  <a:xfrm>
                    <a:off x="1090" y="2556"/>
                    <a:ext cx="25" cy="23"/>
                    <a:chOff x="1090" y="2556"/>
                    <a:chExt cx="25" cy="23"/>
                  </a:xfrm>
                </p:grpSpPr>
                <p:sp>
                  <p:nvSpPr>
                    <p:cNvPr id="59530" name="Line 853"/>
                    <p:cNvSpPr>
                      <a:spLocks noChangeShapeType="1"/>
                    </p:cNvSpPr>
                    <p:nvPr/>
                  </p:nvSpPr>
                  <p:spPr bwMode="auto">
                    <a:xfrm>
                      <a:off x="1095" y="2556"/>
                      <a:ext cx="16" cy="9"/>
                    </a:xfrm>
                    <a:prstGeom prst="line">
                      <a:avLst/>
                    </a:prstGeom>
                    <a:noFill/>
                    <a:ln w="9360">
                      <a:solidFill>
                        <a:srgbClr val="000000"/>
                      </a:solidFill>
                      <a:miter lim="800000"/>
                      <a:headEnd/>
                      <a:tailEnd/>
                    </a:ln>
                  </p:spPr>
                  <p:txBody>
                    <a:bodyPr/>
                    <a:lstStyle/>
                    <a:p>
                      <a:endParaRPr lang="en-GB"/>
                    </a:p>
                  </p:txBody>
                </p:sp>
                <p:sp>
                  <p:nvSpPr>
                    <p:cNvPr id="59531" name="Line 854"/>
                    <p:cNvSpPr>
                      <a:spLocks noChangeShapeType="1"/>
                    </p:cNvSpPr>
                    <p:nvPr/>
                  </p:nvSpPr>
                  <p:spPr bwMode="auto">
                    <a:xfrm flipH="1">
                      <a:off x="1089" y="2567"/>
                      <a:ext cx="27" cy="12"/>
                    </a:xfrm>
                    <a:prstGeom prst="line">
                      <a:avLst/>
                    </a:prstGeom>
                    <a:noFill/>
                    <a:ln w="9360">
                      <a:solidFill>
                        <a:srgbClr val="000000"/>
                      </a:solidFill>
                      <a:miter lim="800000"/>
                      <a:headEnd/>
                      <a:tailEnd/>
                    </a:ln>
                  </p:spPr>
                  <p:txBody>
                    <a:bodyPr/>
                    <a:lstStyle/>
                    <a:p>
                      <a:endParaRPr lang="en-GB"/>
                    </a:p>
                  </p:txBody>
                </p:sp>
              </p:grpSp>
              <p:grpSp>
                <p:nvGrpSpPr>
                  <p:cNvPr id="60098" name="Group 855"/>
                  <p:cNvGrpSpPr>
                    <a:grpSpLocks/>
                  </p:cNvGrpSpPr>
                  <p:nvPr/>
                </p:nvGrpSpPr>
                <p:grpSpPr bwMode="auto">
                  <a:xfrm>
                    <a:off x="1090" y="2581"/>
                    <a:ext cx="25" cy="24"/>
                    <a:chOff x="1090" y="2581"/>
                    <a:chExt cx="25" cy="24"/>
                  </a:xfrm>
                </p:grpSpPr>
                <p:sp>
                  <p:nvSpPr>
                    <p:cNvPr id="59528" name="Line 856"/>
                    <p:cNvSpPr>
                      <a:spLocks noChangeShapeType="1"/>
                    </p:cNvSpPr>
                    <p:nvPr/>
                  </p:nvSpPr>
                  <p:spPr bwMode="auto">
                    <a:xfrm>
                      <a:off x="1095" y="2581"/>
                      <a:ext cx="16" cy="9"/>
                    </a:xfrm>
                    <a:prstGeom prst="line">
                      <a:avLst/>
                    </a:prstGeom>
                    <a:noFill/>
                    <a:ln w="9360">
                      <a:solidFill>
                        <a:srgbClr val="000000"/>
                      </a:solidFill>
                      <a:miter lim="800000"/>
                      <a:headEnd/>
                      <a:tailEnd/>
                    </a:ln>
                  </p:spPr>
                  <p:txBody>
                    <a:bodyPr/>
                    <a:lstStyle/>
                    <a:p>
                      <a:endParaRPr lang="en-GB"/>
                    </a:p>
                  </p:txBody>
                </p:sp>
                <p:sp>
                  <p:nvSpPr>
                    <p:cNvPr id="59529" name="Line 857"/>
                    <p:cNvSpPr>
                      <a:spLocks noChangeShapeType="1"/>
                    </p:cNvSpPr>
                    <p:nvPr/>
                  </p:nvSpPr>
                  <p:spPr bwMode="auto">
                    <a:xfrm flipH="1">
                      <a:off x="1089" y="2593"/>
                      <a:ext cx="27" cy="12"/>
                    </a:xfrm>
                    <a:prstGeom prst="line">
                      <a:avLst/>
                    </a:prstGeom>
                    <a:noFill/>
                    <a:ln w="9360">
                      <a:solidFill>
                        <a:srgbClr val="000000"/>
                      </a:solidFill>
                      <a:miter lim="800000"/>
                      <a:headEnd/>
                      <a:tailEnd/>
                    </a:ln>
                  </p:spPr>
                  <p:txBody>
                    <a:bodyPr/>
                    <a:lstStyle/>
                    <a:p>
                      <a:endParaRPr lang="en-GB"/>
                    </a:p>
                  </p:txBody>
                </p:sp>
              </p:grpSp>
              <p:grpSp>
                <p:nvGrpSpPr>
                  <p:cNvPr id="60099" name="Group 858"/>
                  <p:cNvGrpSpPr>
                    <a:grpSpLocks/>
                  </p:cNvGrpSpPr>
                  <p:nvPr/>
                </p:nvGrpSpPr>
                <p:grpSpPr bwMode="auto">
                  <a:xfrm>
                    <a:off x="1090" y="2607"/>
                    <a:ext cx="25" cy="23"/>
                    <a:chOff x="1090" y="2607"/>
                    <a:chExt cx="25" cy="23"/>
                  </a:xfrm>
                </p:grpSpPr>
                <p:sp>
                  <p:nvSpPr>
                    <p:cNvPr id="59526" name="Line 859"/>
                    <p:cNvSpPr>
                      <a:spLocks noChangeShapeType="1"/>
                    </p:cNvSpPr>
                    <p:nvPr/>
                  </p:nvSpPr>
                  <p:spPr bwMode="auto">
                    <a:xfrm>
                      <a:off x="1095" y="2607"/>
                      <a:ext cx="16" cy="9"/>
                    </a:xfrm>
                    <a:prstGeom prst="line">
                      <a:avLst/>
                    </a:prstGeom>
                    <a:noFill/>
                    <a:ln w="9360">
                      <a:solidFill>
                        <a:srgbClr val="000000"/>
                      </a:solidFill>
                      <a:miter lim="800000"/>
                      <a:headEnd/>
                      <a:tailEnd/>
                    </a:ln>
                  </p:spPr>
                  <p:txBody>
                    <a:bodyPr/>
                    <a:lstStyle/>
                    <a:p>
                      <a:endParaRPr lang="en-GB"/>
                    </a:p>
                  </p:txBody>
                </p:sp>
                <p:sp>
                  <p:nvSpPr>
                    <p:cNvPr id="59527" name="Line 860"/>
                    <p:cNvSpPr>
                      <a:spLocks noChangeShapeType="1"/>
                    </p:cNvSpPr>
                    <p:nvPr/>
                  </p:nvSpPr>
                  <p:spPr bwMode="auto">
                    <a:xfrm flipH="1">
                      <a:off x="1089" y="2618"/>
                      <a:ext cx="27" cy="12"/>
                    </a:xfrm>
                    <a:prstGeom prst="line">
                      <a:avLst/>
                    </a:prstGeom>
                    <a:noFill/>
                    <a:ln w="9360">
                      <a:solidFill>
                        <a:srgbClr val="000000"/>
                      </a:solidFill>
                      <a:miter lim="800000"/>
                      <a:headEnd/>
                      <a:tailEnd/>
                    </a:ln>
                  </p:spPr>
                  <p:txBody>
                    <a:bodyPr/>
                    <a:lstStyle/>
                    <a:p>
                      <a:endParaRPr lang="en-GB"/>
                    </a:p>
                  </p:txBody>
                </p:sp>
              </p:grpSp>
              <p:grpSp>
                <p:nvGrpSpPr>
                  <p:cNvPr id="60113" name="Group 861"/>
                  <p:cNvGrpSpPr>
                    <a:grpSpLocks/>
                  </p:cNvGrpSpPr>
                  <p:nvPr/>
                </p:nvGrpSpPr>
                <p:grpSpPr bwMode="auto">
                  <a:xfrm>
                    <a:off x="1090" y="2632"/>
                    <a:ext cx="25" cy="23"/>
                    <a:chOff x="1090" y="2632"/>
                    <a:chExt cx="25" cy="23"/>
                  </a:xfrm>
                </p:grpSpPr>
                <p:sp>
                  <p:nvSpPr>
                    <p:cNvPr id="59524" name="Line 862"/>
                    <p:cNvSpPr>
                      <a:spLocks noChangeShapeType="1"/>
                    </p:cNvSpPr>
                    <p:nvPr/>
                  </p:nvSpPr>
                  <p:spPr bwMode="auto">
                    <a:xfrm>
                      <a:off x="1095" y="2632"/>
                      <a:ext cx="16" cy="9"/>
                    </a:xfrm>
                    <a:prstGeom prst="line">
                      <a:avLst/>
                    </a:prstGeom>
                    <a:noFill/>
                    <a:ln w="9360">
                      <a:solidFill>
                        <a:srgbClr val="000000"/>
                      </a:solidFill>
                      <a:miter lim="800000"/>
                      <a:headEnd/>
                      <a:tailEnd/>
                    </a:ln>
                  </p:spPr>
                  <p:txBody>
                    <a:bodyPr/>
                    <a:lstStyle/>
                    <a:p>
                      <a:endParaRPr lang="en-GB"/>
                    </a:p>
                  </p:txBody>
                </p:sp>
                <p:sp>
                  <p:nvSpPr>
                    <p:cNvPr id="59525" name="Line 863"/>
                    <p:cNvSpPr>
                      <a:spLocks noChangeShapeType="1"/>
                    </p:cNvSpPr>
                    <p:nvPr/>
                  </p:nvSpPr>
                  <p:spPr bwMode="auto">
                    <a:xfrm flipH="1">
                      <a:off x="1089" y="2643"/>
                      <a:ext cx="27" cy="12"/>
                    </a:xfrm>
                    <a:prstGeom prst="line">
                      <a:avLst/>
                    </a:prstGeom>
                    <a:noFill/>
                    <a:ln w="9360">
                      <a:solidFill>
                        <a:srgbClr val="000000"/>
                      </a:solidFill>
                      <a:miter lim="800000"/>
                      <a:headEnd/>
                      <a:tailEnd/>
                    </a:ln>
                  </p:spPr>
                  <p:txBody>
                    <a:bodyPr/>
                    <a:lstStyle/>
                    <a:p>
                      <a:endParaRPr lang="en-GB"/>
                    </a:p>
                  </p:txBody>
                </p:sp>
              </p:grpSp>
              <p:grpSp>
                <p:nvGrpSpPr>
                  <p:cNvPr id="60114" name="Group 864"/>
                  <p:cNvGrpSpPr>
                    <a:grpSpLocks/>
                  </p:cNvGrpSpPr>
                  <p:nvPr/>
                </p:nvGrpSpPr>
                <p:grpSpPr bwMode="auto">
                  <a:xfrm>
                    <a:off x="1090" y="2658"/>
                    <a:ext cx="25" cy="23"/>
                    <a:chOff x="1090" y="2658"/>
                    <a:chExt cx="25" cy="23"/>
                  </a:xfrm>
                </p:grpSpPr>
                <p:sp>
                  <p:nvSpPr>
                    <p:cNvPr id="59522" name="Line 865"/>
                    <p:cNvSpPr>
                      <a:spLocks noChangeShapeType="1"/>
                    </p:cNvSpPr>
                    <p:nvPr/>
                  </p:nvSpPr>
                  <p:spPr bwMode="auto">
                    <a:xfrm>
                      <a:off x="1095" y="2658"/>
                      <a:ext cx="16" cy="9"/>
                    </a:xfrm>
                    <a:prstGeom prst="line">
                      <a:avLst/>
                    </a:prstGeom>
                    <a:noFill/>
                    <a:ln w="9360">
                      <a:solidFill>
                        <a:srgbClr val="000000"/>
                      </a:solidFill>
                      <a:miter lim="800000"/>
                      <a:headEnd/>
                      <a:tailEnd/>
                    </a:ln>
                  </p:spPr>
                  <p:txBody>
                    <a:bodyPr/>
                    <a:lstStyle/>
                    <a:p>
                      <a:endParaRPr lang="en-GB"/>
                    </a:p>
                  </p:txBody>
                </p:sp>
                <p:sp>
                  <p:nvSpPr>
                    <p:cNvPr id="59523" name="Line 866"/>
                    <p:cNvSpPr>
                      <a:spLocks noChangeShapeType="1"/>
                    </p:cNvSpPr>
                    <p:nvPr/>
                  </p:nvSpPr>
                  <p:spPr bwMode="auto">
                    <a:xfrm flipH="1">
                      <a:off x="1089" y="2669"/>
                      <a:ext cx="27" cy="12"/>
                    </a:xfrm>
                    <a:prstGeom prst="line">
                      <a:avLst/>
                    </a:prstGeom>
                    <a:noFill/>
                    <a:ln w="9360">
                      <a:solidFill>
                        <a:srgbClr val="000000"/>
                      </a:solidFill>
                      <a:miter lim="800000"/>
                      <a:headEnd/>
                      <a:tailEnd/>
                    </a:ln>
                  </p:spPr>
                  <p:txBody>
                    <a:bodyPr/>
                    <a:lstStyle/>
                    <a:p>
                      <a:endParaRPr lang="en-GB"/>
                    </a:p>
                  </p:txBody>
                </p:sp>
              </p:grpSp>
              <p:grpSp>
                <p:nvGrpSpPr>
                  <p:cNvPr id="60115" name="Group 867"/>
                  <p:cNvGrpSpPr>
                    <a:grpSpLocks/>
                  </p:cNvGrpSpPr>
                  <p:nvPr/>
                </p:nvGrpSpPr>
                <p:grpSpPr bwMode="auto">
                  <a:xfrm>
                    <a:off x="1090" y="2683"/>
                    <a:ext cx="25" cy="23"/>
                    <a:chOff x="1090" y="2683"/>
                    <a:chExt cx="25" cy="23"/>
                  </a:xfrm>
                </p:grpSpPr>
                <p:sp>
                  <p:nvSpPr>
                    <p:cNvPr id="59520" name="Line 868"/>
                    <p:cNvSpPr>
                      <a:spLocks noChangeShapeType="1"/>
                    </p:cNvSpPr>
                    <p:nvPr/>
                  </p:nvSpPr>
                  <p:spPr bwMode="auto">
                    <a:xfrm>
                      <a:off x="1095" y="2683"/>
                      <a:ext cx="16" cy="9"/>
                    </a:xfrm>
                    <a:prstGeom prst="line">
                      <a:avLst/>
                    </a:prstGeom>
                    <a:noFill/>
                    <a:ln w="9360">
                      <a:solidFill>
                        <a:srgbClr val="000000"/>
                      </a:solidFill>
                      <a:miter lim="800000"/>
                      <a:headEnd/>
                      <a:tailEnd/>
                    </a:ln>
                  </p:spPr>
                  <p:txBody>
                    <a:bodyPr/>
                    <a:lstStyle/>
                    <a:p>
                      <a:endParaRPr lang="en-GB"/>
                    </a:p>
                  </p:txBody>
                </p:sp>
                <p:sp>
                  <p:nvSpPr>
                    <p:cNvPr id="59521" name="Line 869"/>
                    <p:cNvSpPr>
                      <a:spLocks noChangeShapeType="1"/>
                    </p:cNvSpPr>
                    <p:nvPr/>
                  </p:nvSpPr>
                  <p:spPr bwMode="auto">
                    <a:xfrm flipH="1">
                      <a:off x="1089" y="2694"/>
                      <a:ext cx="27" cy="12"/>
                    </a:xfrm>
                    <a:prstGeom prst="line">
                      <a:avLst/>
                    </a:prstGeom>
                    <a:noFill/>
                    <a:ln w="9360">
                      <a:solidFill>
                        <a:srgbClr val="000000"/>
                      </a:solidFill>
                      <a:miter lim="800000"/>
                      <a:headEnd/>
                      <a:tailEnd/>
                    </a:ln>
                  </p:spPr>
                  <p:txBody>
                    <a:bodyPr/>
                    <a:lstStyle/>
                    <a:p>
                      <a:endParaRPr lang="en-GB"/>
                    </a:p>
                  </p:txBody>
                </p:sp>
              </p:grpSp>
            </p:grpSp>
            <p:grpSp>
              <p:nvGrpSpPr>
                <p:cNvPr id="60116" name="Group 870"/>
                <p:cNvGrpSpPr>
                  <a:grpSpLocks/>
                </p:cNvGrpSpPr>
                <p:nvPr/>
              </p:nvGrpSpPr>
              <p:grpSpPr bwMode="auto">
                <a:xfrm>
                  <a:off x="1120" y="2548"/>
                  <a:ext cx="25" cy="158"/>
                  <a:chOff x="1120" y="2548"/>
                  <a:chExt cx="25" cy="158"/>
                </a:xfrm>
              </p:grpSpPr>
              <p:sp>
                <p:nvSpPr>
                  <p:cNvPr id="59494" name="Line 871"/>
                  <p:cNvSpPr>
                    <a:spLocks noChangeShapeType="1"/>
                  </p:cNvSpPr>
                  <p:nvPr/>
                </p:nvSpPr>
                <p:spPr bwMode="auto">
                  <a:xfrm flipH="1">
                    <a:off x="1119" y="2548"/>
                    <a:ext cx="21" cy="6"/>
                  </a:xfrm>
                  <a:prstGeom prst="line">
                    <a:avLst/>
                  </a:prstGeom>
                  <a:noFill/>
                  <a:ln w="9360">
                    <a:solidFill>
                      <a:srgbClr val="000000"/>
                    </a:solidFill>
                    <a:miter lim="800000"/>
                    <a:headEnd/>
                    <a:tailEnd/>
                  </a:ln>
                </p:spPr>
                <p:txBody>
                  <a:bodyPr/>
                  <a:lstStyle/>
                  <a:p>
                    <a:endParaRPr lang="en-GB"/>
                  </a:p>
                </p:txBody>
              </p:sp>
              <p:grpSp>
                <p:nvGrpSpPr>
                  <p:cNvPr id="60117" name="Group 872"/>
                  <p:cNvGrpSpPr>
                    <a:grpSpLocks/>
                  </p:cNvGrpSpPr>
                  <p:nvPr/>
                </p:nvGrpSpPr>
                <p:grpSpPr bwMode="auto">
                  <a:xfrm>
                    <a:off x="1120" y="2556"/>
                    <a:ext cx="25" cy="23"/>
                    <a:chOff x="1120" y="2556"/>
                    <a:chExt cx="25" cy="23"/>
                  </a:xfrm>
                </p:grpSpPr>
                <p:sp>
                  <p:nvSpPr>
                    <p:cNvPr id="59511" name="Line 873"/>
                    <p:cNvSpPr>
                      <a:spLocks noChangeShapeType="1"/>
                    </p:cNvSpPr>
                    <p:nvPr/>
                  </p:nvSpPr>
                  <p:spPr bwMode="auto">
                    <a:xfrm>
                      <a:off x="1126" y="2556"/>
                      <a:ext cx="16" cy="9"/>
                    </a:xfrm>
                    <a:prstGeom prst="line">
                      <a:avLst/>
                    </a:prstGeom>
                    <a:noFill/>
                    <a:ln w="9360">
                      <a:solidFill>
                        <a:srgbClr val="000000"/>
                      </a:solidFill>
                      <a:miter lim="800000"/>
                      <a:headEnd/>
                      <a:tailEnd/>
                    </a:ln>
                  </p:spPr>
                  <p:txBody>
                    <a:bodyPr/>
                    <a:lstStyle/>
                    <a:p>
                      <a:endParaRPr lang="en-GB"/>
                    </a:p>
                  </p:txBody>
                </p:sp>
                <p:sp>
                  <p:nvSpPr>
                    <p:cNvPr id="59512" name="Line 874"/>
                    <p:cNvSpPr>
                      <a:spLocks noChangeShapeType="1"/>
                    </p:cNvSpPr>
                    <p:nvPr/>
                  </p:nvSpPr>
                  <p:spPr bwMode="auto">
                    <a:xfrm flipH="1">
                      <a:off x="1119" y="2567"/>
                      <a:ext cx="27" cy="12"/>
                    </a:xfrm>
                    <a:prstGeom prst="line">
                      <a:avLst/>
                    </a:prstGeom>
                    <a:noFill/>
                    <a:ln w="9360">
                      <a:solidFill>
                        <a:srgbClr val="000000"/>
                      </a:solidFill>
                      <a:miter lim="800000"/>
                      <a:headEnd/>
                      <a:tailEnd/>
                    </a:ln>
                  </p:spPr>
                  <p:txBody>
                    <a:bodyPr/>
                    <a:lstStyle/>
                    <a:p>
                      <a:endParaRPr lang="en-GB"/>
                    </a:p>
                  </p:txBody>
                </p:sp>
              </p:grpSp>
              <p:grpSp>
                <p:nvGrpSpPr>
                  <p:cNvPr id="60118" name="Group 875"/>
                  <p:cNvGrpSpPr>
                    <a:grpSpLocks/>
                  </p:cNvGrpSpPr>
                  <p:nvPr/>
                </p:nvGrpSpPr>
                <p:grpSpPr bwMode="auto">
                  <a:xfrm>
                    <a:off x="1120" y="2581"/>
                    <a:ext cx="25" cy="24"/>
                    <a:chOff x="1120" y="2581"/>
                    <a:chExt cx="25" cy="24"/>
                  </a:xfrm>
                </p:grpSpPr>
                <p:sp>
                  <p:nvSpPr>
                    <p:cNvPr id="59509" name="Line 876"/>
                    <p:cNvSpPr>
                      <a:spLocks noChangeShapeType="1"/>
                    </p:cNvSpPr>
                    <p:nvPr/>
                  </p:nvSpPr>
                  <p:spPr bwMode="auto">
                    <a:xfrm>
                      <a:off x="1126" y="2581"/>
                      <a:ext cx="16" cy="9"/>
                    </a:xfrm>
                    <a:prstGeom prst="line">
                      <a:avLst/>
                    </a:prstGeom>
                    <a:noFill/>
                    <a:ln w="9360">
                      <a:solidFill>
                        <a:srgbClr val="000000"/>
                      </a:solidFill>
                      <a:miter lim="800000"/>
                      <a:headEnd/>
                      <a:tailEnd/>
                    </a:ln>
                  </p:spPr>
                  <p:txBody>
                    <a:bodyPr/>
                    <a:lstStyle/>
                    <a:p>
                      <a:endParaRPr lang="en-GB"/>
                    </a:p>
                  </p:txBody>
                </p:sp>
                <p:sp>
                  <p:nvSpPr>
                    <p:cNvPr id="59510" name="Line 877"/>
                    <p:cNvSpPr>
                      <a:spLocks noChangeShapeType="1"/>
                    </p:cNvSpPr>
                    <p:nvPr/>
                  </p:nvSpPr>
                  <p:spPr bwMode="auto">
                    <a:xfrm flipH="1">
                      <a:off x="1119" y="2593"/>
                      <a:ext cx="27" cy="12"/>
                    </a:xfrm>
                    <a:prstGeom prst="line">
                      <a:avLst/>
                    </a:prstGeom>
                    <a:noFill/>
                    <a:ln w="9360">
                      <a:solidFill>
                        <a:srgbClr val="000000"/>
                      </a:solidFill>
                      <a:miter lim="800000"/>
                      <a:headEnd/>
                      <a:tailEnd/>
                    </a:ln>
                  </p:spPr>
                  <p:txBody>
                    <a:bodyPr/>
                    <a:lstStyle/>
                    <a:p>
                      <a:endParaRPr lang="en-GB"/>
                    </a:p>
                  </p:txBody>
                </p:sp>
              </p:grpSp>
              <p:grpSp>
                <p:nvGrpSpPr>
                  <p:cNvPr id="60136" name="Group 878"/>
                  <p:cNvGrpSpPr>
                    <a:grpSpLocks/>
                  </p:cNvGrpSpPr>
                  <p:nvPr/>
                </p:nvGrpSpPr>
                <p:grpSpPr bwMode="auto">
                  <a:xfrm>
                    <a:off x="1120" y="2607"/>
                    <a:ext cx="25" cy="23"/>
                    <a:chOff x="1120" y="2607"/>
                    <a:chExt cx="25" cy="23"/>
                  </a:xfrm>
                </p:grpSpPr>
                <p:sp>
                  <p:nvSpPr>
                    <p:cNvPr id="59507" name="Line 879"/>
                    <p:cNvSpPr>
                      <a:spLocks noChangeShapeType="1"/>
                    </p:cNvSpPr>
                    <p:nvPr/>
                  </p:nvSpPr>
                  <p:spPr bwMode="auto">
                    <a:xfrm>
                      <a:off x="1126" y="2607"/>
                      <a:ext cx="16" cy="9"/>
                    </a:xfrm>
                    <a:prstGeom prst="line">
                      <a:avLst/>
                    </a:prstGeom>
                    <a:noFill/>
                    <a:ln w="9360">
                      <a:solidFill>
                        <a:srgbClr val="000000"/>
                      </a:solidFill>
                      <a:miter lim="800000"/>
                      <a:headEnd/>
                      <a:tailEnd/>
                    </a:ln>
                  </p:spPr>
                  <p:txBody>
                    <a:bodyPr/>
                    <a:lstStyle/>
                    <a:p>
                      <a:endParaRPr lang="en-GB"/>
                    </a:p>
                  </p:txBody>
                </p:sp>
                <p:sp>
                  <p:nvSpPr>
                    <p:cNvPr id="59508" name="Line 880"/>
                    <p:cNvSpPr>
                      <a:spLocks noChangeShapeType="1"/>
                    </p:cNvSpPr>
                    <p:nvPr/>
                  </p:nvSpPr>
                  <p:spPr bwMode="auto">
                    <a:xfrm flipH="1">
                      <a:off x="1119" y="2618"/>
                      <a:ext cx="27" cy="12"/>
                    </a:xfrm>
                    <a:prstGeom prst="line">
                      <a:avLst/>
                    </a:prstGeom>
                    <a:noFill/>
                    <a:ln w="9360">
                      <a:solidFill>
                        <a:srgbClr val="000000"/>
                      </a:solidFill>
                      <a:miter lim="800000"/>
                      <a:headEnd/>
                      <a:tailEnd/>
                    </a:ln>
                  </p:spPr>
                  <p:txBody>
                    <a:bodyPr/>
                    <a:lstStyle/>
                    <a:p>
                      <a:endParaRPr lang="en-GB"/>
                    </a:p>
                  </p:txBody>
                </p:sp>
              </p:grpSp>
              <p:grpSp>
                <p:nvGrpSpPr>
                  <p:cNvPr id="60137" name="Group 881"/>
                  <p:cNvGrpSpPr>
                    <a:grpSpLocks/>
                  </p:cNvGrpSpPr>
                  <p:nvPr/>
                </p:nvGrpSpPr>
                <p:grpSpPr bwMode="auto">
                  <a:xfrm>
                    <a:off x="1120" y="2632"/>
                    <a:ext cx="25" cy="23"/>
                    <a:chOff x="1120" y="2632"/>
                    <a:chExt cx="25" cy="23"/>
                  </a:xfrm>
                </p:grpSpPr>
                <p:sp>
                  <p:nvSpPr>
                    <p:cNvPr id="59505" name="Line 882"/>
                    <p:cNvSpPr>
                      <a:spLocks noChangeShapeType="1"/>
                    </p:cNvSpPr>
                    <p:nvPr/>
                  </p:nvSpPr>
                  <p:spPr bwMode="auto">
                    <a:xfrm>
                      <a:off x="1126" y="2632"/>
                      <a:ext cx="16" cy="9"/>
                    </a:xfrm>
                    <a:prstGeom prst="line">
                      <a:avLst/>
                    </a:prstGeom>
                    <a:noFill/>
                    <a:ln w="9360">
                      <a:solidFill>
                        <a:srgbClr val="000000"/>
                      </a:solidFill>
                      <a:miter lim="800000"/>
                      <a:headEnd/>
                      <a:tailEnd/>
                    </a:ln>
                  </p:spPr>
                  <p:txBody>
                    <a:bodyPr/>
                    <a:lstStyle/>
                    <a:p>
                      <a:endParaRPr lang="en-GB"/>
                    </a:p>
                  </p:txBody>
                </p:sp>
                <p:sp>
                  <p:nvSpPr>
                    <p:cNvPr id="59506" name="Line 883"/>
                    <p:cNvSpPr>
                      <a:spLocks noChangeShapeType="1"/>
                    </p:cNvSpPr>
                    <p:nvPr/>
                  </p:nvSpPr>
                  <p:spPr bwMode="auto">
                    <a:xfrm flipH="1">
                      <a:off x="1119" y="2643"/>
                      <a:ext cx="27" cy="12"/>
                    </a:xfrm>
                    <a:prstGeom prst="line">
                      <a:avLst/>
                    </a:prstGeom>
                    <a:noFill/>
                    <a:ln w="9360">
                      <a:solidFill>
                        <a:srgbClr val="000000"/>
                      </a:solidFill>
                      <a:miter lim="800000"/>
                      <a:headEnd/>
                      <a:tailEnd/>
                    </a:ln>
                  </p:spPr>
                  <p:txBody>
                    <a:bodyPr/>
                    <a:lstStyle/>
                    <a:p>
                      <a:endParaRPr lang="en-GB"/>
                    </a:p>
                  </p:txBody>
                </p:sp>
              </p:grpSp>
              <p:grpSp>
                <p:nvGrpSpPr>
                  <p:cNvPr id="60139" name="Group 884"/>
                  <p:cNvGrpSpPr>
                    <a:grpSpLocks/>
                  </p:cNvGrpSpPr>
                  <p:nvPr/>
                </p:nvGrpSpPr>
                <p:grpSpPr bwMode="auto">
                  <a:xfrm>
                    <a:off x="1120" y="2658"/>
                    <a:ext cx="25" cy="23"/>
                    <a:chOff x="1120" y="2658"/>
                    <a:chExt cx="25" cy="23"/>
                  </a:xfrm>
                </p:grpSpPr>
                <p:sp>
                  <p:nvSpPr>
                    <p:cNvPr id="59503" name="Line 885"/>
                    <p:cNvSpPr>
                      <a:spLocks noChangeShapeType="1"/>
                    </p:cNvSpPr>
                    <p:nvPr/>
                  </p:nvSpPr>
                  <p:spPr bwMode="auto">
                    <a:xfrm>
                      <a:off x="1126" y="2658"/>
                      <a:ext cx="16" cy="9"/>
                    </a:xfrm>
                    <a:prstGeom prst="line">
                      <a:avLst/>
                    </a:prstGeom>
                    <a:noFill/>
                    <a:ln w="9360">
                      <a:solidFill>
                        <a:srgbClr val="000000"/>
                      </a:solidFill>
                      <a:miter lim="800000"/>
                      <a:headEnd/>
                      <a:tailEnd/>
                    </a:ln>
                  </p:spPr>
                  <p:txBody>
                    <a:bodyPr/>
                    <a:lstStyle/>
                    <a:p>
                      <a:endParaRPr lang="en-GB"/>
                    </a:p>
                  </p:txBody>
                </p:sp>
                <p:sp>
                  <p:nvSpPr>
                    <p:cNvPr id="59504" name="Line 886"/>
                    <p:cNvSpPr>
                      <a:spLocks noChangeShapeType="1"/>
                    </p:cNvSpPr>
                    <p:nvPr/>
                  </p:nvSpPr>
                  <p:spPr bwMode="auto">
                    <a:xfrm flipH="1">
                      <a:off x="1119" y="2669"/>
                      <a:ext cx="27" cy="12"/>
                    </a:xfrm>
                    <a:prstGeom prst="line">
                      <a:avLst/>
                    </a:prstGeom>
                    <a:noFill/>
                    <a:ln w="9360">
                      <a:solidFill>
                        <a:srgbClr val="000000"/>
                      </a:solidFill>
                      <a:miter lim="800000"/>
                      <a:headEnd/>
                      <a:tailEnd/>
                    </a:ln>
                  </p:spPr>
                  <p:txBody>
                    <a:bodyPr/>
                    <a:lstStyle/>
                    <a:p>
                      <a:endParaRPr lang="en-GB"/>
                    </a:p>
                  </p:txBody>
                </p:sp>
              </p:grpSp>
              <p:grpSp>
                <p:nvGrpSpPr>
                  <p:cNvPr id="60140" name="Group 887"/>
                  <p:cNvGrpSpPr>
                    <a:grpSpLocks/>
                  </p:cNvGrpSpPr>
                  <p:nvPr/>
                </p:nvGrpSpPr>
                <p:grpSpPr bwMode="auto">
                  <a:xfrm>
                    <a:off x="1120" y="2683"/>
                    <a:ext cx="25" cy="23"/>
                    <a:chOff x="1120" y="2683"/>
                    <a:chExt cx="25" cy="23"/>
                  </a:xfrm>
                </p:grpSpPr>
                <p:sp>
                  <p:nvSpPr>
                    <p:cNvPr id="59501" name="Line 888"/>
                    <p:cNvSpPr>
                      <a:spLocks noChangeShapeType="1"/>
                    </p:cNvSpPr>
                    <p:nvPr/>
                  </p:nvSpPr>
                  <p:spPr bwMode="auto">
                    <a:xfrm>
                      <a:off x="1126" y="2683"/>
                      <a:ext cx="16" cy="9"/>
                    </a:xfrm>
                    <a:prstGeom prst="line">
                      <a:avLst/>
                    </a:prstGeom>
                    <a:noFill/>
                    <a:ln w="9360">
                      <a:solidFill>
                        <a:srgbClr val="000000"/>
                      </a:solidFill>
                      <a:miter lim="800000"/>
                      <a:headEnd/>
                      <a:tailEnd/>
                    </a:ln>
                  </p:spPr>
                  <p:txBody>
                    <a:bodyPr/>
                    <a:lstStyle/>
                    <a:p>
                      <a:endParaRPr lang="en-GB"/>
                    </a:p>
                  </p:txBody>
                </p:sp>
                <p:sp>
                  <p:nvSpPr>
                    <p:cNvPr id="59502" name="Line 889"/>
                    <p:cNvSpPr>
                      <a:spLocks noChangeShapeType="1"/>
                    </p:cNvSpPr>
                    <p:nvPr/>
                  </p:nvSpPr>
                  <p:spPr bwMode="auto">
                    <a:xfrm flipH="1">
                      <a:off x="1119" y="2694"/>
                      <a:ext cx="27" cy="12"/>
                    </a:xfrm>
                    <a:prstGeom prst="line">
                      <a:avLst/>
                    </a:prstGeom>
                    <a:noFill/>
                    <a:ln w="9360">
                      <a:solidFill>
                        <a:srgbClr val="000000"/>
                      </a:solidFill>
                      <a:miter lim="800000"/>
                      <a:headEnd/>
                      <a:tailEnd/>
                    </a:ln>
                  </p:spPr>
                  <p:txBody>
                    <a:bodyPr/>
                    <a:lstStyle/>
                    <a:p>
                      <a:endParaRPr lang="en-GB"/>
                    </a:p>
                  </p:txBody>
                </p:sp>
              </p:grpSp>
            </p:grpSp>
          </p:grpSp>
          <p:grpSp>
            <p:nvGrpSpPr>
              <p:cNvPr id="60141" name="Group 890"/>
              <p:cNvGrpSpPr>
                <a:grpSpLocks/>
              </p:cNvGrpSpPr>
              <p:nvPr/>
            </p:nvGrpSpPr>
            <p:grpSpPr bwMode="auto">
              <a:xfrm>
                <a:off x="1061" y="2718"/>
                <a:ext cx="104" cy="238"/>
                <a:chOff x="1061" y="2718"/>
                <a:chExt cx="104" cy="238"/>
              </a:xfrm>
            </p:grpSpPr>
            <p:sp>
              <p:nvSpPr>
                <p:cNvPr id="59442" name="Oval 891"/>
                <p:cNvSpPr>
                  <a:spLocks noChangeArrowheads="1"/>
                </p:cNvSpPr>
                <p:nvPr/>
              </p:nvSpPr>
              <p:spPr bwMode="auto">
                <a:xfrm rot="10800000">
                  <a:off x="1112" y="2922"/>
                  <a:ext cx="54" cy="36"/>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9443" name="Line 892"/>
                <p:cNvSpPr>
                  <a:spLocks noChangeShapeType="1"/>
                </p:cNvSpPr>
                <p:nvPr/>
              </p:nvSpPr>
              <p:spPr bwMode="auto">
                <a:xfrm flipV="1">
                  <a:off x="1132" y="2882"/>
                  <a:ext cx="0" cy="30"/>
                </a:xfrm>
                <a:prstGeom prst="line">
                  <a:avLst/>
                </a:prstGeom>
                <a:noFill/>
                <a:ln w="9360">
                  <a:solidFill>
                    <a:srgbClr val="000000"/>
                  </a:solidFill>
                  <a:miter lim="800000"/>
                  <a:headEnd/>
                  <a:tailEnd/>
                </a:ln>
              </p:spPr>
              <p:txBody>
                <a:bodyPr/>
                <a:lstStyle/>
                <a:p>
                  <a:endParaRPr lang="en-GB"/>
                </a:p>
              </p:txBody>
            </p:sp>
            <p:sp>
              <p:nvSpPr>
                <p:cNvPr id="59444" name="Line 893"/>
                <p:cNvSpPr>
                  <a:spLocks noChangeShapeType="1"/>
                </p:cNvSpPr>
                <p:nvPr/>
              </p:nvSpPr>
              <p:spPr bwMode="auto">
                <a:xfrm flipH="1">
                  <a:off x="1066" y="2890"/>
                  <a:ext cx="70" cy="0"/>
                </a:xfrm>
                <a:prstGeom prst="line">
                  <a:avLst/>
                </a:prstGeom>
                <a:noFill/>
                <a:ln w="9360">
                  <a:solidFill>
                    <a:srgbClr val="000000"/>
                  </a:solidFill>
                  <a:miter lim="800000"/>
                  <a:headEnd/>
                  <a:tailEnd/>
                </a:ln>
              </p:spPr>
              <p:txBody>
                <a:bodyPr/>
                <a:lstStyle/>
                <a:p>
                  <a:endParaRPr lang="en-GB"/>
                </a:p>
              </p:txBody>
            </p:sp>
            <p:sp>
              <p:nvSpPr>
                <p:cNvPr id="59445" name="Line 894"/>
                <p:cNvSpPr>
                  <a:spLocks noChangeShapeType="1"/>
                </p:cNvSpPr>
                <p:nvPr/>
              </p:nvSpPr>
              <p:spPr bwMode="auto">
                <a:xfrm flipV="1">
                  <a:off x="1072" y="2875"/>
                  <a:ext cx="0" cy="18"/>
                </a:xfrm>
                <a:prstGeom prst="line">
                  <a:avLst/>
                </a:prstGeom>
                <a:noFill/>
                <a:ln w="9360">
                  <a:solidFill>
                    <a:srgbClr val="000000"/>
                  </a:solidFill>
                  <a:miter lim="800000"/>
                  <a:headEnd/>
                  <a:tailEnd/>
                </a:ln>
              </p:spPr>
              <p:txBody>
                <a:bodyPr/>
                <a:lstStyle/>
                <a:p>
                  <a:endParaRPr lang="en-GB"/>
                </a:p>
              </p:txBody>
            </p:sp>
            <p:sp>
              <p:nvSpPr>
                <p:cNvPr id="59446" name="Line 895"/>
                <p:cNvSpPr>
                  <a:spLocks noChangeShapeType="1"/>
                </p:cNvSpPr>
                <p:nvPr/>
              </p:nvSpPr>
              <p:spPr bwMode="auto">
                <a:xfrm flipV="1">
                  <a:off x="1103" y="2875"/>
                  <a:ext cx="0" cy="18"/>
                </a:xfrm>
                <a:prstGeom prst="line">
                  <a:avLst/>
                </a:prstGeom>
                <a:noFill/>
                <a:ln w="9360">
                  <a:solidFill>
                    <a:srgbClr val="000000"/>
                  </a:solidFill>
                  <a:miter lim="800000"/>
                  <a:headEnd/>
                  <a:tailEnd/>
                </a:ln>
              </p:spPr>
              <p:txBody>
                <a:bodyPr/>
                <a:lstStyle/>
                <a:p>
                  <a:endParaRPr lang="en-GB"/>
                </a:p>
              </p:txBody>
            </p:sp>
            <p:grpSp>
              <p:nvGrpSpPr>
                <p:cNvPr id="60142" name="Group 896"/>
                <p:cNvGrpSpPr>
                  <a:grpSpLocks/>
                </p:cNvGrpSpPr>
                <p:nvPr/>
              </p:nvGrpSpPr>
              <p:grpSpPr bwMode="auto">
                <a:xfrm>
                  <a:off x="1091" y="2718"/>
                  <a:ext cx="25" cy="164"/>
                  <a:chOff x="1091" y="2718"/>
                  <a:chExt cx="25" cy="164"/>
                </a:xfrm>
              </p:grpSpPr>
              <p:sp>
                <p:nvSpPr>
                  <p:cNvPr id="59468" name="Line 897"/>
                  <p:cNvSpPr>
                    <a:spLocks noChangeShapeType="1"/>
                  </p:cNvSpPr>
                  <p:nvPr/>
                </p:nvSpPr>
                <p:spPr bwMode="auto">
                  <a:xfrm flipV="1">
                    <a:off x="1102" y="2865"/>
                    <a:ext cx="9" cy="18"/>
                  </a:xfrm>
                  <a:prstGeom prst="line">
                    <a:avLst/>
                  </a:prstGeom>
                  <a:noFill/>
                  <a:ln w="9360">
                    <a:solidFill>
                      <a:srgbClr val="000000"/>
                    </a:solidFill>
                    <a:miter lim="800000"/>
                    <a:headEnd/>
                    <a:tailEnd/>
                  </a:ln>
                </p:spPr>
                <p:txBody>
                  <a:bodyPr/>
                  <a:lstStyle/>
                  <a:p>
                    <a:endParaRPr lang="en-GB"/>
                  </a:p>
                </p:txBody>
              </p:sp>
              <p:grpSp>
                <p:nvGrpSpPr>
                  <p:cNvPr id="60143" name="Group 898"/>
                  <p:cNvGrpSpPr>
                    <a:grpSpLocks/>
                  </p:cNvGrpSpPr>
                  <p:nvPr/>
                </p:nvGrpSpPr>
                <p:grpSpPr bwMode="auto">
                  <a:xfrm>
                    <a:off x="1091" y="2843"/>
                    <a:ext cx="25" cy="30"/>
                    <a:chOff x="1091" y="2843"/>
                    <a:chExt cx="25" cy="30"/>
                  </a:xfrm>
                </p:grpSpPr>
                <p:sp>
                  <p:nvSpPr>
                    <p:cNvPr id="59485" name="Line 899"/>
                    <p:cNvSpPr>
                      <a:spLocks noChangeShapeType="1"/>
                    </p:cNvSpPr>
                    <p:nvPr/>
                  </p:nvSpPr>
                  <p:spPr bwMode="auto">
                    <a:xfrm flipH="1" flipV="1">
                      <a:off x="1089" y="2855"/>
                      <a:ext cx="27" cy="19"/>
                    </a:xfrm>
                    <a:prstGeom prst="line">
                      <a:avLst/>
                    </a:prstGeom>
                    <a:noFill/>
                    <a:ln w="9360">
                      <a:solidFill>
                        <a:srgbClr val="000000"/>
                      </a:solidFill>
                      <a:miter lim="800000"/>
                      <a:headEnd/>
                      <a:tailEnd/>
                    </a:ln>
                  </p:spPr>
                  <p:txBody>
                    <a:bodyPr/>
                    <a:lstStyle/>
                    <a:p>
                      <a:endParaRPr lang="en-GB"/>
                    </a:p>
                  </p:txBody>
                </p:sp>
                <p:sp>
                  <p:nvSpPr>
                    <p:cNvPr id="59486" name="Line 900"/>
                    <p:cNvSpPr>
                      <a:spLocks noChangeShapeType="1"/>
                    </p:cNvSpPr>
                    <p:nvPr/>
                  </p:nvSpPr>
                  <p:spPr bwMode="auto">
                    <a:xfrm flipV="1">
                      <a:off x="1095" y="2843"/>
                      <a:ext cx="16" cy="22"/>
                    </a:xfrm>
                    <a:prstGeom prst="line">
                      <a:avLst/>
                    </a:prstGeom>
                    <a:noFill/>
                    <a:ln w="9360">
                      <a:solidFill>
                        <a:srgbClr val="000000"/>
                      </a:solidFill>
                      <a:miter lim="800000"/>
                      <a:headEnd/>
                      <a:tailEnd/>
                    </a:ln>
                  </p:spPr>
                  <p:txBody>
                    <a:bodyPr/>
                    <a:lstStyle/>
                    <a:p>
                      <a:endParaRPr lang="en-GB"/>
                    </a:p>
                  </p:txBody>
                </p:sp>
              </p:grpSp>
              <p:grpSp>
                <p:nvGrpSpPr>
                  <p:cNvPr id="60144" name="Group 901"/>
                  <p:cNvGrpSpPr>
                    <a:grpSpLocks/>
                  </p:cNvGrpSpPr>
                  <p:nvPr/>
                </p:nvGrpSpPr>
                <p:grpSpPr bwMode="auto">
                  <a:xfrm>
                    <a:off x="1091" y="2817"/>
                    <a:ext cx="25" cy="31"/>
                    <a:chOff x="1091" y="2817"/>
                    <a:chExt cx="25" cy="31"/>
                  </a:xfrm>
                </p:grpSpPr>
                <p:sp>
                  <p:nvSpPr>
                    <p:cNvPr id="59483" name="Line 902"/>
                    <p:cNvSpPr>
                      <a:spLocks noChangeShapeType="1"/>
                    </p:cNvSpPr>
                    <p:nvPr/>
                  </p:nvSpPr>
                  <p:spPr bwMode="auto">
                    <a:xfrm flipH="1" flipV="1">
                      <a:off x="1089" y="2829"/>
                      <a:ext cx="27" cy="20"/>
                    </a:xfrm>
                    <a:prstGeom prst="line">
                      <a:avLst/>
                    </a:prstGeom>
                    <a:noFill/>
                    <a:ln w="9360">
                      <a:solidFill>
                        <a:srgbClr val="000000"/>
                      </a:solidFill>
                      <a:miter lim="800000"/>
                      <a:headEnd/>
                      <a:tailEnd/>
                    </a:ln>
                  </p:spPr>
                  <p:txBody>
                    <a:bodyPr/>
                    <a:lstStyle/>
                    <a:p>
                      <a:endParaRPr lang="en-GB"/>
                    </a:p>
                  </p:txBody>
                </p:sp>
                <p:sp>
                  <p:nvSpPr>
                    <p:cNvPr id="59484" name="Line 903"/>
                    <p:cNvSpPr>
                      <a:spLocks noChangeShapeType="1"/>
                    </p:cNvSpPr>
                    <p:nvPr/>
                  </p:nvSpPr>
                  <p:spPr bwMode="auto">
                    <a:xfrm flipV="1">
                      <a:off x="1095" y="2816"/>
                      <a:ext cx="16" cy="22"/>
                    </a:xfrm>
                    <a:prstGeom prst="line">
                      <a:avLst/>
                    </a:prstGeom>
                    <a:noFill/>
                    <a:ln w="9360">
                      <a:solidFill>
                        <a:srgbClr val="000000"/>
                      </a:solidFill>
                      <a:miter lim="800000"/>
                      <a:headEnd/>
                      <a:tailEnd/>
                    </a:ln>
                  </p:spPr>
                  <p:txBody>
                    <a:bodyPr/>
                    <a:lstStyle/>
                    <a:p>
                      <a:endParaRPr lang="en-GB"/>
                    </a:p>
                  </p:txBody>
                </p:sp>
              </p:grpSp>
              <p:grpSp>
                <p:nvGrpSpPr>
                  <p:cNvPr id="60158" name="Group 904"/>
                  <p:cNvGrpSpPr>
                    <a:grpSpLocks/>
                  </p:cNvGrpSpPr>
                  <p:nvPr/>
                </p:nvGrpSpPr>
                <p:grpSpPr bwMode="auto">
                  <a:xfrm>
                    <a:off x="1091" y="2793"/>
                    <a:ext cx="25" cy="30"/>
                    <a:chOff x="1091" y="2793"/>
                    <a:chExt cx="25" cy="30"/>
                  </a:xfrm>
                </p:grpSpPr>
                <p:sp>
                  <p:nvSpPr>
                    <p:cNvPr id="59481" name="Line 905"/>
                    <p:cNvSpPr>
                      <a:spLocks noChangeShapeType="1"/>
                    </p:cNvSpPr>
                    <p:nvPr/>
                  </p:nvSpPr>
                  <p:spPr bwMode="auto">
                    <a:xfrm flipH="1" flipV="1">
                      <a:off x="1089" y="2805"/>
                      <a:ext cx="27" cy="19"/>
                    </a:xfrm>
                    <a:prstGeom prst="line">
                      <a:avLst/>
                    </a:prstGeom>
                    <a:noFill/>
                    <a:ln w="9360">
                      <a:solidFill>
                        <a:srgbClr val="000000"/>
                      </a:solidFill>
                      <a:miter lim="800000"/>
                      <a:headEnd/>
                      <a:tailEnd/>
                    </a:ln>
                  </p:spPr>
                  <p:txBody>
                    <a:bodyPr/>
                    <a:lstStyle/>
                    <a:p>
                      <a:endParaRPr lang="en-GB"/>
                    </a:p>
                  </p:txBody>
                </p:sp>
                <p:sp>
                  <p:nvSpPr>
                    <p:cNvPr id="59482" name="Line 906"/>
                    <p:cNvSpPr>
                      <a:spLocks noChangeShapeType="1"/>
                    </p:cNvSpPr>
                    <p:nvPr/>
                  </p:nvSpPr>
                  <p:spPr bwMode="auto">
                    <a:xfrm flipV="1">
                      <a:off x="1095" y="2792"/>
                      <a:ext cx="16" cy="22"/>
                    </a:xfrm>
                    <a:prstGeom prst="line">
                      <a:avLst/>
                    </a:prstGeom>
                    <a:noFill/>
                    <a:ln w="9360">
                      <a:solidFill>
                        <a:srgbClr val="000000"/>
                      </a:solidFill>
                      <a:miter lim="800000"/>
                      <a:headEnd/>
                      <a:tailEnd/>
                    </a:ln>
                  </p:spPr>
                  <p:txBody>
                    <a:bodyPr/>
                    <a:lstStyle/>
                    <a:p>
                      <a:endParaRPr lang="en-GB"/>
                    </a:p>
                  </p:txBody>
                </p:sp>
              </p:grpSp>
              <p:grpSp>
                <p:nvGrpSpPr>
                  <p:cNvPr id="60159" name="Group 907"/>
                  <p:cNvGrpSpPr>
                    <a:grpSpLocks/>
                  </p:cNvGrpSpPr>
                  <p:nvPr/>
                </p:nvGrpSpPr>
                <p:grpSpPr bwMode="auto">
                  <a:xfrm>
                    <a:off x="1091" y="2767"/>
                    <a:ext cx="25" cy="31"/>
                    <a:chOff x="1091" y="2767"/>
                    <a:chExt cx="25" cy="31"/>
                  </a:xfrm>
                </p:grpSpPr>
                <p:sp>
                  <p:nvSpPr>
                    <p:cNvPr id="59479" name="Line 908"/>
                    <p:cNvSpPr>
                      <a:spLocks noChangeShapeType="1"/>
                    </p:cNvSpPr>
                    <p:nvPr/>
                  </p:nvSpPr>
                  <p:spPr bwMode="auto">
                    <a:xfrm flipH="1" flipV="1">
                      <a:off x="1089" y="2780"/>
                      <a:ext cx="27" cy="20"/>
                    </a:xfrm>
                    <a:prstGeom prst="line">
                      <a:avLst/>
                    </a:prstGeom>
                    <a:noFill/>
                    <a:ln w="9360">
                      <a:solidFill>
                        <a:srgbClr val="000000"/>
                      </a:solidFill>
                      <a:miter lim="800000"/>
                      <a:headEnd/>
                      <a:tailEnd/>
                    </a:ln>
                  </p:spPr>
                  <p:txBody>
                    <a:bodyPr/>
                    <a:lstStyle/>
                    <a:p>
                      <a:endParaRPr lang="en-GB"/>
                    </a:p>
                  </p:txBody>
                </p:sp>
                <p:sp>
                  <p:nvSpPr>
                    <p:cNvPr id="59480" name="Line 909"/>
                    <p:cNvSpPr>
                      <a:spLocks noChangeShapeType="1"/>
                    </p:cNvSpPr>
                    <p:nvPr/>
                  </p:nvSpPr>
                  <p:spPr bwMode="auto">
                    <a:xfrm flipV="1">
                      <a:off x="1095" y="2767"/>
                      <a:ext cx="16" cy="22"/>
                    </a:xfrm>
                    <a:prstGeom prst="line">
                      <a:avLst/>
                    </a:prstGeom>
                    <a:noFill/>
                    <a:ln w="9360">
                      <a:solidFill>
                        <a:srgbClr val="000000"/>
                      </a:solidFill>
                      <a:miter lim="800000"/>
                      <a:headEnd/>
                      <a:tailEnd/>
                    </a:ln>
                  </p:spPr>
                  <p:txBody>
                    <a:bodyPr/>
                    <a:lstStyle/>
                    <a:p>
                      <a:endParaRPr lang="en-GB"/>
                    </a:p>
                  </p:txBody>
                </p:sp>
              </p:grpSp>
              <p:grpSp>
                <p:nvGrpSpPr>
                  <p:cNvPr id="60160" name="Group 910"/>
                  <p:cNvGrpSpPr>
                    <a:grpSpLocks/>
                  </p:cNvGrpSpPr>
                  <p:nvPr/>
                </p:nvGrpSpPr>
                <p:grpSpPr bwMode="auto">
                  <a:xfrm>
                    <a:off x="1091" y="2743"/>
                    <a:ext cx="25" cy="30"/>
                    <a:chOff x="1091" y="2743"/>
                    <a:chExt cx="25" cy="30"/>
                  </a:xfrm>
                </p:grpSpPr>
                <p:sp>
                  <p:nvSpPr>
                    <p:cNvPr id="59477" name="Line 911"/>
                    <p:cNvSpPr>
                      <a:spLocks noChangeShapeType="1"/>
                    </p:cNvSpPr>
                    <p:nvPr/>
                  </p:nvSpPr>
                  <p:spPr bwMode="auto">
                    <a:xfrm flipH="1" flipV="1">
                      <a:off x="1089" y="2755"/>
                      <a:ext cx="27" cy="19"/>
                    </a:xfrm>
                    <a:prstGeom prst="line">
                      <a:avLst/>
                    </a:prstGeom>
                    <a:noFill/>
                    <a:ln w="9360">
                      <a:solidFill>
                        <a:srgbClr val="000000"/>
                      </a:solidFill>
                      <a:miter lim="800000"/>
                      <a:headEnd/>
                      <a:tailEnd/>
                    </a:ln>
                  </p:spPr>
                  <p:txBody>
                    <a:bodyPr/>
                    <a:lstStyle/>
                    <a:p>
                      <a:endParaRPr lang="en-GB"/>
                    </a:p>
                  </p:txBody>
                </p:sp>
                <p:sp>
                  <p:nvSpPr>
                    <p:cNvPr id="59478" name="Line 912"/>
                    <p:cNvSpPr>
                      <a:spLocks noChangeShapeType="1"/>
                    </p:cNvSpPr>
                    <p:nvPr/>
                  </p:nvSpPr>
                  <p:spPr bwMode="auto">
                    <a:xfrm flipV="1">
                      <a:off x="1095" y="2742"/>
                      <a:ext cx="16" cy="22"/>
                    </a:xfrm>
                    <a:prstGeom prst="line">
                      <a:avLst/>
                    </a:prstGeom>
                    <a:noFill/>
                    <a:ln w="9360">
                      <a:solidFill>
                        <a:srgbClr val="000000"/>
                      </a:solidFill>
                      <a:miter lim="800000"/>
                      <a:headEnd/>
                      <a:tailEnd/>
                    </a:ln>
                  </p:spPr>
                  <p:txBody>
                    <a:bodyPr/>
                    <a:lstStyle/>
                    <a:p>
                      <a:endParaRPr lang="en-GB"/>
                    </a:p>
                  </p:txBody>
                </p:sp>
              </p:grpSp>
              <p:grpSp>
                <p:nvGrpSpPr>
                  <p:cNvPr id="60161" name="Group 913"/>
                  <p:cNvGrpSpPr>
                    <a:grpSpLocks/>
                  </p:cNvGrpSpPr>
                  <p:nvPr/>
                </p:nvGrpSpPr>
                <p:grpSpPr bwMode="auto">
                  <a:xfrm>
                    <a:off x="1091" y="2718"/>
                    <a:ext cx="25" cy="30"/>
                    <a:chOff x="1091" y="2718"/>
                    <a:chExt cx="25" cy="30"/>
                  </a:xfrm>
                </p:grpSpPr>
                <p:sp>
                  <p:nvSpPr>
                    <p:cNvPr id="59475" name="Line 914"/>
                    <p:cNvSpPr>
                      <a:spLocks noChangeShapeType="1"/>
                    </p:cNvSpPr>
                    <p:nvPr/>
                  </p:nvSpPr>
                  <p:spPr bwMode="auto">
                    <a:xfrm flipH="1" flipV="1">
                      <a:off x="1089" y="2730"/>
                      <a:ext cx="27" cy="19"/>
                    </a:xfrm>
                    <a:prstGeom prst="line">
                      <a:avLst/>
                    </a:prstGeom>
                    <a:noFill/>
                    <a:ln w="9360">
                      <a:solidFill>
                        <a:srgbClr val="000000"/>
                      </a:solidFill>
                      <a:miter lim="800000"/>
                      <a:headEnd/>
                      <a:tailEnd/>
                    </a:ln>
                  </p:spPr>
                  <p:txBody>
                    <a:bodyPr/>
                    <a:lstStyle/>
                    <a:p>
                      <a:endParaRPr lang="en-GB"/>
                    </a:p>
                  </p:txBody>
                </p:sp>
                <p:sp>
                  <p:nvSpPr>
                    <p:cNvPr id="59476" name="Line 915"/>
                    <p:cNvSpPr>
                      <a:spLocks noChangeShapeType="1"/>
                    </p:cNvSpPr>
                    <p:nvPr/>
                  </p:nvSpPr>
                  <p:spPr bwMode="auto">
                    <a:xfrm flipV="1">
                      <a:off x="1095" y="2717"/>
                      <a:ext cx="16" cy="22"/>
                    </a:xfrm>
                    <a:prstGeom prst="line">
                      <a:avLst/>
                    </a:prstGeom>
                    <a:noFill/>
                    <a:ln w="9360">
                      <a:solidFill>
                        <a:srgbClr val="000000"/>
                      </a:solidFill>
                      <a:miter lim="800000"/>
                      <a:headEnd/>
                      <a:tailEnd/>
                    </a:ln>
                  </p:spPr>
                  <p:txBody>
                    <a:bodyPr/>
                    <a:lstStyle/>
                    <a:p>
                      <a:endParaRPr lang="en-GB"/>
                    </a:p>
                  </p:txBody>
                </p:sp>
              </p:grpSp>
            </p:grpSp>
            <p:grpSp>
              <p:nvGrpSpPr>
                <p:cNvPr id="60162" name="Group 916"/>
                <p:cNvGrpSpPr>
                  <a:grpSpLocks/>
                </p:cNvGrpSpPr>
                <p:nvPr/>
              </p:nvGrpSpPr>
              <p:grpSpPr bwMode="auto">
                <a:xfrm>
                  <a:off x="1061" y="2718"/>
                  <a:ext cx="25" cy="164"/>
                  <a:chOff x="1061" y="2718"/>
                  <a:chExt cx="25" cy="164"/>
                </a:xfrm>
              </p:grpSpPr>
              <p:sp>
                <p:nvSpPr>
                  <p:cNvPr id="59449" name="Line 917"/>
                  <p:cNvSpPr>
                    <a:spLocks noChangeShapeType="1"/>
                  </p:cNvSpPr>
                  <p:nvPr/>
                </p:nvSpPr>
                <p:spPr bwMode="auto">
                  <a:xfrm flipV="1">
                    <a:off x="1072" y="2865"/>
                    <a:ext cx="9" cy="18"/>
                  </a:xfrm>
                  <a:prstGeom prst="line">
                    <a:avLst/>
                  </a:prstGeom>
                  <a:noFill/>
                  <a:ln w="9360">
                    <a:solidFill>
                      <a:srgbClr val="000000"/>
                    </a:solidFill>
                    <a:miter lim="800000"/>
                    <a:headEnd/>
                    <a:tailEnd/>
                  </a:ln>
                </p:spPr>
                <p:txBody>
                  <a:bodyPr/>
                  <a:lstStyle/>
                  <a:p>
                    <a:endParaRPr lang="en-GB"/>
                  </a:p>
                </p:txBody>
              </p:sp>
              <p:grpSp>
                <p:nvGrpSpPr>
                  <p:cNvPr id="60163" name="Group 918"/>
                  <p:cNvGrpSpPr>
                    <a:grpSpLocks/>
                  </p:cNvGrpSpPr>
                  <p:nvPr/>
                </p:nvGrpSpPr>
                <p:grpSpPr bwMode="auto">
                  <a:xfrm>
                    <a:off x="1061" y="2843"/>
                    <a:ext cx="25" cy="30"/>
                    <a:chOff x="1061" y="2843"/>
                    <a:chExt cx="25" cy="30"/>
                  </a:xfrm>
                </p:grpSpPr>
                <p:sp>
                  <p:nvSpPr>
                    <p:cNvPr id="59466" name="Line 919"/>
                    <p:cNvSpPr>
                      <a:spLocks noChangeShapeType="1"/>
                    </p:cNvSpPr>
                    <p:nvPr/>
                  </p:nvSpPr>
                  <p:spPr bwMode="auto">
                    <a:xfrm flipH="1" flipV="1">
                      <a:off x="1059" y="2855"/>
                      <a:ext cx="27" cy="19"/>
                    </a:xfrm>
                    <a:prstGeom prst="line">
                      <a:avLst/>
                    </a:prstGeom>
                    <a:noFill/>
                    <a:ln w="9360">
                      <a:solidFill>
                        <a:srgbClr val="000000"/>
                      </a:solidFill>
                      <a:miter lim="800000"/>
                      <a:headEnd/>
                      <a:tailEnd/>
                    </a:ln>
                  </p:spPr>
                  <p:txBody>
                    <a:bodyPr/>
                    <a:lstStyle/>
                    <a:p>
                      <a:endParaRPr lang="en-GB"/>
                    </a:p>
                  </p:txBody>
                </p:sp>
                <p:sp>
                  <p:nvSpPr>
                    <p:cNvPr id="59467" name="Line 920"/>
                    <p:cNvSpPr>
                      <a:spLocks noChangeShapeType="1"/>
                    </p:cNvSpPr>
                    <p:nvPr/>
                  </p:nvSpPr>
                  <p:spPr bwMode="auto">
                    <a:xfrm flipV="1">
                      <a:off x="1066" y="2843"/>
                      <a:ext cx="15" cy="22"/>
                    </a:xfrm>
                    <a:prstGeom prst="line">
                      <a:avLst/>
                    </a:prstGeom>
                    <a:noFill/>
                    <a:ln w="9360">
                      <a:solidFill>
                        <a:srgbClr val="000000"/>
                      </a:solidFill>
                      <a:miter lim="800000"/>
                      <a:headEnd/>
                      <a:tailEnd/>
                    </a:ln>
                  </p:spPr>
                  <p:txBody>
                    <a:bodyPr/>
                    <a:lstStyle/>
                    <a:p>
                      <a:endParaRPr lang="en-GB"/>
                    </a:p>
                  </p:txBody>
                </p:sp>
              </p:grpSp>
              <p:grpSp>
                <p:nvGrpSpPr>
                  <p:cNvPr id="60176" name="Group 921"/>
                  <p:cNvGrpSpPr>
                    <a:grpSpLocks/>
                  </p:cNvGrpSpPr>
                  <p:nvPr/>
                </p:nvGrpSpPr>
                <p:grpSpPr bwMode="auto">
                  <a:xfrm>
                    <a:off x="1061" y="2817"/>
                    <a:ext cx="25" cy="31"/>
                    <a:chOff x="1061" y="2817"/>
                    <a:chExt cx="25" cy="31"/>
                  </a:xfrm>
                </p:grpSpPr>
                <p:sp>
                  <p:nvSpPr>
                    <p:cNvPr id="59464" name="Line 922"/>
                    <p:cNvSpPr>
                      <a:spLocks noChangeShapeType="1"/>
                    </p:cNvSpPr>
                    <p:nvPr/>
                  </p:nvSpPr>
                  <p:spPr bwMode="auto">
                    <a:xfrm flipH="1" flipV="1">
                      <a:off x="1059" y="2829"/>
                      <a:ext cx="27" cy="20"/>
                    </a:xfrm>
                    <a:prstGeom prst="line">
                      <a:avLst/>
                    </a:prstGeom>
                    <a:noFill/>
                    <a:ln w="9360">
                      <a:solidFill>
                        <a:srgbClr val="000000"/>
                      </a:solidFill>
                      <a:miter lim="800000"/>
                      <a:headEnd/>
                      <a:tailEnd/>
                    </a:ln>
                  </p:spPr>
                  <p:txBody>
                    <a:bodyPr/>
                    <a:lstStyle/>
                    <a:p>
                      <a:endParaRPr lang="en-GB"/>
                    </a:p>
                  </p:txBody>
                </p:sp>
                <p:sp>
                  <p:nvSpPr>
                    <p:cNvPr id="59465" name="Line 923"/>
                    <p:cNvSpPr>
                      <a:spLocks noChangeShapeType="1"/>
                    </p:cNvSpPr>
                    <p:nvPr/>
                  </p:nvSpPr>
                  <p:spPr bwMode="auto">
                    <a:xfrm flipV="1">
                      <a:off x="1066" y="2816"/>
                      <a:ext cx="15" cy="22"/>
                    </a:xfrm>
                    <a:prstGeom prst="line">
                      <a:avLst/>
                    </a:prstGeom>
                    <a:noFill/>
                    <a:ln w="9360">
                      <a:solidFill>
                        <a:srgbClr val="000000"/>
                      </a:solidFill>
                      <a:miter lim="800000"/>
                      <a:headEnd/>
                      <a:tailEnd/>
                    </a:ln>
                  </p:spPr>
                  <p:txBody>
                    <a:bodyPr/>
                    <a:lstStyle/>
                    <a:p>
                      <a:endParaRPr lang="en-GB"/>
                    </a:p>
                  </p:txBody>
                </p:sp>
              </p:grpSp>
              <p:grpSp>
                <p:nvGrpSpPr>
                  <p:cNvPr id="60177" name="Group 924"/>
                  <p:cNvGrpSpPr>
                    <a:grpSpLocks/>
                  </p:cNvGrpSpPr>
                  <p:nvPr/>
                </p:nvGrpSpPr>
                <p:grpSpPr bwMode="auto">
                  <a:xfrm>
                    <a:off x="1061" y="2793"/>
                    <a:ext cx="25" cy="30"/>
                    <a:chOff x="1061" y="2793"/>
                    <a:chExt cx="25" cy="30"/>
                  </a:xfrm>
                </p:grpSpPr>
                <p:sp>
                  <p:nvSpPr>
                    <p:cNvPr id="59462" name="Line 925"/>
                    <p:cNvSpPr>
                      <a:spLocks noChangeShapeType="1"/>
                    </p:cNvSpPr>
                    <p:nvPr/>
                  </p:nvSpPr>
                  <p:spPr bwMode="auto">
                    <a:xfrm flipH="1" flipV="1">
                      <a:off x="1059" y="2805"/>
                      <a:ext cx="27" cy="19"/>
                    </a:xfrm>
                    <a:prstGeom prst="line">
                      <a:avLst/>
                    </a:prstGeom>
                    <a:noFill/>
                    <a:ln w="9360">
                      <a:solidFill>
                        <a:srgbClr val="000000"/>
                      </a:solidFill>
                      <a:miter lim="800000"/>
                      <a:headEnd/>
                      <a:tailEnd/>
                    </a:ln>
                  </p:spPr>
                  <p:txBody>
                    <a:bodyPr/>
                    <a:lstStyle/>
                    <a:p>
                      <a:endParaRPr lang="en-GB"/>
                    </a:p>
                  </p:txBody>
                </p:sp>
                <p:sp>
                  <p:nvSpPr>
                    <p:cNvPr id="59463" name="Line 926"/>
                    <p:cNvSpPr>
                      <a:spLocks noChangeShapeType="1"/>
                    </p:cNvSpPr>
                    <p:nvPr/>
                  </p:nvSpPr>
                  <p:spPr bwMode="auto">
                    <a:xfrm flipV="1">
                      <a:off x="1066" y="2792"/>
                      <a:ext cx="15" cy="22"/>
                    </a:xfrm>
                    <a:prstGeom prst="line">
                      <a:avLst/>
                    </a:prstGeom>
                    <a:noFill/>
                    <a:ln w="9360">
                      <a:solidFill>
                        <a:srgbClr val="000000"/>
                      </a:solidFill>
                      <a:miter lim="800000"/>
                      <a:headEnd/>
                      <a:tailEnd/>
                    </a:ln>
                  </p:spPr>
                  <p:txBody>
                    <a:bodyPr/>
                    <a:lstStyle/>
                    <a:p>
                      <a:endParaRPr lang="en-GB"/>
                    </a:p>
                  </p:txBody>
                </p:sp>
              </p:grpSp>
              <p:grpSp>
                <p:nvGrpSpPr>
                  <p:cNvPr id="60183" name="Group 927"/>
                  <p:cNvGrpSpPr>
                    <a:grpSpLocks/>
                  </p:cNvGrpSpPr>
                  <p:nvPr/>
                </p:nvGrpSpPr>
                <p:grpSpPr bwMode="auto">
                  <a:xfrm>
                    <a:off x="1061" y="2767"/>
                    <a:ext cx="25" cy="31"/>
                    <a:chOff x="1061" y="2767"/>
                    <a:chExt cx="25" cy="31"/>
                  </a:xfrm>
                </p:grpSpPr>
                <p:sp>
                  <p:nvSpPr>
                    <p:cNvPr id="59460" name="Line 928"/>
                    <p:cNvSpPr>
                      <a:spLocks noChangeShapeType="1"/>
                    </p:cNvSpPr>
                    <p:nvPr/>
                  </p:nvSpPr>
                  <p:spPr bwMode="auto">
                    <a:xfrm flipH="1" flipV="1">
                      <a:off x="1059" y="2780"/>
                      <a:ext cx="27" cy="20"/>
                    </a:xfrm>
                    <a:prstGeom prst="line">
                      <a:avLst/>
                    </a:prstGeom>
                    <a:noFill/>
                    <a:ln w="9360">
                      <a:solidFill>
                        <a:srgbClr val="000000"/>
                      </a:solidFill>
                      <a:miter lim="800000"/>
                      <a:headEnd/>
                      <a:tailEnd/>
                    </a:ln>
                  </p:spPr>
                  <p:txBody>
                    <a:bodyPr/>
                    <a:lstStyle/>
                    <a:p>
                      <a:endParaRPr lang="en-GB"/>
                    </a:p>
                  </p:txBody>
                </p:sp>
                <p:sp>
                  <p:nvSpPr>
                    <p:cNvPr id="59461" name="Line 929"/>
                    <p:cNvSpPr>
                      <a:spLocks noChangeShapeType="1"/>
                    </p:cNvSpPr>
                    <p:nvPr/>
                  </p:nvSpPr>
                  <p:spPr bwMode="auto">
                    <a:xfrm flipV="1">
                      <a:off x="1066" y="2767"/>
                      <a:ext cx="15" cy="22"/>
                    </a:xfrm>
                    <a:prstGeom prst="line">
                      <a:avLst/>
                    </a:prstGeom>
                    <a:noFill/>
                    <a:ln w="9360">
                      <a:solidFill>
                        <a:srgbClr val="000000"/>
                      </a:solidFill>
                      <a:miter lim="800000"/>
                      <a:headEnd/>
                      <a:tailEnd/>
                    </a:ln>
                  </p:spPr>
                  <p:txBody>
                    <a:bodyPr/>
                    <a:lstStyle/>
                    <a:p>
                      <a:endParaRPr lang="en-GB"/>
                    </a:p>
                  </p:txBody>
                </p:sp>
              </p:grpSp>
              <p:grpSp>
                <p:nvGrpSpPr>
                  <p:cNvPr id="60184" name="Group 930"/>
                  <p:cNvGrpSpPr>
                    <a:grpSpLocks/>
                  </p:cNvGrpSpPr>
                  <p:nvPr/>
                </p:nvGrpSpPr>
                <p:grpSpPr bwMode="auto">
                  <a:xfrm>
                    <a:off x="1061" y="2743"/>
                    <a:ext cx="25" cy="30"/>
                    <a:chOff x="1061" y="2743"/>
                    <a:chExt cx="25" cy="30"/>
                  </a:xfrm>
                </p:grpSpPr>
                <p:sp>
                  <p:nvSpPr>
                    <p:cNvPr id="59458" name="Line 931"/>
                    <p:cNvSpPr>
                      <a:spLocks noChangeShapeType="1"/>
                    </p:cNvSpPr>
                    <p:nvPr/>
                  </p:nvSpPr>
                  <p:spPr bwMode="auto">
                    <a:xfrm flipH="1" flipV="1">
                      <a:off x="1059" y="2755"/>
                      <a:ext cx="27" cy="19"/>
                    </a:xfrm>
                    <a:prstGeom prst="line">
                      <a:avLst/>
                    </a:prstGeom>
                    <a:noFill/>
                    <a:ln w="9360">
                      <a:solidFill>
                        <a:srgbClr val="000000"/>
                      </a:solidFill>
                      <a:miter lim="800000"/>
                      <a:headEnd/>
                      <a:tailEnd/>
                    </a:ln>
                  </p:spPr>
                  <p:txBody>
                    <a:bodyPr/>
                    <a:lstStyle/>
                    <a:p>
                      <a:endParaRPr lang="en-GB"/>
                    </a:p>
                  </p:txBody>
                </p:sp>
                <p:sp>
                  <p:nvSpPr>
                    <p:cNvPr id="59459" name="Line 932"/>
                    <p:cNvSpPr>
                      <a:spLocks noChangeShapeType="1"/>
                    </p:cNvSpPr>
                    <p:nvPr/>
                  </p:nvSpPr>
                  <p:spPr bwMode="auto">
                    <a:xfrm flipV="1">
                      <a:off x="1066" y="2742"/>
                      <a:ext cx="15" cy="22"/>
                    </a:xfrm>
                    <a:prstGeom prst="line">
                      <a:avLst/>
                    </a:prstGeom>
                    <a:noFill/>
                    <a:ln w="9360">
                      <a:solidFill>
                        <a:srgbClr val="000000"/>
                      </a:solidFill>
                      <a:miter lim="800000"/>
                      <a:headEnd/>
                      <a:tailEnd/>
                    </a:ln>
                  </p:spPr>
                  <p:txBody>
                    <a:bodyPr/>
                    <a:lstStyle/>
                    <a:p>
                      <a:endParaRPr lang="en-GB"/>
                    </a:p>
                  </p:txBody>
                </p:sp>
              </p:grpSp>
              <p:grpSp>
                <p:nvGrpSpPr>
                  <p:cNvPr id="60186" name="Group 933"/>
                  <p:cNvGrpSpPr>
                    <a:grpSpLocks/>
                  </p:cNvGrpSpPr>
                  <p:nvPr/>
                </p:nvGrpSpPr>
                <p:grpSpPr bwMode="auto">
                  <a:xfrm>
                    <a:off x="1061" y="2718"/>
                    <a:ext cx="25" cy="30"/>
                    <a:chOff x="1061" y="2718"/>
                    <a:chExt cx="25" cy="30"/>
                  </a:xfrm>
                </p:grpSpPr>
                <p:sp>
                  <p:nvSpPr>
                    <p:cNvPr id="59456" name="Line 934"/>
                    <p:cNvSpPr>
                      <a:spLocks noChangeShapeType="1"/>
                    </p:cNvSpPr>
                    <p:nvPr/>
                  </p:nvSpPr>
                  <p:spPr bwMode="auto">
                    <a:xfrm flipH="1" flipV="1">
                      <a:off x="1059" y="2730"/>
                      <a:ext cx="27" cy="19"/>
                    </a:xfrm>
                    <a:prstGeom prst="line">
                      <a:avLst/>
                    </a:prstGeom>
                    <a:noFill/>
                    <a:ln w="9360">
                      <a:solidFill>
                        <a:srgbClr val="000000"/>
                      </a:solidFill>
                      <a:miter lim="800000"/>
                      <a:headEnd/>
                      <a:tailEnd/>
                    </a:ln>
                  </p:spPr>
                  <p:txBody>
                    <a:bodyPr/>
                    <a:lstStyle/>
                    <a:p>
                      <a:endParaRPr lang="en-GB"/>
                    </a:p>
                  </p:txBody>
                </p:sp>
                <p:sp>
                  <p:nvSpPr>
                    <p:cNvPr id="59457" name="Line 935"/>
                    <p:cNvSpPr>
                      <a:spLocks noChangeShapeType="1"/>
                    </p:cNvSpPr>
                    <p:nvPr/>
                  </p:nvSpPr>
                  <p:spPr bwMode="auto">
                    <a:xfrm flipV="1">
                      <a:off x="1066" y="2717"/>
                      <a:ext cx="15" cy="22"/>
                    </a:xfrm>
                    <a:prstGeom prst="line">
                      <a:avLst/>
                    </a:prstGeom>
                    <a:noFill/>
                    <a:ln w="9360">
                      <a:solidFill>
                        <a:srgbClr val="000000"/>
                      </a:solidFill>
                      <a:miter lim="800000"/>
                      <a:headEnd/>
                      <a:tailEnd/>
                    </a:ln>
                  </p:spPr>
                  <p:txBody>
                    <a:bodyPr/>
                    <a:lstStyle/>
                    <a:p>
                      <a:endParaRPr lang="en-GB"/>
                    </a:p>
                  </p:txBody>
                </p:sp>
              </p:grpSp>
            </p:grpSp>
          </p:grpSp>
        </p:grpSp>
        <p:grpSp>
          <p:nvGrpSpPr>
            <p:cNvPr id="60187" name="Group 936"/>
            <p:cNvGrpSpPr>
              <a:grpSpLocks/>
            </p:cNvGrpSpPr>
            <p:nvPr/>
          </p:nvGrpSpPr>
          <p:grpSpPr bwMode="auto">
            <a:xfrm>
              <a:off x="928" y="2480"/>
              <a:ext cx="115" cy="476"/>
              <a:chOff x="928" y="2480"/>
              <a:chExt cx="115" cy="476"/>
            </a:xfrm>
          </p:grpSpPr>
          <p:grpSp>
            <p:nvGrpSpPr>
              <p:cNvPr id="60188" name="Group 937"/>
              <p:cNvGrpSpPr>
                <a:grpSpLocks/>
              </p:cNvGrpSpPr>
              <p:nvPr/>
            </p:nvGrpSpPr>
            <p:grpSpPr bwMode="auto">
              <a:xfrm>
                <a:off x="928" y="2480"/>
                <a:ext cx="99" cy="226"/>
                <a:chOff x="928" y="2480"/>
                <a:chExt cx="99" cy="226"/>
              </a:xfrm>
            </p:grpSpPr>
            <p:sp>
              <p:nvSpPr>
                <p:cNvPr id="59395" name="Oval 938"/>
                <p:cNvSpPr>
                  <a:spLocks noChangeArrowheads="1"/>
                </p:cNvSpPr>
                <p:nvPr/>
              </p:nvSpPr>
              <p:spPr bwMode="auto">
                <a:xfrm>
                  <a:off x="928" y="2480"/>
                  <a:ext cx="54" cy="3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9396" name="Line 939"/>
                <p:cNvSpPr>
                  <a:spLocks noChangeShapeType="1"/>
                </p:cNvSpPr>
                <p:nvPr/>
              </p:nvSpPr>
              <p:spPr bwMode="auto">
                <a:xfrm>
                  <a:off x="958" y="2519"/>
                  <a:ext cx="0" cy="18"/>
                </a:xfrm>
                <a:prstGeom prst="line">
                  <a:avLst/>
                </a:prstGeom>
                <a:noFill/>
                <a:ln w="9360">
                  <a:solidFill>
                    <a:srgbClr val="000000"/>
                  </a:solidFill>
                  <a:miter lim="800000"/>
                  <a:headEnd/>
                  <a:tailEnd/>
                </a:ln>
              </p:spPr>
              <p:txBody>
                <a:bodyPr/>
                <a:lstStyle/>
                <a:p>
                  <a:endParaRPr lang="en-GB"/>
                </a:p>
              </p:txBody>
            </p:sp>
            <p:sp>
              <p:nvSpPr>
                <p:cNvPr id="59397" name="Line 940"/>
                <p:cNvSpPr>
                  <a:spLocks noChangeShapeType="1"/>
                </p:cNvSpPr>
                <p:nvPr/>
              </p:nvSpPr>
              <p:spPr bwMode="auto">
                <a:xfrm>
                  <a:off x="958" y="2539"/>
                  <a:ext cx="58" cy="0"/>
                </a:xfrm>
                <a:prstGeom prst="line">
                  <a:avLst/>
                </a:prstGeom>
                <a:noFill/>
                <a:ln w="9360">
                  <a:solidFill>
                    <a:srgbClr val="000000"/>
                  </a:solidFill>
                  <a:miter lim="800000"/>
                  <a:headEnd/>
                  <a:tailEnd/>
                </a:ln>
              </p:spPr>
              <p:txBody>
                <a:bodyPr/>
                <a:lstStyle/>
                <a:p>
                  <a:endParaRPr lang="en-GB"/>
                </a:p>
              </p:txBody>
            </p:sp>
            <p:sp>
              <p:nvSpPr>
                <p:cNvPr id="59398" name="Line 941"/>
                <p:cNvSpPr>
                  <a:spLocks noChangeShapeType="1"/>
                </p:cNvSpPr>
                <p:nvPr/>
              </p:nvSpPr>
              <p:spPr bwMode="auto">
                <a:xfrm>
                  <a:off x="1018" y="2539"/>
                  <a:ext cx="0" cy="6"/>
                </a:xfrm>
                <a:prstGeom prst="line">
                  <a:avLst/>
                </a:prstGeom>
                <a:noFill/>
                <a:ln w="9360">
                  <a:solidFill>
                    <a:srgbClr val="000000"/>
                  </a:solidFill>
                  <a:miter lim="800000"/>
                  <a:headEnd/>
                  <a:tailEnd/>
                </a:ln>
              </p:spPr>
              <p:txBody>
                <a:bodyPr/>
                <a:lstStyle/>
                <a:p>
                  <a:endParaRPr lang="en-GB"/>
                </a:p>
              </p:txBody>
            </p:sp>
            <p:sp>
              <p:nvSpPr>
                <p:cNvPr id="59399" name="Line 942"/>
                <p:cNvSpPr>
                  <a:spLocks noChangeShapeType="1"/>
                </p:cNvSpPr>
                <p:nvPr/>
              </p:nvSpPr>
              <p:spPr bwMode="auto">
                <a:xfrm>
                  <a:off x="988" y="2539"/>
                  <a:ext cx="0" cy="6"/>
                </a:xfrm>
                <a:prstGeom prst="line">
                  <a:avLst/>
                </a:prstGeom>
                <a:noFill/>
                <a:ln w="9360">
                  <a:solidFill>
                    <a:srgbClr val="000000"/>
                  </a:solidFill>
                  <a:miter lim="800000"/>
                  <a:headEnd/>
                  <a:tailEnd/>
                </a:ln>
              </p:spPr>
              <p:txBody>
                <a:bodyPr/>
                <a:lstStyle/>
                <a:p>
                  <a:endParaRPr lang="en-GB"/>
                </a:p>
              </p:txBody>
            </p:sp>
            <p:grpSp>
              <p:nvGrpSpPr>
                <p:cNvPr id="60189" name="Group 943"/>
                <p:cNvGrpSpPr>
                  <a:grpSpLocks/>
                </p:cNvGrpSpPr>
                <p:nvPr/>
              </p:nvGrpSpPr>
              <p:grpSpPr bwMode="auto">
                <a:xfrm>
                  <a:off x="972" y="2548"/>
                  <a:ext cx="25" cy="158"/>
                  <a:chOff x="972" y="2548"/>
                  <a:chExt cx="25" cy="158"/>
                </a:xfrm>
              </p:grpSpPr>
              <p:sp>
                <p:nvSpPr>
                  <p:cNvPr id="59421" name="Line 944"/>
                  <p:cNvSpPr>
                    <a:spLocks noChangeShapeType="1"/>
                  </p:cNvSpPr>
                  <p:nvPr/>
                </p:nvSpPr>
                <p:spPr bwMode="auto">
                  <a:xfrm flipH="1">
                    <a:off x="971" y="2548"/>
                    <a:ext cx="21" cy="6"/>
                  </a:xfrm>
                  <a:prstGeom prst="line">
                    <a:avLst/>
                  </a:prstGeom>
                  <a:noFill/>
                  <a:ln w="9360">
                    <a:solidFill>
                      <a:srgbClr val="000000"/>
                    </a:solidFill>
                    <a:miter lim="800000"/>
                    <a:headEnd/>
                    <a:tailEnd/>
                  </a:ln>
                </p:spPr>
                <p:txBody>
                  <a:bodyPr/>
                  <a:lstStyle/>
                  <a:p>
                    <a:endParaRPr lang="en-GB"/>
                  </a:p>
                </p:txBody>
              </p:sp>
              <p:grpSp>
                <p:nvGrpSpPr>
                  <p:cNvPr id="60190" name="Group 945"/>
                  <p:cNvGrpSpPr>
                    <a:grpSpLocks/>
                  </p:cNvGrpSpPr>
                  <p:nvPr/>
                </p:nvGrpSpPr>
                <p:grpSpPr bwMode="auto">
                  <a:xfrm>
                    <a:off x="972" y="2556"/>
                    <a:ext cx="25" cy="23"/>
                    <a:chOff x="972" y="2556"/>
                    <a:chExt cx="25" cy="23"/>
                  </a:xfrm>
                </p:grpSpPr>
                <p:sp>
                  <p:nvSpPr>
                    <p:cNvPr id="59438" name="Line 946"/>
                    <p:cNvSpPr>
                      <a:spLocks noChangeShapeType="1"/>
                    </p:cNvSpPr>
                    <p:nvPr/>
                  </p:nvSpPr>
                  <p:spPr bwMode="auto">
                    <a:xfrm>
                      <a:off x="977" y="2556"/>
                      <a:ext cx="16" cy="9"/>
                    </a:xfrm>
                    <a:prstGeom prst="line">
                      <a:avLst/>
                    </a:prstGeom>
                    <a:noFill/>
                    <a:ln w="9360">
                      <a:solidFill>
                        <a:srgbClr val="000000"/>
                      </a:solidFill>
                      <a:miter lim="800000"/>
                      <a:headEnd/>
                      <a:tailEnd/>
                    </a:ln>
                  </p:spPr>
                  <p:txBody>
                    <a:bodyPr/>
                    <a:lstStyle/>
                    <a:p>
                      <a:endParaRPr lang="en-GB"/>
                    </a:p>
                  </p:txBody>
                </p:sp>
                <p:sp>
                  <p:nvSpPr>
                    <p:cNvPr id="59439" name="Line 947"/>
                    <p:cNvSpPr>
                      <a:spLocks noChangeShapeType="1"/>
                    </p:cNvSpPr>
                    <p:nvPr/>
                  </p:nvSpPr>
                  <p:spPr bwMode="auto">
                    <a:xfrm flipH="1">
                      <a:off x="971" y="2567"/>
                      <a:ext cx="27" cy="12"/>
                    </a:xfrm>
                    <a:prstGeom prst="line">
                      <a:avLst/>
                    </a:prstGeom>
                    <a:noFill/>
                    <a:ln w="9360">
                      <a:solidFill>
                        <a:srgbClr val="000000"/>
                      </a:solidFill>
                      <a:miter lim="800000"/>
                      <a:headEnd/>
                      <a:tailEnd/>
                    </a:ln>
                  </p:spPr>
                  <p:txBody>
                    <a:bodyPr/>
                    <a:lstStyle/>
                    <a:p>
                      <a:endParaRPr lang="en-GB"/>
                    </a:p>
                  </p:txBody>
                </p:sp>
              </p:grpSp>
              <p:grpSp>
                <p:nvGrpSpPr>
                  <p:cNvPr id="60191" name="Group 948"/>
                  <p:cNvGrpSpPr>
                    <a:grpSpLocks/>
                  </p:cNvGrpSpPr>
                  <p:nvPr/>
                </p:nvGrpSpPr>
                <p:grpSpPr bwMode="auto">
                  <a:xfrm>
                    <a:off x="972" y="2581"/>
                    <a:ext cx="25" cy="24"/>
                    <a:chOff x="972" y="2581"/>
                    <a:chExt cx="25" cy="24"/>
                  </a:xfrm>
                </p:grpSpPr>
                <p:sp>
                  <p:nvSpPr>
                    <p:cNvPr id="59436" name="Line 949"/>
                    <p:cNvSpPr>
                      <a:spLocks noChangeShapeType="1"/>
                    </p:cNvSpPr>
                    <p:nvPr/>
                  </p:nvSpPr>
                  <p:spPr bwMode="auto">
                    <a:xfrm>
                      <a:off x="977" y="2581"/>
                      <a:ext cx="16" cy="9"/>
                    </a:xfrm>
                    <a:prstGeom prst="line">
                      <a:avLst/>
                    </a:prstGeom>
                    <a:noFill/>
                    <a:ln w="9360">
                      <a:solidFill>
                        <a:srgbClr val="000000"/>
                      </a:solidFill>
                      <a:miter lim="800000"/>
                      <a:headEnd/>
                      <a:tailEnd/>
                    </a:ln>
                  </p:spPr>
                  <p:txBody>
                    <a:bodyPr/>
                    <a:lstStyle/>
                    <a:p>
                      <a:endParaRPr lang="en-GB"/>
                    </a:p>
                  </p:txBody>
                </p:sp>
                <p:sp>
                  <p:nvSpPr>
                    <p:cNvPr id="59437" name="Line 950"/>
                    <p:cNvSpPr>
                      <a:spLocks noChangeShapeType="1"/>
                    </p:cNvSpPr>
                    <p:nvPr/>
                  </p:nvSpPr>
                  <p:spPr bwMode="auto">
                    <a:xfrm flipH="1">
                      <a:off x="971" y="2593"/>
                      <a:ext cx="27" cy="12"/>
                    </a:xfrm>
                    <a:prstGeom prst="line">
                      <a:avLst/>
                    </a:prstGeom>
                    <a:noFill/>
                    <a:ln w="9360">
                      <a:solidFill>
                        <a:srgbClr val="000000"/>
                      </a:solidFill>
                      <a:miter lim="800000"/>
                      <a:headEnd/>
                      <a:tailEnd/>
                    </a:ln>
                  </p:spPr>
                  <p:txBody>
                    <a:bodyPr/>
                    <a:lstStyle/>
                    <a:p>
                      <a:endParaRPr lang="en-GB"/>
                    </a:p>
                  </p:txBody>
                </p:sp>
              </p:grpSp>
              <p:grpSp>
                <p:nvGrpSpPr>
                  <p:cNvPr id="60205" name="Group 951"/>
                  <p:cNvGrpSpPr>
                    <a:grpSpLocks/>
                  </p:cNvGrpSpPr>
                  <p:nvPr/>
                </p:nvGrpSpPr>
                <p:grpSpPr bwMode="auto">
                  <a:xfrm>
                    <a:off x="972" y="2607"/>
                    <a:ext cx="25" cy="23"/>
                    <a:chOff x="972" y="2607"/>
                    <a:chExt cx="25" cy="23"/>
                  </a:xfrm>
                </p:grpSpPr>
                <p:sp>
                  <p:nvSpPr>
                    <p:cNvPr id="59434" name="Line 952"/>
                    <p:cNvSpPr>
                      <a:spLocks noChangeShapeType="1"/>
                    </p:cNvSpPr>
                    <p:nvPr/>
                  </p:nvSpPr>
                  <p:spPr bwMode="auto">
                    <a:xfrm>
                      <a:off x="977" y="2607"/>
                      <a:ext cx="16" cy="9"/>
                    </a:xfrm>
                    <a:prstGeom prst="line">
                      <a:avLst/>
                    </a:prstGeom>
                    <a:noFill/>
                    <a:ln w="9360">
                      <a:solidFill>
                        <a:srgbClr val="000000"/>
                      </a:solidFill>
                      <a:miter lim="800000"/>
                      <a:headEnd/>
                      <a:tailEnd/>
                    </a:ln>
                  </p:spPr>
                  <p:txBody>
                    <a:bodyPr/>
                    <a:lstStyle/>
                    <a:p>
                      <a:endParaRPr lang="en-GB"/>
                    </a:p>
                  </p:txBody>
                </p:sp>
                <p:sp>
                  <p:nvSpPr>
                    <p:cNvPr id="59435" name="Line 953"/>
                    <p:cNvSpPr>
                      <a:spLocks noChangeShapeType="1"/>
                    </p:cNvSpPr>
                    <p:nvPr/>
                  </p:nvSpPr>
                  <p:spPr bwMode="auto">
                    <a:xfrm flipH="1">
                      <a:off x="971" y="2618"/>
                      <a:ext cx="27" cy="12"/>
                    </a:xfrm>
                    <a:prstGeom prst="line">
                      <a:avLst/>
                    </a:prstGeom>
                    <a:noFill/>
                    <a:ln w="9360">
                      <a:solidFill>
                        <a:srgbClr val="000000"/>
                      </a:solidFill>
                      <a:miter lim="800000"/>
                      <a:headEnd/>
                      <a:tailEnd/>
                    </a:ln>
                  </p:spPr>
                  <p:txBody>
                    <a:bodyPr/>
                    <a:lstStyle/>
                    <a:p>
                      <a:endParaRPr lang="en-GB"/>
                    </a:p>
                  </p:txBody>
                </p:sp>
              </p:grpSp>
              <p:grpSp>
                <p:nvGrpSpPr>
                  <p:cNvPr id="60206" name="Group 954"/>
                  <p:cNvGrpSpPr>
                    <a:grpSpLocks/>
                  </p:cNvGrpSpPr>
                  <p:nvPr/>
                </p:nvGrpSpPr>
                <p:grpSpPr bwMode="auto">
                  <a:xfrm>
                    <a:off x="972" y="2632"/>
                    <a:ext cx="25" cy="23"/>
                    <a:chOff x="972" y="2632"/>
                    <a:chExt cx="25" cy="23"/>
                  </a:xfrm>
                </p:grpSpPr>
                <p:sp>
                  <p:nvSpPr>
                    <p:cNvPr id="59432" name="Line 955"/>
                    <p:cNvSpPr>
                      <a:spLocks noChangeShapeType="1"/>
                    </p:cNvSpPr>
                    <p:nvPr/>
                  </p:nvSpPr>
                  <p:spPr bwMode="auto">
                    <a:xfrm>
                      <a:off x="977" y="2632"/>
                      <a:ext cx="16" cy="9"/>
                    </a:xfrm>
                    <a:prstGeom prst="line">
                      <a:avLst/>
                    </a:prstGeom>
                    <a:noFill/>
                    <a:ln w="9360">
                      <a:solidFill>
                        <a:srgbClr val="000000"/>
                      </a:solidFill>
                      <a:miter lim="800000"/>
                      <a:headEnd/>
                      <a:tailEnd/>
                    </a:ln>
                  </p:spPr>
                  <p:txBody>
                    <a:bodyPr/>
                    <a:lstStyle/>
                    <a:p>
                      <a:endParaRPr lang="en-GB"/>
                    </a:p>
                  </p:txBody>
                </p:sp>
                <p:sp>
                  <p:nvSpPr>
                    <p:cNvPr id="59433" name="Line 956"/>
                    <p:cNvSpPr>
                      <a:spLocks noChangeShapeType="1"/>
                    </p:cNvSpPr>
                    <p:nvPr/>
                  </p:nvSpPr>
                  <p:spPr bwMode="auto">
                    <a:xfrm flipH="1">
                      <a:off x="971" y="2643"/>
                      <a:ext cx="27" cy="12"/>
                    </a:xfrm>
                    <a:prstGeom prst="line">
                      <a:avLst/>
                    </a:prstGeom>
                    <a:noFill/>
                    <a:ln w="9360">
                      <a:solidFill>
                        <a:srgbClr val="000000"/>
                      </a:solidFill>
                      <a:miter lim="800000"/>
                      <a:headEnd/>
                      <a:tailEnd/>
                    </a:ln>
                  </p:spPr>
                  <p:txBody>
                    <a:bodyPr/>
                    <a:lstStyle/>
                    <a:p>
                      <a:endParaRPr lang="en-GB"/>
                    </a:p>
                  </p:txBody>
                </p:sp>
              </p:grpSp>
              <p:grpSp>
                <p:nvGrpSpPr>
                  <p:cNvPr id="60207" name="Group 957"/>
                  <p:cNvGrpSpPr>
                    <a:grpSpLocks/>
                  </p:cNvGrpSpPr>
                  <p:nvPr/>
                </p:nvGrpSpPr>
                <p:grpSpPr bwMode="auto">
                  <a:xfrm>
                    <a:off x="972" y="2658"/>
                    <a:ext cx="25" cy="23"/>
                    <a:chOff x="972" y="2658"/>
                    <a:chExt cx="25" cy="23"/>
                  </a:xfrm>
                </p:grpSpPr>
                <p:sp>
                  <p:nvSpPr>
                    <p:cNvPr id="59430" name="Line 958"/>
                    <p:cNvSpPr>
                      <a:spLocks noChangeShapeType="1"/>
                    </p:cNvSpPr>
                    <p:nvPr/>
                  </p:nvSpPr>
                  <p:spPr bwMode="auto">
                    <a:xfrm>
                      <a:off x="977" y="2658"/>
                      <a:ext cx="16" cy="9"/>
                    </a:xfrm>
                    <a:prstGeom prst="line">
                      <a:avLst/>
                    </a:prstGeom>
                    <a:noFill/>
                    <a:ln w="9360">
                      <a:solidFill>
                        <a:srgbClr val="000000"/>
                      </a:solidFill>
                      <a:miter lim="800000"/>
                      <a:headEnd/>
                      <a:tailEnd/>
                    </a:ln>
                  </p:spPr>
                  <p:txBody>
                    <a:bodyPr/>
                    <a:lstStyle/>
                    <a:p>
                      <a:endParaRPr lang="en-GB"/>
                    </a:p>
                  </p:txBody>
                </p:sp>
                <p:sp>
                  <p:nvSpPr>
                    <p:cNvPr id="59431" name="Line 959"/>
                    <p:cNvSpPr>
                      <a:spLocks noChangeShapeType="1"/>
                    </p:cNvSpPr>
                    <p:nvPr/>
                  </p:nvSpPr>
                  <p:spPr bwMode="auto">
                    <a:xfrm flipH="1">
                      <a:off x="971" y="2669"/>
                      <a:ext cx="27" cy="12"/>
                    </a:xfrm>
                    <a:prstGeom prst="line">
                      <a:avLst/>
                    </a:prstGeom>
                    <a:noFill/>
                    <a:ln w="9360">
                      <a:solidFill>
                        <a:srgbClr val="000000"/>
                      </a:solidFill>
                      <a:miter lim="800000"/>
                      <a:headEnd/>
                      <a:tailEnd/>
                    </a:ln>
                  </p:spPr>
                  <p:txBody>
                    <a:bodyPr/>
                    <a:lstStyle/>
                    <a:p>
                      <a:endParaRPr lang="en-GB"/>
                    </a:p>
                  </p:txBody>
                </p:sp>
              </p:grpSp>
              <p:grpSp>
                <p:nvGrpSpPr>
                  <p:cNvPr id="60208" name="Group 960"/>
                  <p:cNvGrpSpPr>
                    <a:grpSpLocks/>
                  </p:cNvGrpSpPr>
                  <p:nvPr/>
                </p:nvGrpSpPr>
                <p:grpSpPr bwMode="auto">
                  <a:xfrm>
                    <a:off x="972" y="2683"/>
                    <a:ext cx="25" cy="23"/>
                    <a:chOff x="972" y="2683"/>
                    <a:chExt cx="25" cy="23"/>
                  </a:xfrm>
                </p:grpSpPr>
                <p:sp>
                  <p:nvSpPr>
                    <p:cNvPr id="59428" name="Line 961"/>
                    <p:cNvSpPr>
                      <a:spLocks noChangeShapeType="1"/>
                    </p:cNvSpPr>
                    <p:nvPr/>
                  </p:nvSpPr>
                  <p:spPr bwMode="auto">
                    <a:xfrm>
                      <a:off x="977" y="2683"/>
                      <a:ext cx="16" cy="9"/>
                    </a:xfrm>
                    <a:prstGeom prst="line">
                      <a:avLst/>
                    </a:prstGeom>
                    <a:noFill/>
                    <a:ln w="9360">
                      <a:solidFill>
                        <a:srgbClr val="000000"/>
                      </a:solidFill>
                      <a:miter lim="800000"/>
                      <a:headEnd/>
                      <a:tailEnd/>
                    </a:ln>
                  </p:spPr>
                  <p:txBody>
                    <a:bodyPr/>
                    <a:lstStyle/>
                    <a:p>
                      <a:endParaRPr lang="en-GB"/>
                    </a:p>
                  </p:txBody>
                </p:sp>
                <p:sp>
                  <p:nvSpPr>
                    <p:cNvPr id="59429" name="Line 962"/>
                    <p:cNvSpPr>
                      <a:spLocks noChangeShapeType="1"/>
                    </p:cNvSpPr>
                    <p:nvPr/>
                  </p:nvSpPr>
                  <p:spPr bwMode="auto">
                    <a:xfrm flipH="1">
                      <a:off x="971" y="2694"/>
                      <a:ext cx="27" cy="12"/>
                    </a:xfrm>
                    <a:prstGeom prst="line">
                      <a:avLst/>
                    </a:prstGeom>
                    <a:noFill/>
                    <a:ln w="9360">
                      <a:solidFill>
                        <a:srgbClr val="000000"/>
                      </a:solidFill>
                      <a:miter lim="800000"/>
                      <a:headEnd/>
                      <a:tailEnd/>
                    </a:ln>
                  </p:spPr>
                  <p:txBody>
                    <a:bodyPr/>
                    <a:lstStyle/>
                    <a:p>
                      <a:endParaRPr lang="en-GB"/>
                    </a:p>
                  </p:txBody>
                </p:sp>
              </p:grpSp>
            </p:grpSp>
            <p:grpSp>
              <p:nvGrpSpPr>
                <p:cNvPr id="60209" name="Group 963"/>
                <p:cNvGrpSpPr>
                  <a:grpSpLocks/>
                </p:cNvGrpSpPr>
                <p:nvPr/>
              </p:nvGrpSpPr>
              <p:grpSpPr bwMode="auto">
                <a:xfrm>
                  <a:off x="1002" y="2548"/>
                  <a:ext cx="25" cy="158"/>
                  <a:chOff x="1002" y="2548"/>
                  <a:chExt cx="25" cy="158"/>
                </a:xfrm>
              </p:grpSpPr>
              <p:sp>
                <p:nvSpPr>
                  <p:cNvPr id="59402" name="Line 964"/>
                  <p:cNvSpPr>
                    <a:spLocks noChangeShapeType="1"/>
                  </p:cNvSpPr>
                  <p:nvPr/>
                </p:nvSpPr>
                <p:spPr bwMode="auto">
                  <a:xfrm flipH="1">
                    <a:off x="1001" y="2548"/>
                    <a:ext cx="21" cy="6"/>
                  </a:xfrm>
                  <a:prstGeom prst="line">
                    <a:avLst/>
                  </a:prstGeom>
                  <a:noFill/>
                  <a:ln w="9360">
                    <a:solidFill>
                      <a:srgbClr val="000000"/>
                    </a:solidFill>
                    <a:miter lim="800000"/>
                    <a:headEnd/>
                    <a:tailEnd/>
                  </a:ln>
                </p:spPr>
                <p:txBody>
                  <a:bodyPr/>
                  <a:lstStyle/>
                  <a:p>
                    <a:endParaRPr lang="en-GB"/>
                  </a:p>
                </p:txBody>
              </p:sp>
              <p:grpSp>
                <p:nvGrpSpPr>
                  <p:cNvPr id="60210" name="Group 965"/>
                  <p:cNvGrpSpPr>
                    <a:grpSpLocks/>
                  </p:cNvGrpSpPr>
                  <p:nvPr/>
                </p:nvGrpSpPr>
                <p:grpSpPr bwMode="auto">
                  <a:xfrm>
                    <a:off x="1002" y="2556"/>
                    <a:ext cx="25" cy="23"/>
                    <a:chOff x="1002" y="2556"/>
                    <a:chExt cx="25" cy="23"/>
                  </a:xfrm>
                </p:grpSpPr>
                <p:sp>
                  <p:nvSpPr>
                    <p:cNvPr id="59419" name="Line 966"/>
                    <p:cNvSpPr>
                      <a:spLocks noChangeShapeType="1"/>
                    </p:cNvSpPr>
                    <p:nvPr/>
                  </p:nvSpPr>
                  <p:spPr bwMode="auto">
                    <a:xfrm>
                      <a:off x="1008" y="2556"/>
                      <a:ext cx="15" cy="9"/>
                    </a:xfrm>
                    <a:prstGeom prst="line">
                      <a:avLst/>
                    </a:prstGeom>
                    <a:noFill/>
                    <a:ln w="9360">
                      <a:solidFill>
                        <a:srgbClr val="000000"/>
                      </a:solidFill>
                      <a:miter lim="800000"/>
                      <a:headEnd/>
                      <a:tailEnd/>
                    </a:ln>
                  </p:spPr>
                  <p:txBody>
                    <a:bodyPr/>
                    <a:lstStyle/>
                    <a:p>
                      <a:endParaRPr lang="en-GB"/>
                    </a:p>
                  </p:txBody>
                </p:sp>
                <p:sp>
                  <p:nvSpPr>
                    <p:cNvPr id="59420" name="Line 967"/>
                    <p:cNvSpPr>
                      <a:spLocks noChangeShapeType="1"/>
                    </p:cNvSpPr>
                    <p:nvPr/>
                  </p:nvSpPr>
                  <p:spPr bwMode="auto">
                    <a:xfrm flipH="1">
                      <a:off x="1001" y="2567"/>
                      <a:ext cx="27" cy="12"/>
                    </a:xfrm>
                    <a:prstGeom prst="line">
                      <a:avLst/>
                    </a:prstGeom>
                    <a:noFill/>
                    <a:ln w="9360">
                      <a:solidFill>
                        <a:srgbClr val="000000"/>
                      </a:solidFill>
                      <a:miter lim="800000"/>
                      <a:headEnd/>
                      <a:tailEnd/>
                    </a:ln>
                  </p:spPr>
                  <p:txBody>
                    <a:bodyPr/>
                    <a:lstStyle/>
                    <a:p>
                      <a:endParaRPr lang="en-GB"/>
                    </a:p>
                  </p:txBody>
                </p:sp>
              </p:grpSp>
              <p:grpSp>
                <p:nvGrpSpPr>
                  <p:cNvPr id="60228" name="Group 968"/>
                  <p:cNvGrpSpPr>
                    <a:grpSpLocks/>
                  </p:cNvGrpSpPr>
                  <p:nvPr/>
                </p:nvGrpSpPr>
                <p:grpSpPr bwMode="auto">
                  <a:xfrm>
                    <a:off x="1002" y="2581"/>
                    <a:ext cx="25" cy="24"/>
                    <a:chOff x="1002" y="2581"/>
                    <a:chExt cx="25" cy="24"/>
                  </a:xfrm>
                </p:grpSpPr>
                <p:sp>
                  <p:nvSpPr>
                    <p:cNvPr id="59417" name="Line 969"/>
                    <p:cNvSpPr>
                      <a:spLocks noChangeShapeType="1"/>
                    </p:cNvSpPr>
                    <p:nvPr/>
                  </p:nvSpPr>
                  <p:spPr bwMode="auto">
                    <a:xfrm>
                      <a:off x="1008" y="2581"/>
                      <a:ext cx="15" cy="9"/>
                    </a:xfrm>
                    <a:prstGeom prst="line">
                      <a:avLst/>
                    </a:prstGeom>
                    <a:noFill/>
                    <a:ln w="9360">
                      <a:solidFill>
                        <a:srgbClr val="000000"/>
                      </a:solidFill>
                      <a:miter lim="800000"/>
                      <a:headEnd/>
                      <a:tailEnd/>
                    </a:ln>
                  </p:spPr>
                  <p:txBody>
                    <a:bodyPr/>
                    <a:lstStyle/>
                    <a:p>
                      <a:endParaRPr lang="en-GB"/>
                    </a:p>
                  </p:txBody>
                </p:sp>
                <p:sp>
                  <p:nvSpPr>
                    <p:cNvPr id="59418" name="Line 970"/>
                    <p:cNvSpPr>
                      <a:spLocks noChangeShapeType="1"/>
                    </p:cNvSpPr>
                    <p:nvPr/>
                  </p:nvSpPr>
                  <p:spPr bwMode="auto">
                    <a:xfrm flipH="1">
                      <a:off x="1001" y="2593"/>
                      <a:ext cx="27" cy="12"/>
                    </a:xfrm>
                    <a:prstGeom prst="line">
                      <a:avLst/>
                    </a:prstGeom>
                    <a:noFill/>
                    <a:ln w="9360">
                      <a:solidFill>
                        <a:srgbClr val="000000"/>
                      </a:solidFill>
                      <a:miter lim="800000"/>
                      <a:headEnd/>
                      <a:tailEnd/>
                    </a:ln>
                  </p:spPr>
                  <p:txBody>
                    <a:bodyPr/>
                    <a:lstStyle/>
                    <a:p>
                      <a:endParaRPr lang="en-GB"/>
                    </a:p>
                  </p:txBody>
                </p:sp>
              </p:grpSp>
              <p:grpSp>
                <p:nvGrpSpPr>
                  <p:cNvPr id="60229" name="Group 971"/>
                  <p:cNvGrpSpPr>
                    <a:grpSpLocks/>
                  </p:cNvGrpSpPr>
                  <p:nvPr/>
                </p:nvGrpSpPr>
                <p:grpSpPr bwMode="auto">
                  <a:xfrm>
                    <a:off x="1002" y="2607"/>
                    <a:ext cx="25" cy="23"/>
                    <a:chOff x="1002" y="2607"/>
                    <a:chExt cx="25" cy="23"/>
                  </a:xfrm>
                </p:grpSpPr>
                <p:sp>
                  <p:nvSpPr>
                    <p:cNvPr id="59415" name="Line 972"/>
                    <p:cNvSpPr>
                      <a:spLocks noChangeShapeType="1"/>
                    </p:cNvSpPr>
                    <p:nvPr/>
                  </p:nvSpPr>
                  <p:spPr bwMode="auto">
                    <a:xfrm>
                      <a:off x="1008" y="2607"/>
                      <a:ext cx="15" cy="9"/>
                    </a:xfrm>
                    <a:prstGeom prst="line">
                      <a:avLst/>
                    </a:prstGeom>
                    <a:noFill/>
                    <a:ln w="9360">
                      <a:solidFill>
                        <a:srgbClr val="000000"/>
                      </a:solidFill>
                      <a:miter lim="800000"/>
                      <a:headEnd/>
                      <a:tailEnd/>
                    </a:ln>
                  </p:spPr>
                  <p:txBody>
                    <a:bodyPr/>
                    <a:lstStyle/>
                    <a:p>
                      <a:endParaRPr lang="en-GB"/>
                    </a:p>
                  </p:txBody>
                </p:sp>
                <p:sp>
                  <p:nvSpPr>
                    <p:cNvPr id="59416" name="Line 973"/>
                    <p:cNvSpPr>
                      <a:spLocks noChangeShapeType="1"/>
                    </p:cNvSpPr>
                    <p:nvPr/>
                  </p:nvSpPr>
                  <p:spPr bwMode="auto">
                    <a:xfrm flipH="1">
                      <a:off x="1001" y="2618"/>
                      <a:ext cx="27" cy="12"/>
                    </a:xfrm>
                    <a:prstGeom prst="line">
                      <a:avLst/>
                    </a:prstGeom>
                    <a:noFill/>
                    <a:ln w="9360">
                      <a:solidFill>
                        <a:srgbClr val="000000"/>
                      </a:solidFill>
                      <a:miter lim="800000"/>
                      <a:headEnd/>
                      <a:tailEnd/>
                    </a:ln>
                  </p:spPr>
                  <p:txBody>
                    <a:bodyPr/>
                    <a:lstStyle/>
                    <a:p>
                      <a:endParaRPr lang="en-GB"/>
                    </a:p>
                  </p:txBody>
                </p:sp>
              </p:grpSp>
              <p:grpSp>
                <p:nvGrpSpPr>
                  <p:cNvPr id="60231" name="Group 974"/>
                  <p:cNvGrpSpPr>
                    <a:grpSpLocks/>
                  </p:cNvGrpSpPr>
                  <p:nvPr/>
                </p:nvGrpSpPr>
                <p:grpSpPr bwMode="auto">
                  <a:xfrm>
                    <a:off x="1002" y="2632"/>
                    <a:ext cx="25" cy="23"/>
                    <a:chOff x="1002" y="2632"/>
                    <a:chExt cx="25" cy="23"/>
                  </a:xfrm>
                </p:grpSpPr>
                <p:sp>
                  <p:nvSpPr>
                    <p:cNvPr id="59413" name="Line 975"/>
                    <p:cNvSpPr>
                      <a:spLocks noChangeShapeType="1"/>
                    </p:cNvSpPr>
                    <p:nvPr/>
                  </p:nvSpPr>
                  <p:spPr bwMode="auto">
                    <a:xfrm>
                      <a:off x="1008" y="2632"/>
                      <a:ext cx="15" cy="9"/>
                    </a:xfrm>
                    <a:prstGeom prst="line">
                      <a:avLst/>
                    </a:prstGeom>
                    <a:noFill/>
                    <a:ln w="9360">
                      <a:solidFill>
                        <a:srgbClr val="000000"/>
                      </a:solidFill>
                      <a:miter lim="800000"/>
                      <a:headEnd/>
                      <a:tailEnd/>
                    </a:ln>
                  </p:spPr>
                  <p:txBody>
                    <a:bodyPr/>
                    <a:lstStyle/>
                    <a:p>
                      <a:endParaRPr lang="en-GB"/>
                    </a:p>
                  </p:txBody>
                </p:sp>
                <p:sp>
                  <p:nvSpPr>
                    <p:cNvPr id="59414" name="Line 976"/>
                    <p:cNvSpPr>
                      <a:spLocks noChangeShapeType="1"/>
                    </p:cNvSpPr>
                    <p:nvPr/>
                  </p:nvSpPr>
                  <p:spPr bwMode="auto">
                    <a:xfrm flipH="1">
                      <a:off x="1001" y="2643"/>
                      <a:ext cx="27" cy="12"/>
                    </a:xfrm>
                    <a:prstGeom prst="line">
                      <a:avLst/>
                    </a:prstGeom>
                    <a:noFill/>
                    <a:ln w="9360">
                      <a:solidFill>
                        <a:srgbClr val="000000"/>
                      </a:solidFill>
                      <a:miter lim="800000"/>
                      <a:headEnd/>
                      <a:tailEnd/>
                    </a:ln>
                  </p:spPr>
                  <p:txBody>
                    <a:bodyPr/>
                    <a:lstStyle/>
                    <a:p>
                      <a:endParaRPr lang="en-GB"/>
                    </a:p>
                  </p:txBody>
                </p:sp>
              </p:grpSp>
              <p:grpSp>
                <p:nvGrpSpPr>
                  <p:cNvPr id="60232" name="Group 977"/>
                  <p:cNvGrpSpPr>
                    <a:grpSpLocks/>
                  </p:cNvGrpSpPr>
                  <p:nvPr/>
                </p:nvGrpSpPr>
                <p:grpSpPr bwMode="auto">
                  <a:xfrm>
                    <a:off x="1002" y="2658"/>
                    <a:ext cx="25" cy="23"/>
                    <a:chOff x="1002" y="2658"/>
                    <a:chExt cx="25" cy="23"/>
                  </a:xfrm>
                </p:grpSpPr>
                <p:sp>
                  <p:nvSpPr>
                    <p:cNvPr id="59411" name="Line 978"/>
                    <p:cNvSpPr>
                      <a:spLocks noChangeShapeType="1"/>
                    </p:cNvSpPr>
                    <p:nvPr/>
                  </p:nvSpPr>
                  <p:spPr bwMode="auto">
                    <a:xfrm>
                      <a:off x="1008" y="2658"/>
                      <a:ext cx="15" cy="9"/>
                    </a:xfrm>
                    <a:prstGeom prst="line">
                      <a:avLst/>
                    </a:prstGeom>
                    <a:noFill/>
                    <a:ln w="9360">
                      <a:solidFill>
                        <a:srgbClr val="000000"/>
                      </a:solidFill>
                      <a:miter lim="800000"/>
                      <a:headEnd/>
                      <a:tailEnd/>
                    </a:ln>
                  </p:spPr>
                  <p:txBody>
                    <a:bodyPr/>
                    <a:lstStyle/>
                    <a:p>
                      <a:endParaRPr lang="en-GB"/>
                    </a:p>
                  </p:txBody>
                </p:sp>
                <p:sp>
                  <p:nvSpPr>
                    <p:cNvPr id="59412" name="Line 979"/>
                    <p:cNvSpPr>
                      <a:spLocks noChangeShapeType="1"/>
                    </p:cNvSpPr>
                    <p:nvPr/>
                  </p:nvSpPr>
                  <p:spPr bwMode="auto">
                    <a:xfrm flipH="1">
                      <a:off x="1001" y="2669"/>
                      <a:ext cx="27" cy="12"/>
                    </a:xfrm>
                    <a:prstGeom prst="line">
                      <a:avLst/>
                    </a:prstGeom>
                    <a:noFill/>
                    <a:ln w="9360">
                      <a:solidFill>
                        <a:srgbClr val="000000"/>
                      </a:solidFill>
                      <a:miter lim="800000"/>
                      <a:headEnd/>
                      <a:tailEnd/>
                    </a:ln>
                  </p:spPr>
                  <p:txBody>
                    <a:bodyPr/>
                    <a:lstStyle/>
                    <a:p>
                      <a:endParaRPr lang="en-GB"/>
                    </a:p>
                  </p:txBody>
                </p:sp>
              </p:grpSp>
              <p:grpSp>
                <p:nvGrpSpPr>
                  <p:cNvPr id="60233" name="Group 980"/>
                  <p:cNvGrpSpPr>
                    <a:grpSpLocks/>
                  </p:cNvGrpSpPr>
                  <p:nvPr/>
                </p:nvGrpSpPr>
                <p:grpSpPr bwMode="auto">
                  <a:xfrm>
                    <a:off x="1002" y="2683"/>
                    <a:ext cx="25" cy="23"/>
                    <a:chOff x="1002" y="2683"/>
                    <a:chExt cx="25" cy="23"/>
                  </a:xfrm>
                </p:grpSpPr>
                <p:sp>
                  <p:nvSpPr>
                    <p:cNvPr id="59409" name="Line 981"/>
                    <p:cNvSpPr>
                      <a:spLocks noChangeShapeType="1"/>
                    </p:cNvSpPr>
                    <p:nvPr/>
                  </p:nvSpPr>
                  <p:spPr bwMode="auto">
                    <a:xfrm>
                      <a:off x="1008" y="2683"/>
                      <a:ext cx="15" cy="9"/>
                    </a:xfrm>
                    <a:prstGeom prst="line">
                      <a:avLst/>
                    </a:prstGeom>
                    <a:noFill/>
                    <a:ln w="9360">
                      <a:solidFill>
                        <a:srgbClr val="000000"/>
                      </a:solidFill>
                      <a:miter lim="800000"/>
                      <a:headEnd/>
                      <a:tailEnd/>
                    </a:ln>
                  </p:spPr>
                  <p:txBody>
                    <a:bodyPr/>
                    <a:lstStyle/>
                    <a:p>
                      <a:endParaRPr lang="en-GB"/>
                    </a:p>
                  </p:txBody>
                </p:sp>
                <p:sp>
                  <p:nvSpPr>
                    <p:cNvPr id="59410" name="Line 982"/>
                    <p:cNvSpPr>
                      <a:spLocks noChangeShapeType="1"/>
                    </p:cNvSpPr>
                    <p:nvPr/>
                  </p:nvSpPr>
                  <p:spPr bwMode="auto">
                    <a:xfrm flipH="1">
                      <a:off x="1001" y="2694"/>
                      <a:ext cx="27" cy="12"/>
                    </a:xfrm>
                    <a:prstGeom prst="line">
                      <a:avLst/>
                    </a:prstGeom>
                    <a:noFill/>
                    <a:ln w="9360">
                      <a:solidFill>
                        <a:srgbClr val="000000"/>
                      </a:solidFill>
                      <a:miter lim="800000"/>
                      <a:headEnd/>
                      <a:tailEnd/>
                    </a:ln>
                  </p:spPr>
                  <p:txBody>
                    <a:bodyPr/>
                    <a:lstStyle/>
                    <a:p>
                      <a:endParaRPr lang="en-GB"/>
                    </a:p>
                  </p:txBody>
                </p:sp>
              </p:grpSp>
            </p:grpSp>
          </p:grpSp>
          <p:grpSp>
            <p:nvGrpSpPr>
              <p:cNvPr id="60234" name="Group 983"/>
              <p:cNvGrpSpPr>
                <a:grpSpLocks/>
              </p:cNvGrpSpPr>
              <p:nvPr/>
            </p:nvGrpSpPr>
            <p:grpSpPr bwMode="auto">
              <a:xfrm>
                <a:off x="943" y="2718"/>
                <a:ext cx="100" cy="238"/>
                <a:chOff x="943" y="2718"/>
                <a:chExt cx="100" cy="238"/>
              </a:xfrm>
            </p:grpSpPr>
            <p:sp>
              <p:nvSpPr>
                <p:cNvPr id="59350" name="Oval 984"/>
                <p:cNvSpPr>
                  <a:spLocks noChangeArrowheads="1"/>
                </p:cNvSpPr>
                <p:nvPr/>
              </p:nvSpPr>
              <p:spPr bwMode="auto">
                <a:xfrm rot="10800000">
                  <a:off x="990" y="2922"/>
                  <a:ext cx="54" cy="36"/>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9351" name="Line 985"/>
                <p:cNvSpPr>
                  <a:spLocks noChangeShapeType="1"/>
                </p:cNvSpPr>
                <p:nvPr/>
              </p:nvSpPr>
              <p:spPr bwMode="auto">
                <a:xfrm flipV="1">
                  <a:off x="1015" y="2882"/>
                  <a:ext cx="0" cy="30"/>
                </a:xfrm>
                <a:prstGeom prst="line">
                  <a:avLst/>
                </a:prstGeom>
                <a:noFill/>
                <a:ln w="9360">
                  <a:solidFill>
                    <a:srgbClr val="000000"/>
                  </a:solidFill>
                  <a:miter lim="800000"/>
                  <a:headEnd/>
                  <a:tailEnd/>
                </a:ln>
              </p:spPr>
              <p:txBody>
                <a:bodyPr/>
                <a:lstStyle/>
                <a:p>
                  <a:endParaRPr lang="en-GB"/>
                </a:p>
              </p:txBody>
            </p:sp>
            <p:sp>
              <p:nvSpPr>
                <p:cNvPr id="59352" name="Line 986"/>
                <p:cNvSpPr>
                  <a:spLocks noChangeShapeType="1"/>
                </p:cNvSpPr>
                <p:nvPr/>
              </p:nvSpPr>
              <p:spPr bwMode="auto">
                <a:xfrm flipH="1">
                  <a:off x="949" y="2890"/>
                  <a:ext cx="70" cy="0"/>
                </a:xfrm>
                <a:prstGeom prst="line">
                  <a:avLst/>
                </a:prstGeom>
                <a:noFill/>
                <a:ln w="9360">
                  <a:solidFill>
                    <a:srgbClr val="000000"/>
                  </a:solidFill>
                  <a:miter lim="800000"/>
                  <a:headEnd/>
                  <a:tailEnd/>
                </a:ln>
              </p:spPr>
              <p:txBody>
                <a:bodyPr/>
                <a:lstStyle/>
                <a:p>
                  <a:endParaRPr lang="en-GB"/>
                </a:p>
              </p:txBody>
            </p:sp>
            <p:sp>
              <p:nvSpPr>
                <p:cNvPr id="59353" name="Line 987"/>
                <p:cNvSpPr>
                  <a:spLocks noChangeShapeType="1"/>
                </p:cNvSpPr>
                <p:nvPr/>
              </p:nvSpPr>
              <p:spPr bwMode="auto">
                <a:xfrm flipV="1">
                  <a:off x="955" y="2875"/>
                  <a:ext cx="0" cy="18"/>
                </a:xfrm>
                <a:prstGeom prst="line">
                  <a:avLst/>
                </a:prstGeom>
                <a:noFill/>
                <a:ln w="9360">
                  <a:solidFill>
                    <a:srgbClr val="000000"/>
                  </a:solidFill>
                  <a:miter lim="800000"/>
                  <a:headEnd/>
                  <a:tailEnd/>
                </a:ln>
              </p:spPr>
              <p:txBody>
                <a:bodyPr/>
                <a:lstStyle/>
                <a:p>
                  <a:endParaRPr lang="en-GB"/>
                </a:p>
              </p:txBody>
            </p:sp>
            <p:sp>
              <p:nvSpPr>
                <p:cNvPr id="59354" name="Line 988"/>
                <p:cNvSpPr>
                  <a:spLocks noChangeShapeType="1"/>
                </p:cNvSpPr>
                <p:nvPr/>
              </p:nvSpPr>
              <p:spPr bwMode="auto">
                <a:xfrm flipV="1">
                  <a:off x="985" y="2875"/>
                  <a:ext cx="0" cy="18"/>
                </a:xfrm>
                <a:prstGeom prst="line">
                  <a:avLst/>
                </a:prstGeom>
                <a:noFill/>
                <a:ln w="9360">
                  <a:solidFill>
                    <a:srgbClr val="000000"/>
                  </a:solidFill>
                  <a:miter lim="800000"/>
                  <a:headEnd/>
                  <a:tailEnd/>
                </a:ln>
              </p:spPr>
              <p:txBody>
                <a:bodyPr/>
                <a:lstStyle/>
                <a:p>
                  <a:endParaRPr lang="en-GB"/>
                </a:p>
              </p:txBody>
            </p:sp>
            <p:grpSp>
              <p:nvGrpSpPr>
                <p:cNvPr id="60235" name="Group 989"/>
                <p:cNvGrpSpPr>
                  <a:grpSpLocks/>
                </p:cNvGrpSpPr>
                <p:nvPr/>
              </p:nvGrpSpPr>
              <p:grpSpPr bwMode="auto">
                <a:xfrm>
                  <a:off x="973" y="2718"/>
                  <a:ext cx="25" cy="164"/>
                  <a:chOff x="973" y="2718"/>
                  <a:chExt cx="25" cy="164"/>
                </a:xfrm>
              </p:grpSpPr>
              <p:sp>
                <p:nvSpPr>
                  <p:cNvPr id="59376" name="Line 990"/>
                  <p:cNvSpPr>
                    <a:spLocks noChangeShapeType="1"/>
                  </p:cNvSpPr>
                  <p:nvPr/>
                </p:nvSpPr>
                <p:spPr bwMode="auto">
                  <a:xfrm flipV="1">
                    <a:off x="985" y="2865"/>
                    <a:ext cx="9" cy="18"/>
                  </a:xfrm>
                  <a:prstGeom prst="line">
                    <a:avLst/>
                  </a:prstGeom>
                  <a:noFill/>
                  <a:ln w="9360">
                    <a:solidFill>
                      <a:srgbClr val="000000"/>
                    </a:solidFill>
                    <a:miter lim="800000"/>
                    <a:headEnd/>
                    <a:tailEnd/>
                  </a:ln>
                </p:spPr>
                <p:txBody>
                  <a:bodyPr/>
                  <a:lstStyle/>
                  <a:p>
                    <a:endParaRPr lang="en-GB"/>
                  </a:p>
                </p:txBody>
              </p:sp>
              <p:grpSp>
                <p:nvGrpSpPr>
                  <p:cNvPr id="60236" name="Group 991"/>
                  <p:cNvGrpSpPr>
                    <a:grpSpLocks/>
                  </p:cNvGrpSpPr>
                  <p:nvPr/>
                </p:nvGrpSpPr>
                <p:grpSpPr bwMode="auto">
                  <a:xfrm>
                    <a:off x="973" y="2843"/>
                    <a:ext cx="25" cy="30"/>
                    <a:chOff x="973" y="2843"/>
                    <a:chExt cx="25" cy="30"/>
                  </a:xfrm>
                </p:grpSpPr>
                <p:sp>
                  <p:nvSpPr>
                    <p:cNvPr id="59393" name="Line 992"/>
                    <p:cNvSpPr>
                      <a:spLocks noChangeShapeType="1"/>
                    </p:cNvSpPr>
                    <p:nvPr/>
                  </p:nvSpPr>
                  <p:spPr bwMode="auto">
                    <a:xfrm flipH="1" flipV="1">
                      <a:off x="972" y="2855"/>
                      <a:ext cx="27" cy="19"/>
                    </a:xfrm>
                    <a:prstGeom prst="line">
                      <a:avLst/>
                    </a:prstGeom>
                    <a:noFill/>
                    <a:ln w="9360">
                      <a:solidFill>
                        <a:srgbClr val="000000"/>
                      </a:solidFill>
                      <a:miter lim="800000"/>
                      <a:headEnd/>
                      <a:tailEnd/>
                    </a:ln>
                  </p:spPr>
                  <p:txBody>
                    <a:bodyPr/>
                    <a:lstStyle/>
                    <a:p>
                      <a:endParaRPr lang="en-GB"/>
                    </a:p>
                  </p:txBody>
                </p:sp>
                <p:sp>
                  <p:nvSpPr>
                    <p:cNvPr id="59394" name="Line 993"/>
                    <p:cNvSpPr>
                      <a:spLocks noChangeShapeType="1"/>
                    </p:cNvSpPr>
                    <p:nvPr/>
                  </p:nvSpPr>
                  <p:spPr bwMode="auto">
                    <a:xfrm flipV="1">
                      <a:off x="979" y="2843"/>
                      <a:ext cx="15" cy="22"/>
                    </a:xfrm>
                    <a:prstGeom prst="line">
                      <a:avLst/>
                    </a:prstGeom>
                    <a:noFill/>
                    <a:ln w="9360">
                      <a:solidFill>
                        <a:srgbClr val="000000"/>
                      </a:solidFill>
                      <a:miter lim="800000"/>
                      <a:headEnd/>
                      <a:tailEnd/>
                    </a:ln>
                  </p:spPr>
                  <p:txBody>
                    <a:bodyPr/>
                    <a:lstStyle/>
                    <a:p>
                      <a:endParaRPr lang="en-GB"/>
                    </a:p>
                  </p:txBody>
                </p:sp>
              </p:grpSp>
              <p:grpSp>
                <p:nvGrpSpPr>
                  <p:cNvPr id="60250" name="Group 994"/>
                  <p:cNvGrpSpPr>
                    <a:grpSpLocks/>
                  </p:cNvGrpSpPr>
                  <p:nvPr/>
                </p:nvGrpSpPr>
                <p:grpSpPr bwMode="auto">
                  <a:xfrm>
                    <a:off x="973" y="2817"/>
                    <a:ext cx="25" cy="31"/>
                    <a:chOff x="973" y="2817"/>
                    <a:chExt cx="25" cy="31"/>
                  </a:xfrm>
                </p:grpSpPr>
                <p:sp>
                  <p:nvSpPr>
                    <p:cNvPr id="59391" name="Line 995"/>
                    <p:cNvSpPr>
                      <a:spLocks noChangeShapeType="1"/>
                    </p:cNvSpPr>
                    <p:nvPr/>
                  </p:nvSpPr>
                  <p:spPr bwMode="auto">
                    <a:xfrm flipH="1" flipV="1">
                      <a:off x="972" y="2829"/>
                      <a:ext cx="27" cy="20"/>
                    </a:xfrm>
                    <a:prstGeom prst="line">
                      <a:avLst/>
                    </a:prstGeom>
                    <a:noFill/>
                    <a:ln w="9360">
                      <a:solidFill>
                        <a:srgbClr val="000000"/>
                      </a:solidFill>
                      <a:miter lim="800000"/>
                      <a:headEnd/>
                      <a:tailEnd/>
                    </a:ln>
                  </p:spPr>
                  <p:txBody>
                    <a:bodyPr/>
                    <a:lstStyle/>
                    <a:p>
                      <a:endParaRPr lang="en-GB"/>
                    </a:p>
                  </p:txBody>
                </p:sp>
                <p:sp>
                  <p:nvSpPr>
                    <p:cNvPr id="59392" name="Line 996"/>
                    <p:cNvSpPr>
                      <a:spLocks noChangeShapeType="1"/>
                    </p:cNvSpPr>
                    <p:nvPr/>
                  </p:nvSpPr>
                  <p:spPr bwMode="auto">
                    <a:xfrm flipV="1">
                      <a:off x="979" y="2816"/>
                      <a:ext cx="15" cy="22"/>
                    </a:xfrm>
                    <a:prstGeom prst="line">
                      <a:avLst/>
                    </a:prstGeom>
                    <a:noFill/>
                    <a:ln w="9360">
                      <a:solidFill>
                        <a:srgbClr val="000000"/>
                      </a:solidFill>
                      <a:miter lim="800000"/>
                      <a:headEnd/>
                      <a:tailEnd/>
                    </a:ln>
                  </p:spPr>
                  <p:txBody>
                    <a:bodyPr/>
                    <a:lstStyle/>
                    <a:p>
                      <a:endParaRPr lang="en-GB"/>
                    </a:p>
                  </p:txBody>
                </p:sp>
              </p:grpSp>
              <p:grpSp>
                <p:nvGrpSpPr>
                  <p:cNvPr id="60251" name="Group 997"/>
                  <p:cNvGrpSpPr>
                    <a:grpSpLocks/>
                  </p:cNvGrpSpPr>
                  <p:nvPr/>
                </p:nvGrpSpPr>
                <p:grpSpPr bwMode="auto">
                  <a:xfrm>
                    <a:off x="973" y="2793"/>
                    <a:ext cx="25" cy="30"/>
                    <a:chOff x="973" y="2793"/>
                    <a:chExt cx="25" cy="30"/>
                  </a:xfrm>
                </p:grpSpPr>
                <p:sp>
                  <p:nvSpPr>
                    <p:cNvPr id="59389" name="Line 998"/>
                    <p:cNvSpPr>
                      <a:spLocks noChangeShapeType="1"/>
                    </p:cNvSpPr>
                    <p:nvPr/>
                  </p:nvSpPr>
                  <p:spPr bwMode="auto">
                    <a:xfrm flipH="1" flipV="1">
                      <a:off x="972" y="2805"/>
                      <a:ext cx="27" cy="19"/>
                    </a:xfrm>
                    <a:prstGeom prst="line">
                      <a:avLst/>
                    </a:prstGeom>
                    <a:noFill/>
                    <a:ln w="9360">
                      <a:solidFill>
                        <a:srgbClr val="000000"/>
                      </a:solidFill>
                      <a:miter lim="800000"/>
                      <a:headEnd/>
                      <a:tailEnd/>
                    </a:ln>
                  </p:spPr>
                  <p:txBody>
                    <a:bodyPr/>
                    <a:lstStyle/>
                    <a:p>
                      <a:endParaRPr lang="en-GB"/>
                    </a:p>
                  </p:txBody>
                </p:sp>
                <p:sp>
                  <p:nvSpPr>
                    <p:cNvPr id="59390" name="Line 999"/>
                    <p:cNvSpPr>
                      <a:spLocks noChangeShapeType="1"/>
                    </p:cNvSpPr>
                    <p:nvPr/>
                  </p:nvSpPr>
                  <p:spPr bwMode="auto">
                    <a:xfrm flipV="1">
                      <a:off x="979" y="2792"/>
                      <a:ext cx="15" cy="22"/>
                    </a:xfrm>
                    <a:prstGeom prst="line">
                      <a:avLst/>
                    </a:prstGeom>
                    <a:noFill/>
                    <a:ln w="9360">
                      <a:solidFill>
                        <a:srgbClr val="000000"/>
                      </a:solidFill>
                      <a:miter lim="800000"/>
                      <a:headEnd/>
                      <a:tailEnd/>
                    </a:ln>
                  </p:spPr>
                  <p:txBody>
                    <a:bodyPr/>
                    <a:lstStyle/>
                    <a:p>
                      <a:endParaRPr lang="en-GB"/>
                    </a:p>
                  </p:txBody>
                </p:sp>
              </p:grpSp>
              <p:grpSp>
                <p:nvGrpSpPr>
                  <p:cNvPr id="60252" name="Group 1000"/>
                  <p:cNvGrpSpPr>
                    <a:grpSpLocks/>
                  </p:cNvGrpSpPr>
                  <p:nvPr/>
                </p:nvGrpSpPr>
                <p:grpSpPr bwMode="auto">
                  <a:xfrm>
                    <a:off x="973" y="2767"/>
                    <a:ext cx="25" cy="31"/>
                    <a:chOff x="973" y="2767"/>
                    <a:chExt cx="25" cy="31"/>
                  </a:xfrm>
                </p:grpSpPr>
                <p:sp>
                  <p:nvSpPr>
                    <p:cNvPr id="59387" name="Line 1001"/>
                    <p:cNvSpPr>
                      <a:spLocks noChangeShapeType="1"/>
                    </p:cNvSpPr>
                    <p:nvPr/>
                  </p:nvSpPr>
                  <p:spPr bwMode="auto">
                    <a:xfrm flipH="1" flipV="1">
                      <a:off x="972" y="2780"/>
                      <a:ext cx="27" cy="20"/>
                    </a:xfrm>
                    <a:prstGeom prst="line">
                      <a:avLst/>
                    </a:prstGeom>
                    <a:noFill/>
                    <a:ln w="9360">
                      <a:solidFill>
                        <a:srgbClr val="000000"/>
                      </a:solidFill>
                      <a:miter lim="800000"/>
                      <a:headEnd/>
                      <a:tailEnd/>
                    </a:ln>
                  </p:spPr>
                  <p:txBody>
                    <a:bodyPr/>
                    <a:lstStyle/>
                    <a:p>
                      <a:endParaRPr lang="en-GB"/>
                    </a:p>
                  </p:txBody>
                </p:sp>
                <p:sp>
                  <p:nvSpPr>
                    <p:cNvPr id="59388" name="Line 1002"/>
                    <p:cNvSpPr>
                      <a:spLocks noChangeShapeType="1"/>
                    </p:cNvSpPr>
                    <p:nvPr/>
                  </p:nvSpPr>
                  <p:spPr bwMode="auto">
                    <a:xfrm flipV="1">
                      <a:off x="979" y="2767"/>
                      <a:ext cx="15" cy="22"/>
                    </a:xfrm>
                    <a:prstGeom prst="line">
                      <a:avLst/>
                    </a:prstGeom>
                    <a:noFill/>
                    <a:ln w="9360">
                      <a:solidFill>
                        <a:srgbClr val="000000"/>
                      </a:solidFill>
                      <a:miter lim="800000"/>
                      <a:headEnd/>
                      <a:tailEnd/>
                    </a:ln>
                  </p:spPr>
                  <p:txBody>
                    <a:bodyPr/>
                    <a:lstStyle/>
                    <a:p>
                      <a:endParaRPr lang="en-GB"/>
                    </a:p>
                  </p:txBody>
                </p:sp>
              </p:grpSp>
              <p:grpSp>
                <p:nvGrpSpPr>
                  <p:cNvPr id="60253" name="Group 1003"/>
                  <p:cNvGrpSpPr>
                    <a:grpSpLocks/>
                  </p:cNvGrpSpPr>
                  <p:nvPr/>
                </p:nvGrpSpPr>
                <p:grpSpPr bwMode="auto">
                  <a:xfrm>
                    <a:off x="973" y="2743"/>
                    <a:ext cx="25" cy="30"/>
                    <a:chOff x="973" y="2743"/>
                    <a:chExt cx="25" cy="30"/>
                  </a:xfrm>
                </p:grpSpPr>
                <p:sp>
                  <p:nvSpPr>
                    <p:cNvPr id="59385" name="Line 1004"/>
                    <p:cNvSpPr>
                      <a:spLocks noChangeShapeType="1"/>
                    </p:cNvSpPr>
                    <p:nvPr/>
                  </p:nvSpPr>
                  <p:spPr bwMode="auto">
                    <a:xfrm flipH="1" flipV="1">
                      <a:off x="972" y="2755"/>
                      <a:ext cx="27" cy="19"/>
                    </a:xfrm>
                    <a:prstGeom prst="line">
                      <a:avLst/>
                    </a:prstGeom>
                    <a:noFill/>
                    <a:ln w="9360">
                      <a:solidFill>
                        <a:srgbClr val="000000"/>
                      </a:solidFill>
                      <a:miter lim="800000"/>
                      <a:headEnd/>
                      <a:tailEnd/>
                    </a:ln>
                  </p:spPr>
                  <p:txBody>
                    <a:bodyPr/>
                    <a:lstStyle/>
                    <a:p>
                      <a:endParaRPr lang="en-GB"/>
                    </a:p>
                  </p:txBody>
                </p:sp>
                <p:sp>
                  <p:nvSpPr>
                    <p:cNvPr id="59386" name="Line 1005"/>
                    <p:cNvSpPr>
                      <a:spLocks noChangeShapeType="1"/>
                    </p:cNvSpPr>
                    <p:nvPr/>
                  </p:nvSpPr>
                  <p:spPr bwMode="auto">
                    <a:xfrm flipV="1">
                      <a:off x="979" y="2742"/>
                      <a:ext cx="15" cy="22"/>
                    </a:xfrm>
                    <a:prstGeom prst="line">
                      <a:avLst/>
                    </a:prstGeom>
                    <a:noFill/>
                    <a:ln w="9360">
                      <a:solidFill>
                        <a:srgbClr val="000000"/>
                      </a:solidFill>
                      <a:miter lim="800000"/>
                      <a:headEnd/>
                      <a:tailEnd/>
                    </a:ln>
                  </p:spPr>
                  <p:txBody>
                    <a:bodyPr/>
                    <a:lstStyle/>
                    <a:p>
                      <a:endParaRPr lang="en-GB"/>
                    </a:p>
                  </p:txBody>
                </p:sp>
              </p:grpSp>
              <p:grpSp>
                <p:nvGrpSpPr>
                  <p:cNvPr id="60254" name="Group 1006"/>
                  <p:cNvGrpSpPr>
                    <a:grpSpLocks/>
                  </p:cNvGrpSpPr>
                  <p:nvPr/>
                </p:nvGrpSpPr>
                <p:grpSpPr bwMode="auto">
                  <a:xfrm>
                    <a:off x="973" y="2718"/>
                    <a:ext cx="25" cy="30"/>
                    <a:chOff x="973" y="2718"/>
                    <a:chExt cx="25" cy="30"/>
                  </a:xfrm>
                </p:grpSpPr>
                <p:sp>
                  <p:nvSpPr>
                    <p:cNvPr id="59383" name="Line 1007"/>
                    <p:cNvSpPr>
                      <a:spLocks noChangeShapeType="1"/>
                    </p:cNvSpPr>
                    <p:nvPr/>
                  </p:nvSpPr>
                  <p:spPr bwMode="auto">
                    <a:xfrm flipH="1" flipV="1">
                      <a:off x="972" y="2730"/>
                      <a:ext cx="27" cy="19"/>
                    </a:xfrm>
                    <a:prstGeom prst="line">
                      <a:avLst/>
                    </a:prstGeom>
                    <a:noFill/>
                    <a:ln w="9360">
                      <a:solidFill>
                        <a:srgbClr val="000000"/>
                      </a:solidFill>
                      <a:miter lim="800000"/>
                      <a:headEnd/>
                      <a:tailEnd/>
                    </a:ln>
                  </p:spPr>
                  <p:txBody>
                    <a:bodyPr/>
                    <a:lstStyle/>
                    <a:p>
                      <a:endParaRPr lang="en-GB"/>
                    </a:p>
                  </p:txBody>
                </p:sp>
                <p:sp>
                  <p:nvSpPr>
                    <p:cNvPr id="59384" name="Line 1008"/>
                    <p:cNvSpPr>
                      <a:spLocks noChangeShapeType="1"/>
                    </p:cNvSpPr>
                    <p:nvPr/>
                  </p:nvSpPr>
                  <p:spPr bwMode="auto">
                    <a:xfrm flipV="1">
                      <a:off x="979" y="2717"/>
                      <a:ext cx="15" cy="22"/>
                    </a:xfrm>
                    <a:prstGeom prst="line">
                      <a:avLst/>
                    </a:prstGeom>
                    <a:noFill/>
                    <a:ln w="9360">
                      <a:solidFill>
                        <a:srgbClr val="000000"/>
                      </a:solidFill>
                      <a:miter lim="800000"/>
                      <a:headEnd/>
                      <a:tailEnd/>
                    </a:ln>
                  </p:spPr>
                  <p:txBody>
                    <a:bodyPr/>
                    <a:lstStyle/>
                    <a:p>
                      <a:endParaRPr lang="en-GB"/>
                    </a:p>
                  </p:txBody>
                </p:sp>
              </p:grpSp>
            </p:grpSp>
            <p:grpSp>
              <p:nvGrpSpPr>
                <p:cNvPr id="60255" name="Group 1009"/>
                <p:cNvGrpSpPr>
                  <a:grpSpLocks/>
                </p:cNvGrpSpPr>
                <p:nvPr/>
              </p:nvGrpSpPr>
              <p:grpSpPr bwMode="auto">
                <a:xfrm>
                  <a:off x="943" y="2718"/>
                  <a:ext cx="25" cy="164"/>
                  <a:chOff x="943" y="2718"/>
                  <a:chExt cx="25" cy="164"/>
                </a:xfrm>
              </p:grpSpPr>
              <p:sp>
                <p:nvSpPr>
                  <p:cNvPr id="59357" name="Line 1010"/>
                  <p:cNvSpPr>
                    <a:spLocks noChangeShapeType="1"/>
                  </p:cNvSpPr>
                  <p:nvPr/>
                </p:nvSpPr>
                <p:spPr bwMode="auto">
                  <a:xfrm flipV="1">
                    <a:off x="955" y="2865"/>
                    <a:ext cx="9" cy="18"/>
                  </a:xfrm>
                  <a:prstGeom prst="line">
                    <a:avLst/>
                  </a:prstGeom>
                  <a:noFill/>
                  <a:ln w="9360">
                    <a:solidFill>
                      <a:srgbClr val="000000"/>
                    </a:solidFill>
                    <a:miter lim="800000"/>
                    <a:headEnd/>
                    <a:tailEnd/>
                  </a:ln>
                </p:spPr>
                <p:txBody>
                  <a:bodyPr/>
                  <a:lstStyle/>
                  <a:p>
                    <a:endParaRPr lang="en-GB"/>
                  </a:p>
                </p:txBody>
              </p:sp>
              <p:grpSp>
                <p:nvGrpSpPr>
                  <p:cNvPr id="60268" name="Group 1011"/>
                  <p:cNvGrpSpPr>
                    <a:grpSpLocks/>
                  </p:cNvGrpSpPr>
                  <p:nvPr/>
                </p:nvGrpSpPr>
                <p:grpSpPr bwMode="auto">
                  <a:xfrm>
                    <a:off x="943" y="2843"/>
                    <a:ext cx="25" cy="30"/>
                    <a:chOff x="943" y="2843"/>
                    <a:chExt cx="25" cy="30"/>
                  </a:xfrm>
                </p:grpSpPr>
                <p:sp>
                  <p:nvSpPr>
                    <p:cNvPr id="59374" name="Line 1012"/>
                    <p:cNvSpPr>
                      <a:spLocks noChangeShapeType="1"/>
                    </p:cNvSpPr>
                    <p:nvPr/>
                  </p:nvSpPr>
                  <p:spPr bwMode="auto">
                    <a:xfrm flipH="1" flipV="1">
                      <a:off x="942" y="2855"/>
                      <a:ext cx="27" cy="19"/>
                    </a:xfrm>
                    <a:prstGeom prst="line">
                      <a:avLst/>
                    </a:prstGeom>
                    <a:noFill/>
                    <a:ln w="9360">
                      <a:solidFill>
                        <a:srgbClr val="000000"/>
                      </a:solidFill>
                      <a:miter lim="800000"/>
                      <a:headEnd/>
                      <a:tailEnd/>
                    </a:ln>
                  </p:spPr>
                  <p:txBody>
                    <a:bodyPr/>
                    <a:lstStyle/>
                    <a:p>
                      <a:endParaRPr lang="en-GB"/>
                    </a:p>
                  </p:txBody>
                </p:sp>
                <p:sp>
                  <p:nvSpPr>
                    <p:cNvPr id="59375" name="Line 1013"/>
                    <p:cNvSpPr>
                      <a:spLocks noChangeShapeType="1"/>
                    </p:cNvSpPr>
                    <p:nvPr/>
                  </p:nvSpPr>
                  <p:spPr bwMode="auto">
                    <a:xfrm flipV="1">
                      <a:off x="947" y="2843"/>
                      <a:ext cx="16" cy="22"/>
                    </a:xfrm>
                    <a:prstGeom prst="line">
                      <a:avLst/>
                    </a:prstGeom>
                    <a:noFill/>
                    <a:ln w="9360">
                      <a:solidFill>
                        <a:srgbClr val="000000"/>
                      </a:solidFill>
                      <a:miter lim="800000"/>
                      <a:headEnd/>
                      <a:tailEnd/>
                    </a:ln>
                  </p:spPr>
                  <p:txBody>
                    <a:bodyPr/>
                    <a:lstStyle/>
                    <a:p>
                      <a:endParaRPr lang="en-GB"/>
                    </a:p>
                  </p:txBody>
                </p:sp>
              </p:grpSp>
              <p:grpSp>
                <p:nvGrpSpPr>
                  <p:cNvPr id="60269" name="Group 1014"/>
                  <p:cNvGrpSpPr>
                    <a:grpSpLocks/>
                  </p:cNvGrpSpPr>
                  <p:nvPr/>
                </p:nvGrpSpPr>
                <p:grpSpPr bwMode="auto">
                  <a:xfrm>
                    <a:off x="943" y="2817"/>
                    <a:ext cx="25" cy="31"/>
                    <a:chOff x="943" y="2817"/>
                    <a:chExt cx="25" cy="31"/>
                  </a:xfrm>
                </p:grpSpPr>
                <p:sp>
                  <p:nvSpPr>
                    <p:cNvPr id="59372" name="Line 1015"/>
                    <p:cNvSpPr>
                      <a:spLocks noChangeShapeType="1"/>
                    </p:cNvSpPr>
                    <p:nvPr/>
                  </p:nvSpPr>
                  <p:spPr bwMode="auto">
                    <a:xfrm flipH="1" flipV="1">
                      <a:off x="942" y="2829"/>
                      <a:ext cx="27" cy="20"/>
                    </a:xfrm>
                    <a:prstGeom prst="line">
                      <a:avLst/>
                    </a:prstGeom>
                    <a:noFill/>
                    <a:ln w="9360">
                      <a:solidFill>
                        <a:srgbClr val="000000"/>
                      </a:solidFill>
                      <a:miter lim="800000"/>
                      <a:headEnd/>
                      <a:tailEnd/>
                    </a:ln>
                  </p:spPr>
                  <p:txBody>
                    <a:bodyPr/>
                    <a:lstStyle/>
                    <a:p>
                      <a:endParaRPr lang="en-GB"/>
                    </a:p>
                  </p:txBody>
                </p:sp>
                <p:sp>
                  <p:nvSpPr>
                    <p:cNvPr id="59373" name="Line 1016"/>
                    <p:cNvSpPr>
                      <a:spLocks noChangeShapeType="1"/>
                    </p:cNvSpPr>
                    <p:nvPr/>
                  </p:nvSpPr>
                  <p:spPr bwMode="auto">
                    <a:xfrm flipV="1">
                      <a:off x="947" y="2816"/>
                      <a:ext cx="16" cy="22"/>
                    </a:xfrm>
                    <a:prstGeom prst="line">
                      <a:avLst/>
                    </a:prstGeom>
                    <a:noFill/>
                    <a:ln w="9360">
                      <a:solidFill>
                        <a:srgbClr val="000000"/>
                      </a:solidFill>
                      <a:miter lim="800000"/>
                      <a:headEnd/>
                      <a:tailEnd/>
                    </a:ln>
                  </p:spPr>
                  <p:txBody>
                    <a:bodyPr/>
                    <a:lstStyle/>
                    <a:p>
                      <a:endParaRPr lang="en-GB"/>
                    </a:p>
                  </p:txBody>
                </p:sp>
              </p:grpSp>
              <p:grpSp>
                <p:nvGrpSpPr>
                  <p:cNvPr id="60275" name="Group 1017"/>
                  <p:cNvGrpSpPr>
                    <a:grpSpLocks/>
                  </p:cNvGrpSpPr>
                  <p:nvPr/>
                </p:nvGrpSpPr>
                <p:grpSpPr bwMode="auto">
                  <a:xfrm>
                    <a:off x="943" y="2793"/>
                    <a:ext cx="25" cy="30"/>
                    <a:chOff x="943" y="2793"/>
                    <a:chExt cx="25" cy="30"/>
                  </a:xfrm>
                </p:grpSpPr>
                <p:sp>
                  <p:nvSpPr>
                    <p:cNvPr id="59370" name="Line 1018"/>
                    <p:cNvSpPr>
                      <a:spLocks noChangeShapeType="1"/>
                    </p:cNvSpPr>
                    <p:nvPr/>
                  </p:nvSpPr>
                  <p:spPr bwMode="auto">
                    <a:xfrm flipH="1" flipV="1">
                      <a:off x="942" y="2805"/>
                      <a:ext cx="27" cy="19"/>
                    </a:xfrm>
                    <a:prstGeom prst="line">
                      <a:avLst/>
                    </a:prstGeom>
                    <a:noFill/>
                    <a:ln w="9360">
                      <a:solidFill>
                        <a:srgbClr val="000000"/>
                      </a:solidFill>
                      <a:miter lim="800000"/>
                      <a:headEnd/>
                      <a:tailEnd/>
                    </a:ln>
                  </p:spPr>
                  <p:txBody>
                    <a:bodyPr/>
                    <a:lstStyle/>
                    <a:p>
                      <a:endParaRPr lang="en-GB"/>
                    </a:p>
                  </p:txBody>
                </p:sp>
                <p:sp>
                  <p:nvSpPr>
                    <p:cNvPr id="59371" name="Line 1019"/>
                    <p:cNvSpPr>
                      <a:spLocks noChangeShapeType="1"/>
                    </p:cNvSpPr>
                    <p:nvPr/>
                  </p:nvSpPr>
                  <p:spPr bwMode="auto">
                    <a:xfrm flipV="1">
                      <a:off x="947" y="2792"/>
                      <a:ext cx="16" cy="22"/>
                    </a:xfrm>
                    <a:prstGeom prst="line">
                      <a:avLst/>
                    </a:prstGeom>
                    <a:noFill/>
                    <a:ln w="9360">
                      <a:solidFill>
                        <a:srgbClr val="000000"/>
                      </a:solidFill>
                      <a:miter lim="800000"/>
                      <a:headEnd/>
                      <a:tailEnd/>
                    </a:ln>
                  </p:spPr>
                  <p:txBody>
                    <a:bodyPr/>
                    <a:lstStyle/>
                    <a:p>
                      <a:endParaRPr lang="en-GB"/>
                    </a:p>
                  </p:txBody>
                </p:sp>
              </p:grpSp>
              <p:grpSp>
                <p:nvGrpSpPr>
                  <p:cNvPr id="60276" name="Group 1020"/>
                  <p:cNvGrpSpPr>
                    <a:grpSpLocks/>
                  </p:cNvGrpSpPr>
                  <p:nvPr/>
                </p:nvGrpSpPr>
                <p:grpSpPr bwMode="auto">
                  <a:xfrm>
                    <a:off x="943" y="2767"/>
                    <a:ext cx="25" cy="31"/>
                    <a:chOff x="943" y="2767"/>
                    <a:chExt cx="25" cy="31"/>
                  </a:xfrm>
                </p:grpSpPr>
                <p:sp>
                  <p:nvSpPr>
                    <p:cNvPr id="59368" name="Line 1021"/>
                    <p:cNvSpPr>
                      <a:spLocks noChangeShapeType="1"/>
                    </p:cNvSpPr>
                    <p:nvPr/>
                  </p:nvSpPr>
                  <p:spPr bwMode="auto">
                    <a:xfrm flipH="1" flipV="1">
                      <a:off x="942" y="2780"/>
                      <a:ext cx="27" cy="20"/>
                    </a:xfrm>
                    <a:prstGeom prst="line">
                      <a:avLst/>
                    </a:prstGeom>
                    <a:noFill/>
                    <a:ln w="9360">
                      <a:solidFill>
                        <a:srgbClr val="000000"/>
                      </a:solidFill>
                      <a:miter lim="800000"/>
                      <a:headEnd/>
                      <a:tailEnd/>
                    </a:ln>
                  </p:spPr>
                  <p:txBody>
                    <a:bodyPr/>
                    <a:lstStyle/>
                    <a:p>
                      <a:endParaRPr lang="en-GB"/>
                    </a:p>
                  </p:txBody>
                </p:sp>
                <p:sp>
                  <p:nvSpPr>
                    <p:cNvPr id="59369" name="Line 1022"/>
                    <p:cNvSpPr>
                      <a:spLocks noChangeShapeType="1"/>
                    </p:cNvSpPr>
                    <p:nvPr/>
                  </p:nvSpPr>
                  <p:spPr bwMode="auto">
                    <a:xfrm flipV="1">
                      <a:off x="947" y="2767"/>
                      <a:ext cx="16" cy="22"/>
                    </a:xfrm>
                    <a:prstGeom prst="line">
                      <a:avLst/>
                    </a:prstGeom>
                    <a:noFill/>
                    <a:ln w="9360">
                      <a:solidFill>
                        <a:srgbClr val="000000"/>
                      </a:solidFill>
                      <a:miter lim="800000"/>
                      <a:headEnd/>
                      <a:tailEnd/>
                    </a:ln>
                  </p:spPr>
                  <p:txBody>
                    <a:bodyPr/>
                    <a:lstStyle/>
                    <a:p>
                      <a:endParaRPr lang="en-GB"/>
                    </a:p>
                  </p:txBody>
                </p:sp>
              </p:grpSp>
              <p:grpSp>
                <p:nvGrpSpPr>
                  <p:cNvPr id="60278" name="Group 1023"/>
                  <p:cNvGrpSpPr>
                    <a:grpSpLocks/>
                  </p:cNvGrpSpPr>
                  <p:nvPr/>
                </p:nvGrpSpPr>
                <p:grpSpPr bwMode="auto">
                  <a:xfrm>
                    <a:off x="943" y="2743"/>
                    <a:ext cx="25" cy="30"/>
                    <a:chOff x="943" y="2743"/>
                    <a:chExt cx="25" cy="30"/>
                  </a:xfrm>
                </p:grpSpPr>
                <p:sp>
                  <p:nvSpPr>
                    <p:cNvPr id="59366" name="Line 1024"/>
                    <p:cNvSpPr>
                      <a:spLocks noChangeShapeType="1"/>
                    </p:cNvSpPr>
                    <p:nvPr/>
                  </p:nvSpPr>
                  <p:spPr bwMode="auto">
                    <a:xfrm flipH="1" flipV="1">
                      <a:off x="942" y="2755"/>
                      <a:ext cx="27" cy="19"/>
                    </a:xfrm>
                    <a:prstGeom prst="line">
                      <a:avLst/>
                    </a:prstGeom>
                    <a:noFill/>
                    <a:ln w="9360">
                      <a:solidFill>
                        <a:srgbClr val="000000"/>
                      </a:solidFill>
                      <a:miter lim="800000"/>
                      <a:headEnd/>
                      <a:tailEnd/>
                    </a:ln>
                  </p:spPr>
                  <p:txBody>
                    <a:bodyPr/>
                    <a:lstStyle/>
                    <a:p>
                      <a:endParaRPr lang="en-GB"/>
                    </a:p>
                  </p:txBody>
                </p:sp>
                <p:sp>
                  <p:nvSpPr>
                    <p:cNvPr id="59367" name="Line 1025"/>
                    <p:cNvSpPr>
                      <a:spLocks noChangeShapeType="1"/>
                    </p:cNvSpPr>
                    <p:nvPr/>
                  </p:nvSpPr>
                  <p:spPr bwMode="auto">
                    <a:xfrm flipV="1">
                      <a:off x="947" y="2742"/>
                      <a:ext cx="16" cy="22"/>
                    </a:xfrm>
                    <a:prstGeom prst="line">
                      <a:avLst/>
                    </a:prstGeom>
                    <a:noFill/>
                    <a:ln w="9360">
                      <a:solidFill>
                        <a:srgbClr val="000000"/>
                      </a:solidFill>
                      <a:miter lim="800000"/>
                      <a:headEnd/>
                      <a:tailEnd/>
                    </a:ln>
                  </p:spPr>
                  <p:txBody>
                    <a:bodyPr/>
                    <a:lstStyle/>
                    <a:p>
                      <a:endParaRPr lang="en-GB"/>
                    </a:p>
                  </p:txBody>
                </p:sp>
              </p:grpSp>
              <p:grpSp>
                <p:nvGrpSpPr>
                  <p:cNvPr id="60279" name="Group 1026"/>
                  <p:cNvGrpSpPr>
                    <a:grpSpLocks/>
                  </p:cNvGrpSpPr>
                  <p:nvPr/>
                </p:nvGrpSpPr>
                <p:grpSpPr bwMode="auto">
                  <a:xfrm>
                    <a:off x="943" y="2718"/>
                    <a:ext cx="25" cy="30"/>
                    <a:chOff x="943" y="2718"/>
                    <a:chExt cx="25" cy="30"/>
                  </a:xfrm>
                </p:grpSpPr>
                <p:sp>
                  <p:nvSpPr>
                    <p:cNvPr id="59364" name="Line 1027"/>
                    <p:cNvSpPr>
                      <a:spLocks noChangeShapeType="1"/>
                    </p:cNvSpPr>
                    <p:nvPr/>
                  </p:nvSpPr>
                  <p:spPr bwMode="auto">
                    <a:xfrm flipH="1" flipV="1">
                      <a:off x="942" y="2730"/>
                      <a:ext cx="27" cy="19"/>
                    </a:xfrm>
                    <a:prstGeom prst="line">
                      <a:avLst/>
                    </a:prstGeom>
                    <a:noFill/>
                    <a:ln w="9360">
                      <a:solidFill>
                        <a:srgbClr val="000000"/>
                      </a:solidFill>
                      <a:miter lim="800000"/>
                      <a:headEnd/>
                      <a:tailEnd/>
                    </a:ln>
                  </p:spPr>
                  <p:txBody>
                    <a:bodyPr/>
                    <a:lstStyle/>
                    <a:p>
                      <a:endParaRPr lang="en-GB"/>
                    </a:p>
                  </p:txBody>
                </p:sp>
                <p:sp>
                  <p:nvSpPr>
                    <p:cNvPr id="59365" name="Line 1028"/>
                    <p:cNvSpPr>
                      <a:spLocks noChangeShapeType="1"/>
                    </p:cNvSpPr>
                    <p:nvPr/>
                  </p:nvSpPr>
                  <p:spPr bwMode="auto">
                    <a:xfrm flipV="1">
                      <a:off x="947" y="2717"/>
                      <a:ext cx="16" cy="22"/>
                    </a:xfrm>
                    <a:prstGeom prst="line">
                      <a:avLst/>
                    </a:prstGeom>
                    <a:noFill/>
                    <a:ln w="9360">
                      <a:solidFill>
                        <a:srgbClr val="000000"/>
                      </a:solidFill>
                      <a:miter lim="800000"/>
                      <a:headEnd/>
                      <a:tailEnd/>
                    </a:ln>
                  </p:spPr>
                  <p:txBody>
                    <a:bodyPr/>
                    <a:lstStyle/>
                    <a:p>
                      <a:endParaRPr lang="en-GB"/>
                    </a:p>
                  </p:txBody>
                </p:sp>
              </p:grpSp>
            </p:grpSp>
          </p:grpSp>
        </p:grpSp>
        <p:grpSp>
          <p:nvGrpSpPr>
            <p:cNvPr id="60280" name="Group 1029"/>
            <p:cNvGrpSpPr>
              <a:grpSpLocks/>
            </p:cNvGrpSpPr>
            <p:nvPr/>
          </p:nvGrpSpPr>
          <p:grpSpPr bwMode="auto">
            <a:xfrm>
              <a:off x="810" y="2480"/>
              <a:ext cx="119" cy="476"/>
              <a:chOff x="810" y="2480"/>
              <a:chExt cx="119" cy="476"/>
            </a:xfrm>
          </p:grpSpPr>
          <p:grpSp>
            <p:nvGrpSpPr>
              <p:cNvPr id="60281" name="Group 1030"/>
              <p:cNvGrpSpPr>
                <a:grpSpLocks/>
              </p:cNvGrpSpPr>
              <p:nvPr/>
            </p:nvGrpSpPr>
            <p:grpSpPr bwMode="auto">
              <a:xfrm>
                <a:off x="810" y="2480"/>
                <a:ext cx="100" cy="226"/>
                <a:chOff x="810" y="2480"/>
                <a:chExt cx="100" cy="226"/>
              </a:xfrm>
            </p:grpSpPr>
            <p:sp>
              <p:nvSpPr>
                <p:cNvPr id="59303" name="Oval 1031"/>
                <p:cNvSpPr>
                  <a:spLocks noChangeArrowheads="1"/>
                </p:cNvSpPr>
                <p:nvPr/>
              </p:nvSpPr>
              <p:spPr bwMode="auto">
                <a:xfrm>
                  <a:off x="810" y="2480"/>
                  <a:ext cx="55" cy="3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9304" name="Line 1032"/>
                <p:cNvSpPr>
                  <a:spLocks noChangeShapeType="1"/>
                </p:cNvSpPr>
                <p:nvPr/>
              </p:nvSpPr>
              <p:spPr bwMode="auto">
                <a:xfrm>
                  <a:off x="840" y="2519"/>
                  <a:ext cx="0" cy="18"/>
                </a:xfrm>
                <a:prstGeom prst="line">
                  <a:avLst/>
                </a:prstGeom>
                <a:noFill/>
                <a:ln w="9360">
                  <a:solidFill>
                    <a:srgbClr val="000000"/>
                  </a:solidFill>
                  <a:miter lim="800000"/>
                  <a:headEnd/>
                  <a:tailEnd/>
                </a:ln>
              </p:spPr>
              <p:txBody>
                <a:bodyPr/>
                <a:lstStyle/>
                <a:p>
                  <a:endParaRPr lang="en-GB"/>
                </a:p>
              </p:txBody>
            </p:sp>
            <p:sp>
              <p:nvSpPr>
                <p:cNvPr id="59305" name="Line 1033"/>
                <p:cNvSpPr>
                  <a:spLocks noChangeShapeType="1"/>
                </p:cNvSpPr>
                <p:nvPr/>
              </p:nvSpPr>
              <p:spPr bwMode="auto">
                <a:xfrm>
                  <a:off x="840" y="2539"/>
                  <a:ext cx="59" cy="0"/>
                </a:xfrm>
                <a:prstGeom prst="line">
                  <a:avLst/>
                </a:prstGeom>
                <a:noFill/>
                <a:ln w="9360">
                  <a:solidFill>
                    <a:srgbClr val="000000"/>
                  </a:solidFill>
                  <a:miter lim="800000"/>
                  <a:headEnd/>
                  <a:tailEnd/>
                </a:ln>
              </p:spPr>
              <p:txBody>
                <a:bodyPr/>
                <a:lstStyle/>
                <a:p>
                  <a:endParaRPr lang="en-GB"/>
                </a:p>
              </p:txBody>
            </p:sp>
            <p:sp>
              <p:nvSpPr>
                <p:cNvPr id="59306" name="Line 1034"/>
                <p:cNvSpPr>
                  <a:spLocks noChangeShapeType="1"/>
                </p:cNvSpPr>
                <p:nvPr/>
              </p:nvSpPr>
              <p:spPr bwMode="auto">
                <a:xfrm>
                  <a:off x="901" y="2539"/>
                  <a:ext cx="0" cy="6"/>
                </a:xfrm>
                <a:prstGeom prst="line">
                  <a:avLst/>
                </a:prstGeom>
                <a:noFill/>
                <a:ln w="9360">
                  <a:solidFill>
                    <a:srgbClr val="000000"/>
                  </a:solidFill>
                  <a:miter lim="800000"/>
                  <a:headEnd/>
                  <a:tailEnd/>
                </a:ln>
              </p:spPr>
              <p:txBody>
                <a:bodyPr/>
                <a:lstStyle/>
                <a:p>
                  <a:endParaRPr lang="en-GB"/>
                </a:p>
              </p:txBody>
            </p:sp>
            <p:sp>
              <p:nvSpPr>
                <p:cNvPr id="59307" name="Line 1035"/>
                <p:cNvSpPr>
                  <a:spLocks noChangeShapeType="1"/>
                </p:cNvSpPr>
                <p:nvPr/>
              </p:nvSpPr>
              <p:spPr bwMode="auto">
                <a:xfrm>
                  <a:off x="871" y="2539"/>
                  <a:ext cx="0" cy="6"/>
                </a:xfrm>
                <a:prstGeom prst="line">
                  <a:avLst/>
                </a:prstGeom>
                <a:noFill/>
                <a:ln w="9360">
                  <a:solidFill>
                    <a:srgbClr val="000000"/>
                  </a:solidFill>
                  <a:miter lim="800000"/>
                  <a:headEnd/>
                  <a:tailEnd/>
                </a:ln>
              </p:spPr>
              <p:txBody>
                <a:bodyPr/>
                <a:lstStyle/>
                <a:p>
                  <a:endParaRPr lang="en-GB"/>
                </a:p>
              </p:txBody>
            </p:sp>
            <p:grpSp>
              <p:nvGrpSpPr>
                <p:cNvPr id="60282" name="Group 1036"/>
                <p:cNvGrpSpPr>
                  <a:grpSpLocks/>
                </p:cNvGrpSpPr>
                <p:nvPr/>
              </p:nvGrpSpPr>
              <p:grpSpPr bwMode="auto">
                <a:xfrm>
                  <a:off x="855" y="2548"/>
                  <a:ext cx="25" cy="158"/>
                  <a:chOff x="855" y="2548"/>
                  <a:chExt cx="25" cy="158"/>
                </a:xfrm>
              </p:grpSpPr>
              <p:sp>
                <p:nvSpPr>
                  <p:cNvPr id="59329" name="Line 1037"/>
                  <p:cNvSpPr>
                    <a:spLocks noChangeShapeType="1"/>
                  </p:cNvSpPr>
                  <p:nvPr/>
                </p:nvSpPr>
                <p:spPr bwMode="auto">
                  <a:xfrm flipH="1">
                    <a:off x="854" y="2548"/>
                    <a:ext cx="21" cy="6"/>
                  </a:xfrm>
                  <a:prstGeom prst="line">
                    <a:avLst/>
                  </a:prstGeom>
                  <a:noFill/>
                  <a:ln w="9360">
                    <a:solidFill>
                      <a:srgbClr val="000000"/>
                    </a:solidFill>
                    <a:miter lim="800000"/>
                    <a:headEnd/>
                    <a:tailEnd/>
                  </a:ln>
                </p:spPr>
                <p:txBody>
                  <a:bodyPr/>
                  <a:lstStyle/>
                  <a:p>
                    <a:endParaRPr lang="en-GB"/>
                  </a:p>
                </p:txBody>
              </p:sp>
              <p:grpSp>
                <p:nvGrpSpPr>
                  <p:cNvPr id="60283" name="Group 1038"/>
                  <p:cNvGrpSpPr>
                    <a:grpSpLocks/>
                  </p:cNvGrpSpPr>
                  <p:nvPr/>
                </p:nvGrpSpPr>
                <p:grpSpPr bwMode="auto">
                  <a:xfrm>
                    <a:off x="855" y="2556"/>
                    <a:ext cx="25" cy="23"/>
                    <a:chOff x="855" y="2556"/>
                    <a:chExt cx="25" cy="23"/>
                  </a:xfrm>
                </p:grpSpPr>
                <p:sp>
                  <p:nvSpPr>
                    <p:cNvPr id="59346" name="Line 1039"/>
                    <p:cNvSpPr>
                      <a:spLocks noChangeShapeType="1"/>
                    </p:cNvSpPr>
                    <p:nvPr/>
                  </p:nvSpPr>
                  <p:spPr bwMode="auto">
                    <a:xfrm>
                      <a:off x="859" y="2556"/>
                      <a:ext cx="16" cy="9"/>
                    </a:xfrm>
                    <a:prstGeom prst="line">
                      <a:avLst/>
                    </a:prstGeom>
                    <a:noFill/>
                    <a:ln w="9360">
                      <a:solidFill>
                        <a:srgbClr val="000000"/>
                      </a:solidFill>
                      <a:miter lim="800000"/>
                      <a:headEnd/>
                      <a:tailEnd/>
                    </a:ln>
                  </p:spPr>
                  <p:txBody>
                    <a:bodyPr/>
                    <a:lstStyle/>
                    <a:p>
                      <a:endParaRPr lang="en-GB"/>
                    </a:p>
                  </p:txBody>
                </p:sp>
                <p:sp>
                  <p:nvSpPr>
                    <p:cNvPr id="59347" name="Line 1040"/>
                    <p:cNvSpPr>
                      <a:spLocks noChangeShapeType="1"/>
                    </p:cNvSpPr>
                    <p:nvPr/>
                  </p:nvSpPr>
                  <p:spPr bwMode="auto">
                    <a:xfrm flipH="1">
                      <a:off x="854" y="2567"/>
                      <a:ext cx="27" cy="12"/>
                    </a:xfrm>
                    <a:prstGeom prst="line">
                      <a:avLst/>
                    </a:prstGeom>
                    <a:noFill/>
                    <a:ln w="9360">
                      <a:solidFill>
                        <a:srgbClr val="000000"/>
                      </a:solidFill>
                      <a:miter lim="800000"/>
                      <a:headEnd/>
                      <a:tailEnd/>
                    </a:ln>
                  </p:spPr>
                  <p:txBody>
                    <a:bodyPr/>
                    <a:lstStyle/>
                    <a:p>
                      <a:endParaRPr lang="en-GB"/>
                    </a:p>
                  </p:txBody>
                </p:sp>
              </p:grpSp>
              <p:grpSp>
                <p:nvGrpSpPr>
                  <p:cNvPr id="60297" name="Group 1041"/>
                  <p:cNvGrpSpPr>
                    <a:grpSpLocks/>
                  </p:cNvGrpSpPr>
                  <p:nvPr/>
                </p:nvGrpSpPr>
                <p:grpSpPr bwMode="auto">
                  <a:xfrm>
                    <a:off x="855" y="2581"/>
                    <a:ext cx="25" cy="24"/>
                    <a:chOff x="855" y="2581"/>
                    <a:chExt cx="25" cy="24"/>
                  </a:xfrm>
                </p:grpSpPr>
                <p:sp>
                  <p:nvSpPr>
                    <p:cNvPr id="59344" name="Line 1042"/>
                    <p:cNvSpPr>
                      <a:spLocks noChangeShapeType="1"/>
                    </p:cNvSpPr>
                    <p:nvPr/>
                  </p:nvSpPr>
                  <p:spPr bwMode="auto">
                    <a:xfrm>
                      <a:off x="859" y="2581"/>
                      <a:ext cx="16" cy="9"/>
                    </a:xfrm>
                    <a:prstGeom prst="line">
                      <a:avLst/>
                    </a:prstGeom>
                    <a:noFill/>
                    <a:ln w="9360">
                      <a:solidFill>
                        <a:srgbClr val="000000"/>
                      </a:solidFill>
                      <a:miter lim="800000"/>
                      <a:headEnd/>
                      <a:tailEnd/>
                    </a:ln>
                  </p:spPr>
                  <p:txBody>
                    <a:bodyPr/>
                    <a:lstStyle/>
                    <a:p>
                      <a:endParaRPr lang="en-GB"/>
                    </a:p>
                  </p:txBody>
                </p:sp>
                <p:sp>
                  <p:nvSpPr>
                    <p:cNvPr id="59345" name="Line 1043"/>
                    <p:cNvSpPr>
                      <a:spLocks noChangeShapeType="1"/>
                    </p:cNvSpPr>
                    <p:nvPr/>
                  </p:nvSpPr>
                  <p:spPr bwMode="auto">
                    <a:xfrm flipH="1">
                      <a:off x="854" y="2593"/>
                      <a:ext cx="27" cy="12"/>
                    </a:xfrm>
                    <a:prstGeom prst="line">
                      <a:avLst/>
                    </a:prstGeom>
                    <a:noFill/>
                    <a:ln w="9360">
                      <a:solidFill>
                        <a:srgbClr val="000000"/>
                      </a:solidFill>
                      <a:miter lim="800000"/>
                      <a:headEnd/>
                      <a:tailEnd/>
                    </a:ln>
                  </p:spPr>
                  <p:txBody>
                    <a:bodyPr/>
                    <a:lstStyle/>
                    <a:p>
                      <a:endParaRPr lang="en-GB"/>
                    </a:p>
                  </p:txBody>
                </p:sp>
              </p:grpSp>
              <p:grpSp>
                <p:nvGrpSpPr>
                  <p:cNvPr id="60298" name="Group 1044"/>
                  <p:cNvGrpSpPr>
                    <a:grpSpLocks/>
                  </p:cNvGrpSpPr>
                  <p:nvPr/>
                </p:nvGrpSpPr>
                <p:grpSpPr bwMode="auto">
                  <a:xfrm>
                    <a:off x="855" y="2607"/>
                    <a:ext cx="25" cy="23"/>
                    <a:chOff x="855" y="2607"/>
                    <a:chExt cx="25" cy="23"/>
                  </a:xfrm>
                </p:grpSpPr>
                <p:sp>
                  <p:nvSpPr>
                    <p:cNvPr id="59342" name="Line 1045"/>
                    <p:cNvSpPr>
                      <a:spLocks noChangeShapeType="1"/>
                    </p:cNvSpPr>
                    <p:nvPr/>
                  </p:nvSpPr>
                  <p:spPr bwMode="auto">
                    <a:xfrm>
                      <a:off x="859" y="2607"/>
                      <a:ext cx="16" cy="9"/>
                    </a:xfrm>
                    <a:prstGeom prst="line">
                      <a:avLst/>
                    </a:prstGeom>
                    <a:noFill/>
                    <a:ln w="9360">
                      <a:solidFill>
                        <a:srgbClr val="000000"/>
                      </a:solidFill>
                      <a:miter lim="800000"/>
                      <a:headEnd/>
                      <a:tailEnd/>
                    </a:ln>
                  </p:spPr>
                  <p:txBody>
                    <a:bodyPr/>
                    <a:lstStyle/>
                    <a:p>
                      <a:endParaRPr lang="en-GB"/>
                    </a:p>
                  </p:txBody>
                </p:sp>
                <p:sp>
                  <p:nvSpPr>
                    <p:cNvPr id="59343" name="Line 1046"/>
                    <p:cNvSpPr>
                      <a:spLocks noChangeShapeType="1"/>
                    </p:cNvSpPr>
                    <p:nvPr/>
                  </p:nvSpPr>
                  <p:spPr bwMode="auto">
                    <a:xfrm flipH="1">
                      <a:off x="854" y="2618"/>
                      <a:ext cx="27" cy="12"/>
                    </a:xfrm>
                    <a:prstGeom prst="line">
                      <a:avLst/>
                    </a:prstGeom>
                    <a:noFill/>
                    <a:ln w="9360">
                      <a:solidFill>
                        <a:srgbClr val="000000"/>
                      </a:solidFill>
                      <a:miter lim="800000"/>
                      <a:headEnd/>
                      <a:tailEnd/>
                    </a:ln>
                  </p:spPr>
                  <p:txBody>
                    <a:bodyPr/>
                    <a:lstStyle/>
                    <a:p>
                      <a:endParaRPr lang="en-GB"/>
                    </a:p>
                  </p:txBody>
                </p:sp>
              </p:grpSp>
              <p:grpSp>
                <p:nvGrpSpPr>
                  <p:cNvPr id="60299" name="Group 1047"/>
                  <p:cNvGrpSpPr>
                    <a:grpSpLocks/>
                  </p:cNvGrpSpPr>
                  <p:nvPr/>
                </p:nvGrpSpPr>
                <p:grpSpPr bwMode="auto">
                  <a:xfrm>
                    <a:off x="855" y="2632"/>
                    <a:ext cx="25" cy="23"/>
                    <a:chOff x="855" y="2632"/>
                    <a:chExt cx="25" cy="23"/>
                  </a:xfrm>
                </p:grpSpPr>
                <p:sp>
                  <p:nvSpPr>
                    <p:cNvPr id="59340" name="Line 1048"/>
                    <p:cNvSpPr>
                      <a:spLocks noChangeShapeType="1"/>
                    </p:cNvSpPr>
                    <p:nvPr/>
                  </p:nvSpPr>
                  <p:spPr bwMode="auto">
                    <a:xfrm>
                      <a:off x="859" y="2632"/>
                      <a:ext cx="16" cy="9"/>
                    </a:xfrm>
                    <a:prstGeom prst="line">
                      <a:avLst/>
                    </a:prstGeom>
                    <a:noFill/>
                    <a:ln w="9360">
                      <a:solidFill>
                        <a:srgbClr val="000000"/>
                      </a:solidFill>
                      <a:miter lim="800000"/>
                      <a:headEnd/>
                      <a:tailEnd/>
                    </a:ln>
                  </p:spPr>
                  <p:txBody>
                    <a:bodyPr/>
                    <a:lstStyle/>
                    <a:p>
                      <a:endParaRPr lang="en-GB"/>
                    </a:p>
                  </p:txBody>
                </p:sp>
                <p:sp>
                  <p:nvSpPr>
                    <p:cNvPr id="59341" name="Line 1049"/>
                    <p:cNvSpPr>
                      <a:spLocks noChangeShapeType="1"/>
                    </p:cNvSpPr>
                    <p:nvPr/>
                  </p:nvSpPr>
                  <p:spPr bwMode="auto">
                    <a:xfrm flipH="1">
                      <a:off x="854" y="2643"/>
                      <a:ext cx="27" cy="12"/>
                    </a:xfrm>
                    <a:prstGeom prst="line">
                      <a:avLst/>
                    </a:prstGeom>
                    <a:noFill/>
                    <a:ln w="9360">
                      <a:solidFill>
                        <a:srgbClr val="000000"/>
                      </a:solidFill>
                      <a:miter lim="800000"/>
                      <a:headEnd/>
                      <a:tailEnd/>
                    </a:ln>
                  </p:spPr>
                  <p:txBody>
                    <a:bodyPr/>
                    <a:lstStyle/>
                    <a:p>
                      <a:endParaRPr lang="en-GB"/>
                    </a:p>
                  </p:txBody>
                </p:sp>
              </p:grpSp>
              <p:grpSp>
                <p:nvGrpSpPr>
                  <p:cNvPr id="60300" name="Group 1050"/>
                  <p:cNvGrpSpPr>
                    <a:grpSpLocks/>
                  </p:cNvGrpSpPr>
                  <p:nvPr/>
                </p:nvGrpSpPr>
                <p:grpSpPr bwMode="auto">
                  <a:xfrm>
                    <a:off x="855" y="2658"/>
                    <a:ext cx="25" cy="23"/>
                    <a:chOff x="855" y="2658"/>
                    <a:chExt cx="25" cy="23"/>
                  </a:xfrm>
                </p:grpSpPr>
                <p:sp>
                  <p:nvSpPr>
                    <p:cNvPr id="59338" name="Line 1051"/>
                    <p:cNvSpPr>
                      <a:spLocks noChangeShapeType="1"/>
                    </p:cNvSpPr>
                    <p:nvPr/>
                  </p:nvSpPr>
                  <p:spPr bwMode="auto">
                    <a:xfrm>
                      <a:off x="859" y="2658"/>
                      <a:ext cx="16" cy="9"/>
                    </a:xfrm>
                    <a:prstGeom prst="line">
                      <a:avLst/>
                    </a:prstGeom>
                    <a:noFill/>
                    <a:ln w="9360">
                      <a:solidFill>
                        <a:srgbClr val="000000"/>
                      </a:solidFill>
                      <a:miter lim="800000"/>
                      <a:headEnd/>
                      <a:tailEnd/>
                    </a:ln>
                  </p:spPr>
                  <p:txBody>
                    <a:bodyPr/>
                    <a:lstStyle/>
                    <a:p>
                      <a:endParaRPr lang="en-GB"/>
                    </a:p>
                  </p:txBody>
                </p:sp>
                <p:sp>
                  <p:nvSpPr>
                    <p:cNvPr id="59339" name="Line 1052"/>
                    <p:cNvSpPr>
                      <a:spLocks noChangeShapeType="1"/>
                    </p:cNvSpPr>
                    <p:nvPr/>
                  </p:nvSpPr>
                  <p:spPr bwMode="auto">
                    <a:xfrm flipH="1">
                      <a:off x="854" y="2669"/>
                      <a:ext cx="27" cy="12"/>
                    </a:xfrm>
                    <a:prstGeom prst="line">
                      <a:avLst/>
                    </a:prstGeom>
                    <a:noFill/>
                    <a:ln w="9360">
                      <a:solidFill>
                        <a:srgbClr val="000000"/>
                      </a:solidFill>
                      <a:miter lim="800000"/>
                      <a:headEnd/>
                      <a:tailEnd/>
                    </a:ln>
                  </p:spPr>
                  <p:txBody>
                    <a:bodyPr/>
                    <a:lstStyle/>
                    <a:p>
                      <a:endParaRPr lang="en-GB"/>
                    </a:p>
                  </p:txBody>
                </p:sp>
              </p:grpSp>
              <p:grpSp>
                <p:nvGrpSpPr>
                  <p:cNvPr id="60301" name="Group 1053"/>
                  <p:cNvGrpSpPr>
                    <a:grpSpLocks/>
                  </p:cNvGrpSpPr>
                  <p:nvPr/>
                </p:nvGrpSpPr>
                <p:grpSpPr bwMode="auto">
                  <a:xfrm>
                    <a:off x="855" y="2683"/>
                    <a:ext cx="25" cy="23"/>
                    <a:chOff x="855" y="2683"/>
                    <a:chExt cx="25" cy="23"/>
                  </a:xfrm>
                </p:grpSpPr>
                <p:sp>
                  <p:nvSpPr>
                    <p:cNvPr id="59336" name="Line 1054"/>
                    <p:cNvSpPr>
                      <a:spLocks noChangeShapeType="1"/>
                    </p:cNvSpPr>
                    <p:nvPr/>
                  </p:nvSpPr>
                  <p:spPr bwMode="auto">
                    <a:xfrm>
                      <a:off x="859" y="2683"/>
                      <a:ext cx="16" cy="9"/>
                    </a:xfrm>
                    <a:prstGeom prst="line">
                      <a:avLst/>
                    </a:prstGeom>
                    <a:noFill/>
                    <a:ln w="9360">
                      <a:solidFill>
                        <a:srgbClr val="000000"/>
                      </a:solidFill>
                      <a:miter lim="800000"/>
                      <a:headEnd/>
                      <a:tailEnd/>
                    </a:ln>
                  </p:spPr>
                  <p:txBody>
                    <a:bodyPr/>
                    <a:lstStyle/>
                    <a:p>
                      <a:endParaRPr lang="en-GB"/>
                    </a:p>
                  </p:txBody>
                </p:sp>
                <p:sp>
                  <p:nvSpPr>
                    <p:cNvPr id="59337" name="Line 1055"/>
                    <p:cNvSpPr>
                      <a:spLocks noChangeShapeType="1"/>
                    </p:cNvSpPr>
                    <p:nvPr/>
                  </p:nvSpPr>
                  <p:spPr bwMode="auto">
                    <a:xfrm flipH="1">
                      <a:off x="854" y="2694"/>
                      <a:ext cx="27" cy="12"/>
                    </a:xfrm>
                    <a:prstGeom prst="line">
                      <a:avLst/>
                    </a:prstGeom>
                    <a:noFill/>
                    <a:ln w="9360">
                      <a:solidFill>
                        <a:srgbClr val="000000"/>
                      </a:solidFill>
                      <a:miter lim="800000"/>
                      <a:headEnd/>
                      <a:tailEnd/>
                    </a:ln>
                  </p:spPr>
                  <p:txBody>
                    <a:bodyPr/>
                    <a:lstStyle/>
                    <a:p>
                      <a:endParaRPr lang="en-GB"/>
                    </a:p>
                  </p:txBody>
                </p:sp>
              </p:grpSp>
            </p:grpSp>
            <p:grpSp>
              <p:nvGrpSpPr>
                <p:cNvPr id="60302" name="Group 1056"/>
                <p:cNvGrpSpPr>
                  <a:grpSpLocks/>
                </p:cNvGrpSpPr>
                <p:nvPr/>
              </p:nvGrpSpPr>
              <p:grpSpPr bwMode="auto">
                <a:xfrm>
                  <a:off x="885" y="2548"/>
                  <a:ext cx="25" cy="158"/>
                  <a:chOff x="885" y="2548"/>
                  <a:chExt cx="25" cy="158"/>
                </a:xfrm>
              </p:grpSpPr>
              <p:sp>
                <p:nvSpPr>
                  <p:cNvPr id="59310" name="Line 1057"/>
                  <p:cNvSpPr>
                    <a:spLocks noChangeShapeType="1"/>
                  </p:cNvSpPr>
                  <p:nvPr/>
                </p:nvSpPr>
                <p:spPr bwMode="auto">
                  <a:xfrm flipH="1">
                    <a:off x="884" y="2548"/>
                    <a:ext cx="21" cy="6"/>
                  </a:xfrm>
                  <a:prstGeom prst="line">
                    <a:avLst/>
                  </a:prstGeom>
                  <a:noFill/>
                  <a:ln w="9360">
                    <a:solidFill>
                      <a:srgbClr val="000000"/>
                    </a:solidFill>
                    <a:miter lim="800000"/>
                    <a:headEnd/>
                    <a:tailEnd/>
                  </a:ln>
                </p:spPr>
                <p:txBody>
                  <a:bodyPr/>
                  <a:lstStyle/>
                  <a:p>
                    <a:endParaRPr lang="en-GB"/>
                  </a:p>
                </p:txBody>
              </p:sp>
              <p:grpSp>
                <p:nvGrpSpPr>
                  <p:cNvPr id="60320" name="Group 1058"/>
                  <p:cNvGrpSpPr>
                    <a:grpSpLocks/>
                  </p:cNvGrpSpPr>
                  <p:nvPr/>
                </p:nvGrpSpPr>
                <p:grpSpPr bwMode="auto">
                  <a:xfrm>
                    <a:off x="885" y="2556"/>
                    <a:ext cx="25" cy="23"/>
                    <a:chOff x="885" y="2556"/>
                    <a:chExt cx="25" cy="23"/>
                  </a:xfrm>
                </p:grpSpPr>
                <p:sp>
                  <p:nvSpPr>
                    <p:cNvPr id="59327" name="Line 1059"/>
                    <p:cNvSpPr>
                      <a:spLocks noChangeShapeType="1"/>
                    </p:cNvSpPr>
                    <p:nvPr/>
                  </p:nvSpPr>
                  <p:spPr bwMode="auto">
                    <a:xfrm>
                      <a:off x="891" y="2556"/>
                      <a:ext cx="15" cy="9"/>
                    </a:xfrm>
                    <a:prstGeom prst="line">
                      <a:avLst/>
                    </a:prstGeom>
                    <a:noFill/>
                    <a:ln w="9360">
                      <a:solidFill>
                        <a:srgbClr val="000000"/>
                      </a:solidFill>
                      <a:miter lim="800000"/>
                      <a:headEnd/>
                      <a:tailEnd/>
                    </a:ln>
                  </p:spPr>
                  <p:txBody>
                    <a:bodyPr/>
                    <a:lstStyle/>
                    <a:p>
                      <a:endParaRPr lang="en-GB"/>
                    </a:p>
                  </p:txBody>
                </p:sp>
                <p:sp>
                  <p:nvSpPr>
                    <p:cNvPr id="59328" name="Line 1060"/>
                    <p:cNvSpPr>
                      <a:spLocks noChangeShapeType="1"/>
                    </p:cNvSpPr>
                    <p:nvPr/>
                  </p:nvSpPr>
                  <p:spPr bwMode="auto">
                    <a:xfrm flipH="1">
                      <a:off x="884" y="2567"/>
                      <a:ext cx="27" cy="12"/>
                    </a:xfrm>
                    <a:prstGeom prst="line">
                      <a:avLst/>
                    </a:prstGeom>
                    <a:noFill/>
                    <a:ln w="9360">
                      <a:solidFill>
                        <a:srgbClr val="000000"/>
                      </a:solidFill>
                      <a:miter lim="800000"/>
                      <a:headEnd/>
                      <a:tailEnd/>
                    </a:ln>
                  </p:spPr>
                  <p:txBody>
                    <a:bodyPr/>
                    <a:lstStyle/>
                    <a:p>
                      <a:endParaRPr lang="en-GB"/>
                    </a:p>
                  </p:txBody>
                </p:sp>
              </p:grpSp>
              <p:grpSp>
                <p:nvGrpSpPr>
                  <p:cNvPr id="60321" name="Group 1061"/>
                  <p:cNvGrpSpPr>
                    <a:grpSpLocks/>
                  </p:cNvGrpSpPr>
                  <p:nvPr/>
                </p:nvGrpSpPr>
                <p:grpSpPr bwMode="auto">
                  <a:xfrm>
                    <a:off x="885" y="2581"/>
                    <a:ext cx="25" cy="24"/>
                    <a:chOff x="885" y="2581"/>
                    <a:chExt cx="25" cy="24"/>
                  </a:xfrm>
                </p:grpSpPr>
                <p:sp>
                  <p:nvSpPr>
                    <p:cNvPr id="59325" name="Line 1062"/>
                    <p:cNvSpPr>
                      <a:spLocks noChangeShapeType="1"/>
                    </p:cNvSpPr>
                    <p:nvPr/>
                  </p:nvSpPr>
                  <p:spPr bwMode="auto">
                    <a:xfrm>
                      <a:off x="891" y="2581"/>
                      <a:ext cx="15" cy="9"/>
                    </a:xfrm>
                    <a:prstGeom prst="line">
                      <a:avLst/>
                    </a:prstGeom>
                    <a:noFill/>
                    <a:ln w="9360">
                      <a:solidFill>
                        <a:srgbClr val="000000"/>
                      </a:solidFill>
                      <a:miter lim="800000"/>
                      <a:headEnd/>
                      <a:tailEnd/>
                    </a:ln>
                  </p:spPr>
                  <p:txBody>
                    <a:bodyPr/>
                    <a:lstStyle/>
                    <a:p>
                      <a:endParaRPr lang="en-GB"/>
                    </a:p>
                  </p:txBody>
                </p:sp>
                <p:sp>
                  <p:nvSpPr>
                    <p:cNvPr id="59326" name="Line 1063"/>
                    <p:cNvSpPr>
                      <a:spLocks noChangeShapeType="1"/>
                    </p:cNvSpPr>
                    <p:nvPr/>
                  </p:nvSpPr>
                  <p:spPr bwMode="auto">
                    <a:xfrm flipH="1">
                      <a:off x="884" y="2593"/>
                      <a:ext cx="27" cy="12"/>
                    </a:xfrm>
                    <a:prstGeom prst="line">
                      <a:avLst/>
                    </a:prstGeom>
                    <a:noFill/>
                    <a:ln w="9360">
                      <a:solidFill>
                        <a:srgbClr val="000000"/>
                      </a:solidFill>
                      <a:miter lim="800000"/>
                      <a:headEnd/>
                      <a:tailEnd/>
                    </a:ln>
                  </p:spPr>
                  <p:txBody>
                    <a:bodyPr/>
                    <a:lstStyle/>
                    <a:p>
                      <a:endParaRPr lang="en-GB"/>
                    </a:p>
                  </p:txBody>
                </p:sp>
              </p:grpSp>
              <p:grpSp>
                <p:nvGrpSpPr>
                  <p:cNvPr id="60323" name="Group 1064"/>
                  <p:cNvGrpSpPr>
                    <a:grpSpLocks/>
                  </p:cNvGrpSpPr>
                  <p:nvPr/>
                </p:nvGrpSpPr>
                <p:grpSpPr bwMode="auto">
                  <a:xfrm>
                    <a:off x="885" y="2607"/>
                    <a:ext cx="25" cy="23"/>
                    <a:chOff x="885" y="2607"/>
                    <a:chExt cx="25" cy="23"/>
                  </a:xfrm>
                </p:grpSpPr>
                <p:sp>
                  <p:nvSpPr>
                    <p:cNvPr id="59323" name="Line 1065"/>
                    <p:cNvSpPr>
                      <a:spLocks noChangeShapeType="1"/>
                    </p:cNvSpPr>
                    <p:nvPr/>
                  </p:nvSpPr>
                  <p:spPr bwMode="auto">
                    <a:xfrm>
                      <a:off x="891" y="2607"/>
                      <a:ext cx="15" cy="9"/>
                    </a:xfrm>
                    <a:prstGeom prst="line">
                      <a:avLst/>
                    </a:prstGeom>
                    <a:noFill/>
                    <a:ln w="9360">
                      <a:solidFill>
                        <a:srgbClr val="000000"/>
                      </a:solidFill>
                      <a:miter lim="800000"/>
                      <a:headEnd/>
                      <a:tailEnd/>
                    </a:ln>
                  </p:spPr>
                  <p:txBody>
                    <a:bodyPr/>
                    <a:lstStyle/>
                    <a:p>
                      <a:endParaRPr lang="en-GB"/>
                    </a:p>
                  </p:txBody>
                </p:sp>
                <p:sp>
                  <p:nvSpPr>
                    <p:cNvPr id="59324" name="Line 1066"/>
                    <p:cNvSpPr>
                      <a:spLocks noChangeShapeType="1"/>
                    </p:cNvSpPr>
                    <p:nvPr/>
                  </p:nvSpPr>
                  <p:spPr bwMode="auto">
                    <a:xfrm flipH="1">
                      <a:off x="884" y="2618"/>
                      <a:ext cx="27" cy="12"/>
                    </a:xfrm>
                    <a:prstGeom prst="line">
                      <a:avLst/>
                    </a:prstGeom>
                    <a:noFill/>
                    <a:ln w="9360">
                      <a:solidFill>
                        <a:srgbClr val="000000"/>
                      </a:solidFill>
                      <a:miter lim="800000"/>
                      <a:headEnd/>
                      <a:tailEnd/>
                    </a:ln>
                  </p:spPr>
                  <p:txBody>
                    <a:bodyPr/>
                    <a:lstStyle/>
                    <a:p>
                      <a:endParaRPr lang="en-GB"/>
                    </a:p>
                  </p:txBody>
                </p:sp>
              </p:grpSp>
              <p:grpSp>
                <p:nvGrpSpPr>
                  <p:cNvPr id="60324" name="Group 1067"/>
                  <p:cNvGrpSpPr>
                    <a:grpSpLocks/>
                  </p:cNvGrpSpPr>
                  <p:nvPr/>
                </p:nvGrpSpPr>
                <p:grpSpPr bwMode="auto">
                  <a:xfrm>
                    <a:off x="885" y="2632"/>
                    <a:ext cx="25" cy="23"/>
                    <a:chOff x="885" y="2632"/>
                    <a:chExt cx="25" cy="23"/>
                  </a:xfrm>
                </p:grpSpPr>
                <p:sp>
                  <p:nvSpPr>
                    <p:cNvPr id="59321" name="Line 1068"/>
                    <p:cNvSpPr>
                      <a:spLocks noChangeShapeType="1"/>
                    </p:cNvSpPr>
                    <p:nvPr/>
                  </p:nvSpPr>
                  <p:spPr bwMode="auto">
                    <a:xfrm>
                      <a:off x="891" y="2632"/>
                      <a:ext cx="15" cy="9"/>
                    </a:xfrm>
                    <a:prstGeom prst="line">
                      <a:avLst/>
                    </a:prstGeom>
                    <a:noFill/>
                    <a:ln w="9360">
                      <a:solidFill>
                        <a:srgbClr val="000000"/>
                      </a:solidFill>
                      <a:miter lim="800000"/>
                      <a:headEnd/>
                      <a:tailEnd/>
                    </a:ln>
                  </p:spPr>
                  <p:txBody>
                    <a:bodyPr/>
                    <a:lstStyle/>
                    <a:p>
                      <a:endParaRPr lang="en-GB"/>
                    </a:p>
                  </p:txBody>
                </p:sp>
                <p:sp>
                  <p:nvSpPr>
                    <p:cNvPr id="59322" name="Line 1069"/>
                    <p:cNvSpPr>
                      <a:spLocks noChangeShapeType="1"/>
                    </p:cNvSpPr>
                    <p:nvPr/>
                  </p:nvSpPr>
                  <p:spPr bwMode="auto">
                    <a:xfrm flipH="1">
                      <a:off x="884" y="2643"/>
                      <a:ext cx="27" cy="12"/>
                    </a:xfrm>
                    <a:prstGeom prst="line">
                      <a:avLst/>
                    </a:prstGeom>
                    <a:noFill/>
                    <a:ln w="9360">
                      <a:solidFill>
                        <a:srgbClr val="000000"/>
                      </a:solidFill>
                      <a:miter lim="800000"/>
                      <a:headEnd/>
                      <a:tailEnd/>
                    </a:ln>
                  </p:spPr>
                  <p:txBody>
                    <a:bodyPr/>
                    <a:lstStyle/>
                    <a:p>
                      <a:endParaRPr lang="en-GB"/>
                    </a:p>
                  </p:txBody>
                </p:sp>
              </p:grpSp>
              <p:grpSp>
                <p:nvGrpSpPr>
                  <p:cNvPr id="60325" name="Group 1070"/>
                  <p:cNvGrpSpPr>
                    <a:grpSpLocks/>
                  </p:cNvGrpSpPr>
                  <p:nvPr/>
                </p:nvGrpSpPr>
                <p:grpSpPr bwMode="auto">
                  <a:xfrm>
                    <a:off x="885" y="2658"/>
                    <a:ext cx="25" cy="23"/>
                    <a:chOff x="885" y="2658"/>
                    <a:chExt cx="25" cy="23"/>
                  </a:xfrm>
                </p:grpSpPr>
                <p:sp>
                  <p:nvSpPr>
                    <p:cNvPr id="59319" name="Line 1071"/>
                    <p:cNvSpPr>
                      <a:spLocks noChangeShapeType="1"/>
                    </p:cNvSpPr>
                    <p:nvPr/>
                  </p:nvSpPr>
                  <p:spPr bwMode="auto">
                    <a:xfrm>
                      <a:off x="891" y="2658"/>
                      <a:ext cx="15" cy="9"/>
                    </a:xfrm>
                    <a:prstGeom prst="line">
                      <a:avLst/>
                    </a:prstGeom>
                    <a:noFill/>
                    <a:ln w="9360">
                      <a:solidFill>
                        <a:srgbClr val="000000"/>
                      </a:solidFill>
                      <a:miter lim="800000"/>
                      <a:headEnd/>
                      <a:tailEnd/>
                    </a:ln>
                  </p:spPr>
                  <p:txBody>
                    <a:bodyPr/>
                    <a:lstStyle/>
                    <a:p>
                      <a:endParaRPr lang="en-GB"/>
                    </a:p>
                  </p:txBody>
                </p:sp>
                <p:sp>
                  <p:nvSpPr>
                    <p:cNvPr id="59320" name="Line 1072"/>
                    <p:cNvSpPr>
                      <a:spLocks noChangeShapeType="1"/>
                    </p:cNvSpPr>
                    <p:nvPr/>
                  </p:nvSpPr>
                  <p:spPr bwMode="auto">
                    <a:xfrm flipH="1">
                      <a:off x="884" y="2669"/>
                      <a:ext cx="27" cy="12"/>
                    </a:xfrm>
                    <a:prstGeom prst="line">
                      <a:avLst/>
                    </a:prstGeom>
                    <a:noFill/>
                    <a:ln w="9360">
                      <a:solidFill>
                        <a:srgbClr val="000000"/>
                      </a:solidFill>
                      <a:miter lim="800000"/>
                      <a:headEnd/>
                      <a:tailEnd/>
                    </a:ln>
                  </p:spPr>
                  <p:txBody>
                    <a:bodyPr/>
                    <a:lstStyle/>
                    <a:p>
                      <a:endParaRPr lang="en-GB"/>
                    </a:p>
                  </p:txBody>
                </p:sp>
              </p:grpSp>
              <p:grpSp>
                <p:nvGrpSpPr>
                  <p:cNvPr id="60326" name="Group 1073"/>
                  <p:cNvGrpSpPr>
                    <a:grpSpLocks/>
                  </p:cNvGrpSpPr>
                  <p:nvPr/>
                </p:nvGrpSpPr>
                <p:grpSpPr bwMode="auto">
                  <a:xfrm>
                    <a:off x="885" y="2683"/>
                    <a:ext cx="25" cy="23"/>
                    <a:chOff x="885" y="2683"/>
                    <a:chExt cx="25" cy="23"/>
                  </a:xfrm>
                </p:grpSpPr>
                <p:sp>
                  <p:nvSpPr>
                    <p:cNvPr id="59317" name="Line 1074"/>
                    <p:cNvSpPr>
                      <a:spLocks noChangeShapeType="1"/>
                    </p:cNvSpPr>
                    <p:nvPr/>
                  </p:nvSpPr>
                  <p:spPr bwMode="auto">
                    <a:xfrm>
                      <a:off x="891" y="2683"/>
                      <a:ext cx="15" cy="9"/>
                    </a:xfrm>
                    <a:prstGeom prst="line">
                      <a:avLst/>
                    </a:prstGeom>
                    <a:noFill/>
                    <a:ln w="9360">
                      <a:solidFill>
                        <a:srgbClr val="000000"/>
                      </a:solidFill>
                      <a:miter lim="800000"/>
                      <a:headEnd/>
                      <a:tailEnd/>
                    </a:ln>
                  </p:spPr>
                  <p:txBody>
                    <a:bodyPr/>
                    <a:lstStyle/>
                    <a:p>
                      <a:endParaRPr lang="en-GB"/>
                    </a:p>
                  </p:txBody>
                </p:sp>
                <p:sp>
                  <p:nvSpPr>
                    <p:cNvPr id="59318" name="Line 1075"/>
                    <p:cNvSpPr>
                      <a:spLocks noChangeShapeType="1"/>
                    </p:cNvSpPr>
                    <p:nvPr/>
                  </p:nvSpPr>
                  <p:spPr bwMode="auto">
                    <a:xfrm flipH="1">
                      <a:off x="884" y="2694"/>
                      <a:ext cx="27" cy="12"/>
                    </a:xfrm>
                    <a:prstGeom prst="line">
                      <a:avLst/>
                    </a:prstGeom>
                    <a:noFill/>
                    <a:ln w="9360">
                      <a:solidFill>
                        <a:srgbClr val="000000"/>
                      </a:solidFill>
                      <a:miter lim="800000"/>
                      <a:headEnd/>
                      <a:tailEnd/>
                    </a:ln>
                  </p:spPr>
                  <p:txBody>
                    <a:bodyPr/>
                    <a:lstStyle/>
                    <a:p>
                      <a:endParaRPr lang="en-GB"/>
                    </a:p>
                  </p:txBody>
                </p:sp>
              </p:grpSp>
            </p:grpSp>
          </p:grpSp>
          <p:grpSp>
            <p:nvGrpSpPr>
              <p:cNvPr id="60327" name="Group 1076"/>
              <p:cNvGrpSpPr>
                <a:grpSpLocks/>
              </p:cNvGrpSpPr>
              <p:nvPr/>
            </p:nvGrpSpPr>
            <p:grpSpPr bwMode="auto">
              <a:xfrm>
                <a:off x="825" y="2718"/>
                <a:ext cx="104" cy="238"/>
                <a:chOff x="825" y="2718"/>
                <a:chExt cx="104" cy="238"/>
              </a:xfrm>
            </p:grpSpPr>
            <p:sp>
              <p:nvSpPr>
                <p:cNvPr id="59258" name="Oval 1077"/>
                <p:cNvSpPr>
                  <a:spLocks noChangeArrowheads="1"/>
                </p:cNvSpPr>
                <p:nvPr/>
              </p:nvSpPr>
              <p:spPr bwMode="auto">
                <a:xfrm rot="10800000">
                  <a:off x="876" y="2922"/>
                  <a:ext cx="54" cy="36"/>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9259" name="Line 1078"/>
                <p:cNvSpPr>
                  <a:spLocks noChangeShapeType="1"/>
                </p:cNvSpPr>
                <p:nvPr/>
              </p:nvSpPr>
              <p:spPr bwMode="auto">
                <a:xfrm flipV="1">
                  <a:off x="896" y="2882"/>
                  <a:ext cx="0" cy="30"/>
                </a:xfrm>
                <a:prstGeom prst="line">
                  <a:avLst/>
                </a:prstGeom>
                <a:noFill/>
                <a:ln w="9360">
                  <a:solidFill>
                    <a:srgbClr val="000000"/>
                  </a:solidFill>
                  <a:miter lim="800000"/>
                  <a:headEnd/>
                  <a:tailEnd/>
                </a:ln>
              </p:spPr>
              <p:txBody>
                <a:bodyPr/>
                <a:lstStyle/>
                <a:p>
                  <a:endParaRPr lang="en-GB"/>
                </a:p>
              </p:txBody>
            </p:sp>
            <p:sp>
              <p:nvSpPr>
                <p:cNvPr id="59260" name="Line 1079"/>
                <p:cNvSpPr>
                  <a:spLocks noChangeShapeType="1"/>
                </p:cNvSpPr>
                <p:nvPr/>
              </p:nvSpPr>
              <p:spPr bwMode="auto">
                <a:xfrm flipH="1">
                  <a:off x="831" y="2890"/>
                  <a:ext cx="69" cy="0"/>
                </a:xfrm>
                <a:prstGeom prst="line">
                  <a:avLst/>
                </a:prstGeom>
                <a:noFill/>
                <a:ln w="9360">
                  <a:solidFill>
                    <a:srgbClr val="000000"/>
                  </a:solidFill>
                  <a:miter lim="800000"/>
                  <a:headEnd/>
                  <a:tailEnd/>
                </a:ln>
              </p:spPr>
              <p:txBody>
                <a:bodyPr/>
                <a:lstStyle/>
                <a:p>
                  <a:endParaRPr lang="en-GB"/>
                </a:p>
              </p:txBody>
            </p:sp>
            <p:sp>
              <p:nvSpPr>
                <p:cNvPr id="59261" name="Line 1080"/>
                <p:cNvSpPr>
                  <a:spLocks noChangeShapeType="1"/>
                </p:cNvSpPr>
                <p:nvPr/>
              </p:nvSpPr>
              <p:spPr bwMode="auto">
                <a:xfrm flipV="1">
                  <a:off x="837" y="2875"/>
                  <a:ext cx="0" cy="18"/>
                </a:xfrm>
                <a:prstGeom prst="line">
                  <a:avLst/>
                </a:prstGeom>
                <a:noFill/>
                <a:ln w="9360">
                  <a:solidFill>
                    <a:srgbClr val="000000"/>
                  </a:solidFill>
                  <a:miter lim="800000"/>
                  <a:headEnd/>
                  <a:tailEnd/>
                </a:ln>
              </p:spPr>
              <p:txBody>
                <a:bodyPr/>
                <a:lstStyle/>
                <a:p>
                  <a:endParaRPr lang="en-GB"/>
                </a:p>
              </p:txBody>
            </p:sp>
            <p:sp>
              <p:nvSpPr>
                <p:cNvPr id="59262" name="Line 1081"/>
                <p:cNvSpPr>
                  <a:spLocks noChangeShapeType="1"/>
                </p:cNvSpPr>
                <p:nvPr/>
              </p:nvSpPr>
              <p:spPr bwMode="auto">
                <a:xfrm flipV="1">
                  <a:off x="866" y="2875"/>
                  <a:ext cx="0" cy="18"/>
                </a:xfrm>
                <a:prstGeom prst="line">
                  <a:avLst/>
                </a:prstGeom>
                <a:noFill/>
                <a:ln w="9360">
                  <a:solidFill>
                    <a:srgbClr val="000000"/>
                  </a:solidFill>
                  <a:miter lim="800000"/>
                  <a:headEnd/>
                  <a:tailEnd/>
                </a:ln>
              </p:spPr>
              <p:txBody>
                <a:bodyPr/>
                <a:lstStyle/>
                <a:p>
                  <a:endParaRPr lang="en-GB"/>
                </a:p>
              </p:txBody>
            </p:sp>
            <p:grpSp>
              <p:nvGrpSpPr>
                <p:cNvPr id="60328" name="Group 1082"/>
                <p:cNvGrpSpPr>
                  <a:grpSpLocks/>
                </p:cNvGrpSpPr>
                <p:nvPr/>
              </p:nvGrpSpPr>
              <p:grpSpPr bwMode="auto">
                <a:xfrm>
                  <a:off x="855" y="2718"/>
                  <a:ext cx="25" cy="164"/>
                  <a:chOff x="855" y="2718"/>
                  <a:chExt cx="25" cy="164"/>
                </a:xfrm>
              </p:grpSpPr>
              <p:sp>
                <p:nvSpPr>
                  <p:cNvPr id="59284" name="Line 1083"/>
                  <p:cNvSpPr>
                    <a:spLocks noChangeShapeType="1"/>
                  </p:cNvSpPr>
                  <p:nvPr/>
                </p:nvSpPr>
                <p:spPr bwMode="auto">
                  <a:xfrm flipV="1">
                    <a:off x="866" y="2865"/>
                    <a:ext cx="9" cy="18"/>
                  </a:xfrm>
                  <a:prstGeom prst="line">
                    <a:avLst/>
                  </a:prstGeom>
                  <a:noFill/>
                  <a:ln w="9360">
                    <a:solidFill>
                      <a:srgbClr val="000000"/>
                    </a:solidFill>
                    <a:miter lim="800000"/>
                    <a:headEnd/>
                    <a:tailEnd/>
                  </a:ln>
                </p:spPr>
                <p:txBody>
                  <a:bodyPr/>
                  <a:lstStyle/>
                  <a:p>
                    <a:endParaRPr lang="en-GB"/>
                  </a:p>
                </p:txBody>
              </p:sp>
              <p:grpSp>
                <p:nvGrpSpPr>
                  <p:cNvPr id="60342" name="Group 1084"/>
                  <p:cNvGrpSpPr>
                    <a:grpSpLocks/>
                  </p:cNvGrpSpPr>
                  <p:nvPr/>
                </p:nvGrpSpPr>
                <p:grpSpPr bwMode="auto">
                  <a:xfrm>
                    <a:off x="855" y="2843"/>
                    <a:ext cx="25" cy="30"/>
                    <a:chOff x="855" y="2843"/>
                    <a:chExt cx="25" cy="30"/>
                  </a:xfrm>
                </p:grpSpPr>
                <p:sp>
                  <p:nvSpPr>
                    <p:cNvPr id="59301" name="Line 1085"/>
                    <p:cNvSpPr>
                      <a:spLocks noChangeShapeType="1"/>
                    </p:cNvSpPr>
                    <p:nvPr/>
                  </p:nvSpPr>
                  <p:spPr bwMode="auto">
                    <a:xfrm flipH="1" flipV="1">
                      <a:off x="854" y="2855"/>
                      <a:ext cx="27" cy="19"/>
                    </a:xfrm>
                    <a:prstGeom prst="line">
                      <a:avLst/>
                    </a:prstGeom>
                    <a:noFill/>
                    <a:ln w="9360">
                      <a:solidFill>
                        <a:srgbClr val="000000"/>
                      </a:solidFill>
                      <a:miter lim="800000"/>
                      <a:headEnd/>
                      <a:tailEnd/>
                    </a:ln>
                  </p:spPr>
                  <p:txBody>
                    <a:bodyPr/>
                    <a:lstStyle/>
                    <a:p>
                      <a:endParaRPr lang="en-GB"/>
                    </a:p>
                  </p:txBody>
                </p:sp>
                <p:sp>
                  <p:nvSpPr>
                    <p:cNvPr id="59302" name="Line 1086"/>
                    <p:cNvSpPr>
                      <a:spLocks noChangeShapeType="1"/>
                    </p:cNvSpPr>
                    <p:nvPr/>
                  </p:nvSpPr>
                  <p:spPr bwMode="auto">
                    <a:xfrm flipV="1">
                      <a:off x="860" y="2843"/>
                      <a:ext cx="15" cy="22"/>
                    </a:xfrm>
                    <a:prstGeom prst="line">
                      <a:avLst/>
                    </a:prstGeom>
                    <a:noFill/>
                    <a:ln w="9360">
                      <a:solidFill>
                        <a:srgbClr val="000000"/>
                      </a:solidFill>
                      <a:miter lim="800000"/>
                      <a:headEnd/>
                      <a:tailEnd/>
                    </a:ln>
                  </p:spPr>
                  <p:txBody>
                    <a:bodyPr/>
                    <a:lstStyle/>
                    <a:p>
                      <a:endParaRPr lang="en-GB"/>
                    </a:p>
                  </p:txBody>
                </p:sp>
              </p:grpSp>
              <p:grpSp>
                <p:nvGrpSpPr>
                  <p:cNvPr id="60343" name="Group 1087"/>
                  <p:cNvGrpSpPr>
                    <a:grpSpLocks/>
                  </p:cNvGrpSpPr>
                  <p:nvPr/>
                </p:nvGrpSpPr>
                <p:grpSpPr bwMode="auto">
                  <a:xfrm>
                    <a:off x="855" y="2817"/>
                    <a:ext cx="25" cy="31"/>
                    <a:chOff x="855" y="2817"/>
                    <a:chExt cx="25" cy="31"/>
                  </a:xfrm>
                </p:grpSpPr>
                <p:sp>
                  <p:nvSpPr>
                    <p:cNvPr id="59299" name="Line 1088"/>
                    <p:cNvSpPr>
                      <a:spLocks noChangeShapeType="1"/>
                    </p:cNvSpPr>
                    <p:nvPr/>
                  </p:nvSpPr>
                  <p:spPr bwMode="auto">
                    <a:xfrm flipH="1" flipV="1">
                      <a:off x="854" y="2829"/>
                      <a:ext cx="27" cy="20"/>
                    </a:xfrm>
                    <a:prstGeom prst="line">
                      <a:avLst/>
                    </a:prstGeom>
                    <a:noFill/>
                    <a:ln w="9360">
                      <a:solidFill>
                        <a:srgbClr val="000000"/>
                      </a:solidFill>
                      <a:miter lim="800000"/>
                      <a:headEnd/>
                      <a:tailEnd/>
                    </a:ln>
                  </p:spPr>
                  <p:txBody>
                    <a:bodyPr/>
                    <a:lstStyle/>
                    <a:p>
                      <a:endParaRPr lang="en-GB"/>
                    </a:p>
                  </p:txBody>
                </p:sp>
                <p:sp>
                  <p:nvSpPr>
                    <p:cNvPr id="59300" name="Line 1089"/>
                    <p:cNvSpPr>
                      <a:spLocks noChangeShapeType="1"/>
                    </p:cNvSpPr>
                    <p:nvPr/>
                  </p:nvSpPr>
                  <p:spPr bwMode="auto">
                    <a:xfrm flipV="1">
                      <a:off x="860" y="2816"/>
                      <a:ext cx="15" cy="22"/>
                    </a:xfrm>
                    <a:prstGeom prst="line">
                      <a:avLst/>
                    </a:prstGeom>
                    <a:noFill/>
                    <a:ln w="9360">
                      <a:solidFill>
                        <a:srgbClr val="000000"/>
                      </a:solidFill>
                      <a:miter lim="800000"/>
                      <a:headEnd/>
                      <a:tailEnd/>
                    </a:ln>
                  </p:spPr>
                  <p:txBody>
                    <a:bodyPr/>
                    <a:lstStyle/>
                    <a:p>
                      <a:endParaRPr lang="en-GB"/>
                    </a:p>
                  </p:txBody>
                </p:sp>
              </p:grpSp>
              <p:grpSp>
                <p:nvGrpSpPr>
                  <p:cNvPr id="60344" name="Group 1090"/>
                  <p:cNvGrpSpPr>
                    <a:grpSpLocks/>
                  </p:cNvGrpSpPr>
                  <p:nvPr/>
                </p:nvGrpSpPr>
                <p:grpSpPr bwMode="auto">
                  <a:xfrm>
                    <a:off x="855" y="2793"/>
                    <a:ext cx="25" cy="30"/>
                    <a:chOff x="855" y="2793"/>
                    <a:chExt cx="25" cy="30"/>
                  </a:xfrm>
                </p:grpSpPr>
                <p:sp>
                  <p:nvSpPr>
                    <p:cNvPr id="59297" name="Line 1091"/>
                    <p:cNvSpPr>
                      <a:spLocks noChangeShapeType="1"/>
                    </p:cNvSpPr>
                    <p:nvPr/>
                  </p:nvSpPr>
                  <p:spPr bwMode="auto">
                    <a:xfrm flipH="1" flipV="1">
                      <a:off x="854" y="2805"/>
                      <a:ext cx="27" cy="19"/>
                    </a:xfrm>
                    <a:prstGeom prst="line">
                      <a:avLst/>
                    </a:prstGeom>
                    <a:noFill/>
                    <a:ln w="9360">
                      <a:solidFill>
                        <a:srgbClr val="000000"/>
                      </a:solidFill>
                      <a:miter lim="800000"/>
                      <a:headEnd/>
                      <a:tailEnd/>
                    </a:ln>
                  </p:spPr>
                  <p:txBody>
                    <a:bodyPr/>
                    <a:lstStyle/>
                    <a:p>
                      <a:endParaRPr lang="en-GB"/>
                    </a:p>
                  </p:txBody>
                </p:sp>
                <p:sp>
                  <p:nvSpPr>
                    <p:cNvPr id="59298" name="Line 1092"/>
                    <p:cNvSpPr>
                      <a:spLocks noChangeShapeType="1"/>
                    </p:cNvSpPr>
                    <p:nvPr/>
                  </p:nvSpPr>
                  <p:spPr bwMode="auto">
                    <a:xfrm flipV="1">
                      <a:off x="860" y="2792"/>
                      <a:ext cx="15" cy="22"/>
                    </a:xfrm>
                    <a:prstGeom prst="line">
                      <a:avLst/>
                    </a:prstGeom>
                    <a:noFill/>
                    <a:ln w="9360">
                      <a:solidFill>
                        <a:srgbClr val="000000"/>
                      </a:solidFill>
                      <a:miter lim="800000"/>
                      <a:headEnd/>
                      <a:tailEnd/>
                    </a:ln>
                  </p:spPr>
                  <p:txBody>
                    <a:bodyPr/>
                    <a:lstStyle/>
                    <a:p>
                      <a:endParaRPr lang="en-GB"/>
                    </a:p>
                  </p:txBody>
                </p:sp>
              </p:grpSp>
              <p:grpSp>
                <p:nvGrpSpPr>
                  <p:cNvPr id="60345" name="Group 1093"/>
                  <p:cNvGrpSpPr>
                    <a:grpSpLocks/>
                  </p:cNvGrpSpPr>
                  <p:nvPr/>
                </p:nvGrpSpPr>
                <p:grpSpPr bwMode="auto">
                  <a:xfrm>
                    <a:off x="855" y="2767"/>
                    <a:ext cx="25" cy="31"/>
                    <a:chOff x="855" y="2767"/>
                    <a:chExt cx="25" cy="31"/>
                  </a:xfrm>
                </p:grpSpPr>
                <p:sp>
                  <p:nvSpPr>
                    <p:cNvPr id="59295" name="Line 1094"/>
                    <p:cNvSpPr>
                      <a:spLocks noChangeShapeType="1"/>
                    </p:cNvSpPr>
                    <p:nvPr/>
                  </p:nvSpPr>
                  <p:spPr bwMode="auto">
                    <a:xfrm flipH="1" flipV="1">
                      <a:off x="854" y="2780"/>
                      <a:ext cx="27" cy="20"/>
                    </a:xfrm>
                    <a:prstGeom prst="line">
                      <a:avLst/>
                    </a:prstGeom>
                    <a:noFill/>
                    <a:ln w="9360">
                      <a:solidFill>
                        <a:srgbClr val="000000"/>
                      </a:solidFill>
                      <a:miter lim="800000"/>
                      <a:headEnd/>
                      <a:tailEnd/>
                    </a:ln>
                  </p:spPr>
                  <p:txBody>
                    <a:bodyPr/>
                    <a:lstStyle/>
                    <a:p>
                      <a:endParaRPr lang="en-GB"/>
                    </a:p>
                  </p:txBody>
                </p:sp>
                <p:sp>
                  <p:nvSpPr>
                    <p:cNvPr id="59296" name="Line 1095"/>
                    <p:cNvSpPr>
                      <a:spLocks noChangeShapeType="1"/>
                    </p:cNvSpPr>
                    <p:nvPr/>
                  </p:nvSpPr>
                  <p:spPr bwMode="auto">
                    <a:xfrm flipV="1">
                      <a:off x="860" y="2767"/>
                      <a:ext cx="15" cy="22"/>
                    </a:xfrm>
                    <a:prstGeom prst="line">
                      <a:avLst/>
                    </a:prstGeom>
                    <a:noFill/>
                    <a:ln w="9360">
                      <a:solidFill>
                        <a:srgbClr val="000000"/>
                      </a:solidFill>
                      <a:miter lim="800000"/>
                      <a:headEnd/>
                      <a:tailEnd/>
                    </a:ln>
                  </p:spPr>
                  <p:txBody>
                    <a:bodyPr/>
                    <a:lstStyle/>
                    <a:p>
                      <a:endParaRPr lang="en-GB"/>
                    </a:p>
                  </p:txBody>
                </p:sp>
              </p:grpSp>
              <p:grpSp>
                <p:nvGrpSpPr>
                  <p:cNvPr id="60346" name="Group 1096"/>
                  <p:cNvGrpSpPr>
                    <a:grpSpLocks/>
                  </p:cNvGrpSpPr>
                  <p:nvPr/>
                </p:nvGrpSpPr>
                <p:grpSpPr bwMode="auto">
                  <a:xfrm>
                    <a:off x="855" y="2743"/>
                    <a:ext cx="25" cy="30"/>
                    <a:chOff x="855" y="2743"/>
                    <a:chExt cx="25" cy="30"/>
                  </a:xfrm>
                </p:grpSpPr>
                <p:sp>
                  <p:nvSpPr>
                    <p:cNvPr id="59293" name="Line 1097"/>
                    <p:cNvSpPr>
                      <a:spLocks noChangeShapeType="1"/>
                    </p:cNvSpPr>
                    <p:nvPr/>
                  </p:nvSpPr>
                  <p:spPr bwMode="auto">
                    <a:xfrm flipH="1" flipV="1">
                      <a:off x="854" y="2755"/>
                      <a:ext cx="27" cy="19"/>
                    </a:xfrm>
                    <a:prstGeom prst="line">
                      <a:avLst/>
                    </a:prstGeom>
                    <a:noFill/>
                    <a:ln w="9360">
                      <a:solidFill>
                        <a:srgbClr val="000000"/>
                      </a:solidFill>
                      <a:miter lim="800000"/>
                      <a:headEnd/>
                      <a:tailEnd/>
                    </a:ln>
                  </p:spPr>
                  <p:txBody>
                    <a:bodyPr/>
                    <a:lstStyle/>
                    <a:p>
                      <a:endParaRPr lang="en-GB"/>
                    </a:p>
                  </p:txBody>
                </p:sp>
                <p:sp>
                  <p:nvSpPr>
                    <p:cNvPr id="59294" name="Line 1098"/>
                    <p:cNvSpPr>
                      <a:spLocks noChangeShapeType="1"/>
                    </p:cNvSpPr>
                    <p:nvPr/>
                  </p:nvSpPr>
                  <p:spPr bwMode="auto">
                    <a:xfrm flipV="1">
                      <a:off x="860" y="2742"/>
                      <a:ext cx="15" cy="22"/>
                    </a:xfrm>
                    <a:prstGeom prst="line">
                      <a:avLst/>
                    </a:prstGeom>
                    <a:noFill/>
                    <a:ln w="9360">
                      <a:solidFill>
                        <a:srgbClr val="000000"/>
                      </a:solidFill>
                      <a:miter lim="800000"/>
                      <a:headEnd/>
                      <a:tailEnd/>
                    </a:ln>
                  </p:spPr>
                  <p:txBody>
                    <a:bodyPr/>
                    <a:lstStyle/>
                    <a:p>
                      <a:endParaRPr lang="en-GB"/>
                    </a:p>
                  </p:txBody>
                </p:sp>
              </p:grpSp>
              <p:grpSp>
                <p:nvGrpSpPr>
                  <p:cNvPr id="60347" name="Group 1099"/>
                  <p:cNvGrpSpPr>
                    <a:grpSpLocks/>
                  </p:cNvGrpSpPr>
                  <p:nvPr/>
                </p:nvGrpSpPr>
                <p:grpSpPr bwMode="auto">
                  <a:xfrm>
                    <a:off x="855" y="2718"/>
                    <a:ext cx="25" cy="30"/>
                    <a:chOff x="855" y="2718"/>
                    <a:chExt cx="25" cy="30"/>
                  </a:xfrm>
                </p:grpSpPr>
                <p:sp>
                  <p:nvSpPr>
                    <p:cNvPr id="59291" name="Line 1100"/>
                    <p:cNvSpPr>
                      <a:spLocks noChangeShapeType="1"/>
                    </p:cNvSpPr>
                    <p:nvPr/>
                  </p:nvSpPr>
                  <p:spPr bwMode="auto">
                    <a:xfrm flipH="1" flipV="1">
                      <a:off x="854" y="2730"/>
                      <a:ext cx="27" cy="19"/>
                    </a:xfrm>
                    <a:prstGeom prst="line">
                      <a:avLst/>
                    </a:prstGeom>
                    <a:noFill/>
                    <a:ln w="9360">
                      <a:solidFill>
                        <a:srgbClr val="000000"/>
                      </a:solidFill>
                      <a:miter lim="800000"/>
                      <a:headEnd/>
                      <a:tailEnd/>
                    </a:ln>
                  </p:spPr>
                  <p:txBody>
                    <a:bodyPr/>
                    <a:lstStyle/>
                    <a:p>
                      <a:endParaRPr lang="en-GB"/>
                    </a:p>
                  </p:txBody>
                </p:sp>
                <p:sp>
                  <p:nvSpPr>
                    <p:cNvPr id="59292" name="Line 1101"/>
                    <p:cNvSpPr>
                      <a:spLocks noChangeShapeType="1"/>
                    </p:cNvSpPr>
                    <p:nvPr/>
                  </p:nvSpPr>
                  <p:spPr bwMode="auto">
                    <a:xfrm flipV="1">
                      <a:off x="860" y="2717"/>
                      <a:ext cx="15" cy="22"/>
                    </a:xfrm>
                    <a:prstGeom prst="line">
                      <a:avLst/>
                    </a:prstGeom>
                    <a:noFill/>
                    <a:ln w="9360">
                      <a:solidFill>
                        <a:srgbClr val="000000"/>
                      </a:solidFill>
                      <a:miter lim="800000"/>
                      <a:headEnd/>
                      <a:tailEnd/>
                    </a:ln>
                  </p:spPr>
                  <p:txBody>
                    <a:bodyPr/>
                    <a:lstStyle/>
                    <a:p>
                      <a:endParaRPr lang="en-GB"/>
                    </a:p>
                  </p:txBody>
                </p:sp>
              </p:grpSp>
            </p:grpSp>
            <p:grpSp>
              <p:nvGrpSpPr>
                <p:cNvPr id="60360" name="Group 1102"/>
                <p:cNvGrpSpPr>
                  <a:grpSpLocks/>
                </p:cNvGrpSpPr>
                <p:nvPr/>
              </p:nvGrpSpPr>
              <p:grpSpPr bwMode="auto">
                <a:xfrm>
                  <a:off x="825" y="2718"/>
                  <a:ext cx="25" cy="164"/>
                  <a:chOff x="825" y="2718"/>
                  <a:chExt cx="25" cy="164"/>
                </a:xfrm>
              </p:grpSpPr>
              <p:sp>
                <p:nvSpPr>
                  <p:cNvPr id="59265" name="Line 1103"/>
                  <p:cNvSpPr>
                    <a:spLocks noChangeShapeType="1"/>
                  </p:cNvSpPr>
                  <p:nvPr/>
                </p:nvSpPr>
                <p:spPr bwMode="auto">
                  <a:xfrm flipV="1">
                    <a:off x="837" y="2865"/>
                    <a:ext cx="9" cy="18"/>
                  </a:xfrm>
                  <a:prstGeom prst="line">
                    <a:avLst/>
                  </a:prstGeom>
                  <a:noFill/>
                  <a:ln w="9360">
                    <a:solidFill>
                      <a:srgbClr val="000000"/>
                    </a:solidFill>
                    <a:miter lim="800000"/>
                    <a:headEnd/>
                    <a:tailEnd/>
                  </a:ln>
                </p:spPr>
                <p:txBody>
                  <a:bodyPr/>
                  <a:lstStyle/>
                  <a:p>
                    <a:endParaRPr lang="en-GB"/>
                  </a:p>
                </p:txBody>
              </p:sp>
              <p:grpSp>
                <p:nvGrpSpPr>
                  <p:cNvPr id="60361" name="Group 1104"/>
                  <p:cNvGrpSpPr>
                    <a:grpSpLocks/>
                  </p:cNvGrpSpPr>
                  <p:nvPr/>
                </p:nvGrpSpPr>
                <p:grpSpPr bwMode="auto">
                  <a:xfrm>
                    <a:off x="825" y="2843"/>
                    <a:ext cx="25" cy="30"/>
                    <a:chOff x="825" y="2843"/>
                    <a:chExt cx="25" cy="30"/>
                  </a:xfrm>
                </p:grpSpPr>
                <p:sp>
                  <p:nvSpPr>
                    <p:cNvPr id="59282" name="Line 1105"/>
                    <p:cNvSpPr>
                      <a:spLocks noChangeShapeType="1"/>
                    </p:cNvSpPr>
                    <p:nvPr/>
                  </p:nvSpPr>
                  <p:spPr bwMode="auto">
                    <a:xfrm flipH="1" flipV="1">
                      <a:off x="824" y="2855"/>
                      <a:ext cx="27" cy="19"/>
                    </a:xfrm>
                    <a:prstGeom prst="line">
                      <a:avLst/>
                    </a:prstGeom>
                    <a:noFill/>
                    <a:ln w="9360">
                      <a:solidFill>
                        <a:srgbClr val="000000"/>
                      </a:solidFill>
                      <a:miter lim="800000"/>
                      <a:headEnd/>
                      <a:tailEnd/>
                    </a:ln>
                  </p:spPr>
                  <p:txBody>
                    <a:bodyPr/>
                    <a:lstStyle/>
                    <a:p>
                      <a:endParaRPr lang="en-GB"/>
                    </a:p>
                  </p:txBody>
                </p:sp>
                <p:sp>
                  <p:nvSpPr>
                    <p:cNvPr id="59283" name="Line 1106"/>
                    <p:cNvSpPr>
                      <a:spLocks noChangeShapeType="1"/>
                    </p:cNvSpPr>
                    <p:nvPr/>
                  </p:nvSpPr>
                  <p:spPr bwMode="auto">
                    <a:xfrm flipV="1">
                      <a:off x="830" y="2843"/>
                      <a:ext cx="16" cy="22"/>
                    </a:xfrm>
                    <a:prstGeom prst="line">
                      <a:avLst/>
                    </a:prstGeom>
                    <a:noFill/>
                    <a:ln w="9360">
                      <a:solidFill>
                        <a:srgbClr val="000000"/>
                      </a:solidFill>
                      <a:miter lim="800000"/>
                      <a:headEnd/>
                      <a:tailEnd/>
                    </a:ln>
                  </p:spPr>
                  <p:txBody>
                    <a:bodyPr/>
                    <a:lstStyle/>
                    <a:p>
                      <a:endParaRPr lang="en-GB"/>
                    </a:p>
                  </p:txBody>
                </p:sp>
              </p:grpSp>
              <p:grpSp>
                <p:nvGrpSpPr>
                  <p:cNvPr id="60362" name="Group 1107"/>
                  <p:cNvGrpSpPr>
                    <a:grpSpLocks/>
                  </p:cNvGrpSpPr>
                  <p:nvPr/>
                </p:nvGrpSpPr>
                <p:grpSpPr bwMode="auto">
                  <a:xfrm>
                    <a:off x="825" y="2817"/>
                    <a:ext cx="25" cy="31"/>
                    <a:chOff x="825" y="2817"/>
                    <a:chExt cx="25" cy="31"/>
                  </a:xfrm>
                </p:grpSpPr>
                <p:sp>
                  <p:nvSpPr>
                    <p:cNvPr id="59280" name="Line 1108"/>
                    <p:cNvSpPr>
                      <a:spLocks noChangeShapeType="1"/>
                    </p:cNvSpPr>
                    <p:nvPr/>
                  </p:nvSpPr>
                  <p:spPr bwMode="auto">
                    <a:xfrm flipH="1" flipV="1">
                      <a:off x="824" y="2829"/>
                      <a:ext cx="27" cy="20"/>
                    </a:xfrm>
                    <a:prstGeom prst="line">
                      <a:avLst/>
                    </a:prstGeom>
                    <a:noFill/>
                    <a:ln w="9360">
                      <a:solidFill>
                        <a:srgbClr val="000000"/>
                      </a:solidFill>
                      <a:miter lim="800000"/>
                      <a:headEnd/>
                      <a:tailEnd/>
                    </a:ln>
                  </p:spPr>
                  <p:txBody>
                    <a:bodyPr/>
                    <a:lstStyle/>
                    <a:p>
                      <a:endParaRPr lang="en-GB"/>
                    </a:p>
                  </p:txBody>
                </p:sp>
                <p:sp>
                  <p:nvSpPr>
                    <p:cNvPr id="59281" name="Line 1109"/>
                    <p:cNvSpPr>
                      <a:spLocks noChangeShapeType="1"/>
                    </p:cNvSpPr>
                    <p:nvPr/>
                  </p:nvSpPr>
                  <p:spPr bwMode="auto">
                    <a:xfrm flipV="1">
                      <a:off x="830" y="2816"/>
                      <a:ext cx="16" cy="22"/>
                    </a:xfrm>
                    <a:prstGeom prst="line">
                      <a:avLst/>
                    </a:prstGeom>
                    <a:noFill/>
                    <a:ln w="9360">
                      <a:solidFill>
                        <a:srgbClr val="000000"/>
                      </a:solidFill>
                      <a:miter lim="800000"/>
                      <a:headEnd/>
                      <a:tailEnd/>
                    </a:ln>
                  </p:spPr>
                  <p:txBody>
                    <a:bodyPr/>
                    <a:lstStyle/>
                    <a:p>
                      <a:endParaRPr lang="en-GB"/>
                    </a:p>
                  </p:txBody>
                </p:sp>
              </p:grpSp>
              <p:grpSp>
                <p:nvGrpSpPr>
                  <p:cNvPr id="60363" name="Group 1110"/>
                  <p:cNvGrpSpPr>
                    <a:grpSpLocks/>
                  </p:cNvGrpSpPr>
                  <p:nvPr/>
                </p:nvGrpSpPr>
                <p:grpSpPr bwMode="auto">
                  <a:xfrm>
                    <a:off x="825" y="2793"/>
                    <a:ext cx="25" cy="30"/>
                    <a:chOff x="825" y="2793"/>
                    <a:chExt cx="25" cy="30"/>
                  </a:xfrm>
                </p:grpSpPr>
                <p:sp>
                  <p:nvSpPr>
                    <p:cNvPr id="59278" name="Line 1111"/>
                    <p:cNvSpPr>
                      <a:spLocks noChangeShapeType="1"/>
                    </p:cNvSpPr>
                    <p:nvPr/>
                  </p:nvSpPr>
                  <p:spPr bwMode="auto">
                    <a:xfrm flipH="1" flipV="1">
                      <a:off x="824" y="2805"/>
                      <a:ext cx="27" cy="19"/>
                    </a:xfrm>
                    <a:prstGeom prst="line">
                      <a:avLst/>
                    </a:prstGeom>
                    <a:noFill/>
                    <a:ln w="9360">
                      <a:solidFill>
                        <a:srgbClr val="000000"/>
                      </a:solidFill>
                      <a:miter lim="800000"/>
                      <a:headEnd/>
                      <a:tailEnd/>
                    </a:ln>
                  </p:spPr>
                  <p:txBody>
                    <a:bodyPr/>
                    <a:lstStyle/>
                    <a:p>
                      <a:endParaRPr lang="en-GB"/>
                    </a:p>
                  </p:txBody>
                </p:sp>
                <p:sp>
                  <p:nvSpPr>
                    <p:cNvPr id="59279" name="Line 1112"/>
                    <p:cNvSpPr>
                      <a:spLocks noChangeShapeType="1"/>
                    </p:cNvSpPr>
                    <p:nvPr/>
                  </p:nvSpPr>
                  <p:spPr bwMode="auto">
                    <a:xfrm flipV="1">
                      <a:off x="830" y="2792"/>
                      <a:ext cx="16" cy="22"/>
                    </a:xfrm>
                    <a:prstGeom prst="line">
                      <a:avLst/>
                    </a:prstGeom>
                    <a:noFill/>
                    <a:ln w="9360">
                      <a:solidFill>
                        <a:srgbClr val="000000"/>
                      </a:solidFill>
                      <a:miter lim="800000"/>
                      <a:headEnd/>
                      <a:tailEnd/>
                    </a:ln>
                  </p:spPr>
                  <p:txBody>
                    <a:bodyPr/>
                    <a:lstStyle/>
                    <a:p>
                      <a:endParaRPr lang="en-GB"/>
                    </a:p>
                  </p:txBody>
                </p:sp>
              </p:grpSp>
              <p:grpSp>
                <p:nvGrpSpPr>
                  <p:cNvPr id="60364" name="Group 1113"/>
                  <p:cNvGrpSpPr>
                    <a:grpSpLocks/>
                  </p:cNvGrpSpPr>
                  <p:nvPr/>
                </p:nvGrpSpPr>
                <p:grpSpPr bwMode="auto">
                  <a:xfrm>
                    <a:off x="825" y="2767"/>
                    <a:ext cx="25" cy="31"/>
                    <a:chOff x="825" y="2767"/>
                    <a:chExt cx="25" cy="31"/>
                  </a:xfrm>
                </p:grpSpPr>
                <p:sp>
                  <p:nvSpPr>
                    <p:cNvPr id="59276" name="Line 1114"/>
                    <p:cNvSpPr>
                      <a:spLocks noChangeShapeType="1"/>
                    </p:cNvSpPr>
                    <p:nvPr/>
                  </p:nvSpPr>
                  <p:spPr bwMode="auto">
                    <a:xfrm flipH="1" flipV="1">
                      <a:off x="824" y="2780"/>
                      <a:ext cx="27" cy="20"/>
                    </a:xfrm>
                    <a:prstGeom prst="line">
                      <a:avLst/>
                    </a:prstGeom>
                    <a:noFill/>
                    <a:ln w="9360">
                      <a:solidFill>
                        <a:srgbClr val="000000"/>
                      </a:solidFill>
                      <a:miter lim="800000"/>
                      <a:headEnd/>
                      <a:tailEnd/>
                    </a:ln>
                  </p:spPr>
                  <p:txBody>
                    <a:bodyPr/>
                    <a:lstStyle/>
                    <a:p>
                      <a:endParaRPr lang="en-GB"/>
                    </a:p>
                  </p:txBody>
                </p:sp>
                <p:sp>
                  <p:nvSpPr>
                    <p:cNvPr id="59277" name="Line 1115"/>
                    <p:cNvSpPr>
                      <a:spLocks noChangeShapeType="1"/>
                    </p:cNvSpPr>
                    <p:nvPr/>
                  </p:nvSpPr>
                  <p:spPr bwMode="auto">
                    <a:xfrm flipV="1">
                      <a:off x="830" y="2767"/>
                      <a:ext cx="16" cy="22"/>
                    </a:xfrm>
                    <a:prstGeom prst="line">
                      <a:avLst/>
                    </a:prstGeom>
                    <a:noFill/>
                    <a:ln w="9360">
                      <a:solidFill>
                        <a:srgbClr val="000000"/>
                      </a:solidFill>
                      <a:miter lim="800000"/>
                      <a:headEnd/>
                      <a:tailEnd/>
                    </a:ln>
                  </p:spPr>
                  <p:txBody>
                    <a:bodyPr/>
                    <a:lstStyle/>
                    <a:p>
                      <a:endParaRPr lang="en-GB"/>
                    </a:p>
                  </p:txBody>
                </p:sp>
              </p:grpSp>
              <p:grpSp>
                <p:nvGrpSpPr>
                  <p:cNvPr id="60365" name="Group 1116"/>
                  <p:cNvGrpSpPr>
                    <a:grpSpLocks/>
                  </p:cNvGrpSpPr>
                  <p:nvPr/>
                </p:nvGrpSpPr>
                <p:grpSpPr bwMode="auto">
                  <a:xfrm>
                    <a:off x="825" y="2743"/>
                    <a:ext cx="25" cy="30"/>
                    <a:chOff x="825" y="2743"/>
                    <a:chExt cx="25" cy="30"/>
                  </a:xfrm>
                </p:grpSpPr>
                <p:sp>
                  <p:nvSpPr>
                    <p:cNvPr id="59274" name="Line 1117"/>
                    <p:cNvSpPr>
                      <a:spLocks noChangeShapeType="1"/>
                    </p:cNvSpPr>
                    <p:nvPr/>
                  </p:nvSpPr>
                  <p:spPr bwMode="auto">
                    <a:xfrm flipH="1" flipV="1">
                      <a:off x="824" y="2755"/>
                      <a:ext cx="27" cy="19"/>
                    </a:xfrm>
                    <a:prstGeom prst="line">
                      <a:avLst/>
                    </a:prstGeom>
                    <a:noFill/>
                    <a:ln w="9360">
                      <a:solidFill>
                        <a:srgbClr val="000000"/>
                      </a:solidFill>
                      <a:miter lim="800000"/>
                      <a:headEnd/>
                      <a:tailEnd/>
                    </a:ln>
                  </p:spPr>
                  <p:txBody>
                    <a:bodyPr/>
                    <a:lstStyle/>
                    <a:p>
                      <a:endParaRPr lang="en-GB"/>
                    </a:p>
                  </p:txBody>
                </p:sp>
                <p:sp>
                  <p:nvSpPr>
                    <p:cNvPr id="59275" name="Line 1118"/>
                    <p:cNvSpPr>
                      <a:spLocks noChangeShapeType="1"/>
                    </p:cNvSpPr>
                    <p:nvPr/>
                  </p:nvSpPr>
                  <p:spPr bwMode="auto">
                    <a:xfrm flipV="1">
                      <a:off x="830" y="2742"/>
                      <a:ext cx="16" cy="22"/>
                    </a:xfrm>
                    <a:prstGeom prst="line">
                      <a:avLst/>
                    </a:prstGeom>
                    <a:noFill/>
                    <a:ln w="9360">
                      <a:solidFill>
                        <a:srgbClr val="000000"/>
                      </a:solidFill>
                      <a:miter lim="800000"/>
                      <a:headEnd/>
                      <a:tailEnd/>
                    </a:ln>
                  </p:spPr>
                  <p:txBody>
                    <a:bodyPr/>
                    <a:lstStyle/>
                    <a:p>
                      <a:endParaRPr lang="en-GB"/>
                    </a:p>
                  </p:txBody>
                </p:sp>
              </p:grpSp>
              <p:grpSp>
                <p:nvGrpSpPr>
                  <p:cNvPr id="60366" name="Group 1119"/>
                  <p:cNvGrpSpPr>
                    <a:grpSpLocks/>
                  </p:cNvGrpSpPr>
                  <p:nvPr/>
                </p:nvGrpSpPr>
                <p:grpSpPr bwMode="auto">
                  <a:xfrm>
                    <a:off x="825" y="2718"/>
                    <a:ext cx="25" cy="30"/>
                    <a:chOff x="825" y="2718"/>
                    <a:chExt cx="25" cy="30"/>
                  </a:xfrm>
                </p:grpSpPr>
                <p:sp>
                  <p:nvSpPr>
                    <p:cNvPr id="59272" name="Line 1120"/>
                    <p:cNvSpPr>
                      <a:spLocks noChangeShapeType="1"/>
                    </p:cNvSpPr>
                    <p:nvPr/>
                  </p:nvSpPr>
                  <p:spPr bwMode="auto">
                    <a:xfrm flipH="1" flipV="1">
                      <a:off x="824" y="2730"/>
                      <a:ext cx="27" cy="19"/>
                    </a:xfrm>
                    <a:prstGeom prst="line">
                      <a:avLst/>
                    </a:prstGeom>
                    <a:noFill/>
                    <a:ln w="9360">
                      <a:solidFill>
                        <a:srgbClr val="000000"/>
                      </a:solidFill>
                      <a:miter lim="800000"/>
                      <a:headEnd/>
                      <a:tailEnd/>
                    </a:ln>
                  </p:spPr>
                  <p:txBody>
                    <a:bodyPr/>
                    <a:lstStyle/>
                    <a:p>
                      <a:endParaRPr lang="en-GB"/>
                    </a:p>
                  </p:txBody>
                </p:sp>
                <p:sp>
                  <p:nvSpPr>
                    <p:cNvPr id="59273" name="Line 1121"/>
                    <p:cNvSpPr>
                      <a:spLocks noChangeShapeType="1"/>
                    </p:cNvSpPr>
                    <p:nvPr/>
                  </p:nvSpPr>
                  <p:spPr bwMode="auto">
                    <a:xfrm flipV="1">
                      <a:off x="830" y="2717"/>
                      <a:ext cx="16" cy="22"/>
                    </a:xfrm>
                    <a:prstGeom prst="line">
                      <a:avLst/>
                    </a:prstGeom>
                    <a:noFill/>
                    <a:ln w="9360">
                      <a:solidFill>
                        <a:srgbClr val="000000"/>
                      </a:solidFill>
                      <a:miter lim="800000"/>
                      <a:headEnd/>
                      <a:tailEnd/>
                    </a:ln>
                  </p:spPr>
                  <p:txBody>
                    <a:bodyPr/>
                    <a:lstStyle/>
                    <a:p>
                      <a:endParaRPr lang="en-GB"/>
                    </a:p>
                  </p:txBody>
                </p:sp>
              </p:grpSp>
            </p:grpSp>
          </p:grpSp>
        </p:grpSp>
        <p:grpSp>
          <p:nvGrpSpPr>
            <p:cNvPr id="60367" name="Group 1122"/>
            <p:cNvGrpSpPr>
              <a:grpSpLocks/>
            </p:cNvGrpSpPr>
            <p:nvPr/>
          </p:nvGrpSpPr>
          <p:grpSpPr bwMode="auto">
            <a:xfrm>
              <a:off x="576" y="2480"/>
              <a:ext cx="115" cy="476"/>
              <a:chOff x="576" y="2480"/>
              <a:chExt cx="115" cy="476"/>
            </a:xfrm>
          </p:grpSpPr>
          <p:grpSp>
            <p:nvGrpSpPr>
              <p:cNvPr id="60368" name="Group 1123"/>
              <p:cNvGrpSpPr>
                <a:grpSpLocks/>
              </p:cNvGrpSpPr>
              <p:nvPr/>
            </p:nvGrpSpPr>
            <p:grpSpPr bwMode="auto">
              <a:xfrm>
                <a:off x="576" y="2480"/>
                <a:ext cx="99" cy="226"/>
                <a:chOff x="576" y="2480"/>
                <a:chExt cx="99" cy="226"/>
              </a:xfrm>
            </p:grpSpPr>
            <p:sp>
              <p:nvSpPr>
                <p:cNvPr id="59211" name="Oval 1124"/>
                <p:cNvSpPr>
                  <a:spLocks noChangeArrowheads="1"/>
                </p:cNvSpPr>
                <p:nvPr/>
              </p:nvSpPr>
              <p:spPr bwMode="auto">
                <a:xfrm>
                  <a:off x="576" y="2480"/>
                  <a:ext cx="54" cy="3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9212" name="Line 1125"/>
                <p:cNvSpPr>
                  <a:spLocks noChangeShapeType="1"/>
                </p:cNvSpPr>
                <p:nvPr/>
              </p:nvSpPr>
              <p:spPr bwMode="auto">
                <a:xfrm>
                  <a:off x="606" y="2519"/>
                  <a:ext cx="0" cy="18"/>
                </a:xfrm>
                <a:prstGeom prst="line">
                  <a:avLst/>
                </a:prstGeom>
                <a:noFill/>
                <a:ln w="9360">
                  <a:solidFill>
                    <a:srgbClr val="000000"/>
                  </a:solidFill>
                  <a:miter lim="800000"/>
                  <a:headEnd/>
                  <a:tailEnd/>
                </a:ln>
              </p:spPr>
              <p:txBody>
                <a:bodyPr/>
                <a:lstStyle/>
                <a:p>
                  <a:endParaRPr lang="en-GB"/>
                </a:p>
              </p:txBody>
            </p:sp>
            <p:sp>
              <p:nvSpPr>
                <p:cNvPr id="59213" name="Line 1126"/>
                <p:cNvSpPr>
                  <a:spLocks noChangeShapeType="1"/>
                </p:cNvSpPr>
                <p:nvPr/>
              </p:nvSpPr>
              <p:spPr bwMode="auto">
                <a:xfrm>
                  <a:off x="606" y="2539"/>
                  <a:ext cx="58" cy="0"/>
                </a:xfrm>
                <a:prstGeom prst="line">
                  <a:avLst/>
                </a:prstGeom>
                <a:noFill/>
                <a:ln w="9360">
                  <a:solidFill>
                    <a:srgbClr val="000000"/>
                  </a:solidFill>
                  <a:miter lim="800000"/>
                  <a:headEnd/>
                  <a:tailEnd/>
                </a:ln>
              </p:spPr>
              <p:txBody>
                <a:bodyPr/>
                <a:lstStyle/>
                <a:p>
                  <a:endParaRPr lang="en-GB"/>
                </a:p>
              </p:txBody>
            </p:sp>
            <p:sp>
              <p:nvSpPr>
                <p:cNvPr id="59214" name="Line 1127"/>
                <p:cNvSpPr>
                  <a:spLocks noChangeShapeType="1"/>
                </p:cNvSpPr>
                <p:nvPr/>
              </p:nvSpPr>
              <p:spPr bwMode="auto">
                <a:xfrm>
                  <a:off x="666" y="2539"/>
                  <a:ext cx="0" cy="6"/>
                </a:xfrm>
                <a:prstGeom prst="line">
                  <a:avLst/>
                </a:prstGeom>
                <a:noFill/>
                <a:ln w="9360">
                  <a:solidFill>
                    <a:srgbClr val="000000"/>
                  </a:solidFill>
                  <a:miter lim="800000"/>
                  <a:headEnd/>
                  <a:tailEnd/>
                </a:ln>
              </p:spPr>
              <p:txBody>
                <a:bodyPr/>
                <a:lstStyle/>
                <a:p>
                  <a:endParaRPr lang="en-GB"/>
                </a:p>
              </p:txBody>
            </p:sp>
            <p:sp>
              <p:nvSpPr>
                <p:cNvPr id="59215" name="Line 1128"/>
                <p:cNvSpPr>
                  <a:spLocks noChangeShapeType="1"/>
                </p:cNvSpPr>
                <p:nvPr/>
              </p:nvSpPr>
              <p:spPr bwMode="auto">
                <a:xfrm>
                  <a:off x="636" y="2539"/>
                  <a:ext cx="0" cy="6"/>
                </a:xfrm>
                <a:prstGeom prst="line">
                  <a:avLst/>
                </a:prstGeom>
                <a:noFill/>
                <a:ln w="9360">
                  <a:solidFill>
                    <a:srgbClr val="000000"/>
                  </a:solidFill>
                  <a:miter lim="800000"/>
                  <a:headEnd/>
                  <a:tailEnd/>
                </a:ln>
              </p:spPr>
              <p:txBody>
                <a:bodyPr/>
                <a:lstStyle/>
                <a:p>
                  <a:endParaRPr lang="en-GB"/>
                </a:p>
              </p:txBody>
            </p:sp>
            <p:grpSp>
              <p:nvGrpSpPr>
                <p:cNvPr id="60369" name="Group 1129"/>
                <p:cNvGrpSpPr>
                  <a:grpSpLocks/>
                </p:cNvGrpSpPr>
                <p:nvPr/>
              </p:nvGrpSpPr>
              <p:grpSpPr bwMode="auto">
                <a:xfrm>
                  <a:off x="620" y="2548"/>
                  <a:ext cx="25" cy="158"/>
                  <a:chOff x="620" y="2548"/>
                  <a:chExt cx="25" cy="158"/>
                </a:xfrm>
              </p:grpSpPr>
              <p:sp>
                <p:nvSpPr>
                  <p:cNvPr id="59237" name="Line 1130"/>
                  <p:cNvSpPr>
                    <a:spLocks noChangeShapeType="1"/>
                  </p:cNvSpPr>
                  <p:nvPr/>
                </p:nvSpPr>
                <p:spPr bwMode="auto">
                  <a:xfrm flipH="1">
                    <a:off x="619" y="2548"/>
                    <a:ext cx="21" cy="6"/>
                  </a:xfrm>
                  <a:prstGeom prst="line">
                    <a:avLst/>
                  </a:prstGeom>
                  <a:noFill/>
                  <a:ln w="9360">
                    <a:solidFill>
                      <a:srgbClr val="000000"/>
                    </a:solidFill>
                    <a:miter lim="800000"/>
                    <a:headEnd/>
                    <a:tailEnd/>
                  </a:ln>
                </p:spPr>
                <p:txBody>
                  <a:bodyPr/>
                  <a:lstStyle/>
                  <a:p>
                    <a:endParaRPr lang="en-GB"/>
                  </a:p>
                </p:txBody>
              </p:sp>
              <p:grpSp>
                <p:nvGrpSpPr>
                  <p:cNvPr id="60370" name="Group 1131"/>
                  <p:cNvGrpSpPr>
                    <a:grpSpLocks/>
                  </p:cNvGrpSpPr>
                  <p:nvPr/>
                </p:nvGrpSpPr>
                <p:grpSpPr bwMode="auto">
                  <a:xfrm>
                    <a:off x="620" y="2556"/>
                    <a:ext cx="25" cy="23"/>
                    <a:chOff x="620" y="2556"/>
                    <a:chExt cx="25" cy="23"/>
                  </a:xfrm>
                </p:grpSpPr>
                <p:sp>
                  <p:nvSpPr>
                    <p:cNvPr id="59254" name="Line 1132"/>
                    <p:cNvSpPr>
                      <a:spLocks noChangeShapeType="1"/>
                    </p:cNvSpPr>
                    <p:nvPr/>
                  </p:nvSpPr>
                  <p:spPr bwMode="auto">
                    <a:xfrm>
                      <a:off x="625" y="2556"/>
                      <a:ext cx="16" cy="9"/>
                    </a:xfrm>
                    <a:prstGeom prst="line">
                      <a:avLst/>
                    </a:prstGeom>
                    <a:noFill/>
                    <a:ln w="9360">
                      <a:solidFill>
                        <a:srgbClr val="000000"/>
                      </a:solidFill>
                      <a:miter lim="800000"/>
                      <a:headEnd/>
                      <a:tailEnd/>
                    </a:ln>
                  </p:spPr>
                  <p:txBody>
                    <a:bodyPr/>
                    <a:lstStyle/>
                    <a:p>
                      <a:endParaRPr lang="en-GB"/>
                    </a:p>
                  </p:txBody>
                </p:sp>
                <p:sp>
                  <p:nvSpPr>
                    <p:cNvPr id="59255" name="Line 1133"/>
                    <p:cNvSpPr>
                      <a:spLocks noChangeShapeType="1"/>
                    </p:cNvSpPr>
                    <p:nvPr/>
                  </p:nvSpPr>
                  <p:spPr bwMode="auto">
                    <a:xfrm flipH="1">
                      <a:off x="619" y="2567"/>
                      <a:ext cx="27" cy="12"/>
                    </a:xfrm>
                    <a:prstGeom prst="line">
                      <a:avLst/>
                    </a:prstGeom>
                    <a:noFill/>
                    <a:ln w="9360">
                      <a:solidFill>
                        <a:srgbClr val="000000"/>
                      </a:solidFill>
                      <a:miter lim="800000"/>
                      <a:headEnd/>
                      <a:tailEnd/>
                    </a:ln>
                  </p:spPr>
                  <p:txBody>
                    <a:bodyPr/>
                    <a:lstStyle/>
                    <a:p>
                      <a:endParaRPr lang="en-GB"/>
                    </a:p>
                  </p:txBody>
                </p:sp>
              </p:grpSp>
              <p:grpSp>
                <p:nvGrpSpPr>
                  <p:cNvPr id="60371" name="Group 1134"/>
                  <p:cNvGrpSpPr>
                    <a:grpSpLocks/>
                  </p:cNvGrpSpPr>
                  <p:nvPr/>
                </p:nvGrpSpPr>
                <p:grpSpPr bwMode="auto">
                  <a:xfrm>
                    <a:off x="620" y="2581"/>
                    <a:ext cx="25" cy="24"/>
                    <a:chOff x="620" y="2581"/>
                    <a:chExt cx="25" cy="24"/>
                  </a:xfrm>
                </p:grpSpPr>
                <p:sp>
                  <p:nvSpPr>
                    <p:cNvPr id="59252" name="Line 1135"/>
                    <p:cNvSpPr>
                      <a:spLocks noChangeShapeType="1"/>
                    </p:cNvSpPr>
                    <p:nvPr/>
                  </p:nvSpPr>
                  <p:spPr bwMode="auto">
                    <a:xfrm>
                      <a:off x="625" y="2581"/>
                      <a:ext cx="16" cy="9"/>
                    </a:xfrm>
                    <a:prstGeom prst="line">
                      <a:avLst/>
                    </a:prstGeom>
                    <a:noFill/>
                    <a:ln w="9360">
                      <a:solidFill>
                        <a:srgbClr val="000000"/>
                      </a:solidFill>
                      <a:miter lim="800000"/>
                      <a:headEnd/>
                      <a:tailEnd/>
                    </a:ln>
                  </p:spPr>
                  <p:txBody>
                    <a:bodyPr/>
                    <a:lstStyle/>
                    <a:p>
                      <a:endParaRPr lang="en-GB"/>
                    </a:p>
                  </p:txBody>
                </p:sp>
                <p:sp>
                  <p:nvSpPr>
                    <p:cNvPr id="59253" name="Line 1136"/>
                    <p:cNvSpPr>
                      <a:spLocks noChangeShapeType="1"/>
                    </p:cNvSpPr>
                    <p:nvPr/>
                  </p:nvSpPr>
                  <p:spPr bwMode="auto">
                    <a:xfrm flipH="1">
                      <a:off x="619" y="2593"/>
                      <a:ext cx="27" cy="12"/>
                    </a:xfrm>
                    <a:prstGeom prst="line">
                      <a:avLst/>
                    </a:prstGeom>
                    <a:noFill/>
                    <a:ln w="9360">
                      <a:solidFill>
                        <a:srgbClr val="000000"/>
                      </a:solidFill>
                      <a:miter lim="800000"/>
                      <a:headEnd/>
                      <a:tailEnd/>
                    </a:ln>
                  </p:spPr>
                  <p:txBody>
                    <a:bodyPr/>
                    <a:lstStyle/>
                    <a:p>
                      <a:endParaRPr lang="en-GB"/>
                    </a:p>
                  </p:txBody>
                </p:sp>
              </p:grpSp>
              <p:grpSp>
                <p:nvGrpSpPr>
                  <p:cNvPr id="60372" name="Group 1137"/>
                  <p:cNvGrpSpPr>
                    <a:grpSpLocks/>
                  </p:cNvGrpSpPr>
                  <p:nvPr/>
                </p:nvGrpSpPr>
                <p:grpSpPr bwMode="auto">
                  <a:xfrm>
                    <a:off x="620" y="2607"/>
                    <a:ext cx="25" cy="23"/>
                    <a:chOff x="620" y="2607"/>
                    <a:chExt cx="25" cy="23"/>
                  </a:xfrm>
                </p:grpSpPr>
                <p:sp>
                  <p:nvSpPr>
                    <p:cNvPr id="59250" name="Line 1138"/>
                    <p:cNvSpPr>
                      <a:spLocks noChangeShapeType="1"/>
                    </p:cNvSpPr>
                    <p:nvPr/>
                  </p:nvSpPr>
                  <p:spPr bwMode="auto">
                    <a:xfrm>
                      <a:off x="625" y="2607"/>
                      <a:ext cx="16" cy="9"/>
                    </a:xfrm>
                    <a:prstGeom prst="line">
                      <a:avLst/>
                    </a:prstGeom>
                    <a:noFill/>
                    <a:ln w="9360">
                      <a:solidFill>
                        <a:srgbClr val="000000"/>
                      </a:solidFill>
                      <a:miter lim="800000"/>
                      <a:headEnd/>
                      <a:tailEnd/>
                    </a:ln>
                  </p:spPr>
                  <p:txBody>
                    <a:bodyPr/>
                    <a:lstStyle/>
                    <a:p>
                      <a:endParaRPr lang="en-GB"/>
                    </a:p>
                  </p:txBody>
                </p:sp>
                <p:sp>
                  <p:nvSpPr>
                    <p:cNvPr id="59251" name="Line 1139"/>
                    <p:cNvSpPr>
                      <a:spLocks noChangeShapeType="1"/>
                    </p:cNvSpPr>
                    <p:nvPr/>
                  </p:nvSpPr>
                  <p:spPr bwMode="auto">
                    <a:xfrm flipH="1">
                      <a:off x="619" y="2618"/>
                      <a:ext cx="27" cy="12"/>
                    </a:xfrm>
                    <a:prstGeom prst="line">
                      <a:avLst/>
                    </a:prstGeom>
                    <a:noFill/>
                    <a:ln w="9360">
                      <a:solidFill>
                        <a:srgbClr val="000000"/>
                      </a:solidFill>
                      <a:miter lim="800000"/>
                      <a:headEnd/>
                      <a:tailEnd/>
                    </a:ln>
                  </p:spPr>
                  <p:txBody>
                    <a:bodyPr/>
                    <a:lstStyle/>
                    <a:p>
                      <a:endParaRPr lang="en-GB"/>
                    </a:p>
                  </p:txBody>
                </p:sp>
              </p:grpSp>
              <p:grpSp>
                <p:nvGrpSpPr>
                  <p:cNvPr id="60373" name="Group 1140"/>
                  <p:cNvGrpSpPr>
                    <a:grpSpLocks/>
                  </p:cNvGrpSpPr>
                  <p:nvPr/>
                </p:nvGrpSpPr>
                <p:grpSpPr bwMode="auto">
                  <a:xfrm>
                    <a:off x="620" y="2632"/>
                    <a:ext cx="25" cy="23"/>
                    <a:chOff x="620" y="2632"/>
                    <a:chExt cx="25" cy="23"/>
                  </a:xfrm>
                </p:grpSpPr>
                <p:sp>
                  <p:nvSpPr>
                    <p:cNvPr id="59248" name="Line 1141"/>
                    <p:cNvSpPr>
                      <a:spLocks noChangeShapeType="1"/>
                    </p:cNvSpPr>
                    <p:nvPr/>
                  </p:nvSpPr>
                  <p:spPr bwMode="auto">
                    <a:xfrm>
                      <a:off x="625" y="2632"/>
                      <a:ext cx="16" cy="9"/>
                    </a:xfrm>
                    <a:prstGeom prst="line">
                      <a:avLst/>
                    </a:prstGeom>
                    <a:noFill/>
                    <a:ln w="9360">
                      <a:solidFill>
                        <a:srgbClr val="000000"/>
                      </a:solidFill>
                      <a:miter lim="800000"/>
                      <a:headEnd/>
                      <a:tailEnd/>
                    </a:ln>
                  </p:spPr>
                  <p:txBody>
                    <a:bodyPr/>
                    <a:lstStyle/>
                    <a:p>
                      <a:endParaRPr lang="en-GB"/>
                    </a:p>
                  </p:txBody>
                </p:sp>
                <p:sp>
                  <p:nvSpPr>
                    <p:cNvPr id="59249" name="Line 1142"/>
                    <p:cNvSpPr>
                      <a:spLocks noChangeShapeType="1"/>
                    </p:cNvSpPr>
                    <p:nvPr/>
                  </p:nvSpPr>
                  <p:spPr bwMode="auto">
                    <a:xfrm flipH="1">
                      <a:off x="619" y="2643"/>
                      <a:ext cx="27" cy="12"/>
                    </a:xfrm>
                    <a:prstGeom prst="line">
                      <a:avLst/>
                    </a:prstGeom>
                    <a:noFill/>
                    <a:ln w="9360">
                      <a:solidFill>
                        <a:srgbClr val="000000"/>
                      </a:solidFill>
                      <a:miter lim="800000"/>
                      <a:headEnd/>
                      <a:tailEnd/>
                    </a:ln>
                  </p:spPr>
                  <p:txBody>
                    <a:bodyPr/>
                    <a:lstStyle/>
                    <a:p>
                      <a:endParaRPr lang="en-GB"/>
                    </a:p>
                  </p:txBody>
                </p:sp>
              </p:grpSp>
              <p:grpSp>
                <p:nvGrpSpPr>
                  <p:cNvPr id="60374" name="Group 1143"/>
                  <p:cNvGrpSpPr>
                    <a:grpSpLocks/>
                  </p:cNvGrpSpPr>
                  <p:nvPr/>
                </p:nvGrpSpPr>
                <p:grpSpPr bwMode="auto">
                  <a:xfrm>
                    <a:off x="620" y="2658"/>
                    <a:ext cx="25" cy="23"/>
                    <a:chOff x="620" y="2658"/>
                    <a:chExt cx="25" cy="23"/>
                  </a:xfrm>
                </p:grpSpPr>
                <p:sp>
                  <p:nvSpPr>
                    <p:cNvPr id="59246" name="Line 1144"/>
                    <p:cNvSpPr>
                      <a:spLocks noChangeShapeType="1"/>
                    </p:cNvSpPr>
                    <p:nvPr/>
                  </p:nvSpPr>
                  <p:spPr bwMode="auto">
                    <a:xfrm>
                      <a:off x="625" y="2658"/>
                      <a:ext cx="16" cy="9"/>
                    </a:xfrm>
                    <a:prstGeom prst="line">
                      <a:avLst/>
                    </a:prstGeom>
                    <a:noFill/>
                    <a:ln w="9360">
                      <a:solidFill>
                        <a:srgbClr val="000000"/>
                      </a:solidFill>
                      <a:miter lim="800000"/>
                      <a:headEnd/>
                      <a:tailEnd/>
                    </a:ln>
                  </p:spPr>
                  <p:txBody>
                    <a:bodyPr/>
                    <a:lstStyle/>
                    <a:p>
                      <a:endParaRPr lang="en-GB"/>
                    </a:p>
                  </p:txBody>
                </p:sp>
                <p:sp>
                  <p:nvSpPr>
                    <p:cNvPr id="59247" name="Line 1145"/>
                    <p:cNvSpPr>
                      <a:spLocks noChangeShapeType="1"/>
                    </p:cNvSpPr>
                    <p:nvPr/>
                  </p:nvSpPr>
                  <p:spPr bwMode="auto">
                    <a:xfrm flipH="1">
                      <a:off x="619" y="2669"/>
                      <a:ext cx="27" cy="12"/>
                    </a:xfrm>
                    <a:prstGeom prst="line">
                      <a:avLst/>
                    </a:prstGeom>
                    <a:noFill/>
                    <a:ln w="9360">
                      <a:solidFill>
                        <a:srgbClr val="000000"/>
                      </a:solidFill>
                      <a:miter lim="800000"/>
                      <a:headEnd/>
                      <a:tailEnd/>
                    </a:ln>
                  </p:spPr>
                  <p:txBody>
                    <a:bodyPr/>
                    <a:lstStyle/>
                    <a:p>
                      <a:endParaRPr lang="en-GB"/>
                    </a:p>
                  </p:txBody>
                </p:sp>
              </p:grpSp>
              <p:grpSp>
                <p:nvGrpSpPr>
                  <p:cNvPr id="60375" name="Group 1146"/>
                  <p:cNvGrpSpPr>
                    <a:grpSpLocks/>
                  </p:cNvGrpSpPr>
                  <p:nvPr/>
                </p:nvGrpSpPr>
                <p:grpSpPr bwMode="auto">
                  <a:xfrm>
                    <a:off x="620" y="2683"/>
                    <a:ext cx="25" cy="23"/>
                    <a:chOff x="620" y="2683"/>
                    <a:chExt cx="25" cy="23"/>
                  </a:xfrm>
                </p:grpSpPr>
                <p:sp>
                  <p:nvSpPr>
                    <p:cNvPr id="59244" name="Line 1147"/>
                    <p:cNvSpPr>
                      <a:spLocks noChangeShapeType="1"/>
                    </p:cNvSpPr>
                    <p:nvPr/>
                  </p:nvSpPr>
                  <p:spPr bwMode="auto">
                    <a:xfrm>
                      <a:off x="625" y="2683"/>
                      <a:ext cx="16" cy="9"/>
                    </a:xfrm>
                    <a:prstGeom prst="line">
                      <a:avLst/>
                    </a:prstGeom>
                    <a:noFill/>
                    <a:ln w="9360">
                      <a:solidFill>
                        <a:srgbClr val="000000"/>
                      </a:solidFill>
                      <a:miter lim="800000"/>
                      <a:headEnd/>
                      <a:tailEnd/>
                    </a:ln>
                  </p:spPr>
                  <p:txBody>
                    <a:bodyPr/>
                    <a:lstStyle/>
                    <a:p>
                      <a:endParaRPr lang="en-GB"/>
                    </a:p>
                  </p:txBody>
                </p:sp>
                <p:sp>
                  <p:nvSpPr>
                    <p:cNvPr id="59245" name="Line 1148"/>
                    <p:cNvSpPr>
                      <a:spLocks noChangeShapeType="1"/>
                    </p:cNvSpPr>
                    <p:nvPr/>
                  </p:nvSpPr>
                  <p:spPr bwMode="auto">
                    <a:xfrm flipH="1">
                      <a:off x="619" y="2694"/>
                      <a:ext cx="27" cy="12"/>
                    </a:xfrm>
                    <a:prstGeom prst="line">
                      <a:avLst/>
                    </a:prstGeom>
                    <a:noFill/>
                    <a:ln w="9360">
                      <a:solidFill>
                        <a:srgbClr val="000000"/>
                      </a:solidFill>
                      <a:miter lim="800000"/>
                      <a:headEnd/>
                      <a:tailEnd/>
                    </a:ln>
                  </p:spPr>
                  <p:txBody>
                    <a:bodyPr/>
                    <a:lstStyle/>
                    <a:p>
                      <a:endParaRPr lang="en-GB"/>
                    </a:p>
                  </p:txBody>
                </p:sp>
              </p:grpSp>
            </p:grpSp>
            <p:grpSp>
              <p:nvGrpSpPr>
                <p:cNvPr id="60376" name="Group 1149"/>
                <p:cNvGrpSpPr>
                  <a:grpSpLocks/>
                </p:cNvGrpSpPr>
                <p:nvPr/>
              </p:nvGrpSpPr>
              <p:grpSpPr bwMode="auto">
                <a:xfrm>
                  <a:off x="651" y="2548"/>
                  <a:ext cx="25" cy="158"/>
                  <a:chOff x="651" y="2548"/>
                  <a:chExt cx="25" cy="158"/>
                </a:xfrm>
              </p:grpSpPr>
              <p:sp>
                <p:nvSpPr>
                  <p:cNvPr id="59218" name="Line 1150"/>
                  <p:cNvSpPr>
                    <a:spLocks noChangeShapeType="1"/>
                  </p:cNvSpPr>
                  <p:nvPr/>
                </p:nvSpPr>
                <p:spPr bwMode="auto">
                  <a:xfrm flipH="1">
                    <a:off x="650" y="2548"/>
                    <a:ext cx="20" cy="6"/>
                  </a:xfrm>
                  <a:prstGeom prst="line">
                    <a:avLst/>
                  </a:prstGeom>
                  <a:noFill/>
                  <a:ln w="9360">
                    <a:solidFill>
                      <a:srgbClr val="000000"/>
                    </a:solidFill>
                    <a:miter lim="800000"/>
                    <a:headEnd/>
                    <a:tailEnd/>
                  </a:ln>
                </p:spPr>
                <p:txBody>
                  <a:bodyPr/>
                  <a:lstStyle/>
                  <a:p>
                    <a:endParaRPr lang="en-GB"/>
                  </a:p>
                </p:txBody>
              </p:sp>
              <p:grpSp>
                <p:nvGrpSpPr>
                  <p:cNvPr id="60377" name="Group 1151"/>
                  <p:cNvGrpSpPr>
                    <a:grpSpLocks/>
                  </p:cNvGrpSpPr>
                  <p:nvPr/>
                </p:nvGrpSpPr>
                <p:grpSpPr bwMode="auto">
                  <a:xfrm>
                    <a:off x="652" y="2556"/>
                    <a:ext cx="24" cy="23"/>
                    <a:chOff x="652" y="2556"/>
                    <a:chExt cx="24" cy="23"/>
                  </a:xfrm>
                </p:grpSpPr>
                <p:sp>
                  <p:nvSpPr>
                    <p:cNvPr id="59235" name="Line 1152"/>
                    <p:cNvSpPr>
                      <a:spLocks noChangeShapeType="1"/>
                    </p:cNvSpPr>
                    <p:nvPr/>
                  </p:nvSpPr>
                  <p:spPr bwMode="auto">
                    <a:xfrm>
                      <a:off x="656" y="2556"/>
                      <a:ext cx="15" cy="9"/>
                    </a:xfrm>
                    <a:prstGeom prst="line">
                      <a:avLst/>
                    </a:prstGeom>
                    <a:noFill/>
                    <a:ln w="9360">
                      <a:solidFill>
                        <a:srgbClr val="000000"/>
                      </a:solidFill>
                      <a:miter lim="800000"/>
                      <a:headEnd/>
                      <a:tailEnd/>
                    </a:ln>
                  </p:spPr>
                  <p:txBody>
                    <a:bodyPr/>
                    <a:lstStyle/>
                    <a:p>
                      <a:endParaRPr lang="en-GB"/>
                    </a:p>
                  </p:txBody>
                </p:sp>
                <p:sp>
                  <p:nvSpPr>
                    <p:cNvPr id="59236" name="Line 1153"/>
                    <p:cNvSpPr>
                      <a:spLocks noChangeShapeType="1"/>
                    </p:cNvSpPr>
                    <p:nvPr/>
                  </p:nvSpPr>
                  <p:spPr bwMode="auto">
                    <a:xfrm flipH="1">
                      <a:off x="650" y="2567"/>
                      <a:ext cx="26" cy="12"/>
                    </a:xfrm>
                    <a:prstGeom prst="line">
                      <a:avLst/>
                    </a:prstGeom>
                    <a:noFill/>
                    <a:ln w="9360">
                      <a:solidFill>
                        <a:srgbClr val="000000"/>
                      </a:solidFill>
                      <a:miter lim="800000"/>
                      <a:headEnd/>
                      <a:tailEnd/>
                    </a:ln>
                  </p:spPr>
                  <p:txBody>
                    <a:bodyPr/>
                    <a:lstStyle/>
                    <a:p>
                      <a:endParaRPr lang="en-GB"/>
                    </a:p>
                  </p:txBody>
                </p:sp>
              </p:grpSp>
              <p:grpSp>
                <p:nvGrpSpPr>
                  <p:cNvPr id="60378" name="Group 1154"/>
                  <p:cNvGrpSpPr>
                    <a:grpSpLocks/>
                  </p:cNvGrpSpPr>
                  <p:nvPr/>
                </p:nvGrpSpPr>
                <p:grpSpPr bwMode="auto">
                  <a:xfrm>
                    <a:off x="652" y="2581"/>
                    <a:ext cx="24" cy="24"/>
                    <a:chOff x="652" y="2581"/>
                    <a:chExt cx="24" cy="24"/>
                  </a:xfrm>
                </p:grpSpPr>
                <p:sp>
                  <p:nvSpPr>
                    <p:cNvPr id="59233" name="Line 1155"/>
                    <p:cNvSpPr>
                      <a:spLocks noChangeShapeType="1"/>
                    </p:cNvSpPr>
                    <p:nvPr/>
                  </p:nvSpPr>
                  <p:spPr bwMode="auto">
                    <a:xfrm>
                      <a:off x="656" y="2581"/>
                      <a:ext cx="15" cy="9"/>
                    </a:xfrm>
                    <a:prstGeom prst="line">
                      <a:avLst/>
                    </a:prstGeom>
                    <a:noFill/>
                    <a:ln w="9360">
                      <a:solidFill>
                        <a:srgbClr val="000000"/>
                      </a:solidFill>
                      <a:miter lim="800000"/>
                      <a:headEnd/>
                      <a:tailEnd/>
                    </a:ln>
                  </p:spPr>
                  <p:txBody>
                    <a:bodyPr/>
                    <a:lstStyle/>
                    <a:p>
                      <a:endParaRPr lang="en-GB"/>
                    </a:p>
                  </p:txBody>
                </p:sp>
                <p:sp>
                  <p:nvSpPr>
                    <p:cNvPr id="59234" name="Line 1156"/>
                    <p:cNvSpPr>
                      <a:spLocks noChangeShapeType="1"/>
                    </p:cNvSpPr>
                    <p:nvPr/>
                  </p:nvSpPr>
                  <p:spPr bwMode="auto">
                    <a:xfrm flipH="1">
                      <a:off x="650" y="2593"/>
                      <a:ext cx="26" cy="12"/>
                    </a:xfrm>
                    <a:prstGeom prst="line">
                      <a:avLst/>
                    </a:prstGeom>
                    <a:noFill/>
                    <a:ln w="9360">
                      <a:solidFill>
                        <a:srgbClr val="000000"/>
                      </a:solidFill>
                      <a:miter lim="800000"/>
                      <a:headEnd/>
                      <a:tailEnd/>
                    </a:ln>
                  </p:spPr>
                  <p:txBody>
                    <a:bodyPr/>
                    <a:lstStyle/>
                    <a:p>
                      <a:endParaRPr lang="en-GB"/>
                    </a:p>
                  </p:txBody>
                </p:sp>
              </p:grpSp>
              <p:grpSp>
                <p:nvGrpSpPr>
                  <p:cNvPr id="60379" name="Group 1157"/>
                  <p:cNvGrpSpPr>
                    <a:grpSpLocks/>
                  </p:cNvGrpSpPr>
                  <p:nvPr/>
                </p:nvGrpSpPr>
                <p:grpSpPr bwMode="auto">
                  <a:xfrm>
                    <a:off x="652" y="2607"/>
                    <a:ext cx="24" cy="23"/>
                    <a:chOff x="652" y="2607"/>
                    <a:chExt cx="24" cy="23"/>
                  </a:xfrm>
                </p:grpSpPr>
                <p:sp>
                  <p:nvSpPr>
                    <p:cNvPr id="59231" name="Line 1158"/>
                    <p:cNvSpPr>
                      <a:spLocks noChangeShapeType="1"/>
                    </p:cNvSpPr>
                    <p:nvPr/>
                  </p:nvSpPr>
                  <p:spPr bwMode="auto">
                    <a:xfrm>
                      <a:off x="656" y="2607"/>
                      <a:ext cx="15" cy="9"/>
                    </a:xfrm>
                    <a:prstGeom prst="line">
                      <a:avLst/>
                    </a:prstGeom>
                    <a:noFill/>
                    <a:ln w="9360">
                      <a:solidFill>
                        <a:srgbClr val="000000"/>
                      </a:solidFill>
                      <a:miter lim="800000"/>
                      <a:headEnd/>
                      <a:tailEnd/>
                    </a:ln>
                  </p:spPr>
                  <p:txBody>
                    <a:bodyPr/>
                    <a:lstStyle/>
                    <a:p>
                      <a:endParaRPr lang="en-GB"/>
                    </a:p>
                  </p:txBody>
                </p:sp>
                <p:sp>
                  <p:nvSpPr>
                    <p:cNvPr id="59232" name="Line 1159"/>
                    <p:cNvSpPr>
                      <a:spLocks noChangeShapeType="1"/>
                    </p:cNvSpPr>
                    <p:nvPr/>
                  </p:nvSpPr>
                  <p:spPr bwMode="auto">
                    <a:xfrm flipH="1">
                      <a:off x="650" y="2618"/>
                      <a:ext cx="26" cy="12"/>
                    </a:xfrm>
                    <a:prstGeom prst="line">
                      <a:avLst/>
                    </a:prstGeom>
                    <a:noFill/>
                    <a:ln w="9360">
                      <a:solidFill>
                        <a:srgbClr val="000000"/>
                      </a:solidFill>
                      <a:miter lim="800000"/>
                      <a:headEnd/>
                      <a:tailEnd/>
                    </a:ln>
                  </p:spPr>
                  <p:txBody>
                    <a:bodyPr/>
                    <a:lstStyle/>
                    <a:p>
                      <a:endParaRPr lang="en-GB"/>
                    </a:p>
                  </p:txBody>
                </p:sp>
              </p:grpSp>
              <p:grpSp>
                <p:nvGrpSpPr>
                  <p:cNvPr id="60380" name="Group 1160"/>
                  <p:cNvGrpSpPr>
                    <a:grpSpLocks/>
                  </p:cNvGrpSpPr>
                  <p:nvPr/>
                </p:nvGrpSpPr>
                <p:grpSpPr bwMode="auto">
                  <a:xfrm>
                    <a:off x="652" y="2632"/>
                    <a:ext cx="24" cy="23"/>
                    <a:chOff x="652" y="2632"/>
                    <a:chExt cx="24" cy="23"/>
                  </a:xfrm>
                </p:grpSpPr>
                <p:sp>
                  <p:nvSpPr>
                    <p:cNvPr id="59229" name="Line 1161"/>
                    <p:cNvSpPr>
                      <a:spLocks noChangeShapeType="1"/>
                    </p:cNvSpPr>
                    <p:nvPr/>
                  </p:nvSpPr>
                  <p:spPr bwMode="auto">
                    <a:xfrm>
                      <a:off x="656" y="2632"/>
                      <a:ext cx="15" cy="9"/>
                    </a:xfrm>
                    <a:prstGeom prst="line">
                      <a:avLst/>
                    </a:prstGeom>
                    <a:noFill/>
                    <a:ln w="9360">
                      <a:solidFill>
                        <a:srgbClr val="000000"/>
                      </a:solidFill>
                      <a:miter lim="800000"/>
                      <a:headEnd/>
                      <a:tailEnd/>
                    </a:ln>
                  </p:spPr>
                  <p:txBody>
                    <a:bodyPr/>
                    <a:lstStyle/>
                    <a:p>
                      <a:endParaRPr lang="en-GB"/>
                    </a:p>
                  </p:txBody>
                </p:sp>
                <p:sp>
                  <p:nvSpPr>
                    <p:cNvPr id="59230" name="Line 1162"/>
                    <p:cNvSpPr>
                      <a:spLocks noChangeShapeType="1"/>
                    </p:cNvSpPr>
                    <p:nvPr/>
                  </p:nvSpPr>
                  <p:spPr bwMode="auto">
                    <a:xfrm flipH="1">
                      <a:off x="650" y="2643"/>
                      <a:ext cx="26" cy="12"/>
                    </a:xfrm>
                    <a:prstGeom prst="line">
                      <a:avLst/>
                    </a:prstGeom>
                    <a:noFill/>
                    <a:ln w="9360">
                      <a:solidFill>
                        <a:srgbClr val="000000"/>
                      </a:solidFill>
                      <a:miter lim="800000"/>
                      <a:headEnd/>
                      <a:tailEnd/>
                    </a:ln>
                  </p:spPr>
                  <p:txBody>
                    <a:bodyPr/>
                    <a:lstStyle/>
                    <a:p>
                      <a:endParaRPr lang="en-GB"/>
                    </a:p>
                  </p:txBody>
                </p:sp>
              </p:grpSp>
              <p:grpSp>
                <p:nvGrpSpPr>
                  <p:cNvPr id="60381" name="Group 1163"/>
                  <p:cNvGrpSpPr>
                    <a:grpSpLocks/>
                  </p:cNvGrpSpPr>
                  <p:nvPr/>
                </p:nvGrpSpPr>
                <p:grpSpPr bwMode="auto">
                  <a:xfrm>
                    <a:off x="652" y="2658"/>
                    <a:ext cx="24" cy="23"/>
                    <a:chOff x="652" y="2658"/>
                    <a:chExt cx="24" cy="23"/>
                  </a:xfrm>
                </p:grpSpPr>
                <p:sp>
                  <p:nvSpPr>
                    <p:cNvPr id="59227" name="Line 1164"/>
                    <p:cNvSpPr>
                      <a:spLocks noChangeShapeType="1"/>
                    </p:cNvSpPr>
                    <p:nvPr/>
                  </p:nvSpPr>
                  <p:spPr bwMode="auto">
                    <a:xfrm>
                      <a:off x="656" y="2658"/>
                      <a:ext cx="15" cy="9"/>
                    </a:xfrm>
                    <a:prstGeom prst="line">
                      <a:avLst/>
                    </a:prstGeom>
                    <a:noFill/>
                    <a:ln w="9360">
                      <a:solidFill>
                        <a:srgbClr val="000000"/>
                      </a:solidFill>
                      <a:miter lim="800000"/>
                      <a:headEnd/>
                      <a:tailEnd/>
                    </a:ln>
                  </p:spPr>
                  <p:txBody>
                    <a:bodyPr/>
                    <a:lstStyle/>
                    <a:p>
                      <a:endParaRPr lang="en-GB"/>
                    </a:p>
                  </p:txBody>
                </p:sp>
                <p:sp>
                  <p:nvSpPr>
                    <p:cNvPr id="59228" name="Line 1165"/>
                    <p:cNvSpPr>
                      <a:spLocks noChangeShapeType="1"/>
                    </p:cNvSpPr>
                    <p:nvPr/>
                  </p:nvSpPr>
                  <p:spPr bwMode="auto">
                    <a:xfrm flipH="1">
                      <a:off x="650" y="2669"/>
                      <a:ext cx="26" cy="12"/>
                    </a:xfrm>
                    <a:prstGeom prst="line">
                      <a:avLst/>
                    </a:prstGeom>
                    <a:noFill/>
                    <a:ln w="9360">
                      <a:solidFill>
                        <a:srgbClr val="000000"/>
                      </a:solidFill>
                      <a:miter lim="800000"/>
                      <a:headEnd/>
                      <a:tailEnd/>
                    </a:ln>
                  </p:spPr>
                  <p:txBody>
                    <a:bodyPr/>
                    <a:lstStyle/>
                    <a:p>
                      <a:endParaRPr lang="en-GB"/>
                    </a:p>
                  </p:txBody>
                </p:sp>
              </p:grpSp>
              <p:grpSp>
                <p:nvGrpSpPr>
                  <p:cNvPr id="60382" name="Group 1166"/>
                  <p:cNvGrpSpPr>
                    <a:grpSpLocks/>
                  </p:cNvGrpSpPr>
                  <p:nvPr/>
                </p:nvGrpSpPr>
                <p:grpSpPr bwMode="auto">
                  <a:xfrm>
                    <a:off x="652" y="2683"/>
                    <a:ext cx="24" cy="23"/>
                    <a:chOff x="652" y="2683"/>
                    <a:chExt cx="24" cy="23"/>
                  </a:xfrm>
                </p:grpSpPr>
                <p:sp>
                  <p:nvSpPr>
                    <p:cNvPr id="59225" name="Line 1167"/>
                    <p:cNvSpPr>
                      <a:spLocks noChangeShapeType="1"/>
                    </p:cNvSpPr>
                    <p:nvPr/>
                  </p:nvSpPr>
                  <p:spPr bwMode="auto">
                    <a:xfrm>
                      <a:off x="656" y="2683"/>
                      <a:ext cx="15" cy="9"/>
                    </a:xfrm>
                    <a:prstGeom prst="line">
                      <a:avLst/>
                    </a:prstGeom>
                    <a:noFill/>
                    <a:ln w="9360">
                      <a:solidFill>
                        <a:srgbClr val="000000"/>
                      </a:solidFill>
                      <a:miter lim="800000"/>
                      <a:headEnd/>
                      <a:tailEnd/>
                    </a:ln>
                  </p:spPr>
                  <p:txBody>
                    <a:bodyPr/>
                    <a:lstStyle/>
                    <a:p>
                      <a:endParaRPr lang="en-GB"/>
                    </a:p>
                  </p:txBody>
                </p:sp>
                <p:sp>
                  <p:nvSpPr>
                    <p:cNvPr id="59226" name="Line 1168"/>
                    <p:cNvSpPr>
                      <a:spLocks noChangeShapeType="1"/>
                    </p:cNvSpPr>
                    <p:nvPr/>
                  </p:nvSpPr>
                  <p:spPr bwMode="auto">
                    <a:xfrm flipH="1">
                      <a:off x="650" y="2694"/>
                      <a:ext cx="26" cy="12"/>
                    </a:xfrm>
                    <a:prstGeom prst="line">
                      <a:avLst/>
                    </a:prstGeom>
                    <a:noFill/>
                    <a:ln w="9360">
                      <a:solidFill>
                        <a:srgbClr val="000000"/>
                      </a:solidFill>
                      <a:miter lim="800000"/>
                      <a:headEnd/>
                      <a:tailEnd/>
                    </a:ln>
                  </p:spPr>
                  <p:txBody>
                    <a:bodyPr/>
                    <a:lstStyle/>
                    <a:p>
                      <a:endParaRPr lang="en-GB"/>
                    </a:p>
                  </p:txBody>
                </p:sp>
              </p:grpSp>
            </p:grpSp>
          </p:grpSp>
          <p:grpSp>
            <p:nvGrpSpPr>
              <p:cNvPr id="60383" name="Group 1169"/>
              <p:cNvGrpSpPr>
                <a:grpSpLocks/>
              </p:cNvGrpSpPr>
              <p:nvPr/>
            </p:nvGrpSpPr>
            <p:grpSpPr bwMode="auto">
              <a:xfrm>
                <a:off x="591" y="2718"/>
                <a:ext cx="100" cy="238"/>
                <a:chOff x="591" y="2718"/>
                <a:chExt cx="100" cy="238"/>
              </a:xfrm>
            </p:grpSpPr>
            <p:sp>
              <p:nvSpPr>
                <p:cNvPr id="59166" name="Oval 1170"/>
                <p:cNvSpPr>
                  <a:spLocks noChangeArrowheads="1"/>
                </p:cNvSpPr>
                <p:nvPr/>
              </p:nvSpPr>
              <p:spPr bwMode="auto">
                <a:xfrm rot="10800000">
                  <a:off x="638" y="2922"/>
                  <a:ext cx="54" cy="36"/>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9167" name="Line 1171"/>
                <p:cNvSpPr>
                  <a:spLocks noChangeShapeType="1"/>
                </p:cNvSpPr>
                <p:nvPr/>
              </p:nvSpPr>
              <p:spPr bwMode="auto">
                <a:xfrm flipV="1">
                  <a:off x="663" y="2882"/>
                  <a:ext cx="0" cy="30"/>
                </a:xfrm>
                <a:prstGeom prst="line">
                  <a:avLst/>
                </a:prstGeom>
                <a:noFill/>
                <a:ln w="9360">
                  <a:solidFill>
                    <a:srgbClr val="000000"/>
                  </a:solidFill>
                  <a:miter lim="800000"/>
                  <a:headEnd/>
                  <a:tailEnd/>
                </a:ln>
              </p:spPr>
              <p:txBody>
                <a:bodyPr/>
                <a:lstStyle/>
                <a:p>
                  <a:endParaRPr lang="en-GB"/>
                </a:p>
              </p:txBody>
            </p:sp>
            <p:sp>
              <p:nvSpPr>
                <p:cNvPr id="59168" name="Line 1172"/>
                <p:cNvSpPr>
                  <a:spLocks noChangeShapeType="1"/>
                </p:cNvSpPr>
                <p:nvPr/>
              </p:nvSpPr>
              <p:spPr bwMode="auto">
                <a:xfrm flipH="1">
                  <a:off x="597" y="2890"/>
                  <a:ext cx="70" cy="0"/>
                </a:xfrm>
                <a:prstGeom prst="line">
                  <a:avLst/>
                </a:prstGeom>
                <a:noFill/>
                <a:ln w="9360">
                  <a:solidFill>
                    <a:srgbClr val="000000"/>
                  </a:solidFill>
                  <a:miter lim="800000"/>
                  <a:headEnd/>
                  <a:tailEnd/>
                </a:ln>
              </p:spPr>
              <p:txBody>
                <a:bodyPr/>
                <a:lstStyle/>
                <a:p>
                  <a:endParaRPr lang="en-GB"/>
                </a:p>
              </p:txBody>
            </p:sp>
            <p:sp>
              <p:nvSpPr>
                <p:cNvPr id="59169" name="Line 1173"/>
                <p:cNvSpPr>
                  <a:spLocks noChangeShapeType="1"/>
                </p:cNvSpPr>
                <p:nvPr/>
              </p:nvSpPr>
              <p:spPr bwMode="auto">
                <a:xfrm flipV="1">
                  <a:off x="603" y="2875"/>
                  <a:ext cx="0" cy="18"/>
                </a:xfrm>
                <a:prstGeom prst="line">
                  <a:avLst/>
                </a:prstGeom>
                <a:noFill/>
                <a:ln w="9360">
                  <a:solidFill>
                    <a:srgbClr val="000000"/>
                  </a:solidFill>
                  <a:miter lim="800000"/>
                  <a:headEnd/>
                  <a:tailEnd/>
                </a:ln>
              </p:spPr>
              <p:txBody>
                <a:bodyPr/>
                <a:lstStyle/>
                <a:p>
                  <a:endParaRPr lang="en-GB"/>
                </a:p>
              </p:txBody>
            </p:sp>
            <p:sp>
              <p:nvSpPr>
                <p:cNvPr id="59170" name="Line 1174"/>
                <p:cNvSpPr>
                  <a:spLocks noChangeShapeType="1"/>
                </p:cNvSpPr>
                <p:nvPr/>
              </p:nvSpPr>
              <p:spPr bwMode="auto">
                <a:xfrm flipV="1">
                  <a:off x="633" y="2875"/>
                  <a:ext cx="0" cy="18"/>
                </a:xfrm>
                <a:prstGeom prst="line">
                  <a:avLst/>
                </a:prstGeom>
                <a:noFill/>
                <a:ln w="9360">
                  <a:solidFill>
                    <a:srgbClr val="000000"/>
                  </a:solidFill>
                  <a:miter lim="800000"/>
                  <a:headEnd/>
                  <a:tailEnd/>
                </a:ln>
              </p:spPr>
              <p:txBody>
                <a:bodyPr/>
                <a:lstStyle/>
                <a:p>
                  <a:endParaRPr lang="en-GB"/>
                </a:p>
              </p:txBody>
            </p:sp>
            <p:grpSp>
              <p:nvGrpSpPr>
                <p:cNvPr id="57344" name="Group 1175"/>
                <p:cNvGrpSpPr>
                  <a:grpSpLocks/>
                </p:cNvGrpSpPr>
                <p:nvPr/>
              </p:nvGrpSpPr>
              <p:grpSpPr bwMode="auto">
                <a:xfrm>
                  <a:off x="621" y="2718"/>
                  <a:ext cx="25" cy="164"/>
                  <a:chOff x="621" y="2718"/>
                  <a:chExt cx="25" cy="164"/>
                </a:xfrm>
              </p:grpSpPr>
              <p:sp>
                <p:nvSpPr>
                  <p:cNvPr id="59192" name="Line 1176"/>
                  <p:cNvSpPr>
                    <a:spLocks noChangeShapeType="1"/>
                  </p:cNvSpPr>
                  <p:nvPr/>
                </p:nvSpPr>
                <p:spPr bwMode="auto">
                  <a:xfrm flipV="1">
                    <a:off x="633" y="2865"/>
                    <a:ext cx="9" cy="18"/>
                  </a:xfrm>
                  <a:prstGeom prst="line">
                    <a:avLst/>
                  </a:prstGeom>
                  <a:noFill/>
                  <a:ln w="9360">
                    <a:solidFill>
                      <a:srgbClr val="000000"/>
                    </a:solidFill>
                    <a:miter lim="800000"/>
                    <a:headEnd/>
                    <a:tailEnd/>
                  </a:ln>
                </p:spPr>
                <p:txBody>
                  <a:bodyPr/>
                  <a:lstStyle/>
                  <a:p>
                    <a:endParaRPr lang="en-GB"/>
                  </a:p>
                </p:txBody>
              </p:sp>
              <p:grpSp>
                <p:nvGrpSpPr>
                  <p:cNvPr id="57345" name="Group 1177"/>
                  <p:cNvGrpSpPr>
                    <a:grpSpLocks/>
                  </p:cNvGrpSpPr>
                  <p:nvPr/>
                </p:nvGrpSpPr>
                <p:grpSpPr bwMode="auto">
                  <a:xfrm>
                    <a:off x="621" y="2843"/>
                    <a:ext cx="25" cy="30"/>
                    <a:chOff x="621" y="2843"/>
                    <a:chExt cx="25" cy="30"/>
                  </a:xfrm>
                </p:grpSpPr>
                <p:sp>
                  <p:nvSpPr>
                    <p:cNvPr id="59209" name="Line 1178"/>
                    <p:cNvSpPr>
                      <a:spLocks noChangeShapeType="1"/>
                    </p:cNvSpPr>
                    <p:nvPr/>
                  </p:nvSpPr>
                  <p:spPr bwMode="auto">
                    <a:xfrm flipH="1" flipV="1">
                      <a:off x="620" y="2855"/>
                      <a:ext cx="27" cy="19"/>
                    </a:xfrm>
                    <a:prstGeom prst="line">
                      <a:avLst/>
                    </a:prstGeom>
                    <a:noFill/>
                    <a:ln w="9360">
                      <a:solidFill>
                        <a:srgbClr val="000000"/>
                      </a:solidFill>
                      <a:miter lim="800000"/>
                      <a:headEnd/>
                      <a:tailEnd/>
                    </a:ln>
                  </p:spPr>
                  <p:txBody>
                    <a:bodyPr/>
                    <a:lstStyle/>
                    <a:p>
                      <a:endParaRPr lang="en-GB"/>
                    </a:p>
                  </p:txBody>
                </p:sp>
                <p:sp>
                  <p:nvSpPr>
                    <p:cNvPr id="59210" name="Line 1179"/>
                    <p:cNvSpPr>
                      <a:spLocks noChangeShapeType="1"/>
                    </p:cNvSpPr>
                    <p:nvPr/>
                  </p:nvSpPr>
                  <p:spPr bwMode="auto">
                    <a:xfrm flipV="1">
                      <a:off x="626" y="2843"/>
                      <a:ext cx="16" cy="22"/>
                    </a:xfrm>
                    <a:prstGeom prst="line">
                      <a:avLst/>
                    </a:prstGeom>
                    <a:noFill/>
                    <a:ln w="9360">
                      <a:solidFill>
                        <a:srgbClr val="000000"/>
                      </a:solidFill>
                      <a:miter lim="800000"/>
                      <a:headEnd/>
                      <a:tailEnd/>
                    </a:ln>
                  </p:spPr>
                  <p:txBody>
                    <a:bodyPr/>
                    <a:lstStyle/>
                    <a:p>
                      <a:endParaRPr lang="en-GB"/>
                    </a:p>
                  </p:txBody>
                </p:sp>
              </p:grpSp>
              <p:grpSp>
                <p:nvGrpSpPr>
                  <p:cNvPr id="57350" name="Group 1180"/>
                  <p:cNvGrpSpPr>
                    <a:grpSpLocks/>
                  </p:cNvGrpSpPr>
                  <p:nvPr/>
                </p:nvGrpSpPr>
                <p:grpSpPr bwMode="auto">
                  <a:xfrm>
                    <a:off x="621" y="2817"/>
                    <a:ext cx="25" cy="31"/>
                    <a:chOff x="621" y="2817"/>
                    <a:chExt cx="25" cy="31"/>
                  </a:xfrm>
                </p:grpSpPr>
                <p:sp>
                  <p:nvSpPr>
                    <p:cNvPr id="59207" name="Line 1181"/>
                    <p:cNvSpPr>
                      <a:spLocks noChangeShapeType="1"/>
                    </p:cNvSpPr>
                    <p:nvPr/>
                  </p:nvSpPr>
                  <p:spPr bwMode="auto">
                    <a:xfrm flipH="1" flipV="1">
                      <a:off x="620" y="2829"/>
                      <a:ext cx="27" cy="20"/>
                    </a:xfrm>
                    <a:prstGeom prst="line">
                      <a:avLst/>
                    </a:prstGeom>
                    <a:noFill/>
                    <a:ln w="9360">
                      <a:solidFill>
                        <a:srgbClr val="000000"/>
                      </a:solidFill>
                      <a:miter lim="800000"/>
                      <a:headEnd/>
                      <a:tailEnd/>
                    </a:ln>
                  </p:spPr>
                  <p:txBody>
                    <a:bodyPr/>
                    <a:lstStyle/>
                    <a:p>
                      <a:endParaRPr lang="en-GB"/>
                    </a:p>
                  </p:txBody>
                </p:sp>
                <p:sp>
                  <p:nvSpPr>
                    <p:cNvPr id="59208" name="Line 1182"/>
                    <p:cNvSpPr>
                      <a:spLocks noChangeShapeType="1"/>
                    </p:cNvSpPr>
                    <p:nvPr/>
                  </p:nvSpPr>
                  <p:spPr bwMode="auto">
                    <a:xfrm flipV="1">
                      <a:off x="626" y="2816"/>
                      <a:ext cx="16" cy="22"/>
                    </a:xfrm>
                    <a:prstGeom prst="line">
                      <a:avLst/>
                    </a:prstGeom>
                    <a:noFill/>
                    <a:ln w="9360">
                      <a:solidFill>
                        <a:srgbClr val="000000"/>
                      </a:solidFill>
                      <a:miter lim="800000"/>
                      <a:headEnd/>
                      <a:tailEnd/>
                    </a:ln>
                  </p:spPr>
                  <p:txBody>
                    <a:bodyPr/>
                    <a:lstStyle/>
                    <a:p>
                      <a:endParaRPr lang="en-GB"/>
                    </a:p>
                  </p:txBody>
                </p:sp>
              </p:grpSp>
              <p:grpSp>
                <p:nvGrpSpPr>
                  <p:cNvPr id="57354" name="Group 1183"/>
                  <p:cNvGrpSpPr>
                    <a:grpSpLocks/>
                  </p:cNvGrpSpPr>
                  <p:nvPr/>
                </p:nvGrpSpPr>
                <p:grpSpPr bwMode="auto">
                  <a:xfrm>
                    <a:off x="621" y="2793"/>
                    <a:ext cx="25" cy="30"/>
                    <a:chOff x="621" y="2793"/>
                    <a:chExt cx="25" cy="30"/>
                  </a:xfrm>
                </p:grpSpPr>
                <p:sp>
                  <p:nvSpPr>
                    <p:cNvPr id="59205" name="Line 1184"/>
                    <p:cNvSpPr>
                      <a:spLocks noChangeShapeType="1"/>
                    </p:cNvSpPr>
                    <p:nvPr/>
                  </p:nvSpPr>
                  <p:spPr bwMode="auto">
                    <a:xfrm flipH="1" flipV="1">
                      <a:off x="620" y="2805"/>
                      <a:ext cx="27" cy="19"/>
                    </a:xfrm>
                    <a:prstGeom prst="line">
                      <a:avLst/>
                    </a:prstGeom>
                    <a:noFill/>
                    <a:ln w="9360">
                      <a:solidFill>
                        <a:srgbClr val="000000"/>
                      </a:solidFill>
                      <a:miter lim="800000"/>
                      <a:headEnd/>
                      <a:tailEnd/>
                    </a:ln>
                  </p:spPr>
                  <p:txBody>
                    <a:bodyPr/>
                    <a:lstStyle/>
                    <a:p>
                      <a:endParaRPr lang="en-GB"/>
                    </a:p>
                  </p:txBody>
                </p:sp>
                <p:sp>
                  <p:nvSpPr>
                    <p:cNvPr id="59206" name="Line 1185"/>
                    <p:cNvSpPr>
                      <a:spLocks noChangeShapeType="1"/>
                    </p:cNvSpPr>
                    <p:nvPr/>
                  </p:nvSpPr>
                  <p:spPr bwMode="auto">
                    <a:xfrm flipV="1">
                      <a:off x="626" y="2792"/>
                      <a:ext cx="16" cy="22"/>
                    </a:xfrm>
                    <a:prstGeom prst="line">
                      <a:avLst/>
                    </a:prstGeom>
                    <a:noFill/>
                    <a:ln w="9360">
                      <a:solidFill>
                        <a:srgbClr val="000000"/>
                      </a:solidFill>
                      <a:miter lim="800000"/>
                      <a:headEnd/>
                      <a:tailEnd/>
                    </a:ln>
                  </p:spPr>
                  <p:txBody>
                    <a:bodyPr/>
                    <a:lstStyle/>
                    <a:p>
                      <a:endParaRPr lang="en-GB"/>
                    </a:p>
                  </p:txBody>
                </p:sp>
              </p:grpSp>
              <p:grpSp>
                <p:nvGrpSpPr>
                  <p:cNvPr id="57359" name="Group 1186"/>
                  <p:cNvGrpSpPr>
                    <a:grpSpLocks/>
                  </p:cNvGrpSpPr>
                  <p:nvPr/>
                </p:nvGrpSpPr>
                <p:grpSpPr bwMode="auto">
                  <a:xfrm>
                    <a:off x="621" y="2767"/>
                    <a:ext cx="25" cy="31"/>
                    <a:chOff x="621" y="2767"/>
                    <a:chExt cx="25" cy="31"/>
                  </a:xfrm>
                </p:grpSpPr>
                <p:sp>
                  <p:nvSpPr>
                    <p:cNvPr id="59203" name="Line 1187"/>
                    <p:cNvSpPr>
                      <a:spLocks noChangeShapeType="1"/>
                    </p:cNvSpPr>
                    <p:nvPr/>
                  </p:nvSpPr>
                  <p:spPr bwMode="auto">
                    <a:xfrm flipH="1" flipV="1">
                      <a:off x="620" y="2780"/>
                      <a:ext cx="27" cy="20"/>
                    </a:xfrm>
                    <a:prstGeom prst="line">
                      <a:avLst/>
                    </a:prstGeom>
                    <a:noFill/>
                    <a:ln w="9360">
                      <a:solidFill>
                        <a:srgbClr val="000000"/>
                      </a:solidFill>
                      <a:miter lim="800000"/>
                      <a:headEnd/>
                      <a:tailEnd/>
                    </a:ln>
                  </p:spPr>
                  <p:txBody>
                    <a:bodyPr/>
                    <a:lstStyle/>
                    <a:p>
                      <a:endParaRPr lang="en-GB"/>
                    </a:p>
                  </p:txBody>
                </p:sp>
                <p:sp>
                  <p:nvSpPr>
                    <p:cNvPr id="59204" name="Line 1188"/>
                    <p:cNvSpPr>
                      <a:spLocks noChangeShapeType="1"/>
                    </p:cNvSpPr>
                    <p:nvPr/>
                  </p:nvSpPr>
                  <p:spPr bwMode="auto">
                    <a:xfrm flipV="1">
                      <a:off x="626" y="2767"/>
                      <a:ext cx="16" cy="22"/>
                    </a:xfrm>
                    <a:prstGeom prst="line">
                      <a:avLst/>
                    </a:prstGeom>
                    <a:noFill/>
                    <a:ln w="9360">
                      <a:solidFill>
                        <a:srgbClr val="000000"/>
                      </a:solidFill>
                      <a:miter lim="800000"/>
                      <a:headEnd/>
                      <a:tailEnd/>
                    </a:ln>
                  </p:spPr>
                  <p:txBody>
                    <a:bodyPr/>
                    <a:lstStyle/>
                    <a:p>
                      <a:endParaRPr lang="en-GB"/>
                    </a:p>
                  </p:txBody>
                </p:sp>
              </p:grpSp>
              <p:grpSp>
                <p:nvGrpSpPr>
                  <p:cNvPr id="57364" name="Group 1189"/>
                  <p:cNvGrpSpPr>
                    <a:grpSpLocks/>
                  </p:cNvGrpSpPr>
                  <p:nvPr/>
                </p:nvGrpSpPr>
                <p:grpSpPr bwMode="auto">
                  <a:xfrm>
                    <a:off x="621" y="2743"/>
                    <a:ext cx="25" cy="30"/>
                    <a:chOff x="621" y="2743"/>
                    <a:chExt cx="25" cy="30"/>
                  </a:xfrm>
                </p:grpSpPr>
                <p:sp>
                  <p:nvSpPr>
                    <p:cNvPr id="59201" name="Line 1190"/>
                    <p:cNvSpPr>
                      <a:spLocks noChangeShapeType="1"/>
                    </p:cNvSpPr>
                    <p:nvPr/>
                  </p:nvSpPr>
                  <p:spPr bwMode="auto">
                    <a:xfrm flipH="1" flipV="1">
                      <a:off x="620" y="2755"/>
                      <a:ext cx="27" cy="19"/>
                    </a:xfrm>
                    <a:prstGeom prst="line">
                      <a:avLst/>
                    </a:prstGeom>
                    <a:noFill/>
                    <a:ln w="9360">
                      <a:solidFill>
                        <a:srgbClr val="000000"/>
                      </a:solidFill>
                      <a:miter lim="800000"/>
                      <a:headEnd/>
                      <a:tailEnd/>
                    </a:ln>
                  </p:spPr>
                  <p:txBody>
                    <a:bodyPr/>
                    <a:lstStyle/>
                    <a:p>
                      <a:endParaRPr lang="en-GB"/>
                    </a:p>
                  </p:txBody>
                </p:sp>
                <p:sp>
                  <p:nvSpPr>
                    <p:cNvPr id="59202" name="Line 1191"/>
                    <p:cNvSpPr>
                      <a:spLocks noChangeShapeType="1"/>
                    </p:cNvSpPr>
                    <p:nvPr/>
                  </p:nvSpPr>
                  <p:spPr bwMode="auto">
                    <a:xfrm flipV="1">
                      <a:off x="626" y="2742"/>
                      <a:ext cx="16" cy="22"/>
                    </a:xfrm>
                    <a:prstGeom prst="line">
                      <a:avLst/>
                    </a:prstGeom>
                    <a:noFill/>
                    <a:ln w="9360">
                      <a:solidFill>
                        <a:srgbClr val="000000"/>
                      </a:solidFill>
                      <a:miter lim="800000"/>
                      <a:headEnd/>
                      <a:tailEnd/>
                    </a:ln>
                  </p:spPr>
                  <p:txBody>
                    <a:bodyPr/>
                    <a:lstStyle/>
                    <a:p>
                      <a:endParaRPr lang="en-GB"/>
                    </a:p>
                  </p:txBody>
                </p:sp>
              </p:grpSp>
              <p:grpSp>
                <p:nvGrpSpPr>
                  <p:cNvPr id="57368" name="Group 1192"/>
                  <p:cNvGrpSpPr>
                    <a:grpSpLocks/>
                  </p:cNvGrpSpPr>
                  <p:nvPr/>
                </p:nvGrpSpPr>
                <p:grpSpPr bwMode="auto">
                  <a:xfrm>
                    <a:off x="621" y="2718"/>
                    <a:ext cx="25" cy="30"/>
                    <a:chOff x="621" y="2718"/>
                    <a:chExt cx="25" cy="30"/>
                  </a:xfrm>
                </p:grpSpPr>
                <p:sp>
                  <p:nvSpPr>
                    <p:cNvPr id="59199" name="Line 1193"/>
                    <p:cNvSpPr>
                      <a:spLocks noChangeShapeType="1"/>
                    </p:cNvSpPr>
                    <p:nvPr/>
                  </p:nvSpPr>
                  <p:spPr bwMode="auto">
                    <a:xfrm flipH="1" flipV="1">
                      <a:off x="620" y="2730"/>
                      <a:ext cx="27" cy="19"/>
                    </a:xfrm>
                    <a:prstGeom prst="line">
                      <a:avLst/>
                    </a:prstGeom>
                    <a:noFill/>
                    <a:ln w="9360">
                      <a:solidFill>
                        <a:srgbClr val="000000"/>
                      </a:solidFill>
                      <a:miter lim="800000"/>
                      <a:headEnd/>
                      <a:tailEnd/>
                    </a:ln>
                  </p:spPr>
                  <p:txBody>
                    <a:bodyPr/>
                    <a:lstStyle/>
                    <a:p>
                      <a:endParaRPr lang="en-GB"/>
                    </a:p>
                  </p:txBody>
                </p:sp>
                <p:sp>
                  <p:nvSpPr>
                    <p:cNvPr id="59200" name="Line 1194"/>
                    <p:cNvSpPr>
                      <a:spLocks noChangeShapeType="1"/>
                    </p:cNvSpPr>
                    <p:nvPr/>
                  </p:nvSpPr>
                  <p:spPr bwMode="auto">
                    <a:xfrm flipV="1">
                      <a:off x="626" y="2717"/>
                      <a:ext cx="16" cy="22"/>
                    </a:xfrm>
                    <a:prstGeom prst="line">
                      <a:avLst/>
                    </a:prstGeom>
                    <a:noFill/>
                    <a:ln w="9360">
                      <a:solidFill>
                        <a:srgbClr val="000000"/>
                      </a:solidFill>
                      <a:miter lim="800000"/>
                      <a:headEnd/>
                      <a:tailEnd/>
                    </a:ln>
                  </p:spPr>
                  <p:txBody>
                    <a:bodyPr/>
                    <a:lstStyle/>
                    <a:p>
                      <a:endParaRPr lang="en-GB"/>
                    </a:p>
                  </p:txBody>
                </p:sp>
              </p:grpSp>
            </p:grpSp>
            <p:grpSp>
              <p:nvGrpSpPr>
                <p:cNvPr id="57369" name="Group 1195"/>
                <p:cNvGrpSpPr>
                  <a:grpSpLocks/>
                </p:cNvGrpSpPr>
                <p:nvPr/>
              </p:nvGrpSpPr>
              <p:grpSpPr bwMode="auto">
                <a:xfrm>
                  <a:off x="591" y="2718"/>
                  <a:ext cx="25" cy="164"/>
                  <a:chOff x="591" y="2718"/>
                  <a:chExt cx="25" cy="164"/>
                </a:xfrm>
              </p:grpSpPr>
              <p:sp>
                <p:nvSpPr>
                  <p:cNvPr id="59173" name="Line 1196"/>
                  <p:cNvSpPr>
                    <a:spLocks noChangeShapeType="1"/>
                  </p:cNvSpPr>
                  <p:nvPr/>
                </p:nvSpPr>
                <p:spPr bwMode="auto">
                  <a:xfrm flipV="1">
                    <a:off x="603" y="2865"/>
                    <a:ext cx="9" cy="18"/>
                  </a:xfrm>
                  <a:prstGeom prst="line">
                    <a:avLst/>
                  </a:prstGeom>
                  <a:noFill/>
                  <a:ln w="9360">
                    <a:solidFill>
                      <a:srgbClr val="000000"/>
                    </a:solidFill>
                    <a:miter lim="800000"/>
                    <a:headEnd/>
                    <a:tailEnd/>
                  </a:ln>
                </p:spPr>
                <p:txBody>
                  <a:bodyPr/>
                  <a:lstStyle/>
                  <a:p>
                    <a:endParaRPr lang="en-GB"/>
                  </a:p>
                </p:txBody>
              </p:sp>
              <p:grpSp>
                <p:nvGrpSpPr>
                  <p:cNvPr id="57370" name="Group 1197"/>
                  <p:cNvGrpSpPr>
                    <a:grpSpLocks/>
                  </p:cNvGrpSpPr>
                  <p:nvPr/>
                </p:nvGrpSpPr>
                <p:grpSpPr bwMode="auto">
                  <a:xfrm>
                    <a:off x="591" y="2843"/>
                    <a:ext cx="25" cy="30"/>
                    <a:chOff x="591" y="2843"/>
                    <a:chExt cx="25" cy="30"/>
                  </a:xfrm>
                </p:grpSpPr>
                <p:sp>
                  <p:nvSpPr>
                    <p:cNvPr id="59190" name="Line 1198"/>
                    <p:cNvSpPr>
                      <a:spLocks noChangeShapeType="1"/>
                    </p:cNvSpPr>
                    <p:nvPr/>
                  </p:nvSpPr>
                  <p:spPr bwMode="auto">
                    <a:xfrm flipH="1" flipV="1">
                      <a:off x="590" y="2855"/>
                      <a:ext cx="27" cy="19"/>
                    </a:xfrm>
                    <a:prstGeom prst="line">
                      <a:avLst/>
                    </a:prstGeom>
                    <a:noFill/>
                    <a:ln w="9360">
                      <a:solidFill>
                        <a:srgbClr val="000000"/>
                      </a:solidFill>
                      <a:miter lim="800000"/>
                      <a:headEnd/>
                      <a:tailEnd/>
                    </a:ln>
                  </p:spPr>
                  <p:txBody>
                    <a:bodyPr/>
                    <a:lstStyle/>
                    <a:p>
                      <a:endParaRPr lang="en-GB"/>
                    </a:p>
                  </p:txBody>
                </p:sp>
                <p:sp>
                  <p:nvSpPr>
                    <p:cNvPr id="59191" name="Line 1199"/>
                    <p:cNvSpPr>
                      <a:spLocks noChangeShapeType="1"/>
                    </p:cNvSpPr>
                    <p:nvPr/>
                  </p:nvSpPr>
                  <p:spPr bwMode="auto">
                    <a:xfrm flipV="1">
                      <a:off x="596" y="2843"/>
                      <a:ext cx="16" cy="22"/>
                    </a:xfrm>
                    <a:prstGeom prst="line">
                      <a:avLst/>
                    </a:prstGeom>
                    <a:noFill/>
                    <a:ln w="9360">
                      <a:solidFill>
                        <a:srgbClr val="000000"/>
                      </a:solidFill>
                      <a:miter lim="800000"/>
                      <a:headEnd/>
                      <a:tailEnd/>
                    </a:ln>
                  </p:spPr>
                  <p:txBody>
                    <a:bodyPr/>
                    <a:lstStyle/>
                    <a:p>
                      <a:endParaRPr lang="en-GB"/>
                    </a:p>
                  </p:txBody>
                </p:sp>
              </p:grpSp>
              <p:grpSp>
                <p:nvGrpSpPr>
                  <p:cNvPr id="57371" name="Group 1200"/>
                  <p:cNvGrpSpPr>
                    <a:grpSpLocks/>
                  </p:cNvGrpSpPr>
                  <p:nvPr/>
                </p:nvGrpSpPr>
                <p:grpSpPr bwMode="auto">
                  <a:xfrm>
                    <a:off x="591" y="2817"/>
                    <a:ext cx="25" cy="31"/>
                    <a:chOff x="591" y="2817"/>
                    <a:chExt cx="25" cy="31"/>
                  </a:xfrm>
                </p:grpSpPr>
                <p:sp>
                  <p:nvSpPr>
                    <p:cNvPr id="59188" name="Line 1201"/>
                    <p:cNvSpPr>
                      <a:spLocks noChangeShapeType="1"/>
                    </p:cNvSpPr>
                    <p:nvPr/>
                  </p:nvSpPr>
                  <p:spPr bwMode="auto">
                    <a:xfrm flipH="1" flipV="1">
                      <a:off x="590" y="2829"/>
                      <a:ext cx="27" cy="20"/>
                    </a:xfrm>
                    <a:prstGeom prst="line">
                      <a:avLst/>
                    </a:prstGeom>
                    <a:noFill/>
                    <a:ln w="9360">
                      <a:solidFill>
                        <a:srgbClr val="000000"/>
                      </a:solidFill>
                      <a:miter lim="800000"/>
                      <a:headEnd/>
                      <a:tailEnd/>
                    </a:ln>
                  </p:spPr>
                  <p:txBody>
                    <a:bodyPr/>
                    <a:lstStyle/>
                    <a:p>
                      <a:endParaRPr lang="en-GB"/>
                    </a:p>
                  </p:txBody>
                </p:sp>
                <p:sp>
                  <p:nvSpPr>
                    <p:cNvPr id="59189" name="Line 1202"/>
                    <p:cNvSpPr>
                      <a:spLocks noChangeShapeType="1"/>
                    </p:cNvSpPr>
                    <p:nvPr/>
                  </p:nvSpPr>
                  <p:spPr bwMode="auto">
                    <a:xfrm flipV="1">
                      <a:off x="596" y="2816"/>
                      <a:ext cx="16" cy="22"/>
                    </a:xfrm>
                    <a:prstGeom prst="line">
                      <a:avLst/>
                    </a:prstGeom>
                    <a:noFill/>
                    <a:ln w="9360">
                      <a:solidFill>
                        <a:srgbClr val="000000"/>
                      </a:solidFill>
                      <a:miter lim="800000"/>
                      <a:headEnd/>
                      <a:tailEnd/>
                    </a:ln>
                  </p:spPr>
                  <p:txBody>
                    <a:bodyPr/>
                    <a:lstStyle/>
                    <a:p>
                      <a:endParaRPr lang="en-GB"/>
                    </a:p>
                  </p:txBody>
                </p:sp>
              </p:grpSp>
              <p:grpSp>
                <p:nvGrpSpPr>
                  <p:cNvPr id="57372" name="Group 1203"/>
                  <p:cNvGrpSpPr>
                    <a:grpSpLocks/>
                  </p:cNvGrpSpPr>
                  <p:nvPr/>
                </p:nvGrpSpPr>
                <p:grpSpPr bwMode="auto">
                  <a:xfrm>
                    <a:off x="591" y="2793"/>
                    <a:ext cx="25" cy="30"/>
                    <a:chOff x="591" y="2793"/>
                    <a:chExt cx="25" cy="30"/>
                  </a:xfrm>
                </p:grpSpPr>
                <p:sp>
                  <p:nvSpPr>
                    <p:cNvPr id="59186" name="Line 1204"/>
                    <p:cNvSpPr>
                      <a:spLocks noChangeShapeType="1"/>
                    </p:cNvSpPr>
                    <p:nvPr/>
                  </p:nvSpPr>
                  <p:spPr bwMode="auto">
                    <a:xfrm flipH="1" flipV="1">
                      <a:off x="590" y="2805"/>
                      <a:ext cx="27" cy="19"/>
                    </a:xfrm>
                    <a:prstGeom prst="line">
                      <a:avLst/>
                    </a:prstGeom>
                    <a:noFill/>
                    <a:ln w="9360">
                      <a:solidFill>
                        <a:srgbClr val="000000"/>
                      </a:solidFill>
                      <a:miter lim="800000"/>
                      <a:headEnd/>
                      <a:tailEnd/>
                    </a:ln>
                  </p:spPr>
                  <p:txBody>
                    <a:bodyPr/>
                    <a:lstStyle/>
                    <a:p>
                      <a:endParaRPr lang="en-GB"/>
                    </a:p>
                  </p:txBody>
                </p:sp>
                <p:sp>
                  <p:nvSpPr>
                    <p:cNvPr id="59187" name="Line 1205"/>
                    <p:cNvSpPr>
                      <a:spLocks noChangeShapeType="1"/>
                    </p:cNvSpPr>
                    <p:nvPr/>
                  </p:nvSpPr>
                  <p:spPr bwMode="auto">
                    <a:xfrm flipV="1">
                      <a:off x="596" y="2792"/>
                      <a:ext cx="16" cy="22"/>
                    </a:xfrm>
                    <a:prstGeom prst="line">
                      <a:avLst/>
                    </a:prstGeom>
                    <a:noFill/>
                    <a:ln w="9360">
                      <a:solidFill>
                        <a:srgbClr val="000000"/>
                      </a:solidFill>
                      <a:miter lim="800000"/>
                      <a:headEnd/>
                      <a:tailEnd/>
                    </a:ln>
                  </p:spPr>
                  <p:txBody>
                    <a:bodyPr/>
                    <a:lstStyle/>
                    <a:p>
                      <a:endParaRPr lang="en-GB"/>
                    </a:p>
                  </p:txBody>
                </p:sp>
              </p:grpSp>
              <p:grpSp>
                <p:nvGrpSpPr>
                  <p:cNvPr id="57373" name="Group 1206"/>
                  <p:cNvGrpSpPr>
                    <a:grpSpLocks/>
                  </p:cNvGrpSpPr>
                  <p:nvPr/>
                </p:nvGrpSpPr>
                <p:grpSpPr bwMode="auto">
                  <a:xfrm>
                    <a:off x="591" y="2767"/>
                    <a:ext cx="25" cy="31"/>
                    <a:chOff x="591" y="2767"/>
                    <a:chExt cx="25" cy="31"/>
                  </a:xfrm>
                </p:grpSpPr>
                <p:sp>
                  <p:nvSpPr>
                    <p:cNvPr id="59184" name="Line 1207"/>
                    <p:cNvSpPr>
                      <a:spLocks noChangeShapeType="1"/>
                    </p:cNvSpPr>
                    <p:nvPr/>
                  </p:nvSpPr>
                  <p:spPr bwMode="auto">
                    <a:xfrm flipH="1" flipV="1">
                      <a:off x="590" y="2780"/>
                      <a:ext cx="27" cy="20"/>
                    </a:xfrm>
                    <a:prstGeom prst="line">
                      <a:avLst/>
                    </a:prstGeom>
                    <a:noFill/>
                    <a:ln w="9360">
                      <a:solidFill>
                        <a:srgbClr val="000000"/>
                      </a:solidFill>
                      <a:miter lim="800000"/>
                      <a:headEnd/>
                      <a:tailEnd/>
                    </a:ln>
                  </p:spPr>
                  <p:txBody>
                    <a:bodyPr/>
                    <a:lstStyle/>
                    <a:p>
                      <a:endParaRPr lang="en-GB"/>
                    </a:p>
                  </p:txBody>
                </p:sp>
                <p:sp>
                  <p:nvSpPr>
                    <p:cNvPr id="59185" name="Line 1208"/>
                    <p:cNvSpPr>
                      <a:spLocks noChangeShapeType="1"/>
                    </p:cNvSpPr>
                    <p:nvPr/>
                  </p:nvSpPr>
                  <p:spPr bwMode="auto">
                    <a:xfrm flipV="1">
                      <a:off x="596" y="2767"/>
                      <a:ext cx="16" cy="22"/>
                    </a:xfrm>
                    <a:prstGeom prst="line">
                      <a:avLst/>
                    </a:prstGeom>
                    <a:noFill/>
                    <a:ln w="9360">
                      <a:solidFill>
                        <a:srgbClr val="000000"/>
                      </a:solidFill>
                      <a:miter lim="800000"/>
                      <a:headEnd/>
                      <a:tailEnd/>
                    </a:ln>
                  </p:spPr>
                  <p:txBody>
                    <a:bodyPr/>
                    <a:lstStyle/>
                    <a:p>
                      <a:endParaRPr lang="en-GB"/>
                    </a:p>
                  </p:txBody>
                </p:sp>
              </p:grpSp>
              <p:grpSp>
                <p:nvGrpSpPr>
                  <p:cNvPr id="57374" name="Group 1209"/>
                  <p:cNvGrpSpPr>
                    <a:grpSpLocks/>
                  </p:cNvGrpSpPr>
                  <p:nvPr/>
                </p:nvGrpSpPr>
                <p:grpSpPr bwMode="auto">
                  <a:xfrm>
                    <a:off x="591" y="2743"/>
                    <a:ext cx="25" cy="30"/>
                    <a:chOff x="591" y="2743"/>
                    <a:chExt cx="25" cy="30"/>
                  </a:xfrm>
                </p:grpSpPr>
                <p:sp>
                  <p:nvSpPr>
                    <p:cNvPr id="59182" name="Line 1210"/>
                    <p:cNvSpPr>
                      <a:spLocks noChangeShapeType="1"/>
                    </p:cNvSpPr>
                    <p:nvPr/>
                  </p:nvSpPr>
                  <p:spPr bwMode="auto">
                    <a:xfrm flipH="1" flipV="1">
                      <a:off x="590" y="2755"/>
                      <a:ext cx="27" cy="19"/>
                    </a:xfrm>
                    <a:prstGeom prst="line">
                      <a:avLst/>
                    </a:prstGeom>
                    <a:noFill/>
                    <a:ln w="9360">
                      <a:solidFill>
                        <a:srgbClr val="000000"/>
                      </a:solidFill>
                      <a:miter lim="800000"/>
                      <a:headEnd/>
                      <a:tailEnd/>
                    </a:ln>
                  </p:spPr>
                  <p:txBody>
                    <a:bodyPr/>
                    <a:lstStyle/>
                    <a:p>
                      <a:endParaRPr lang="en-GB"/>
                    </a:p>
                  </p:txBody>
                </p:sp>
                <p:sp>
                  <p:nvSpPr>
                    <p:cNvPr id="59183" name="Line 1211"/>
                    <p:cNvSpPr>
                      <a:spLocks noChangeShapeType="1"/>
                    </p:cNvSpPr>
                    <p:nvPr/>
                  </p:nvSpPr>
                  <p:spPr bwMode="auto">
                    <a:xfrm flipV="1">
                      <a:off x="596" y="2742"/>
                      <a:ext cx="16" cy="22"/>
                    </a:xfrm>
                    <a:prstGeom prst="line">
                      <a:avLst/>
                    </a:prstGeom>
                    <a:noFill/>
                    <a:ln w="9360">
                      <a:solidFill>
                        <a:srgbClr val="000000"/>
                      </a:solidFill>
                      <a:miter lim="800000"/>
                      <a:headEnd/>
                      <a:tailEnd/>
                    </a:ln>
                  </p:spPr>
                  <p:txBody>
                    <a:bodyPr/>
                    <a:lstStyle/>
                    <a:p>
                      <a:endParaRPr lang="en-GB"/>
                    </a:p>
                  </p:txBody>
                </p:sp>
              </p:grpSp>
              <p:grpSp>
                <p:nvGrpSpPr>
                  <p:cNvPr id="57375" name="Group 1212"/>
                  <p:cNvGrpSpPr>
                    <a:grpSpLocks/>
                  </p:cNvGrpSpPr>
                  <p:nvPr/>
                </p:nvGrpSpPr>
                <p:grpSpPr bwMode="auto">
                  <a:xfrm>
                    <a:off x="591" y="2718"/>
                    <a:ext cx="25" cy="30"/>
                    <a:chOff x="591" y="2718"/>
                    <a:chExt cx="25" cy="30"/>
                  </a:xfrm>
                </p:grpSpPr>
                <p:sp>
                  <p:nvSpPr>
                    <p:cNvPr id="59180" name="Line 1213"/>
                    <p:cNvSpPr>
                      <a:spLocks noChangeShapeType="1"/>
                    </p:cNvSpPr>
                    <p:nvPr/>
                  </p:nvSpPr>
                  <p:spPr bwMode="auto">
                    <a:xfrm flipH="1" flipV="1">
                      <a:off x="590" y="2730"/>
                      <a:ext cx="27" cy="19"/>
                    </a:xfrm>
                    <a:prstGeom prst="line">
                      <a:avLst/>
                    </a:prstGeom>
                    <a:noFill/>
                    <a:ln w="9360">
                      <a:solidFill>
                        <a:srgbClr val="000000"/>
                      </a:solidFill>
                      <a:miter lim="800000"/>
                      <a:headEnd/>
                      <a:tailEnd/>
                    </a:ln>
                  </p:spPr>
                  <p:txBody>
                    <a:bodyPr/>
                    <a:lstStyle/>
                    <a:p>
                      <a:endParaRPr lang="en-GB"/>
                    </a:p>
                  </p:txBody>
                </p:sp>
                <p:sp>
                  <p:nvSpPr>
                    <p:cNvPr id="59181" name="Line 1214"/>
                    <p:cNvSpPr>
                      <a:spLocks noChangeShapeType="1"/>
                    </p:cNvSpPr>
                    <p:nvPr/>
                  </p:nvSpPr>
                  <p:spPr bwMode="auto">
                    <a:xfrm flipV="1">
                      <a:off x="596" y="2717"/>
                      <a:ext cx="16" cy="22"/>
                    </a:xfrm>
                    <a:prstGeom prst="line">
                      <a:avLst/>
                    </a:prstGeom>
                    <a:noFill/>
                    <a:ln w="9360">
                      <a:solidFill>
                        <a:srgbClr val="000000"/>
                      </a:solidFill>
                      <a:miter lim="800000"/>
                      <a:headEnd/>
                      <a:tailEnd/>
                    </a:ln>
                  </p:spPr>
                  <p:txBody>
                    <a:bodyPr/>
                    <a:lstStyle/>
                    <a:p>
                      <a:endParaRPr lang="en-GB"/>
                    </a:p>
                  </p:txBody>
                </p:sp>
              </p:grpSp>
            </p:grpSp>
          </p:grpSp>
        </p:grpSp>
        <p:grpSp>
          <p:nvGrpSpPr>
            <p:cNvPr id="57376" name="Group 1215"/>
            <p:cNvGrpSpPr>
              <a:grpSpLocks/>
            </p:cNvGrpSpPr>
            <p:nvPr/>
          </p:nvGrpSpPr>
          <p:grpSpPr bwMode="auto">
            <a:xfrm>
              <a:off x="2689" y="2480"/>
              <a:ext cx="115" cy="476"/>
              <a:chOff x="2689" y="2480"/>
              <a:chExt cx="115" cy="476"/>
            </a:xfrm>
          </p:grpSpPr>
          <p:grpSp>
            <p:nvGrpSpPr>
              <p:cNvPr id="57377" name="Group 1216"/>
              <p:cNvGrpSpPr>
                <a:grpSpLocks/>
              </p:cNvGrpSpPr>
              <p:nvPr/>
            </p:nvGrpSpPr>
            <p:grpSpPr bwMode="auto">
              <a:xfrm>
                <a:off x="2689" y="2480"/>
                <a:ext cx="99" cy="226"/>
                <a:chOff x="2689" y="2480"/>
                <a:chExt cx="99" cy="226"/>
              </a:xfrm>
            </p:grpSpPr>
            <p:sp>
              <p:nvSpPr>
                <p:cNvPr id="59119" name="Oval 1217"/>
                <p:cNvSpPr>
                  <a:spLocks noChangeArrowheads="1"/>
                </p:cNvSpPr>
                <p:nvPr/>
              </p:nvSpPr>
              <p:spPr bwMode="auto">
                <a:xfrm>
                  <a:off x="2689" y="2480"/>
                  <a:ext cx="54" cy="3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9120" name="Line 1218"/>
                <p:cNvSpPr>
                  <a:spLocks noChangeShapeType="1"/>
                </p:cNvSpPr>
                <p:nvPr/>
              </p:nvSpPr>
              <p:spPr bwMode="auto">
                <a:xfrm>
                  <a:off x="2719" y="2519"/>
                  <a:ext cx="0" cy="18"/>
                </a:xfrm>
                <a:prstGeom prst="line">
                  <a:avLst/>
                </a:prstGeom>
                <a:noFill/>
                <a:ln w="9360">
                  <a:solidFill>
                    <a:srgbClr val="000000"/>
                  </a:solidFill>
                  <a:miter lim="800000"/>
                  <a:headEnd/>
                  <a:tailEnd/>
                </a:ln>
              </p:spPr>
              <p:txBody>
                <a:bodyPr/>
                <a:lstStyle/>
                <a:p>
                  <a:endParaRPr lang="en-GB"/>
                </a:p>
              </p:txBody>
            </p:sp>
            <p:sp>
              <p:nvSpPr>
                <p:cNvPr id="59121" name="Line 1219"/>
                <p:cNvSpPr>
                  <a:spLocks noChangeShapeType="1"/>
                </p:cNvSpPr>
                <p:nvPr/>
              </p:nvSpPr>
              <p:spPr bwMode="auto">
                <a:xfrm>
                  <a:off x="2719" y="2539"/>
                  <a:ext cx="58" cy="0"/>
                </a:xfrm>
                <a:prstGeom prst="line">
                  <a:avLst/>
                </a:prstGeom>
                <a:noFill/>
                <a:ln w="9360">
                  <a:solidFill>
                    <a:srgbClr val="000000"/>
                  </a:solidFill>
                  <a:miter lim="800000"/>
                  <a:headEnd/>
                  <a:tailEnd/>
                </a:ln>
              </p:spPr>
              <p:txBody>
                <a:bodyPr/>
                <a:lstStyle/>
                <a:p>
                  <a:endParaRPr lang="en-GB"/>
                </a:p>
              </p:txBody>
            </p:sp>
            <p:sp>
              <p:nvSpPr>
                <p:cNvPr id="59122" name="Line 1220"/>
                <p:cNvSpPr>
                  <a:spLocks noChangeShapeType="1"/>
                </p:cNvSpPr>
                <p:nvPr/>
              </p:nvSpPr>
              <p:spPr bwMode="auto">
                <a:xfrm>
                  <a:off x="2779" y="2539"/>
                  <a:ext cx="0" cy="6"/>
                </a:xfrm>
                <a:prstGeom prst="line">
                  <a:avLst/>
                </a:prstGeom>
                <a:noFill/>
                <a:ln w="9360">
                  <a:solidFill>
                    <a:srgbClr val="000000"/>
                  </a:solidFill>
                  <a:miter lim="800000"/>
                  <a:headEnd/>
                  <a:tailEnd/>
                </a:ln>
              </p:spPr>
              <p:txBody>
                <a:bodyPr/>
                <a:lstStyle/>
                <a:p>
                  <a:endParaRPr lang="en-GB"/>
                </a:p>
              </p:txBody>
            </p:sp>
            <p:sp>
              <p:nvSpPr>
                <p:cNvPr id="59123" name="Line 1221"/>
                <p:cNvSpPr>
                  <a:spLocks noChangeShapeType="1"/>
                </p:cNvSpPr>
                <p:nvPr/>
              </p:nvSpPr>
              <p:spPr bwMode="auto">
                <a:xfrm>
                  <a:off x="2749" y="2539"/>
                  <a:ext cx="0" cy="6"/>
                </a:xfrm>
                <a:prstGeom prst="line">
                  <a:avLst/>
                </a:prstGeom>
                <a:noFill/>
                <a:ln w="9360">
                  <a:solidFill>
                    <a:srgbClr val="000000"/>
                  </a:solidFill>
                  <a:miter lim="800000"/>
                  <a:headEnd/>
                  <a:tailEnd/>
                </a:ln>
              </p:spPr>
              <p:txBody>
                <a:bodyPr/>
                <a:lstStyle/>
                <a:p>
                  <a:endParaRPr lang="en-GB"/>
                </a:p>
              </p:txBody>
            </p:sp>
            <p:grpSp>
              <p:nvGrpSpPr>
                <p:cNvPr id="57378" name="Group 1222"/>
                <p:cNvGrpSpPr>
                  <a:grpSpLocks/>
                </p:cNvGrpSpPr>
                <p:nvPr/>
              </p:nvGrpSpPr>
              <p:grpSpPr bwMode="auto">
                <a:xfrm>
                  <a:off x="2733" y="2548"/>
                  <a:ext cx="25" cy="158"/>
                  <a:chOff x="2733" y="2548"/>
                  <a:chExt cx="25" cy="158"/>
                </a:xfrm>
              </p:grpSpPr>
              <p:sp>
                <p:nvSpPr>
                  <p:cNvPr id="59145" name="Line 1223"/>
                  <p:cNvSpPr>
                    <a:spLocks noChangeShapeType="1"/>
                  </p:cNvSpPr>
                  <p:nvPr/>
                </p:nvSpPr>
                <p:spPr bwMode="auto">
                  <a:xfrm flipH="1">
                    <a:off x="2732" y="2548"/>
                    <a:ext cx="21" cy="6"/>
                  </a:xfrm>
                  <a:prstGeom prst="line">
                    <a:avLst/>
                  </a:prstGeom>
                  <a:noFill/>
                  <a:ln w="9360">
                    <a:solidFill>
                      <a:srgbClr val="000000"/>
                    </a:solidFill>
                    <a:miter lim="800000"/>
                    <a:headEnd/>
                    <a:tailEnd/>
                  </a:ln>
                </p:spPr>
                <p:txBody>
                  <a:bodyPr/>
                  <a:lstStyle/>
                  <a:p>
                    <a:endParaRPr lang="en-GB"/>
                  </a:p>
                </p:txBody>
              </p:sp>
              <p:grpSp>
                <p:nvGrpSpPr>
                  <p:cNvPr id="57379" name="Group 1224"/>
                  <p:cNvGrpSpPr>
                    <a:grpSpLocks/>
                  </p:cNvGrpSpPr>
                  <p:nvPr/>
                </p:nvGrpSpPr>
                <p:grpSpPr bwMode="auto">
                  <a:xfrm>
                    <a:off x="2733" y="2556"/>
                    <a:ext cx="25" cy="23"/>
                    <a:chOff x="2733" y="2556"/>
                    <a:chExt cx="25" cy="23"/>
                  </a:xfrm>
                </p:grpSpPr>
                <p:sp>
                  <p:nvSpPr>
                    <p:cNvPr id="59162" name="Line 1225"/>
                    <p:cNvSpPr>
                      <a:spLocks noChangeShapeType="1"/>
                    </p:cNvSpPr>
                    <p:nvPr/>
                  </p:nvSpPr>
                  <p:spPr bwMode="auto">
                    <a:xfrm>
                      <a:off x="2738" y="2556"/>
                      <a:ext cx="15" cy="9"/>
                    </a:xfrm>
                    <a:prstGeom prst="line">
                      <a:avLst/>
                    </a:prstGeom>
                    <a:noFill/>
                    <a:ln w="9360">
                      <a:solidFill>
                        <a:srgbClr val="000000"/>
                      </a:solidFill>
                      <a:miter lim="800000"/>
                      <a:headEnd/>
                      <a:tailEnd/>
                    </a:ln>
                  </p:spPr>
                  <p:txBody>
                    <a:bodyPr/>
                    <a:lstStyle/>
                    <a:p>
                      <a:endParaRPr lang="en-GB"/>
                    </a:p>
                  </p:txBody>
                </p:sp>
                <p:sp>
                  <p:nvSpPr>
                    <p:cNvPr id="59163" name="Line 1226"/>
                    <p:cNvSpPr>
                      <a:spLocks noChangeShapeType="1"/>
                    </p:cNvSpPr>
                    <p:nvPr/>
                  </p:nvSpPr>
                  <p:spPr bwMode="auto">
                    <a:xfrm flipH="1">
                      <a:off x="2732" y="2567"/>
                      <a:ext cx="27" cy="12"/>
                    </a:xfrm>
                    <a:prstGeom prst="line">
                      <a:avLst/>
                    </a:prstGeom>
                    <a:noFill/>
                    <a:ln w="9360">
                      <a:solidFill>
                        <a:srgbClr val="000000"/>
                      </a:solidFill>
                      <a:miter lim="800000"/>
                      <a:headEnd/>
                      <a:tailEnd/>
                    </a:ln>
                  </p:spPr>
                  <p:txBody>
                    <a:bodyPr/>
                    <a:lstStyle/>
                    <a:p>
                      <a:endParaRPr lang="en-GB"/>
                    </a:p>
                  </p:txBody>
                </p:sp>
              </p:grpSp>
              <p:grpSp>
                <p:nvGrpSpPr>
                  <p:cNvPr id="57385" name="Group 1227"/>
                  <p:cNvGrpSpPr>
                    <a:grpSpLocks/>
                  </p:cNvGrpSpPr>
                  <p:nvPr/>
                </p:nvGrpSpPr>
                <p:grpSpPr bwMode="auto">
                  <a:xfrm>
                    <a:off x="2733" y="2581"/>
                    <a:ext cx="25" cy="24"/>
                    <a:chOff x="2733" y="2581"/>
                    <a:chExt cx="25" cy="24"/>
                  </a:xfrm>
                </p:grpSpPr>
                <p:sp>
                  <p:nvSpPr>
                    <p:cNvPr id="59160" name="Line 1228"/>
                    <p:cNvSpPr>
                      <a:spLocks noChangeShapeType="1"/>
                    </p:cNvSpPr>
                    <p:nvPr/>
                  </p:nvSpPr>
                  <p:spPr bwMode="auto">
                    <a:xfrm>
                      <a:off x="2738" y="2581"/>
                      <a:ext cx="15" cy="9"/>
                    </a:xfrm>
                    <a:prstGeom prst="line">
                      <a:avLst/>
                    </a:prstGeom>
                    <a:noFill/>
                    <a:ln w="9360">
                      <a:solidFill>
                        <a:srgbClr val="000000"/>
                      </a:solidFill>
                      <a:miter lim="800000"/>
                      <a:headEnd/>
                      <a:tailEnd/>
                    </a:ln>
                  </p:spPr>
                  <p:txBody>
                    <a:bodyPr/>
                    <a:lstStyle/>
                    <a:p>
                      <a:endParaRPr lang="en-GB"/>
                    </a:p>
                  </p:txBody>
                </p:sp>
                <p:sp>
                  <p:nvSpPr>
                    <p:cNvPr id="59161" name="Line 1229"/>
                    <p:cNvSpPr>
                      <a:spLocks noChangeShapeType="1"/>
                    </p:cNvSpPr>
                    <p:nvPr/>
                  </p:nvSpPr>
                  <p:spPr bwMode="auto">
                    <a:xfrm flipH="1">
                      <a:off x="2732" y="2593"/>
                      <a:ext cx="27" cy="12"/>
                    </a:xfrm>
                    <a:prstGeom prst="line">
                      <a:avLst/>
                    </a:prstGeom>
                    <a:noFill/>
                    <a:ln w="9360">
                      <a:solidFill>
                        <a:srgbClr val="000000"/>
                      </a:solidFill>
                      <a:miter lim="800000"/>
                      <a:headEnd/>
                      <a:tailEnd/>
                    </a:ln>
                  </p:spPr>
                  <p:txBody>
                    <a:bodyPr/>
                    <a:lstStyle/>
                    <a:p>
                      <a:endParaRPr lang="en-GB"/>
                    </a:p>
                  </p:txBody>
                </p:sp>
              </p:grpSp>
              <p:grpSp>
                <p:nvGrpSpPr>
                  <p:cNvPr id="57386" name="Group 1230"/>
                  <p:cNvGrpSpPr>
                    <a:grpSpLocks/>
                  </p:cNvGrpSpPr>
                  <p:nvPr/>
                </p:nvGrpSpPr>
                <p:grpSpPr bwMode="auto">
                  <a:xfrm>
                    <a:off x="2733" y="2607"/>
                    <a:ext cx="25" cy="23"/>
                    <a:chOff x="2733" y="2607"/>
                    <a:chExt cx="25" cy="23"/>
                  </a:xfrm>
                </p:grpSpPr>
                <p:sp>
                  <p:nvSpPr>
                    <p:cNvPr id="59158" name="Line 1231"/>
                    <p:cNvSpPr>
                      <a:spLocks noChangeShapeType="1"/>
                    </p:cNvSpPr>
                    <p:nvPr/>
                  </p:nvSpPr>
                  <p:spPr bwMode="auto">
                    <a:xfrm>
                      <a:off x="2738" y="2607"/>
                      <a:ext cx="15" cy="9"/>
                    </a:xfrm>
                    <a:prstGeom prst="line">
                      <a:avLst/>
                    </a:prstGeom>
                    <a:noFill/>
                    <a:ln w="9360">
                      <a:solidFill>
                        <a:srgbClr val="000000"/>
                      </a:solidFill>
                      <a:miter lim="800000"/>
                      <a:headEnd/>
                      <a:tailEnd/>
                    </a:ln>
                  </p:spPr>
                  <p:txBody>
                    <a:bodyPr/>
                    <a:lstStyle/>
                    <a:p>
                      <a:endParaRPr lang="en-GB"/>
                    </a:p>
                  </p:txBody>
                </p:sp>
                <p:sp>
                  <p:nvSpPr>
                    <p:cNvPr id="59159" name="Line 1232"/>
                    <p:cNvSpPr>
                      <a:spLocks noChangeShapeType="1"/>
                    </p:cNvSpPr>
                    <p:nvPr/>
                  </p:nvSpPr>
                  <p:spPr bwMode="auto">
                    <a:xfrm flipH="1">
                      <a:off x="2732" y="2618"/>
                      <a:ext cx="27" cy="12"/>
                    </a:xfrm>
                    <a:prstGeom prst="line">
                      <a:avLst/>
                    </a:prstGeom>
                    <a:noFill/>
                    <a:ln w="9360">
                      <a:solidFill>
                        <a:srgbClr val="000000"/>
                      </a:solidFill>
                      <a:miter lim="800000"/>
                      <a:headEnd/>
                      <a:tailEnd/>
                    </a:ln>
                  </p:spPr>
                  <p:txBody>
                    <a:bodyPr/>
                    <a:lstStyle/>
                    <a:p>
                      <a:endParaRPr lang="en-GB"/>
                    </a:p>
                  </p:txBody>
                </p:sp>
              </p:grpSp>
              <p:grpSp>
                <p:nvGrpSpPr>
                  <p:cNvPr id="57388" name="Group 1233"/>
                  <p:cNvGrpSpPr>
                    <a:grpSpLocks/>
                  </p:cNvGrpSpPr>
                  <p:nvPr/>
                </p:nvGrpSpPr>
                <p:grpSpPr bwMode="auto">
                  <a:xfrm>
                    <a:off x="2733" y="2632"/>
                    <a:ext cx="25" cy="23"/>
                    <a:chOff x="2733" y="2632"/>
                    <a:chExt cx="25" cy="23"/>
                  </a:xfrm>
                </p:grpSpPr>
                <p:sp>
                  <p:nvSpPr>
                    <p:cNvPr id="59156" name="Line 1234"/>
                    <p:cNvSpPr>
                      <a:spLocks noChangeShapeType="1"/>
                    </p:cNvSpPr>
                    <p:nvPr/>
                  </p:nvSpPr>
                  <p:spPr bwMode="auto">
                    <a:xfrm>
                      <a:off x="2738" y="2632"/>
                      <a:ext cx="15" cy="9"/>
                    </a:xfrm>
                    <a:prstGeom prst="line">
                      <a:avLst/>
                    </a:prstGeom>
                    <a:noFill/>
                    <a:ln w="9360">
                      <a:solidFill>
                        <a:srgbClr val="000000"/>
                      </a:solidFill>
                      <a:miter lim="800000"/>
                      <a:headEnd/>
                      <a:tailEnd/>
                    </a:ln>
                  </p:spPr>
                  <p:txBody>
                    <a:bodyPr/>
                    <a:lstStyle/>
                    <a:p>
                      <a:endParaRPr lang="en-GB"/>
                    </a:p>
                  </p:txBody>
                </p:sp>
                <p:sp>
                  <p:nvSpPr>
                    <p:cNvPr id="59157" name="Line 1235"/>
                    <p:cNvSpPr>
                      <a:spLocks noChangeShapeType="1"/>
                    </p:cNvSpPr>
                    <p:nvPr/>
                  </p:nvSpPr>
                  <p:spPr bwMode="auto">
                    <a:xfrm flipH="1">
                      <a:off x="2732" y="2643"/>
                      <a:ext cx="27" cy="12"/>
                    </a:xfrm>
                    <a:prstGeom prst="line">
                      <a:avLst/>
                    </a:prstGeom>
                    <a:noFill/>
                    <a:ln w="9360">
                      <a:solidFill>
                        <a:srgbClr val="000000"/>
                      </a:solidFill>
                      <a:miter lim="800000"/>
                      <a:headEnd/>
                      <a:tailEnd/>
                    </a:ln>
                  </p:spPr>
                  <p:txBody>
                    <a:bodyPr/>
                    <a:lstStyle/>
                    <a:p>
                      <a:endParaRPr lang="en-GB"/>
                    </a:p>
                  </p:txBody>
                </p:sp>
              </p:grpSp>
              <p:grpSp>
                <p:nvGrpSpPr>
                  <p:cNvPr id="57389" name="Group 1236"/>
                  <p:cNvGrpSpPr>
                    <a:grpSpLocks/>
                  </p:cNvGrpSpPr>
                  <p:nvPr/>
                </p:nvGrpSpPr>
                <p:grpSpPr bwMode="auto">
                  <a:xfrm>
                    <a:off x="2733" y="2658"/>
                    <a:ext cx="25" cy="23"/>
                    <a:chOff x="2733" y="2658"/>
                    <a:chExt cx="25" cy="23"/>
                  </a:xfrm>
                </p:grpSpPr>
                <p:sp>
                  <p:nvSpPr>
                    <p:cNvPr id="59154" name="Line 1237"/>
                    <p:cNvSpPr>
                      <a:spLocks noChangeShapeType="1"/>
                    </p:cNvSpPr>
                    <p:nvPr/>
                  </p:nvSpPr>
                  <p:spPr bwMode="auto">
                    <a:xfrm>
                      <a:off x="2738" y="2658"/>
                      <a:ext cx="15" cy="9"/>
                    </a:xfrm>
                    <a:prstGeom prst="line">
                      <a:avLst/>
                    </a:prstGeom>
                    <a:noFill/>
                    <a:ln w="9360">
                      <a:solidFill>
                        <a:srgbClr val="000000"/>
                      </a:solidFill>
                      <a:miter lim="800000"/>
                      <a:headEnd/>
                      <a:tailEnd/>
                    </a:ln>
                  </p:spPr>
                  <p:txBody>
                    <a:bodyPr/>
                    <a:lstStyle/>
                    <a:p>
                      <a:endParaRPr lang="en-GB"/>
                    </a:p>
                  </p:txBody>
                </p:sp>
                <p:sp>
                  <p:nvSpPr>
                    <p:cNvPr id="59155" name="Line 1238"/>
                    <p:cNvSpPr>
                      <a:spLocks noChangeShapeType="1"/>
                    </p:cNvSpPr>
                    <p:nvPr/>
                  </p:nvSpPr>
                  <p:spPr bwMode="auto">
                    <a:xfrm flipH="1">
                      <a:off x="2732" y="2669"/>
                      <a:ext cx="27" cy="12"/>
                    </a:xfrm>
                    <a:prstGeom prst="line">
                      <a:avLst/>
                    </a:prstGeom>
                    <a:noFill/>
                    <a:ln w="9360">
                      <a:solidFill>
                        <a:srgbClr val="000000"/>
                      </a:solidFill>
                      <a:miter lim="800000"/>
                      <a:headEnd/>
                      <a:tailEnd/>
                    </a:ln>
                  </p:spPr>
                  <p:txBody>
                    <a:bodyPr/>
                    <a:lstStyle/>
                    <a:p>
                      <a:endParaRPr lang="en-GB"/>
                    </a:p>
                  </p:txBody>
                </p:sp>
              </p:grpSp>
              <p:grpSp>
                <p:nvGrpSpPr>
                  <p:cNvPr id="57390" name="Group 1239"/>
                  <p:cNvGrpSpPr>
                    <a:grpSpLocks/>
                  </p:cNvGrpSpPr>
                  <p:nvPr/>
                </p:nvGrpSpPr>
                <p:grpSpPr bwMode="auto">
                  <a:xfrm>
                    <a:off x="2733" y="2683"/>
                    <a:ext cx="25" cy="23"/>
                    <a:chOff x="2733" y="2683"/>
                    <a:chExt cx="25" cy="23"/>
                  </a:xfrm>
                </p:grpSpPr>
                <p:sp>
                  <p:nvSpPr>
                    <p:cNvPr id="59152" name="Line 1240"/>
                    <p:cNvSpPr>
                      <a:spLocks noChangeShapeType="1"/>
                    </p:cNvSpPr>
                    <p:nvPr/>
                  </p:nvSpPr>
                  <p:spPr bwMode="auto">
                    <a:xfrm>
                      <a:off x="2738" y="2683"/>
                      <a:ext cx="15" cy="9"/>
                    </a:xfrm>
                    <a:prstGeom prst="line">
                      <a:avLst/>
                    </a:prstGeom>
                    <a:noFill/>
                    <a:ln w="9360">
                      <a:solidFill>
                        <a:srgbClr val="000000"/>
                      </a:solidFill>
                      <a:miter lim="800000"/>
                      <a:headEnd/>
                      <a:tailEnd/>
                    </a:ln>
                  </p:spPr>
                  <p:txBody>
                    <a:bodyPr/>
                    <a:lstStyle/>
                    <a:p>
                      <a:endParaRPr lang="en-GB"/>
                    </a:p>
                  </p:txBody>
                </p:sp>
                <p:sp>
                  <p:nvSpPr>
                    <p:cNvPr id="59153" name="Line 1241"/>
                    <p:cNvSpPr>
                      <a:spLocks noChangeShapeType="1"/>
                    </p:cNvSpPr>
                    <p:nvPr/>
                  </p:nvSpPr>
                  <p:spPr bwMode="auto">
                    <a:xfrm flipH="1">
                      <a:off x="2732" y="2694"/>
                      <a:ext cx="27" cy="12"/>
                    </a:xfrm>
                    <a:prstGeom prst="line">
                      <a:avLst/>
                    </a:prstGeom>
                    <a:noFill/>
                    <a:ln w="9360">
                      <a:solidFill>
                        <a:srgbClr val="000000"/>
                      </a:solidFill>
                      <a:miter lim="800000"/>
                      <a:headEnd/>
                      <a:tailEnd/>
                    </a:ln>
                  </p:spPr>
                  <p:txBody>
                    <a:bodyPr/>
                    <a:lstStyle/>
                    <a:p>
                      <a:endParaRPr lang="en-GB"/>
                    </a:p>
                  </p:txBody>
                </p:sp>
              </p:grpSp>
            </p:grpSp>
            <p:grpSp>
              <p:nvGrpSpPr>
                <p:cNvPr id="57391" name="Group 1242"/>
                <p:cNvGrpSpPr>
                  <a:grpSpLocks/>
                </p:cNvGrpSpPr>
                <p:nvPr/>
              </p:nvGrpSpPr>
              <p:grpSpPr bwMode="auto">
                <a:xfrm>
                  <a:off x="2764" y="2548"/>
                  <a:ext cx="25" cy="158"/>
                  <a:chOff x="2764" y="2548"/>
                  <a:chExt cx="25" cy="158"/>
                </a:xfrm>
              </p:grpSpPr>
              <p:sp>
                <p:nvSpPr>
                  <p:cNvPr id="59126" name="Line 1243"/>
                  <p:cNvSpPr>
                    <a:spLocks noChangeShapeType="1"/>
                  </p:cNvSpPr>
                  <p:nvPr/>
                </p:nvSpPr>
                <p:spPr bwMode="auto">
                  <a:xfrm flipH="1">
                    <a:off x="2763" y="2548"/>
                    <a:ext cx="20" cy="6"/>
                  </a:xfrm>
                  <a:prstGeom prst="line">
                    <a:avLst/>
                  </a:prstGeom>
                  <a:noFill/>
                  <a:ln w="9360">
                    <a:solidFill>
                      <a:srgbClr val="000000"/>
                    </a:solidFill>
                    <a:miter lim="800000"/>
                    <a:headEnd/>
                    <a:tailEnd/>
                  </a:ln>
                </p:spPr>
                <p:txBody>
                  <a:bodyPr/>
                  <a:lstStyle/>
                  <a:p>
                    <a:endParaRPr lang="en-GB"/>
                  </a:p>
                </p:txBody>
              </p:sp>
              <p:grpSp>
                <p:nvGrpSpPr>
                  <p:cNvPr id="57392" name="Group 1244"/>
                  <p:cNvGrpSpPr>
                    <a:grpSpLocks/>
                  </p:cNvGrpSpPr>
                  <p:nvPr/>
                </p:nvGrpSpPr>
                <p:grpSpPr bwMode="auto">
                  <a:xfrm>
                    <a:off x="2764" y="2556"/>
                    <a:ext cx="24" cy="23"/>
                    <a:chOff x="2764" y="2556"/>
                    <a:chExt cx="24" cy="23"/>
                  </a:xfrm>
                </p:grpSpPr>
                <p:sp>
                  <p:nvSpPr>
                    <p:cNvPr id="59143" name="Line 1245"/>
                    <p:cNvSpPr>
                      <a:spLocks noChangeShapeType="1"/>
                    </p:cNvSpPr>
                    <p:nvPr/>
                  </p:nvSpPr>
                  <p:spPr bwMode="auto">
                    <a:xfrm>
                      <a:off x="2769" y="2556"/>
                      <a:ext cx="15" cy="9"/>
                    </a:xfrm>
                    <a:prstGeom prst="line">
                      <a:avLst/>
                    </a:prstGeom>
                    <a:noFill/>
                    <a:ln w="9360">
                      <a:solidFill>
                        <a:srgbClr val="000000"/>
                      </a:solidFill>
                      <a:miter lim="800000"/>
                      <a:headEnd/>
                      <a:tailEnd/>
                    </a:ln>
                  </p:spPr>
                  <p:txBody>
                    <a:bodyPr/>
                    <a:lstStyle/>
                    <a:p>
                      <a:endParaRPr lang="en-GB"/>
                    </a:p>
                  </p:txBody>
                </p:sp>
                <p:sp>
                  <p:nvSpPr>
                    <p:cNvPr id="59144" name="Line 1246"/>
                    <p:cNvSpPr>
                      <a:spLocks noChangeShapeType="1"/>
                    </p:cNvSpPr>
                    <p:nvPr/>
                  </p:nvSpPr>
                  <p:spPr bwMode="auto">
                    <a:xfrm flipH="1">
                      <a:off x="2764" y="2567"/>
                      <a:ext cx="26" cy="12"/>
                    </a:xfrm>
                    <a:prstGeom prst="line">
                      <a:avLst/>
                    </a:prstGeom>
                    <a:noFill/>
                    <a:ln w="9360">
                      <a:solidFill>
                        <a:srgbClr val="000000"/>
                      </a:solidFill>
                      <a:miter lim="800000"/>
                      <a:headEnd/>
                      <a:tailEnd/>
                    </a:ln>
                  </p:spPr>
                  <p:txBody>
                    <a:bodyPr/>
                    <a:lstStyle/>
                    <a:p>
                      <a:endParaRPr lang="en-GB"/>
                    </a:p>
                  </p:txBody>
                </p:sp>
              </p:grpSp>
              <p:grpSp>
                <p:nvGrpSpPr>
                  <p:cNvPr id="57393" name="Group 1247"/>
                  <p:cNvGrpSpPr>
                    <a:grpSpLocks/>
                  </p:cNvGrpSpPr>
                  <p:nvPr/>
                </p:nvGrpSpPr>
                <p:grpSpPr bwMode="auto">
                  <a:xfrm>
                    <a:off x="2764" y="2581"/>
                    <a:ext cx="24" cy="24"/>
                    <a:chOff x="2764" y="2581"/>
                    <a:chExt cx="24" cy="24"/>
                  </a:xfrm>
                </p:grpSpPr>
                <p:sp>
                  <p:nvSpPr>
                    <p:cNvPr id="59141" name="Line 1248"/>
                    <p:cNvSpPr>
                      <a:spLocks noChangeShapeType="1"/>
                    </p:cNvSpPr>
                    <p:nvPr/>
                  </p:nvSpPr>
                  <p:spPr bwMode="auto">
                    <a:xfrm>
                      <a:off x="2769" y="2581"/>
                      <a:ext cx="15" cy="9"/>
                    </a:xfrm>
                    <a:prstGeom prst="line">
                      <a:avLst/>
                    </a:prstGeom>
                    <a:noFill/>
                    <a:ln w="9360">
                      <a:solidFill>
                        <a:srgbClr val="000000"/>
                      </a:solidFill>
                      <a:miter lim="800000"/>
                      <a:headEnd/>
                      <a:tailEnd/>
                    </a:ln>
                  </p:spPr>
                  <p:txBody>
                    <a:bodyPr/>
                    <a:lstStyle/>
                    <a:p>
                      <a:endParaRPr lang="en-GB"/>
                    </a:p>
                  </p:txBody>
                </p:sp>
                <p:sp>
                  <p:nvSpPr>
                    <p:cNvPr id="59142" name="Line 1249"/>
                    <p:cNvSpPr>
                      <a:spLocks noChangeShapeType="1"/>
                    </p:cNvSpPr>
                    <p:nvPr/>
                  </p:nvSpPr>
                  <p:spPr bwMode="auto">
                    <a:xfrm flipH="1">
                      <a:off x="2764" y="2593"/>
                      <a:ext cx="26" cy="12"/>
                    </a:xfrm>
                    <a:prstGeom prst="line">
                      <a:avLst/>
                    </a:prstGeom>
                    <a:noFill/>
                    <a:ln w="9360">
                      <a:solidFill>
                        <a:srgbClr val="000000"/>
                      </a:solidFill>
                      <a:miter lim="800000"/>
                      <a:headEnd/>
                      <a:tailEnd/>
                    </a:ln>
                  </p:spPr>
                  <p:txBody>
                    <a:bodyPr/>
                    <a:lstStyle/>
                    <a:p>
                      <a:endParaRPr lang="en-GB"/>
                    </a:p>
                  </p:txBody>
                </p:sp>
              </p:grpSp>
              <p:grpSp>
                <p:nvGrpSpPr>
                  <p:cNvPr id="57407" name="Group 1250"/>
                  <p:cNvGrpSpPr>
                    <a:grpSpLocks/>
                  </p:cNvGrpSpPr>
                  <p:nvPr/>
                </p:nvGrpSpPr>
                <p:grpSpPr bwMode="auto">
                  <a:xfrm>
                    <a:off x="2764" y="2607"/>
                    <a:ext cx="24" cy="23"/>
                    <a:chOff x="2764" y="2607"/>
                    <a:chExt cx="24" cy="23"/>
                  </a:xfrm>
                </p:grpSpPr>
                <p:sp>
                  <p:nvSpPr>
                    <p:cNvPr id="59139" name="Line 1251"/>
                    <p:cNvSpPr>
                      <a:spLocks noChangeShapeType="1"/>
                    </p:cNvSpPr>
                    <p:nvPr/>
                  </p:nvSpPr>
                  <p:spPr bwMode="auto">
                    <a:xfrm>
                      <a:off x="2769" y="2607"/>
                      <a:ext cx="15" cy="9"/>
                    </a:xfrm>
                    <a:prstGeom prst="line">
                      <a:avLst/>
                    </a:prstGeom>
                    <a:noFill/>
                    <a:ln w="9360">
                      <a:solidFill>
                        <a:srgbClr val="000000"/>
                      </a:solidFill>
                      <a:miter lim="800000"/>
                      <a:headEnd/>
                      <a:tailEnd/>
                    </a:ln>
                  </p:spPr>
                  <p:txBody>
                    <a:bodyPr/>
                    <a:lstStyle/>
                    <a:p>
                      <a:endParaRPr lang="en-GB"/>
                    </a:p>
                  </p:txBody>
                </p:sp>
                <p:sp>
                  <p:nvSpPr>
                    <p:cNvPr id="59140" name="Line 1252"/>
                    <p:cNvSpPr>
                      <a:spLocks noChangeShapeType="1"/>
                    </p:cNvSpPr>
                    <p:nvPr/>
                  </p:nvSpPr>
                  <p:spPr bwMode="auto">
                    <a:xfrm flipH="1">
                      <a:off x="2764" y="2618"/>
                      <a:ext cx="26" cy="12"/>
                    </a:xfrm>
                    <a:prstGeom prst="line">
                      <a:avLst/>
                    </a:prstGeom>
                    <a:noFill/>
                    <a:ln w="9360">
                      <a:solidFill>
                        <a:srgbClr val="000000"/>
                      </a:solidFill>
                      <a:miter lim="800000"/>
                      <a:headEnd/>
                      <a:tailEnd/>
                    </a:ln>
                  </p:spPr>
                  <p:txBody>
                    <a:bodyPr/>
                    <a:lstStyle/>
                    <a:p>
                      <a:endParaRPr lang="en-GB"/>
                    </a:p>
                  </p:txBody>
                </p:sp>
              </p:grpSp>
              <p:grpSp>
                <p:nvGrpSpPr>
                  <p:cNvPr id="57408" name="Group 1253"/>
                  <p:cNvGrpSpPr>
                    <a:grpSpLocks/>
                  </p:cNvGrpSpPr>
                  <p:nvPr/>
                </p:nvGrpSpPr>
                <p:grpSpPr bwMode="auto">
                  <a:xfrm>
                    <a:off x="2764" y="2632"/>
                    <a:ext cx="24" cy="23"/>
                    <a:chOff x="2764" y="2632"/>
                    <a:chExt cx="24" cy="23"/>
                  </a:xfrm>
                </p:grpSpPr>
                <p:sp>
                  <p:nvSpPr>
                    <p:cNvPr id="59137" name="Line 1254"/>
                    <p:cNvSpPr>
                      <a:spLocks noChangeShapeType="1"/>
                    </p:cNvSpPr>
                    <p:nvPr/>
                  </p:nvSpPr>
                  <p:spPr bwMode="auto">
                    <a:xfrm>
                      <a:off x="2769" y="2632"/>
                      <a:ext cx="15" cy="9"/>
                    </a:xfrm>
                    <a:prstGeom prst="line">
                      <a:avLst/>
                    </a:prstGeom>
                    <a:noFill/>
                    <a:ln w="9360">
                      <a:solidFill>
                        <a:srgbClr val="000000"/>
                      </a:solidFill>
                      <a:miter lim="800000"/>
                      <a:headEnd/>
                      <a:tailEnd/>
                    </a:ln>
                  </p:spPr>
                  <p:txBody>
                    <a:bodyPr/>
                    <a:lstStyle/>
                    <a:p>
                      <a:endParaRPr lang="en-GB"/>
                    </a:p>
                  </p:txBody>
                </p:sp>
                <p:sp>
                  <p:nvSpPr>
                    <p:cNvPr id="59138" name="Line 1255"/>
                    <p:cNvSpPr>
                      <a:spLocks noChangeShapeType="1"/>
                    </p:cNvSpPr>
                    <p:nvPr/>
                  </p:nvSpPr>
                  <p:spPr bwMode="auto">
                    <a:xfrm flipH="1">
                      <a:off x="2764" y="2643"/>
                      <a:ext cx="26" cy="12"/>
                    </a:xfrm>
                    <a:prstGeom prst="line">
                      <a:avLst/>
                    </a:prstGeom>
                    <a:noFill/>
                    <a:ln w="9360">
                      <a:solidFill>
                        <a:srgbClr val="000000"/>
                      </a:solidFill>
                      <a:miter lim="800000"/>
                      <a:headEnd/>
                      <a:tailEnd/>
                    </a:ln>
                  </p:spPr>
                  <p:txBody>
                    <a:bodyPr/>
                    <a:lstStyle/>
                    <a:p>
                      <a:endParaRPr lang="en-GB"/>
                    </a:p>
                  </p:txBody>
                </p:sp>
              </p:grpSp>
              <p:grpSp>
                <p:nvGrpSpPr>
                  <p:cNvPr id="57409" name="Group 1256"/>
                  <p:cNvGrpSpPr>
                    <a:grpSpLocks/>
                  </p:cNvGrpSpPr>
                  <p:nvPr/>
                </p:nvGrpSpPr>
                <p:grpSpPr bwMode="auto">
                  <a:xfrm>
                    <a:off x="2764" y="2658"/>
                    <a:ext cx="24" cy="23"/>
                    <a:chOff x="2764" y="2658"/>
                    <a:chExt cx="24" cy="23"/>
                  </a:xfrm>
                </p:grpSpPr>
                <p:sp>
                  <p:nvSpPr>
                    <p:cNvPr id="59135" name="Line 1257"/>
                    <p:cNvSpPr>
                      <a:spLocks noChangeShapeType="1"/>
                    </p:cNvSpPr>
                    <p:nvPr/>
                  </p:nvSpPr>
                  <p:spPr bwMode="auto">
                    <a:xfrm>
                      <a:off x="2769" y="2658"/>
                      <a:ext cx="15" cy="9"/>
                    </a:xfrm>
                    <a:prstGeom prst="line">
                      <a:avLst/>
                    </a:prstGeom>
                    <a:noFill/>
                    <a:ln w="9360">
                      <a:solidFill>
                        <a:srgbClr val="000000"/>
                      </a:solidFill>
                      <a:miter lim="800000"/>
                      <a:headEnd/>
                      <a:tailEnd/>
                    </a:ln>
                  </p:spPr>
                  <p:txBody>
                    <a:bodyPr/>
                    <a:lstStyle/>
                    <a:p>
                      <a:endParaRPr lang="en-GB"/>
                    </a:p>
                  </p:txBody>
                </p:sp>
                <p:sp>
                  <p:nvSpPr>
                    <p:cNvPr id="59136" name="Line 1258"/>
                    <p:cNvSpPr>
                      <a:spLocks noChangeShapeType="1"/>
                    </p:cNvSpPr>
                    <p:nvPr/>
                  </p:nvSpPr>
                  <p:spPr bwMode="auto">
                    <a:xfrm flipH="1">
                      <a:off x="2764" y="2669"/>
                      <a:ext cx="26" cy="12"/>
                    </a:xfrm>
                    <a:prstGeom prst="line">
                      <a:avLst/>
                    </a:prstGeom>
                    <a:noFill/>
                    <a:ln w="9360">
                      <a:solidFill>
                        <a:srgbClr val="000000"/>
                      </a:solidFill>
                      <a:miter lim="800000"/>
                      <a:headEnd/>
                      <a:tailEnd/>
                    </a:ln>
                  </p:spPr>
                  <p:txBody>
                    <a:bodyPr/>
                    <a:lstStyle/>
                    <a:p>
                      <a:endParaRPr lang="en-GB"/>
                    </a:p>
                  </p:txBody>
                </p:sp>
              </p:grpSp>
              <p:grpSp>
                <p:nvGrpSpPr>
                  <p:cNvPr id="57410" name="Group 1259"/>
                  <p:cNvGrpSpPr>
                    <a:grpSpLocks/>
                  </p:cNvGrpSpPr>
                  <p:nvPr/>
                </p:nvGrpSpPr>
                <p:grpSpPr bwMode="auto">
                  <a:xfrm>
                    <a:off x="2764" y="2683"/>
                    <a:ext cx="24" cy="23"/>
                    <a:chOff x="2764" y="2683"/>
                    <a:chExt cx="24" cy="23"/>
                  </a:xfrm>
                </p:grpSpPr>
                <p:sp>
                  <p:nvSpPr>
                    <p:cNvPr id="59133" name="Line 1260"/>
                    <p:cNvSpPr>
                      <a:spLocks noChangeShapeType="1"/>
                    </p:cNvSpPr>
                    <p:nvPr/>
                  </p:nvSpPr>
                  <p:spPr bwMode="auto">
                    <a:xfrm>
                      <a:off x="2769" y="2683"/>
                      <a:ext cx="15" cy="9"/>
                    </a:xfrm>
                    <a:prstGeom prst="line">
                      <a:avLst/>
                    </a:prstGeom>
                    <a:noFill/>
                    <a:ln w="9360">
                      <a:solidFill>
                        <a:srgbClr val="000000"/>
                      </a:solidFill>
                      <a:miter lim="800000"/>
                      <a:headEnd/>
                      <a:tailEnd/>
                    </a:ln>
                  </p:spPr>
                  <p:txBody>
                    <a:bodyPr/>
                    <a:lstStyle/>
                    <a:p>
                      <a:endParaRPr lang="en-GB"/>
                    </a:p>
                  </p:txBody>
                </p:sp>
                <p:sp>
                  <p:nvSpPr>
                    <p:cNvPr id="59134" name="Line 1261"/>
                    <p:cNvSpPr>
                      <a:spLocks noChangeShapeType="1"/>
                    </p:cNvSpPr>
                    <p:nvPr/>
                  </p:nvSpPr>
                  <p:spPr bwMode="auto">
                    <a:xfrm flipH="1">
                      <a:off x="2764" y="2694"/>
                      <a:ext cx="26" cy="12"/>
                    </a:xfrm>
                    <a:prstGeom prst="line">
                      <a:avLst/>
                    </a:prstGeom>
                    <a:noFill/>
                    <a:ln w="9360">
                      <a:solidFill>
                        <a:srgbClr val="000000"/>
                      </a:solidFill>
                      <a:miter lim="800000"/>
                      <a:headEnd/>
                      <a:tailEnd/>
                    </a:ln>
                  </p:spPr>
                  <p:txBody>
                    <a:bodyPr/>
                    <a:lstStyle/>
                    <a:p>
                      <a:endParaRPr lang="en-GB"/>
                    </a:p>
                  </p:txBody>
                </p:sp>
              </p:grpSp>
            </p:grpSp>
          </p:grpSp>
          <p:grpSp>
            <p:nvGrpSpPr>
              <p:cNvPr id="57411" name="Group 1262"/>
              <p:cNvGrpSpPr>
                <a:grpSpLocks/>
              </p:cNvGrpSpPr>
              <p:nvPr/>
            </p:nvGrpSpPr>
            <p:grpSpPr bwMode="auto">
              <a:xfrm>
                <a:off x="2704" y="2718"/>
                <a:ext cx="100" cy="238"/>
                <a:chOff x="2704" y="2718"/>
                <a:chExt cx="100" cy="238"/>
              </a:xfrm>
            </p:grpSpPr>
            <p:sp>
              <p:nvSpPr>
                <p:cNvPr id="59074" name="Oval 1263"/>
                <p:cNvSpPr>
                  <a:spLocks noChangeArrowheads="1"/>
                </p:cNvSpPr>
                <p:nvPr/>
              </p:nvSpPr>
              <p:spPr bwMode="auto">
                <a:xfrm rot="10800000">
                  <a:off x="2751" y="2922"/>
                  <a:ext cx="54" cy="36"/>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9075" name="Line 1264"/>
                <p:cNvSpPr>
                  <a:spLocks noChangeShapeType="1"/>
                </p:cNvSpPr>
                <p:nvPr/>
              </p:nvSpPr>
              <p:spPr bwMode="auto">
                <a:xfrm flipV="1">
                  <a:off x="2776" y="2882"/>
                  <a:ext cx="0" cy="30"/>
                </a:xfrm>
                <a:prstGeom prst="line">
                  <a:avLst/>
                </a:prstGeom>
                <a:noFill/>
                <a:ln w="9360">
                  <a:solidFill>
                    <a:srgbClr val="000000"/>
                  </a:solidFill>
                  <a:miter lim="800000"/>
                  <a:headEnd/>
                  <a:tailEnd/>
                </a:ln>
              </p:spPr>
              <p:txBody>
                <a:bodyPr/>
                <a:lstStyle/>
                <a:p>
                  <a:endParaRPr lang="en-GB"/>
                </a:p>
              </p:txBody>
            </p:sp>
            <p:sp>
              <p:nvSpPr>
                <p:cNvPr id="59076" name="Line 1265"/>
                <p:cNvSpPr>
                  <a:spLocks noChangeShapeType="1"/>
                </p:cNvSpPr>
                <p:nvPr/>
              </p:nvSpPr>
              <p:spPr bwMode="auto">
                <a:xfrm flipH="1">
                  <a:off x="2710" y="2890"/>
                  <a:ext cx="70" cy="0"/>
                </a:xfrm>
                <a:prstGeom prst="line">
                  <a:avLst/>
                </a:prstGeom>
                <a:noFill/>
                <a:ln w="9360">
                  <a:solidFill>
                    <a:srgbClr val="000000"/>
                  </a:solidFill>
                  <a:miter lim="800000"/>
                  <a:headEnd/>
                  <a:tailEnd/>
                </a:ln>
              </p:spPr>
              <p:txBody>
                <a:bodyPr/>
                <a:lstStyle/>
                <a:p>
                  <a:endParaRPr lang="en-GB"/>
                </a:p>
              </p:txBody>
            </p:sp>
            <p:sp>
              <p:nvSpPr>
                <p:cNvPr id="59077" name="Line 1266"/>
                <p:cNvSpPr>
                  <a:spLocks noChangeShapeType="1"/>
                </p:cNvSpPr>
                <p:nvPr/>
              </p:nvSpPr>
              <p:spPr bwMode="auto">
                <a:xfrm flipV="1">
                  <a:off x="2716" y="2875"/>
                  <a:ext cx="0" cy="18"/>
                </a:xfrm>
                <a:prstGeom prst="line">
                  <a:avLst/>
                </a:prstGeom>
                <a:noFill/>
                <a:ln w="9360">
                  <a:solidFill>
                    <a:srgbClr val="000000"/>
                  </a:solidFill>
                  <a:miter lim="800000"/>
                  <a:headEnd/>
                  <a:tailEnd/>
                </a:ln>
              </p:spPr>
              <p:txBody>
                <a:bodyPr/>
                <a:lstStyle/>
                <a:p>
                  <a:endParaRPr lang="en-GB"/>
                </a:p>
              </p:txBody>
            </p:sp>
            <p:sp>
              <p:nvSpPr>
                <p:cNvPr id="59078" name="Line 1267"/>
                <p:cNvSpPr>
                  <a:spLocks noChangeShapeType="1"/>
                </p:cNvSpPr>
                <p:nvPr/>
              </p:nvSpPr>
              <p:spPr bwMode="auto">
                <a:xfrm flipV="1">
                  <a:off x="2746" y="2875"/>
                  <a:ext cx="0" cy="18"/>
                </a:xfrm>
                <a:prstGeom prst="line">
                  <a:avLst/>
                </a:prstGeom>
                <a:noFill/>
                <a:ln w="9360">
                  <a:solidFill>
                    <a:srgbClr val="000000"/>
                  </a:solidFill>
                  <a:miter lim="800000"/>
                  <a:headEnd/>
                  <a:tailEnd/>
                </a:ln>
              </p:spPr>
              <p:txBody>
                <a:bodyPr/>
                <a:lstStyle/>
                <a:p>
                  <a:endParaRPr lang="en-GB"/>
                </a:p>
              </p:txBody>
            </p:sp>
            <p:grpSp>
              <p:nvGrpSpPr>
                <p:cNvPr id="57412" name="Group 1268"/>
                <p:cNvGrpSpPr>
                  <a:grpSpLocks/>
                </p:cNvGrpSpPr>
                <p:nvPr/>
              </p:nvGrpSpPr>
              <p:grpSpPr bwMode="auto">
                <a:xfrm>
                  <a:off x="2734" y="2718"/>
                  <a:ext cx="25" cy="164"/>
                  <a:chOff x="2734" y="2718"/>
                  <a:chExt cx="25" cy="164"/>
                </a:xfrm>
              </p:grpSpPr>
              <p:sp>
                <p:nvSpPr>
                  <p:cNvPr id="59100" name="Line 1269"/>
                  <p:cNvSpPr>
                    <a:spLocks noChangeShapeType="1"/>
                  </p:cNvSpPr>
                  <p:nvPr/>
                </p:nvSpPr>
                <p:spPr bwMode="auto">
                  <a:xfrm flipV="1">
                    <a:off x="2746" y="2865"/>
                    <a:ext cx="9" cy="18"/>
                  </a:xfrm>
                  <a:prstGeom prst="line">
                    <a:avLst/>
                  </a:prstGeom>
                  <a:noFill/>
                  <a:ln w="9360">
                    <a:solidFill>
                      <a:srgbClr val="000000"/>
                    </a:solidFill>
                    <a:miter lim="800000"/>
                    <a:headEnd/>
                    <a:tailEnd/>
                  </a:ln>
                </p:spPr>
                <p:txBody>
                  <a:bodyPr/>
                  <a:lstStyle/>
                  <a:p>
                    <a:endParaRPr lang="en-GB"/>
                  </a:p>
                </p:txBody>
              </p:sp>
              <p:grpSp>
                <p:nvGrpSpPr>
                  <p:cNvPr id="57430" name="Group 1270"/>
                  <p:cNvGrpSpPr>
                    <a:grpSpLocks/>
                  </p:cNvGrpSpPr>
                  <p:nvPr/>
                </p:nvGrpSpPr>
                <p:grpSpPr bwMode="auto">
                  <a:xfrm>
                    <a:off x="2734" y="2843"/>
                    <a:ext cx="25" cy="30"/>
                    <a:chOff x="2734" y="2843"/>
                    <a:chExt cx="25" cy="30"/>
                  </a:xfrm>
                </p:grpSpPr>
                <p:sp>
                  <p:nvSpPr>
                    <p:cNvPr id="59117" name="Line 1271"/>
                    <p:cNvSpPr>
                      <a:spLocks noChangeShapeType="1"/>
                    </p:cNvSpPr>
                    <p:nvPr/>
                  </p:nvSpPr>
                  <p:spPr bwMode="auto">
                    <a:xfrm flipH="1" flipV="1">
                      <a:off x="2733" y="2855"/>
                      <a:ext cx="27" cy="19"/>
                    </a:xfrm>
                    <a:prstGeom prst="line">
                      <a:avLst/>
                    </a:prstGeom>
                    <a:noFill/>
                    <a:ln w="9360">
                      <a:solidFill>
                        <a:srgbClr val="000000"/>
                      </a:solidFill>
                      <a:miter lim="800000"/>
                      <a:headEnd/>
                      <a:tailEnd/>
                    </a:ln>
                  </p:spPr>
                  <p:txBody>
                    <a:bodyPr/>
                    <a:lstStyle/>
                    <a:p>
                      <a:endParaRPr lang="en-GB"/>
                    </a:p>
                  </p:txBody>
                </p:sp>
                <p:sp>
                  <p:nvSpPr>
                    <p:cNvPr id="59118" name="Line 1272"/>
                    <p:cNvSpPr>
                      <a:spLocks noChangeShapeType="1"/>
                    </p:cNvSpPr>
                    <p:nvPr/>
                  </p:nvSpPr>
                  <p:spPr bwMode="auto">
                    <a:xfrm flipV="1">
                      <a:off x="2739" y="2843"/>
                      <a:ext cx="16" cy="22"/>
                    </a:xfrm>
                    <a:prstGeom prst="line">
                      <a:avLst/>
                    </a:prstGeom>
                    <a:noFill/>
                    <a:ln w="9360">
                      <a:solidFill>
                        <a:srgbClr val="000000"/>
                      </a:solidFill>
                      <a:miter lim="800000"/>
                      <a:headEnd/>
                      <a:tailEnd/>
                    </a:ln>
                  </p:spPr>
                  <p:txBody>
                    <a:bodyPr/>
                    <a:lstStyle/>
                    <a:p>
                      <a:endParaRPr lang="en-GB"/>
                    </a:p>
                  </p:txBody>
                </p:sp>
              </p:grpSp>
              <p:grpSp>
                <p:nvGrpSpPr>
                  <p:cNvPr id="57431" name="Group 1273"/>
                  <p:cNvGrpSpPr>
                    <a:grpSpLocks/>
                  </p:cNvGrpSpPr>
                  <p:nvPr/>
                </p:nvGrpSpPr>
                <p:grpSpPr bwMode="auto">
                  <a:xfrm>
                    <a:off x="2734" y="2817"/>
                    <a:ext cx="25" cy="31"/>
                    <a:chOff x="2734" y="2817"/>
                    <a:chExt cx="25" cy="31"/>
                  </a:xfrm>
                </p:grpSpPr>
                <p:sp>
                  <p:nvSpPr>
                    <p:cNvPr id="59115" name="Line 1274"/>
                    <p:cNvSpPr>
                      <a:spLocks noChangeShapeType="1"/>
                    </p:cNvSpPr>
                    <p:nvPr/>
                  </p:nvSpPr>
                  <p:spPr bwMode="auto">
                    <a:xfrm flipH="1" flipV="1">
                      <a:off x="2733" y="2829"/>
                      <a:ext cx="27" cy="20"/>
                    </a:xfrm>
                    <a:prstGeom prst="line">
                      <a:avLst/>
                    </a:prstGeom>
                    <a:noFill/>
                    <a:ln w="9360">
                      <a:solidFill>
                        <a:srgbClr val="000000"/>
                      </a:solidFill>
                      <a:miter lim="800000"/>
                      <a:headEnd/>
                      <a:tailEnd/>
                    </a:ln>
                  </p:spPr>
                  <p:txBody>
                    <a:bodyPr/>
                    <a:lstStyle/>
                    <a:p>
                      <a:endParaRPr lang="en-GB"/>
                    </a:p>
                  </p:txBody>
                </p:sp>
                <p:sp>
                  <p:nvSpPr>
                    <p:cNvPr id="59116" name="Line 1275"/>
                    <p:cNvSpPr>
                      <a:spLocks noChangeShapeType="1"/>
                    </p:cNvSpPr>
                    <p:nvPr/>
                  </p:nvSpPr>
                  <p:spPr bwMode="auto">
                    <a:xfrm flipV="1">
                      <a:off x="2739" y="2816"/>
                      <a:ext cx="16" cy="22"/>
                    </a:xfrm>
                    <a:prstGeom prst="line">
                      <a:avLst/>
                    </a:prstGeom>
                    <a:noFill/>
                    <a:ln w="9360">
                      <a:solidFill>
                        <a:srgbClr val="000000"/>
                      </a:solidFill>
                      <a:miter lim="800000"/>
                      <a:headEnd/>
                      <a:tailEnd/>
                    </a:ln>
                  </p:spPr>
                  <p:txBody>
                    <a:bodyPr/>
                    <a:lstStyle/>
                    <a:p>
                      <a:endParaRPr lang="en-GB"/>
                    </a:p>
                  </p:txBody>
                </p:sp>
              </p:grpSp>
              <p:grpSp>
                <p:nvGrpSpPr>
                  <p:cNvPr id="57433" name="Group 1276"/>
                  <p:cNvGrpSpPr>
                    <a:grpSpLocks/>
                  </p:cNvGrpSpPr>
                  <p:nvPr/>
                </p:nvGrpSpPr>
                <p:grpSpPr bwMode="auto">
                  <a:xfrm>
                    <a:off x="2734" y="2793"/>
                    <a:ext cx="25" cy="30"/>
                    <a:chOff x="2734" y="2793"/>
                    <a:chExt cx="25" cy="30"/>
                  </a:xfrm>
                </p:grpSpPr>
                <p:sp>
                  <p:nvSpPr>
                    <p:cNvPr id="59113" name="Line 1277"/>
                    <p:cNvSpPr>
                      <a:spLocks noChangeShapeType="1"/>
                    </p:cNvSpPr>
                    <p:nvPr/>
                  </p:nvSpPr>
                  <p:spPr bwMode="auto">
                    <a:xfrm flipH="1" flipV="1">
                      <a:off x="2733" y="2805"/>
                      <a:ext cx="27" cy="19"/>
                    </a:xfrm>
                    <a:prstGeom prst="line">
                      <a:avLst/>
                    </a:prstGeom>
                    <a:noFill/>
                    <a:ln w="9360">
                      <a:solidFill>
                        <a:srgbClr val="000000"/>
                      </a:solidFill>
                      <a:miter lim="800000"/>
                      <a:headEnd/>
                      <a:tailEnd/>
                    </a:ln>
                  </p:spPr>
                  <p:txBody>
                    <a:bodyPr/>
                    <a:lstStyle/>
                    <a:p>
                      <a:endParaRPr lang="en-GB"/>
                    </a:p>
                  </p:txBody>
                </p:sp>
                <p:sp>
                  <p:nvSpPr>
                    <p:cNvPr id="59114" name="Line 1278"/>
                    <p:cNvSpPr>
                      <a:spLocks noChangeShapeType="1"/>
                    </p:cNvSpPr>
                    <p:nvPr/>
                  </p:nvSpPr>
                  <p:spPr bwMode="auto">
                    <a:xfrm flipV="1">
                      <a:off x="2739" y="2792"/>
                      <a:ext cx="16" cy="22"/>
                    </a:xfrm>
                    <a:prstGeom prst="line">
                      <a:avLst/>
                    </a:prstGeom>
                    <a:noFill/>
                    <a:ln w="9360">
                      <a:solidFill>
                        <a:srgbClr val="000000"/>
                      </a:solidFill>
                      <a:miter lim="800000"/>
                      <a:headEnd/>
                      <a:tailEnd/>
                    </a:ln>
                  </p:spPr>
                  <p:txBody>
                    <a:bodyPr/>
                    <a:lstStyle/>
                    <a:p>
                      <a:endParaRPr lang="en-GB"/>
                    </a:p>
                  </p:txBody>
                </p:sp>
              </p:grpSp>
              <p:grpSp>
                <p:nvGrpSpPr>
                  <p:cNvPr id="57434" name="Group 1279"/>
                  <p:cNvGrpSpPr>
                    <a:grpSpLocks/>
                  </p:cNvGrpSpPr>
                  <p:nvPr/>
                </p:nvGrpSpPr>
                <p:grpSpPr bwMode="auto">
                  <a:xfrm>
                    <a:off x="2734" y="2767"/>
                    <a:ext cx="25" cy="31"/>
                    <a:chOff x="2734" y="2767"/>
                    <a:chExt cx="25" cy="31"/>
                  </a:xfrm>
                </p:grpSpPr>
                <p:sp>
                  <p:nvSpPr>
                    <p:cNvPr id="59111" name="Line 1280"/>
                    <p:cNvSpPr>
                      <a:spLocks noChangeShapeType="1"/>
                    </p:cNvSpPr>
                    <p:nvPr/>
                  </p:nvSpPr>
                  <p:spPr bwMode="auto">
                    <a:xfrm flipH="1" flipV="1">
                      <a:off x="2733" y="2780"/>
                      <a:ext cx="27" cy="20"/>
                    </a:xfrm>
                    <a:prstGeom prst="line">
                      <a:avLst/>
                    </a:prstGeom>
                    <a:noFill/>
                    <a:ln w="9360">
                      <a:solidFill>
                        <a:srgbClr val="000000"/>
                      </a:solidFill>
                      <a:miter lim="800000"/>
                      <a:headEnd/>
                      <a:tailEnd/>
                    </a:ln>
                  </p:spPr>
                  <p:txBody>
                    <a:bodyPr/>
                    <a:lstStyle/>
                    <a:p>
                      <a:endParaRPr lang="en-GB"/>
                    </a:p>
                  </p:txBody>
                </p:sp>
                <p:sp>
                  <p:nvSpPr>
                    <p:cNvPr id="59112" name="Line 1281"/>
                    <p:cNvSpPr>
                      <a:spLocks noChangeShapeType="1"/>
                    </p:cNvSpPr>
                    <p:nvPr/>
                  </p:nvSpPr>
                  <p:spPr bwMode="auto">
                    <a:xfrm flipV="1">
                      <a:off x="2739" y="2767"/>
                      <a:ext cx="16" cy="22"/>
                    </a:xfrm>
                    <a:prstGeom prst="line">
                      <a:avLst/>
                    </a:prstGeom>
                    <a:noFill/>
                    <a:ln w="9360">
                      <a:solidFill>
                        <a:srgbClr val="000000"/>
                      </a:solidFill>
                      <a:miter lim="800000"/>
                      <a:headEnd/>
                      <a:tailEnd/>
                    </a:ln>
                  </p:spPr>
                  <p:txBody>
                    <a:bodyPr/>
                    <a:lstStyle/>
                    <a:p>
                      <a:endParaRPr lang="en-GB"/>
                    </a:p>
                  </p:txBody>
                </p:sp>
              </p:grpSp>
              <p:grpSp>
                <p:nvGrpSpPr>
                  <p:cNvPr id="57435" name="Group 1282"/>
                  <p:cNvGrpSpPr>
                    <a:grpSpLocks/>
                  </p:cNvGrpSpPr>
                  <p:nvPr/>
                </p:nvGrpSpPr>
                <p:grpSpPr bwMode="auto">
                  <a:xfrm>
                    <a:off x="2734" y="2743"/>
                    <a:ext cx="25" cy="30"/>
                    <a:chOff x="2734" y="2743"/>
                    <a:chExt cx="25" cy="30"/>
                  </a:xfrm>
                </p:grpSpPr>
                <p:sp>
                  <p:nvSpPr>
                    <p:cNvPr id="59109" name="Line 1283"/>
                    <p:cNvSpPr>
                      <a:spLocks noChangeShapeType="1"/>
                    </p:cNvSpPr>
                    <p:nvPr/>
                  </p:nvSpPr>
                  <p:spPr bwMode="auto">
                    <a:xfrm flipH="1" flipV="1">
                      <a:off x="2733" y="2755"/>
                      <a:ext cx="27" cy="19"/>
                    </a:xfrm>
                    <a:prstGeom prst="line">
                      <a:avLst/>
                    </a:prstGeom>
                    <a:noFill/>
                    <a:ln w="9360">
                      <a:solidFill>
                        <a:srgbClr val="000000"/>
                      </a:solidFill>
                      <a:miter lim="800000"/>
                      <a:headEnd/>
                      <a:tailEnd/>
                    </a:ln>
                  </p:spPr>
                  <p:txBody>
                    <a:bodyPr/>
                    <a:lstStyle/>
                    <a:p>
                      <a:endParaRPr lang="en-GB"/>
                    </a:p>
                  </p:txBody>
                </p:sp>
                <p:sp>
                  <p:nvSpPr>
                    <p:cNvPr id="59110" name="Line 1284"/>
                    <p:cNvSpPr>
                      <a:spLocks noChangeShapeType="1"/>
                    </p:cNvSpPr>
                    <p:nvPr/>
                  </p:nvSpPr>
                  <p:spPr bwMode="auto">
                    <a:xfrm flipV="1">
                      <a:off x="2739" y="2742"/>
                      <a:ext cx="16" cy="22"/>
                    </a:xfrm>
                    <a:prstGeom prst="line">
                      <a:avLst/>
                    </a:prstGeom>
                    <a:noFill/>
                    <a:ln w="9360">
                      <a:solidFill>
                        <a:srgbClr val="000000"/>
                      </a:solidFill>
                      <a:miter lim="800000"/>
                      <a:headEnd/>
                      <a:tailEnd/>
                    </a:ln>
                  </p:spPr>
                  <p:txBody>
                    <a:bodyPr/>
                    <a:lstStyle/>
                    <a:p>
                      <a:endParaRPr lang="en-GB"/>
                    </a:p>
                  </p:txBody>
                </p:sp>
              </p:grpSp>
              <p:grpSp>
                <p:nvGrpSpPr>
                  <p:cNvPr id="57436" name="Group 1285"/>
                  <p:cNvGrpSpPr>
                    <a:grpSpLocks/>
                  </p:cNvGrpSpPr>
                  <p:nvPr/>
                </p:nvGrpSpPr>
                <p:grpSpPr bwMode="auto">
                  <a:xfrm>
                    <a:off x="2734" y="2718"/>
                    <a:ext cx="25" cy="30"/>
                    <a:chOff x="2734" y="2718"/>
                    <a:chExt cx="25" cy="30"/>
                  </a:xfrm>
                </p:grpSpPr>
                <p:sp>
                  <p:nvSpPr>
                    <p:cNvPr id="59107" name="Line 1286"/>
                    <p:cNvSpPr>
                      <a:spLocks noChangeShapeType="1"/>
                    </p:cNvSpPr>
                    <p:nvPr/>
                  </p:nvSpPr>
                  <p:spPr bwMode="auto">
                    <a:xfrm flipH="1" flipV="1">
                      <a:off x="2733" y="2730"/>
                      <a:ext cx="27" cy="19"/>
                    </a:xfrm>
                    <a:prstGeom prst="line">
                      <a:avLst/>
                    </a:prstGeom>
                    <a:noFill/>
                    <a:ln w="9360">
                      <a:solidFill>
                        <a:srgbClr val="000000"/>
                      </a:solidFill>
                      <a:miter lim="800000"/>
                      <a:headEnd/>
                      <a:tailEnd/>
                    </a:ln>
                  </p:spPr>
                  <p:txBody>
                    <a:bodyPr/>
                    <a:lstStyle/>
                    <a:p>
                      <a:endParaRPr lang="en-GB"/>
                    </a:p>
                  </p:txBody>
                </p:sp>
                <p:sp>
                  <p:nvSpPr>
                    <p:cNvPr id="59108" name="Line 1287"/>
                    <p:cNvSpPr>
                      <a:spLocks noChangeShapeType="1"/>
                    </p:cNvSpPr>
                    <p:nvPr/>
                  </p:nvSpPr>
                  <p:spPr bwMode="auto">
                    <a:xfrm flipV="1">
                      <a:off x="2739" y="2717"/>
                      <a:ext cx="16" cy="22"/>
                    </a:xfrm>
                    <a:prstGeom prst="line">
                      <a:avLst/>
                    </a:prstGeom>
                    <a:noFill/>
                    <a:ln w="9360">
                      <a:solidFill>
                        <a:srgbClr val="000000"/>
                      </a:solidFill>
                      <a:miter lim="800000"/>
                      <a:headEnd/>
                      <a:tailEnd/>
                    </a:ln>
                  </p:spPr>
                  <p:txBody>
                    <a:bodyPr/>
                    <a:lstStyle/>
                    <a:p>
                      <a:endParaRPr lang="en-GB"/>
                    </a:p>
                  </p:txBody>
                </p:sp>
              </p:grpSp>
            </p:grpSp>
            <p:grpSp>
              <p:nvGrpSpPr>
                <p:cNvPr id="57437" name="Group 1288"/>
                <p:cNvGrpSpPr>
                  <a:grpSpLocks/>
                </p:cNvGrpSpPr>
                <p:nvPr/>
              </p:nvGrpSpPr>
              <p:grpSpPr bwMode="auto">
                <a:xfrm>
                  <a:off x="2704" y="2718"/>
                  <a:ext cx="25" cy="164"/>
                  <a:chOff x="2704" y="2718"/>
                  <a:chExt cx="25" cy="164"/>
                </a:xfrm>
              </p:grpSpPr>
              <p:sp>
                <p:nvSpPr>
                  <p:cNvPr id="59081" name="Line 1289"/>
                  <p:cNvSpPr>
                    <a:spLocks noChangeShapeType="1"/>
                  </p:cNvSpPr>
                  <p:nvPr/>
                </p:nvSpPr>
                <p:spPr bwMode="auto">
                  <a:xfrm flipV="1">
                    <a:off x="2716" y="2865"/>
                    <a:ext cx="9" cy="18"/>
                  </a:xfrm>
                  <a:prstGeom prst="line">
                    <a:avLst/>
                  </a:prstGeom>
                  <a:noFill/>
                  <a:ln w="9360">
                    <a:solidFill>
                      <a:srgbClr val="000000"/>
                    </a:solidFill>
                    <a:miter lim="800000"/>
                    <a:headEnd/>
                    <a:tailEnd/>
                  </a:ln>
                </p:spPr>
                <p:txBody>
                  <a:bodyPr/>
                  <a:lstStyle/>
                  <a:p>
                    <a:endParaRPr lang="en-GB"/>
                  </a:p>
                </p:txBody>
              </p:sp>
              <p:grpSp>
                <p:nvGrpSpPr>
                  <p:cNvPr id="57438" name="Group 1290"/>
                  <p:cNvGrpSpPr>
                    <a:grpSpLocks/>
                  </p:cNvGrpSpPr>
                  <p:nvPr/>
                </p:nvGrpSpPr>
                <p:grpSpPr bwMode="auto">
                  <a:xfrm>
                    <a:off x="2704" y="2843"/>
                    <a:ext cx="25" cy="30"/>
                    <a:chOff x="2704" y="2843"/>
                    <a:chExt cx="25" cy="30"/>
                  </a:xfrm>
                </p:grpSpPr>
                <p:sp>
                  <p:nvSpPr>
                    <p:cNvPr id="59098" name="Line 1291"/>
                    <p:cNvSpPr>
                      <a:spLocks noChangeShapeType="1"/>
                    </p:cNvSpPr>
                    <p:nvPr/>
                  </p:nvSpPr>
                  <p:spPr bwMode="auto">
                    <a:xfrm flipH="1" flipV="1">
                      <a:off x="2703" y="2855"/>
                      <a:ext cx="27" cy="19"/>
                    </a:xfrm>
                    <a:prstGeom prst="line">
                      <a:avLst/>
                    </a:prstGeom>
                    <a:noFill/>
                    <a:ln w="9360">
                      <a:solidFill>
                        <a:srgbClr val="000000"/>
                      </a:solidFill>
                      <a:miter lim="800000"/>
                      <a:headEnd/>
                      <a:tailEnd/>
                    </a:ln>
                  </p:spPr>
                  <p:txBody>
                    <a:bodyPr/>
                    <a:lstStyle/>
                    <a:p>
                      <a:endParaRPr lang="en-GB"/>
                    </a:p>
                  </p:txBody>
                </p:sp>
                <p:sp>
                  <p:nvSpPr>
                    <p:cNvPr id="59099" name="Line 1292"/>
                    <p:cNvSpPr>
                      <a:spLocks noChangeShapeType="1"/>
                    </p:cNvSpPr>
                    <p:nvPr/>
                  </p:nvSpPr>
                  <p:spPr bwMode="auto">
                    <a:xfrm flipV="1">
                      <a:off x="2710" y="2843"/>
                      <a:ext cx="16" cy="22"/>
                    </a:xfrm>
                    <a:prstGeom prst="line">
                      <a:avLst/>
                    </a:prstGeom>
                    <a:noFill/>
                    <a:ln w="9360">
                      <a:solidFill>
                        <a:srgbClr val="000000"/>
                      </a:solidFill>
                      <a:miter lim="800000"/>
                      <a:headEnd/>
                      <a:tailEnd/>
                    </a:ln>
                  </p:spPr>
                  <p:txBody>
                    <a:bodyPr/>
                    <a:lstStyle/>
                    <a:p>
                      <a:endParaRPr lang="en-GB"/>
                    </a:p>
                  </p:txBody>
                </p:sp>
              </p:grpSp>
              <p:grpSp>
                <p:nvGrpSpPr>
                  <p:cNvPr id="57452" name="Group 1293"/>
                  <p:cNvGrpSpPr>
                    <a:grpSpLocks/>
                  </p:cNvGrpSpPr>
                  <p:nvPr/>
                </p:nvGrpSpPr>
                <p:grpSpPr bwMode="auto">
                  <a:xfrm>
                    <a:off x="2704" y="2817"/>
                    <a:ext cx="25" cy="31"/>
                    <a:chOff x="2704" y="2817"/>
                    <a:chExt cx="25" cy="31"/>
                  </a:xfrm>
                </p:grpSpPr>
                <p:sp>
                  <p:nvSpPr>
                    <p:cNvPr id="59096" name="Line 1294"/>
                    <p:cNvSpPr>
                      <a:spLocks noChangeShapeType="1"/>
                    </p:cNvSpPr>
                    <p:nvPr/>
                  </p:nvSpPr>
                  <p:spPr bwMode="auto">
                    <a:xfrm flipH="1" flipV="1">
                      <a:off x="2703" y="2829"/>
                      <a:ext cx="27" cy="20"/>
                    </a:xfrm>
                    <a:prstGeom prst="line">
                      <a:avLst/>
                    </a:prstGeom>
                    <a:noFill/>
                    <a:ln w="9360">
                      <a:solidFill>
                        <a:srgbClr val="000000"/>
                      </a:solidFill>
                      <a:miter lim="800000"/>
                      <a:headEnd/>
                      <a:tailEnd/>
                    </a:ln>
                  </p:spPr>
                  <p:txBody>
                    <a:bodyPr/>
                    <a:lstStyle/>
                    <a:p>
                      <a:endParaRPr lang="en-GB"/>
                    </a:p>
                  </p:txBody>
                </p:sp>
                <p:sp>
                  <p:nvSpPr>
                    <p:cNvPr id="59097" name="Line 1295"/>
                    <p:cNvSpPr>
                      <a:spLocks noChangeShapeType="1"/>
                    </p:cNvSpPr>
                    <p:nvPr/>
                  </p:nvSpPr>
                  <p:spPr bwMode="auto">
                    <a:xfrm flipV="1">
                      <a:off x="2710" y="2816"/>
                      <a:ext cx="16" cy="22"/>
                    </a:xfrm>
                    <a:prstGeom prst="line">
                      <a:avLst/>
                    </a:prstGeom>
                    <a:noFill/>
                    <a:ln w="9360">
                      <a:solidFill>
                        <a:srgbClr val="000000"/>
                      </a:solidFill>
                      <a:miter lim="800000"/>
                      <a:headEnd/>
                      <a:tailEnd/>
                    </a:ln>
                  </p:spPr>
                  <p:txBody>
                    <a:bodyPr/>
                    <a:lstStyle/>
                    <a:p>
                      <a:endParaRPr lang="en-GB"/>
                    </a:p>
                  </p:txBody>
                </p:sp>
              </p:grpSp>
              <p:grpSp>
                <p:nvGrpSpPr>
                  <p:cNvPr id="57453" name="Group 1296"/>
                  <p:cNvGrpSpPr>
                    <a:grpSpLocks/>
                  </p:cNvGrpSpPr>
                  <p:nvPr/>
                </p:nvGrpSpPr>
                <p:grpSpPr bwMode="auto">
                  <a:xfrm>
                    <a:off x="2704" y="2793"/>
                    <a:ext cx="25" cy="30"/>
                    <a:chOff x="2704" y="2793"/>
                    <a:chExt cx="25" cy="30"/>
                  </a:xfrm>
                </p:grpSpPr>
                <p:sp>
                  <p:nvSpPr>
                    <p:cNvPr id="59094" name="Line 1297"/>
                    <p:cNvSpPr>
                      <a:spLocks noChangeShapeType="1"/>
                    </p:cNvSpPr>
                    <p:nvPr/>
                  </p:nvSpPr>
                  <p:spPr bwMode="auto">
                    <a:xfrm flipH="1" flipV="1">
                      <a:off x="2703" y="2805"/>
                      <a:ext cx="27" cy="19"/>
                    </a:xfrm>
                    <a:prstGeom prst="line">
                      <a:avLst/>
                    </a:prstGeom>
                    <a:noFill/>
                    <a:ln w="9360">
                      <a:solidFill>
                        <a:srgbClr val="000000"/>
                      </a:solidFill>
                      <a:miter lim="800000"/>
                      <a:headEnd/>
                      <a:tailEnd/>
                    </a:ln>
                  </p:spPr>
                  <p:txBody>
                    <a:bodyPr/>
                    <a:lstStyle/>
                    <a:p>
                      <a:endParaRPr lang="en-GB"/>
                    </a:p>
                  </p:txBody>
                </p:sp>
                <p:sp>
                  <p:nvSpPr>
                    <p:cNvPr id="59095" name="Line 1298"/>
                    <p:cNvSpPr>
                      <a:spLocks noChangeShapeType="1"/>
                    </p:cNvSpPr>
                    <p:nvPr/>
                  </p:nvSpPr>
                  <p:spPr bwMode="auto">
                    <a:xfrm flipV="1">
                      <a:off x="2710" y="2792"/>
                      <a:ext cx="16" cy="22"/>
                    </a:xfrm>
                    <a:prstGeom prst="line">
                      <a:avLst/>
                    </a:prstGeom>
                    <a:noFill/>
                    <a:ln w="9360">
                      <a:solidFill>
                        <a:srgbClr val="000000"/>
                      </a:solidFill>
                      <a:miter lim="800000"/>
                      <a:headEnd/>
                      <a:tailEnd/>
                    </a:ln>
                  </p:spPr>
                  <p:txBody>
                    <a:bodyPr/>
                    <a:lstStyle/>
                    <a:p>
                      <a:endParaRPr lang="en-GB"/>
                    </a:p>
                  </p:txBody>
                </p:sp>
              </p:grpSp>
              <p:grpSp>
                <p:nvGrpSpPr>
                  <p:cNvPr id="57454" name="Group 1299"/>
                  <p:cNvGrpSpPr>
                    <a:grpSpLocks/>
                  </p:cNvGrpSpPr>
                  <p:nvPr/>
                </p:nvGrpSpPr>
                <p:grpSpPr bwMode="auto">
                  <a:xfrm>
                    <a:off x="2704" y="2767"/>
                    <a:ext cx="25" cy="31"/>
                    <a:chOff x="2704" y="2767"/>
                    <a:chExt cx="25" cy="31"/>
                  </a:xfrm>
                </p:grpSpPr>
                <p:sp>
                  <p:nvSpPr>
                    <p:cNvPr id="59092" name="Line 1300"/>
                    <p:cNvSpPr>
                      <a:spLocks noChangeShapeType="1"/>
                    </p:cNvSpPr>
                    <p:nvPr/>
                  </p:nvSpPr>
                  <p:spPr bwMode="auto">
                    <a:xfrm flipH="1" flipV="1">
                      <a:off x="2703" y="2780"/>
                      <a:ext cx="27" cy="20"/>
                    </a:xfrm>
                    <a:prstGeom prst="line">
                      <a:avLst/>
                    </a:prstGeom>
                    <a:noFill/>
                    <a:ln w="9360">
                      <a:solidFill>
                        <a:srgbClr val="000000"/>
                      </a:solidFill>
                      <a:miter lim="800000"/>
                      <a:headEnd/>
                      <a:tailEnd/>
                    </a:ln>
                  </p:spPr>
                  <p:txBody>
                    <a:bodyPr/>
                    <a:lstStyle/>
                    <a:p>
                      <a:endParaRPr lang="en-GB"/>
                    </a:p>
                  </p:txBody>
                </p:sp>
                <p:sp>
                  <p:nvSpPr>
                    <p:cNvPr id="59093" name="Line 1301"/>
                    <p:cNvSpPr>
                      <a:spLocks noChangeShapeType="1"/>
                    </p:cNvSpPr>
                    <p:nvPr/>
                  </p:nvSpPr>
                  <p:spPr bwMode="auto">
                    <a:xfrm flipV="1">
                      <a:off x="2710" y="2767"/>
                      <a:ext cx="16" cy="22"/>
                    </a:xfrm>
                    <a:prstGeom prst="line">
                      <a:avLst/>
                    </a:prstGeom>
                    <a:noFill/>
                    <a:ln w="9360">
                      <a:solidFill>
                        <a:srgbClr val="000000"/>
                      </a:solidFill>
                      <a:miter lim="800000"/>
                      <a:headEnd/>
                      <a:tailEnd/>
                    </a:ln>
                  </p:spPr>
                  <p:txBody>
                    <a:bodyPr/>
                    <a:lstStyle/>
                    <a:p>
                      <a:endParaRPr lang="en-GB"/>
                    </a:p>
                  </p:txBody>
                </p:sp>
              </p:grpSp>
              <p:grpSp>
                <p:nvGrpSpPr>
                  <p:cNvPr id="57455" name="Group 1302"/>
                  <p:cNvGrpSpPr>
                    <a:grpSpLocks/>
                  </p:cNvGrpSpPr>
                  <p:nvPr/>
                </p:nvGrpSpPr>
                <p:grpSpPr bwMode="auto">
                  <a:xfrm>
                    <a:off x="2704" y="2743"/>
                    <a:ext cx="25" cy="30"/>
                    <a:chOff x="2704" y="2743"/>
                    <a:chExt cx="25" cy="30"/>
                  </a:xfrm>
                </p:grpSpPr>
                <p:sp>
                  <p:nvSpPr>
                    <p:cNvPr id="59090" name="Line 1303"/>
                    <p:cNvSpPr>
                      <a:spLocks noChangeShapeType="1"/>
                    </p:cNvSpPr>
                    <p:nvPr/>
                  </p:nvSpPr>
                  <p:spPr bwMode="auto">
                    <a:xfrm flipH="1" flipV="1">
                      <a:off x="2703" y="2755"/>
                      <a:ext cx="27" cy="19"/>
                    </a:xfrm>
                    <a:prstGeom prst="line">
                      <a:avLst/>
                    </a:prstGeom>
                    <a:noFill/>
                    <a:ln w="9360">
                      <a:solidFill>
                        <a:srgbClr val="000000"/>
                      </a:solidFill>
                      <a:miter lim="800000"/>
                      <a:headEnd/>
                      <a:tailEnd/>
                    </a:ln>
                  </p:spPr>
                  <p:txBody>
                    <a:bodyPr/>
                    <a:lstStyle/>
                    <a:p>
                      <a:endParaRPr lang="en-GB"/>
                    </a:p>
                  </p:txBody>
                </p:sp>
                <p:sp>
                  <p:nvSpPr>
                    <p:cNvPr id="59091" name="Line 1304"/>
                    <p:cNvSpPr>
                      <a:spLocks noChangeShapeType="1"/>
                    </p:cNvSpPr>
                    <p:nvPr/>
                  </p:nvSpPr>
                  <p:spPr bwMode="auto">
                    <a:xfrm flipV="1">
                      <a:off x="2710" y="2742"/>
                      <a:ext cx="16" cy="22"/>
                    </a:xfrm>
                    <a:prstGeom prst="line">
                      <a:avLst/>
                    </a:prstGeom>
                    <a:noFill/>
                    <a:ln w="9360">
                      <a:solidFill>
                        <a:srgbClr val="000000"/>
                      </a:solidFill>
                      <a:miter lim="800000"/>
                      <a:headEnd/>
                      <a:tailEnd/>
                    </a:ln>
                  </p:spPr>
                  <p:txBody>
                    <a:bodyPr/>
                    <a:lstStyle/>
                    <a:p>
                      <a:endParaRPr lang="en-GB"/>
                    </a:p>
                  </p:txBody>
                </p:sp>
              </p:grpSp>
              <p:grpSp>
                <p:nvGrpSpPr>
                  <p:cNvPr id="57456" name="Group 1305"/>
                  <p:cNvGrpSpPr>
                    <a:grpSpLocks/>
                  </p:cNvGrpSpPr>
                  <p:nvPr/>
                </p:nvGrpSpPr>
                <p:grpSpPr bwMode="auto">
                  <a:xfrm>
                    <a:off x="2704" y="2718"/>
                    <a:ext cx="25" cy="30"/>
                    <a:chOff x="2704" y="2718"/>
                    <a:chExt cx="25" cy="30"/>
                  </a:xfrm>
                </p:grpSpPr>
                <p:sp>
                  <p:nvSpPr>
                    <p:cNvPr id="59088" name="Line 1306"/>
                    <p:cNvSpPr>
                      <a:spLocks noChangeShapeType="1"/>
                    </p:cNvSpPr>
                    <p:nvPr/>
                  </p:nvSpPr>
                  <p:spPr bwMode="auto">
                    <a:xfrm flipH="1" flipV="1">
                      <a:off x="2703" y="2730"/>
                      <a:ext cx="27" cy="19"/>
                    </a:xfrm>
                    <a:prstGeom prst="line">
                      <a:avLst/>
                    </a:prstGeom>
                    <a:noFill/>
                    <a:ln w="9360">
                      <a:solidFill>
                        <a:srgbClr val="000000"/>
                      </a:solidFill>
                      <a:miter lim="800000"/>
                      <a:headEnd/>
                      <a:tailEnd/>
                    </a:ln>
                  </p:spPr>
                  <p:txBody>
                    <a:bodyPr/>
                    <a:lstStyle/>
                    <a:p>
                      <a:endParaRPr lang="en-GB"/>
                    </a:p>
                  </p:txBody>
                </p:sp>
                <p:sp>
                  <p:nvSpPr>
                    <p:cNvPr id="59089" name="Line 1307"/>
                    <p:cNvSpPr>
                      <a:spLocks noChangeShapeType="1"/>
                    </p:cNvSpPr>
                    <p:nvPr/>
                  </p:nvSpPr>
                  <p:spPr bwMode="auto">
                    <a:xfrm flipV="1">
                      <a:off x="2710" y="2717"/>
                      <a:ext cx="16" cy="22"/>
                    </a:xfrm>
                    <a:prstGeom prst="line">
                      <a:avLst/>
                    </a:prstGeom>
                    <a:noFill/>
                    <a:ln w="9360">
                      <a:solidFill>
                        <a:srgbClr val="000000"/>
                      </a:solidFill>
                      <a:miter lim="800000"/>
                      <a:headEnd/>
                      <a:tailEnd/>
                    </a:ln>
                  </p:spPr>
                  <p:txBody>
                    <a:bodyPr/>
                    <a:lstStyle/>
                    <a:p>
                      <a:endParaRPr lang="en-GB"/>
                    </a:p>
                  </p:txBody>
                </p:sp>
              </p:grpSp>
            </p:grpSp>
          </p:grpSp>
        </p:grpSp>
        <p:grpSp>
          <p:nvGrpSpPr>
            <p:cNvPr id="57457" name="Group 1308"/>
            <p:cNvGrpSpPr>
              <a:grpSpLocks/>
            </p:cNvGrpSpPr>
            <p:nvPr/>
          </p:nvGrpSpPr>
          <p:grpSpPr bwMode="auto">
            <a:xfrm>
              <a:off x="2808" y="2480"/>
              <a:ext cx="115" cy="476"/>
              <a:chOff x="2808" y="2480"/>
              <a:chExt cx="115" cy="476"/>
            </a:xfrm>
          </p:grpSpPr>
          <p:grpSp>
            <p:nvGrpSpPr>
              <p:cNvPr id="57470" name="Group 1309"/>
              <p:cNvGrpSpPr>
                <a:grpSpLocks/>
              </p:cNvGrpSpPr>
              <p:nvPr/>
            </p:nvGrpSpPr>
            <p:grpSpPr bwMode="auto">
              <a:xfrm>
                <a:off x="2808" y="2480"/>
                <a:ext cx="99" cy="226"/>
                <a:chOff x="2808" y="2480"/>
                <a:chExt cx="99" cy="226"/>
              </a:xfrm>
            </p:grpSpPr>
            <p:sp>
              <p:nvSpPr>
                <p:cNvPr id="59027" name="Oval 1310"/>
                <p:cNvSpPr>
                  <a:spLocks noChangeArrowheads="1"/>
                </p:cNvSpPr>
                <p:nvPr/>
              </p:nvSpPr>
              <p:spPr bwMode="auto">
                <a:xfrm>
                  <a:off x="2808" y="2480"/>
                  <a:ext cx="54" cy="3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9028" name="Line 1311"/>
                <p:cNvSpPr>
                  <a:spLocks noChangeShapeType="1"/>
                </p:cNvSpPr>
                <p:nvPr/>
              </p:nvSpPr>
              <p:spPr bwMode="auto">
                <a:xfrm>
                  <a:off x="2838" y="2519"/>
                  <a:ext cx="0" cy="18"/>
                </a:xfrm>
                <a:prstGeom prst="line">
                  <a:avLst/>
                </a:prstGeom>
                <a:noFill/>
                <a:ln w="9360">
                  <a:solidFill>
                    <a:srgbClr val="000000"/>
                  </a:solidFill>
                  <a:miter lim="800000"/>
                  <a:headEnd/>
                  <a:tailEnd/>
                </a:ln>
              </p:spPr>
              <p:txBody>
                <a:bodyPr/>
                <a:lstStyle/>
                <a:p>
                  <a:endParaRPr lang="en-GB"/>
                </a:p>
              </p:txBody>
            </p:sp>
            <p:sp>
              <p:nvSpPr>
                <p:cNvPr id="59029" name="Line 1312"/>
                <p:cNvSpPr>
                  <a:spLocks noChangeShapeType="1"/>
                </p:cNvSpPr>
                <p:nvPr/>
              </p:nvSpPr>
              <p:spPr bwMode="auto">
                <a:xfrm>
                  <a:off x="2838" y="2539"/>
                  <a:ext cx="58" cy="0"/>
                </a:xfrm>
                <a:prstGeom prst="line">
                  <a:avLst/>
                </a:prstGeom>
                <a:noFill/>
                <a:ln w="9360">
                  <a:solidFill>
                    <a:srgbClr val="000000"/>
                  </a:solidFill>
                  <a:miter lim="800000"/>
                  <a:headEnd/>
                  <a:tailEnd/>
                </a:ln>
              </p:spPr>
              <p:txBody>
                <a:bodyPr/>
                <a:lstStyle/>
                <a:p>
                  <a:endParaRPr lang="en-GB"/>
                </a:p>
              </p:txBody>
            </p:sp>
            <p:sp>
              <p:nvSpPr>
                <p:cNvPr id="59030" name="Line 1313"/>
                <p:cNvSpPr>
                  <a:spLocks noChangeShapeType="1"/>
                </p:cNvSpPr>
                <p:nvPr/>
              </p:nvSpPr>
              <p:spPr bwMode="auto">
                <a:xfrm>
                  <a:off x="2898" y="2539"/>
                  <a:ext cx="0" cy="6"/>
                </a:xfrm>
                <a:prstGeom prst="line">
                  <a:avLst/>
                </a:prstGeom>
                <a:noFill/>
                <a:ln w="9360">
                  <a:solidFill>
                    <a:srgbClr val="000000"/>
                  </a:solidFill>
                  <a:miter lim="800000"/>
                  <a:headEnd/>
                  <a:tailEnd/>
                </a:ln>
              </p:spPr>
              <p:txBody>
                <a:bodyPr/>
                <a:lstStyle/>
                <a:p>
                  <a:endParaRPr lang="en-GB"/>
                </a:p>
              </p:txBody>
            </p:sp>
            <p:sp>
              <p:nvSpPr>
                <p:cNvPr id="59031" name="Line 1314"/>
                <p:cNvSpPr>
                  <a:spLocks noChangeShapeType="1"/>
                </p:cNvSpPr>
                <p:nvPr/>
              </p:nvSpPr>
              <p:spPr bwMode="auto">
                <a:xfrm>
                  <a:off x="2868" y="2539"/>
                  <a:ext cx="0" cy="6"/>
                </a:xfrm>
                <a:prstGeom prst="line">
                  <a:avLst/>
                </a:prstGeom>
                <a:noFill/>
                <a:ln w="9360">
                  <a:solidFill>
                    <a:srgbClr val="000000"/>
                  </a:solidFill>
                  <a:miter lim="800000"/>
                  <a:headEnd/>
                  <a:tailEnd/>
                </a:ln>
              </p:spPr>
              <p:txBody>
                <a:bodyPr/>
                <a:lstStyle/>
                <a:p>
                  <a:endParaRPr lang="en-GB"/>
                </a:p>
              </p:txBody>
            </p:sp>
            <p:grpSp>
              <p:nvGrpSpPr>
                <p:cNvPr id="57471" name="Group 1315"/>
                <p:cNvGrpSpPr>
                  <a:grpSpLocks/>
                </p:cNvGrpSpPr>
                <p:nvPr/>
              </p:nvGrpSpPr>
              <p:grpSpPr bwMode="auto">
                <a:xfrm>
                  <a:off x="2852" y="2548"/>
                  <a:ext cx="25" cy="158"/>
                  <a:chOff x="2852" y="2548"/>
                  <a:chExt cx="25" cy="158"/>
                </a:xfrm>
              </p:grpSpPr>
              <p:sp>
                <p:nvSpPr>
                  <p:cNvPr id="59053" name="Line 1316"/>
                  <p:cNvSpPr>
                    <a:spLocks noChangeShapeType="1"/>
                  </p:cNvSpPr>
                  <p:nvPr/>
                </p:nvSpPr>
                <p:spPr bwMode="auto">
                  <a:xfrm flipH="1">
                    <a:off x="2851" y="2548"/>
                    <a:ext cx="21" cy="6"/>
                  </a:xfrm>
                  <a:prstGeom prst="line">
                    <a:avLst/>
                  </a:prstGeom>
                  <a:noFill/>
                  <a:ln w="9360">
                    <a:solidFill>
                      <a:srgbClr val="000000"/>
                    </a:solidFill>
                    <a:miter lim="800000"/>
                    <a:headEnd/>
                    <a:tailEnd/>
                  </a:ln>
                </p:spPr>
                <p:txBody>
                  <a:bodyPr/>
                  <a:lstStyle/>
                  <a:p>
                    <a:endParaRPr lang="en-GB"/>
                  </a:p>
                </p:txBody>
              </p:sp>
              <p:grpSp>
                <p:nvGrpSpPr>
                  <p:cNvPr id="57477" name="Group 1317"/>
                  <p:cNvGrpSpPr>
                    <a:grpSpLocks/>
                  </p:cNvGrpSpPr>
                  <p:nvPr/>
                </p:nvGrpSpPr>
                <p:grpSpPr bwMode="auto">
                  <a:xfrm>
                    <a:off x="2852" y="2556"/>
                    <a:ext cx="25" cy="23"/>
                    <a:chOff x="2852" y="2556"/>
                    <a:chExt cx="25" cy="23"/>
                  </a:xfrm>
                </p:grpSpPr>
                <p:sp>
                  <p:nvSpPr>
                    <p:cNvPr id="59070" name="Line 1318"/>
                    <p:cNvSpPr>
                      <a:spLocks noChangeShapeType="1"/>
                    </p:cNvSpPr>
                    <p:nvPr/>
                  </p:nvSpPr>
                  <p:spPr bwMode="auto">
                    <a:xfrm>
                      <a:off x="2858" y="2556"/>
                      <a:ext cx="15" cy="9"/>
                    </a:xfrm>
                    <a:prstGeom prst="line">
                      <a:avLst/>
                    </a:prstGeom>
                    <a:noFill/>
                    <a:ln w="9360">
                      <a:solidFill>
                        <a:srgbClr val="000000"/>
                      </a:solidFill>
                      <a:miter lim="800000"/>
                      <a:headEnd/>
                      <a:tailEnd/>
                    </a:ln>
                  </p:spPr>
                  <p:txBody>
                    <a:bodyPr/>
                    <a:lstStyle/>
                    <a:p>
                      <a:endParaRPr lang="en-GB"/>
                    </a:p>
                  </p:txBody>
                </p:sp>
                <p:sp>
                  <p:nvSpPr>
                    <p:cNvPr id="59071" name="Line 1319"/>
                    <p:cNvSpPr>
                      <a:spLocks noChangeShapeType="1"/>
                    </p:cNvSpPr>
                    <p:nvPr/>
                  </p:nvSpPr>
                  <p:spPr bwMode="auto">
                    <a:xfrm flipH="1">
                      <a:off x="2851" y="2567"/>
                      <a:ext cx="27" cy="12"/>
                    </a:xfrm>
                    <a:prstGeom prst="line">
                      <a:avLst/>
                    </a:prstGeom>
                    <a:noFill/>
                    <a:ln w="9360">
                      <a:solidFill>
                        <a:srgbClr val="000000"/>
                      </a:solidFill>
                      <a:miter lim="800000"/>
                      <a:headEnd/>
                      <a:tailEnd/>
                    </a:ln>
                  </p:spPr>
                  <p:txBody>
                    <a:bodyPr/>
                    <a:lstStyle/>
                    <a:p>
                      <a:endParaRPr lang="en-GB"/>
                    </a:p>
                  </p:txBody>
                </p:sp>
              </p:grpSp>
              <p:grpSp>
                <p:nvGrpSpPr>
                  <p:cNvPr id="57478" name="Group 1320"/>
                  <p:cNvGrpSpPr>
                    <a:grpSpLocks/>
                  </p:cNvGrpSpPr>
                  <p:nvPr/>
                </p:nvGrpSpPr>
                <p:grpSpPr bwMode="auto">
                  <a:xfrm>
                    <a:off x="2852" y="2581"/>
                    <a:ext cx="25" cy="24"/>
                    <a:chOff x="2852" y="2581"/>
                    <a:chExt cx="25" cy="24"/>
                  </a:xfrm>
                </p:grpSpPr>
                <p:sp>
                  <p:nvSpPr>
                    <p:cNvPr id="59068" name="Line 1321"/>
                    <p:cNvSpPr>
                      <a:spLocks noChangeShapeType="1"/>
                    </p:cNvSpPr>
                    <p:nvPr/>
                  </p:nvSpPr>
                  <p:spPr bwMode="auto">
                    <a:xfrm>
                      <a:off x="2858" y="2581"/>
                      <a:ext cx="15" cy="9"/>
                    </a:xfrm>
                    <a:prstGeom prst="line">
                      <a:avLst/>
                    </a:prstGeom>
                    <a:noFill/>
                    <a:ln w="9360">
                      <a:solidFill>
                        <a:srgbClr val="000000"/>
                      </a:solidFill>
                      <a:miter lim="800000"/>
                      <a:headEnd/>
                      <a:tailEnd/>
                    </a:ln>
                  </p:spPr>
                  <p:txBody>
                    <a:bodyPr/>
                    <a:lstStyle/>
                    <a:p>
                      <a:endParaRPr lang="en-GB"/>
                    </a:p>
                  </p:txBody>
                </p:sp>
                <p:sp>
                  <p:nvSpPr>
                    <p:cNvPr id="59069" name="Line 1322"/>
                    <p:cNvSpPr>
                      <a:spLocks noChangeShapeType="1"/>
                    </p:cNvSpPr>
                    <p:nvPr/>
                  </p:nvSpPr>
                  <p:spPr bwMode="auto">
                    <a:xfrm flipH="1">
                      <a:off x="2851" y="2593"/>
                      <a:ext cx="27" cy="12"/>
                    </a:xfrm>
                    <a:prstGeom prst="line">
                      <a:avLst/>
                    </a:prstGeom>
                    <a:noFill/>
                    <a:ln w="9360">
                      <a:solidFill>
                        <a:srgbClr val="000000"/>
                      </a:solidFill>
                      <a:miter lim="800000"/>
                      <a:headEnd/>
                      <a:tailEnd/>
                    </a:ln>
                  </p:spPr>
                  <p:txBody>
                    <a:bodyPr/>
                    <a:lstStyle/>
                    <a:p>
                      <a:endParaRPr lang="en-GB"/>
                    </a:p>
                  </p:txBody>
                </p:sp>
              </p:grpSp>
              <p:grpSp>
                <p:nvGrpSpPr>
                  <p:cNvPr id="57480" name="Group 1323"/>
                  <p:cNvGrpSpPr>
                    <a:grpSpLocks/>
                  </p:cNvGrpSpPr>
                  <p:nvPr/>
                </p:nvGrpSpPr>
                <p:grpSpPr bwMode="auto">
                  <a:xfrm>
                    <a:off x="2852" y="2607"/>
                    <a:ext cx="25" cy="23"/>
                    <a:chOff x="2852" y="2607"/>
                    <a:chExt cx="25" cy="23"/>
                  </a:xfrm>
                </p:grpSpPr>
                <p:sp>
                  <p:nvSpPr>
                    <p:cNvPr id="59066" name="Line 1324"/>
                    <p:cNvSpPr>
                      <a:spLocks noChangeShapeType="1"/>
                    </p:cNvSpPr>
                    <p:nvPr/>
                  </p:nvSpPr>
                  <p:spPr bwMode="auto">
                    <a:xfrm>
                      <a:off x="2858" y="2607"/>
                      <a:ext cx="15" cy="9"/>
                    </a:xfrm>
                    <a:prstGeom prst="line">
                      <a:avLst/>
                    </a:prstGeom>
                    <a:noFill/>
                    <a:ln w="9360">
                      <a:solidFill>
                        <a:srgbClr val="000000"/>
                      </a:solidFill>
                      <a:miter lim="800000"/>
                      <a:headEnd/>
                      <a:tailEnd/>
                    </a:ln>
                  </p:spPr>
                  <p:txBody>
                    <a:bodyPr/>
                    <a:lstStyle/>
                    <a:p>
                      <a:endParaRPr lang="en-GB"/>
                    </a:p>
                  </p:txBody>
                </p:sp>
                <p:sp>
                  <p:nvSpPr>
                    <p:cNvPr id="59067" name="Line 1325"/>
                    <p:cNvSpPr>
                      <a:spLocks noChangeShapeType="1"/>
                    </p:cNvSpPr>
                    <p:nvPr/>
                  </p:nvSpPr>
                  <p:spPr bwMode="auto">
                    <a:xfrm flipH="1">
                      <a:off x="2851" y="2618"/>
                      <a:ext cx="27" cy="12"/>
                    </a:xfrm>
                    <a:prstGeom prst="line">
                      <a:avLst/>
                    </a:prstGeom>
                    <a:noFill/>
                    <a:ln w="9360">
                      <a:solidFill>
                        <a:srgbClr val="000000"/>
                      </a:solidFill>
                      <a:miter lim="800000"/>
                      <a:headEnd/>
                      <a:tailEnd/>
                    </a:ln>
                  </p:spPr>
                  <p:txBody>
                    <a:bodyPr/>
                    <a:lstStyle/>
                    <a:p>
                      <a:endParaRPr lang="en-GB"/>
                    </a:p>
                  </p:txBody>
                </p:sp>
              </p:grpSp>
              <p:grpSp>
                <p:nvGrpSpPr>
                  <p:cNvPr id="57481" name="Group 1326"/>
                  <p:cNvGrpSpPr>
                    <a:grpSpLocks/>
                  </p:cNvGrpSpPr>
                  <p:nvPr/>
                </p:nvGrpSpPr>
                <p:grpSpPr bwMode="auto">
                  <a:xfrm>
                    <a:off x="2852" y="2632"/>
                    <a:ext cx="25" cy="23"/>
                    <a:chOff x="2852" y="2632"/>
                    <a:chExt cx="25" cy="23"/>
                  </a:xfrm>
                </p:grpSpPr>
                <p:sp>
                  <p:nvSpPr>
                    <p:cNvPr id="59064" name="Line 1327"/>
                    <p:cNvSpPr>
                      <a:spLocks noChangeShapeType="1"/>
                    </p:cNvSpPr>
                    <p:nvPr/>
                  </p:nvSpPr>
                  <p:spPr bwMode="auto">
                    <a:xfrm>
                      <a:off x="2858" y="2632"/>
                      <a:ext cx="15" cy="9"/>
                    </a:xfrm>
                    <a:prstGeom prst="line">
                      <a:avLst/>
                    </a:prstGeom>
                    <a:noFill/>
                    <a:ln w="9360">
                      <a:solidFill>
                        <a:srgbClr val="000000"/>
                      </a:solidFill>
                      <a:miter lim="800000"/>
                      <a:headEnd/>
                      <a:tailEnd/>
                    </a:ln>
                  </p:spPr>
                  <p:txBody>
                    <a:bodyPr/>
                    <a:lstStyle/>
                    <a:p>
                      <a:endParaRPr lang="en-GB"/>
                    </a:p>
                  </p:txBody>
                </p:sp>
                <p:sp>
                  <p:nvSpPr>
                    <p:cNvPr id="59065" name="Line 1328"/>
                    <p:cNvSpPr>
                      <a:spLocks noChangeShapeType="1"/>
                    </p:cNvSpPr>
                    <p:nvPr/>
                  </p:nvSpPr>
                  <p:spPr bwMode="auto">
                    <a:xfrm flipH="1">
                      <a:off x="2851" y="2643"/>
                      <a:ext cx="27" cy="12"/>
                    </a:xfrm>
                    <a:prstGeom prst="line">
                      <a:avLst/>
                    </a:prstGeom>
                    <a:noFill/>
                    <a:ln w="9360">
                      <a:solidFill>
                        <a:srgbClr val="000000"/>
                      </a:solidFill>
                      <a:miter lim="800000"/>
                      <a:headEnd/>
                      <a:tailEnd/>
                    </a:ln>
                  </p:spPr>
                  <p:txBody>
                    <a:bodyPr/>
                    <a:lstStyle/>
                    <a:p>
                      <a:endParaRPr lang="en-GB"/>
                    </a:p>
                  </p:txBody>
                </p:sp>
              </p:grpSp>
              <p:grpSp>
                <p:nvGrpSpPr>
                  <p:cNvPr id="57482" name="Group 1329"/>
                  <p:cNvGrpSpPr>
                    <a:grpSpLocks/>
                  </p:cNvGrpSpPr>
                  <p:nvPr/>
                </p:nvGrpSpPr>
                <p:grpSpPr bwMode="auto">
                  <a:xfrm>
                    <a:off x="2852" y="2658"/>
                    <a:ext cx="25" cy="23"/>
                    <a:chOff x="2852" y="2658"/>
                    <a:chExt cx="25" cy="23"/>
                  </a:xfrm>
                </p:grpSpPr>
                <p:sp>
                  <p:nvSpPr>
                    <p:cNvPr id="59062" name="Line 1330"/>
                    <p:cNvSpPr>
                      <a:spLocks noChangeShapeType="1"/>
                    </p:cNvSpPr>
                    <p:nvPr/>
                  </p:nvSpPr>
                  <p:spPr bwMode="auto">
                    <a:xfrm>
                      <a:off x="2858" y="2658"/>
                      <a:ext cx="15" cy="9"/>
                    </a:xfrm>
                    <a:prstGeom prst="line">
                      <a:avLst/>
                    </a:prstGeom>
                    <a:noFill/>
                    <a:ln w="9360">
                      <a:solidFill>
                        <a:srgbClr val="000000"/>
                      </a:solidFill>
                      <a:miter lim="800000"/>
                      <a:headEnd/>
                      <a:tailEnd/>
                    </a:ln>
                  </p:spPr>
                  <p:txBody>
                    <a:bodyPr/>
                    <a:lstStyle/>
                    <a:p>
                      <a:endParaRPr lang="en-GB"/>
                    </a:p>
                  </p:txBody>
                </p:sp>
                <p:sp>
                  <p:nvSpPr>
                    <p:cNvPr id="59063" name="Line 1331"/>
                    <p:cNvSpPr>
                      <a:spLocks noChangeShapeType="1"/>
                    </p:cNvSpPr>
                    <p:nvPr/>
                  </p:nvSpPr>
                  <p:spPr bwMode="auto">
                    <a:xfrm flipH="1">
                      <a:off x="2851" y="2669"/>
                      <a:ext cx="27" cy="12"/>
                    </a:xfrm>
                    <a:prstGeom prst="line">
                      <a:avLst/>
                    </a:prstGeom>
                    <a:noFill/>
                    <a:ln w="9360">
                      <a:solidFill>
                        <a:srgbClr val="000000"/>
                      </a:solidFill>
                      <a:miter lim="800000"/>
                      <a:headEnd/>
                      <a:tailEnd/>
                    </a:ln>
                  </p:spPr>
                  <p:txBody>
                    <a:bodyPr/>
                    <a:lstStyle/>
                    <a:p>
                      <a:endParaRPr lang="en-GB"/>
                    </a:p>
                  </p:txBody>
                </p:sp>
              </p:grpSp>
              <p:grpSp>
                <p:nvGrpSpPr>
                  <p:cNvPr id="57483" name="Group 1332"/>
                  <p:cNvGrpSpPr>
                    <a:grpSpLocks/>
                  </p:cNvGrpSpPr>
                  <p:nvPr/>
                </p:nvGrpSpPr>
                <p:grpSpPr bwMode="auto">
                  <a:xfrm>
                    <a:off x="2852" y="2683"/>
                    <a:ext cx="25" cy="23"/>
                    <a:chOff x="2852" y="2683"/>
                    <a:chExt cx="25" cy="23"/>
                  </a:xfrm>
                </p:grpSpPr>
                <p:sp>
                  <p:nvSpPr>
                    <p:cNvPr id="59060" name="Line 1333"/>
                    <p:cNvSpPr>
                      <a:spLocks noChangeShapeType="1"/>
                    </p:cNvSpPr>
                    <p:nvPr/>
                  </p:nvSpPr>
                  <p:spPr bwMode="auto">
                    <a:xfrm>
                      <a:off x="2858" y="2683"/>
                      <a:ext cx="15" cy="9"/>
                    </a:xfrm>
                    <a:prstGeom prst="line">
                      <a:avLst/>
                    </a:prstGeom>
                    <a:noFill/>
                    <a:ln w="9360">
                      <a:solidFill>
                        <a:srgbClr val="000000"/>
                      </a:solidFill>
                      <a:miter lim="800000"/>
                      <a:headEnd/>
                      <a:tailEnd/>
                    </a:ln>
                  </p:spPr>
                  <p:txBody>
                    <a:bodyPr/>
                    <a:lstStyle/>
                    <a:p>
                      <a:endParaRPr lang="en-GB"/>
                    </a:p>
                  </p:txBody>
                </p:sp>
                <p:sp>
                  <p:nvSpPr>
                    <p:cNvPr id="59061" name="Line 1334"/>
                    <p:cNvSpPr>
                      <a:spLocks noChangeShapeType="1"/>
                    </p:cNvSpPr>
                    <p:nvPr/>
                  </p:nvSpPr>
                  <p:spPr bwMode="auto">
                    <a:xfrm flipH="1">
                      <a:off x="2851" y="2694"/>
                      <a:ext cx="27" cy="12"/>
                    </a:xfrm>
                    <a:prstGeom prst="line">
                      <a:avLst/>
                    </a:prstGeom>
                    <a:noFill/>
                    <a:ln w="9360">
                      <a:solidFill>
                        <a:srgbClr val="000000"/>
                      </a:solidFill>
                      <a:miter lim="800000"/>
                      <a:headEnd/>
                      <a:tailEnd/>
                    </a:ln>
                  </p:spPr>
                  <p:txBody>
                    <a:bodyPr/>
                    <a:lstStyle/>
                    <a:p>
                      <a:endParaRPr lang="en-GB"/>
                    </a:p>
                  </p:txBody>
                </p:sp>
              </p:grpSp>
            </p:grpSp>
            <p:grpSp>
              <p:nvGrpSpPr>
                <p:cNvPr id="57484" name="Group 1335"/>
                <p:cNvGrpSpPr>
                  <a:grpSpLocks/>
                </p:cNvGrpSpPr>
                <p:nvPr/>
              </p:nvGrpSpPr>
              <p:grpSpPr bwMode="auto">
                <a:xfrm>
                  <a:off x="2882" y="2548"/>
                  <a:ext cx="25" cy="158"/>
                  <a:chOff x="2882" y="2548"/>
                  <a:chExt cx="25" cy="158"/>
                </a:xfrm>
              </p:grpSpPr>
              <p:sp>
                <p:nvSpPr>
                  <p:cNvPr id="59034" name="Line 1336"/>
                  <p:cNvSpPr>
                    <a:spLocks noChangeShapeType="1"/>
                  </p:cNvSpPr>
                  <p:nvPr/>
                </p:nvSpPr>
                <p:spPr bwMode="auto">
                  <a:xfrm flipH="1">
                    <a:off x="2881" y="2548"/>
                    <a:ext cx="21" cy="6"/>
                  </a:xfrm>
                  <a:prstGeom prst="line">
                    <a:avLst/>
                  </a:prstGeom>
                  <a:noFill/>
                  <a:ln w="9360">
                    <a:solidFill>
                      <a:srgbClr val="000000"/>
                    </a:solidFill>
                    <a:miter lim="800000"/>
                    <a:headEnd/>
                    <a:tailEnd/>
                  </a:ln>
                </p:spPr>
                <p:txBody>
                  <a:bodyPr/>
                  <a:lstStyle/>
                  <a:p>
                    <a:endParaRPr lang="en-GB"/>
                  </a:p>
                </p:txBody>
              </p:sp>
              <p:grpSp>
                <p:nvGrpSpPr>
                  <p:cNvPr id="57485" name="Group 1337"/>
                  <p:cNvGrpSpPr>
                    <a:grpSpLocks/>
                  </p:cNvGrpSpPr>
                  <p:nvPr/>
                </p:nvGrpSpPr>
                <p:grpSpPr bwMode="auto">
                  <a:xfrm>
                    <a:off x="2882" y="2556"/>
                    <a:ext cx="25" cy="23"/>
                    <a:chOff x="2882" y="2556"/>
                    <a:chExt cx="25" cy="23"/>
                  </a:xfrm>
                </p:grpSpPr>
                <p:sp>
                  <p:nvSpPr>
                    <p:cNvPr id="59051" name="Line 1338"/>
                    <p:cNvSpPr>
                      <a:spLocks noChangeShapeType="1"/>
                    </p:cNvSpPr>
                    <p:nvPr/>
                  </p:nvSpPr>
                  <p:spPr bwMode="auto">
                    <a:xfrm>
                      <a:off x="2887" y="2556"/>
                      <a:ext cx="15" cy="9"/>
                    </a:xfrm>
                    <a:prstGeom prst="line">
                      <a:avLst/>
                    </a:prstGeom>
                    <a:noFill/>
                    <a:ln w="9360">
                      <a:solidFill>
                        <a:srgbClr val="000000"/>
                      </a:solidFill>
                      <a:miter lim="800000"/>
                      <a:headEnd/>
                      <a:tailEnd/>
                    </a:ln>
                  </p:spPr>
                  <p:txBody>
                    <a:bodyPr/>
                    <a:lstStyle/>
                    <a:p>
                      <a:endParaRPr lang="en-GB"/>
                    </a:p>
                  </p:txBody>
                </p:sp>
                <p:sp>
                  <p:nvSpPr>
                    <p:cNvPr id="59052" name="Line 1339"/>
                    <p:cNvSpPr>
                      <a:spLocks noChangeShapeType="1"/>
                    </p:cNvSpPr>
                    <p:nvPr/>
                  </p:nvSpPr>
                  <p:spPr bwMode="auto">
                    <a:xfrm flipH="1">
                      <a:off x="2881" y="2567"/>
                      <a:ext cx="27" cy="12"/>
                    </a:xfrm>
                    <a:prstGeom prst="line">
                      <a:avLst/>
                    </a:prstGeom>
                    <a:noFill/>
                    <a:ln w="9360">
                      <a:solidFill>
                        <a:srgbClr val="000000"/>
                      </a:solidFill>
                      <a:miter lim="800000"/>
                      <a:headEnd/>
                      <a:tailEnd/>
                    </a:ln>
                  </p:spPr>
                  <p:txBody>
                    <a:bodyPr/>
                    <a:lstStyle/>
                    <a:p>
                      <a:endParaRPr lang="en-GB"/>
                    </a:p>
                  </p:txBody>
                </p:sp>
              </p:grpSp>
              <p:grpSp>
                <p:nvGrpSpPr>
                  <p:cNvPr id="57499" name="Group 1340"/>
                  <p:cNvGrpSpPr>
                    <a:grpSpLocks/>
                  </p:cNvGrpSpPr>
                  <p:nvPr/>
                </p:nvGrpSpPr>
                <p:grpSpPr bwMode="auto">
                  <a:xfrm>
                    <a:off x="2882" y="2581"/>
                    <a:ext cx="25" cy="24"/>
                    <a:chOff x="2882" y="2581"/>
                    <a:chExt cx="25" cy="24"/>
                  </a:xfrm>
                </p:grpSpPr>
                <p:sp>
                  <p:nvSpPr>
                    <p:cNvPr id="59049" name="Line 1341"/>
                    <p:cNvSpPr>
                      <a:spLocks noChangeShapeType="1"/>
                    </p:cNvSpPr>
                    <p:nvPr/>
                  </p:nvSpPr>
                  <p:spPr bwMode="auto">
                    <a:xfrm>
                      <a:off x="2887" y="2581"/>
                      <a:ext cx="15" cy="9"/>
                    </a:xfrm>
                    <a:prstGeom prst="line">
                      <a:avLst/>
                    </a:prstGeom>
                    <a:noFill/>
                    <a:ln w="9360">
                      <a:solidFill>
                        <a:srgbClr val="000000"/>
                      </a:solidFill>
                      <a:miter lim="800000"/>
                      <a:headEnd/>
                      <a:tailEnd/>
                    </a:ln>
                  </p:spPr>
                  <p:txBody>
                    <a:bodyPr/>
                    <a:lstStyle/>
                    <a:p>
                      <a:endParaRPr lang="en-GB"/>
                    </a:p>
                  </p:txBody>
                </p:sp>
                <p:sp>
                  <p:nvSpPr>
                    <p:cNvPr id="59050" name="Line 1342"/>
                    <p:cNvSpPr>
                      <a:spLocks noChangeShapeType="1"/>
                    </p:cNvSpPr>
                    <p:nvPr/>
                  </p:nvSpPr>
                  <p:spPr bwMode="auto">
                    <a:xfrm flipH="1">
                      <a:off x="2881" y="2593"/>
                      <a:ext cx="27" cy="12"/>
                    </a:xfrm>
                    <a:prstGeom prst="line">
                      <a:avLst/>
                    </a:prstGeom>
                    <a:noFill/>
                    <a:ln w="9360">
                      <a:solidFill>
                        <a:srgbClr val="000000"/>
                      </a:solidFill>
                      <a:miter lim="800000"/>
                      <a:headEnd/>
                      <a:tailEnd/>
                    </a:ln>
                  </p:spPr>
                  <p:txBody>
                    <a:bodyPr/>
                    <a:lstStyle/>
                    <a:p>
                      <a:endParaRPr lang="en-GB"/>
                    </a:p>
                  </p:txBody>
                </p:sp>
              </p:grpSp>
              <p:grpSp>
                <p:nvGrpSpPr>
                  <p:cNvPr id="57500" name="Group 1343"/>
                  <p:cNvGrpSpPr>
                    <a:grpSpLocks/>
                  </p:cNvGrpSpPr>
                  <p:nvPr/>
                </p:nvGrpSpPr>
                <p:grpSpPr bwMode="auto">
                  <a:xfrm>
                    <a:off x="2882" y="2607"/>
                    <a:ext cx="25" cy="23"/>
                    <a:chOff x="2882" y="2607"/>
                    <a:chExt cx="25" cy="23"/>
                  </a:xfrm>
                </p:grpSpPr>
                <p:sp>
                  <p:nvSpPr>
                    <p:cNvPr id="59047" name="Line 1344"/>
                    <p:cNvSpPr>
                      <a:spLocks noChangeShapeType="1"/>
                    </p:cNvSpPr>
                    <p:nvPr/>
                  </p:nvSpPr>
                  <p:spPr bwMode="auto">
                    <a:xfrm>
                      <a:off x="2887" y="2607"/>
                      <a:ext cx="15" cy="9"/>
                    </a:xfrm>
                    <a:prstGeom prst="line">
                      <a:avLst/>
                    </a:prstGeom>
                    <a:noFill/>
                    <a:ln w="9360">
                      <a:solidFill>
                        <a:srgbClr val="000000"/>
                      </a:solidFill>
                      <a:miter lim="800000"/>
                      <a:headEnd/>
                      <a:tailEnd/>
                    </a:ln>
                  </p:spPr>
                  <p:txBody>
                    <a:bodyPr/>
                    <a:lstStyle/>
                    <a:p>
                      <a:endParaRPr lang="en-GB"/>
                    </a:p>
                  </p:txBody>
                </p:sp>
                <p:sp>
                  <p:nvSpPr>
                    <p:cNvPr id="59048" name="Line 1345"/>
                    <p:cNvSpPr>
                      <a:spLocks noChangeShapeType="1"/>
                    </p:cNvSpPr>
                    <p:nvPr/>
                  </p:nvSpPr>
                  <p:spPr bwMode="auto">
                    <a:xfrm flipH="1">
                      <a:off x="2881" y="2618"/>
                      <a:ext cx="27" cy="12"/>
                    </a:xfrm>
                    <a:prstGeom prst="line">
                      <a:avLst/>
                    </a:prstGeom>
                    <a:noFill/>
                    <a:ln w="9360">
                      <a:solidFill>
                        <a:srgbClr val="000000"/>
                      </a:solidFill>
                      <a:miter lim="800000"/>
                      <a:headEnd/>
                      <a:tailEnd/>
                    </a:ln>
                  </p:spPr>
                  <p:txBody>
                    <a:bodyPr/>
                    <a:lstStyle/>
                    <a:p>
                      <a:endParaRPr lang="en-GB"/>
                    </a:p>
                  </p:txBody>
                </p:sp>
              </p:grpSp>
              <p:grpSp>
                <p:nvGrpSpPr>
                  <p:cNvPr id="57501" name="Group 1346"/>
                  <p:cNvGrpSpPr>
                    <a:grpSpLocks/>
                  </p:cNvGrpSpPr>
                  <p:nvPr/>
                </p:nvGrpSpPr>
                <p:grpSpPr bwMode="auto">
                  <a:xfrm>
                    <a:off x="2882" y="2632"/>
                    <a:ext cx="25" cy="23"/>
                    <a:chOff x="2882" y="2632"/>
                    <a:chExt cx="25" cy="23"/>
                  </a:xfrm>
                </p:grpSpPr>
                <p:sp>
                  <p:nvSpPr>
                    <p:cNvPr id="59045" name="Line 1347"/>
                    <p:cNvSpPr>
                      <a:spLocks noChangeShapeType="1"/>
                    </p:cNvSpPr>
                    <p:nvPr/>
                  </p:nvSpPr>
                  <p:spPr bwMode="auto">
                    <a:xfrm>
                      <a:off x="2887" y="2632"/>
                      <a:ext cx="15" cy="9"/>
                    </a:xfrm>
                    <a:prstGeom prst="line">
                      <a:avLst/>
                    </a:prstGeom>
                    <a:noFill/>
                    <a:ln w="9360">
                      <a:solidFill>
                        <a:srgbClr val="000000"/>
                      </a:solidFill>
                      <a:miter lim="800000"/>
                      <a:headEnd/>
                      <a:tailEnd/>
                    </a:ln>
                  </p:spPr>
                  <p:txBody>
                    <a:bodyPr/>
                    <a:lstStyle/>
                    <a:p>
                      <a:endParaRPr lang="en-GB"/>
                    </a:p>
                  </p:txBody>
                </p:sp>
                <p:sp>
                  <p:nvSpPr>
                    <p:cNvPr id="59046" name="Line 1348"/>
                    <p:cNvSpPr>
                      <a:spLocks noChangeShapeType="1"/>
                    </p:cNvSpPr>
                    <p:nvPr/>
                  </p:nvSpPr>
                  <p:spPr bwMode="auto">
                    <a:xfrm flipH="1">
                      <a:off x="2881" y="2643"/>
                      <a:ext cx="27" cy="12"/>
                    </a:xfrm>
                    <a:prstGeom prst="line">
                      <a:avLst/>
                    </a:prstGeom>
                    <a:noFill/>
                    <a:ln w="9360">
                      <a:solidFill>
                        <a:srgbClr val="000000"/>
                      </a:solidFill>
                      <a:miter lim="800000"/>
                      <a:headEnd/>
                      <a:tailEnd/>
                    </a:ln>
                  </p:spPr>
                  <p:txBody>
                    <a:bodyPr/>
                    <a:lstStyle/>
                    <a:p>
                      <a:endParaRPr lang="en-GB"/>
                    </a:p>
                  </p:txBody>
                </p:sp>
              </p:grpSp>
              <p:grpSp>
                <p:nvGrpSpPr>
                  <p:cNvPr id="57502" name="Group 1349"/>
                  <p:cNvGrpSpPr>
                    <a:grpSpLocks/>
                  </p:cNvGrpSpPr>
                  <p:nvPr/>
                </p:nvGrpSpPr>
                <p:grpSpPr bwMode="auto">
                  <a:xfrm>
                    <a:off x="2882" y="2658"/>
                    <a:ext cx="25" cy="23"/>
                    <a:chOff x="2882" y="2658"/>
                    <a:chExt cx="25" cy="23"/>
                  </a:xfrm>
                </p:grpSpPr>
                <p:sp>
                  <p:nvSpPr>
                    <p:cNvPr id="59043" name="Line 1350"/>
                    <p:cNvSpPr>
                      <a:spLocks noChangeShapeType="1"/>
                    </p:cNvSpPr>
                    <p:nvPr/>
                  </p:nvSpPr>
                  <p:spPr bwMode="auto">
                    <a:xfrm>
                      <a:off x="2887" y="2658"/>
                      <a:ext cx="15" cy="9"/>
                    </a:xfrm>
                    <a:prstGeom prst="line">
                      <a:avLst/>
                    </a:prstGeom>
                    <a:noFill/>
                    <a:ln w="9360">
                      <a:solidFill>
                        <a:srgbClr val="000000"/>
                      </a:solidFill>
                      <a:miter lim="800000"/>
                      <a:headEnd/>
                      <a:tailEnd/>
                    </a:ln>
                  </p:spPr>
                  <p:txBody>
                    <a:bodyPr/>
                    <a:lstStyle/>
                    <a:p>
                      <a:endParaRPr lang="en-GB"/>
                    </a:p>
                  </p:txBody>
                </p:sp>
                <p:sp>
                  <p:nvSpPr>
                    <p:cNvPr id="59044" name="Line 1351"/>
                    <p:cNvSpPr>
                      <a:spLocks noChangeShapeType="1"/>
                    </p:cNvSpPr>
                    <p:nvPr/>
                  </p:nvSpPr>
                  <p:spPr bwMode="auto">
                    <a:xfrm flipH="1">
                      <a:off x="2881" y="2669"/>
                      <a:ext cx="27" cy="12"/>
                    </a:xfrm>
                    <a:prstGeom prst="line">
                      <a:avLst/>
                    </a:prstGeom>
                    <a:noFill/>
                    <a:ln w="9360">
                      <a:solidFill>
                        <a:srgbClr val="000000"/>
                      </a:solidFill>
                      <a:miter lim="800000"/>
                      <a:headEnd/>
                      <a:tailEnd/>
                    </a:ln>
                  </p:spPr>
                  <p:txBody>
                    <a:bodyPr/>
                    <a:lstStyle/>
                    <a:p>
                      <a:endParaRPr lang="en-GB"/>
                    </a:p>
                  </p:txBody>
                </p:sp>
              </p:grpSp>
              <p:grpSp>
                <p:nvGrpSpPr>
                  <p:cNvPr id="57503" name="Group 1352"/>
                  <p:cNvGrpSpPr>
                    <a:grpSpLocks/>
                  </p:cNvGrpSpPr>
                  <p:nvPr/>
                </p:nvGrpSpPr>
                <p:grpSpPr bwMode="auto">
                  <a:xfrm>
                    <a:off x="2882" y="2683"/>
                    <a:ext cx="25" cy="23"/>
                    <a:chOff x="2882" y="2683"/>
                    <a:chExt cx="25" cy="23"/>
                  </a:xfrm>
                </p:grpSpPr>
                <p:sp>
                  <p:nvSpPr>
                    <p:cNvPr id="59041" name="Line 1353"/>
                    <p:cNvSpPr>
                      <a:spLocks noChangeShapeType="1"/>
                    </p:cNvSpPr>
                    <p:nvPr/>
                  </p:nvSpPr>
                  <p:spPr bwMode="auto">
                    <a:xfrm>
                      <a:off x="2887" y="2683"/>
                      <a:ext cx="15" cy="9"/>
                    </a:xfrm>
                    <a:prstGeom prst="line">
                      <a:avLst/>
                    </a:prstGeom>
                    <a:noFill/>
                    <a:ln w="9360">
                      <a:solidFill>
                        <a:srgbClr val="000000"/>
                      </a:solidFill>
                      <a:miter lim="800000"/>
                      <a:headEnd/>
                      <a:tailEnd/>
                    </a:ln>
                  </p:spPr>
                  <p:txBody>
                    <a:bodyPr/>
                    <a:lstStyle/>
                    <a:p>
                      <a:endParaRPr lang="en-GB"/>
                    </a:p>
                  </p:txBody>
                </p:sp>
                <p:sp>
                  <p:nvSpPr>
                    <p:cNvPr id="59042" name="Line 1354"/>
                    <p:cNvSpPr>
                      <a:spLocks noChangeShapeType="1"/>
                    </p:cNvSpPr>
                    <p:nvPr/>
                  </p:nvSpPr>
                  <p:spPr bwMode="auto">
                    <a:xfrm flipH="1">
                      <a:off x="2881" y="2694"/>
                      <a:ext cx="27" cy="12"/>
                    </a:xfrm>
                    <a:prstGeom prst="line">
                      <a:avLst/>
                    </a:prstGeom>
                    <a:noFill/>
                    <a:ln w="9360">
                      <a:solidFill>
                        <a:srgbClr val="000000"/>
                      </a:solidFill>
                      <a:miter lim="800000"/>
                      <a:headEnd/>
                      <a:tailEnd/>
                    </a:ln>
                  </p:spPr>
                  <p:txBody>
                    <a:bodyPr/>
                    <a:lstStyle/>
                    <a:p>
                      <a:endParaRPr lang="en-GB"/>
                    </a:p>
                  </p:txBody>
                </p:sp>
              </p:grpSp>
            </p:grpSp>
          </p:grpSp>
          <p:grpSp>
            <p:nvGrpSpPr>
              <p:cNvPr id="57504" name="Group 1355"/>
              <p:cNvGrpSpPr>
                <a:grpSpLocks/>
              </p:cNvGrpSpPr>
              <p:nvPr/>
            </p:nvGrpSpPr>
            <p:grpSpPr bwMode="auto">
              <a:xfrm>
                <a:off x="2823" y="2718"/>
                <a:ext cx="100" cy="238"/>
                <a:chOff x="2823" y="2718"/>
                <a:chExt cx="100" cy="238"/>
              </a:xfrm>
            </p:grpSpPr>
            <p:sp>
              <p:nvSpPr>
                <p:cNvPr id="58982" name="Oval 1356"/>
                <p:cNvSpPr>
                  <a:spLocks noChangeArrowheads="1"/>
                </p:cNvSpPr>
                <p:nvPr/>
              </p:nvSpPr>
              <p:spPr bwMode="auto">
                <a:xfrm rot="10800000">
                  <a:off x="2870" y="2922"/>
                  <a:ext cx="54" cy="36"/>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8983" name="Line 1357"/>
                <p:cNvSpPr>
                  <a:spLocks noChangeShapeType="1"/>
                </p:cNvSpPr>
                <p:nvPr/>
              </p:nvSpPr>
              <p:spPr bwMode="auto">
                <a:xfrm flipV="1">
                  <a:off x="2895" y="2882"/>
                  <a:ext cx="0" cy="30"/>
                </a:xfrm>
                <a:prstGeom prst="line">
                  <a:avLst/>
                </a:prstGeom>
                <a:noFill/>
                <a:ln w="9360">
                  <a:solidFill>
                    <a:srgbClr val="000000"/>
                  </a:solidFill>
                  <a:miter lim="800000"/>
                  <a:headEnd/>
                  <a:tailEnd/>
                </a:ln>
              </p:spPr>
              <p:txBody>
                <a:bodyPr/>
                <a:lstStyle/>
                <a:p>
                  <a:endParaRPr lang="en-GB"/>
                </a:p>
              </p:txBody>
            </p:sp>
            <p:sp>
              <p:nvSpPr>
                <p:cNvPr id="58984" name="Line 1358"/>
                <p:cNvSpPr>
                  <a:spLocks noChangeShapeType="1"/>
                </p:cNvSpPr>
                <p:nvPr/>
              </p:nvSpPr>
              <p:spPr bwMode="auto">
                <a:xfrm flipH="1">
                  <a:off x="2829" y="2890"/>
                  <a:ext cx="70" cy="0"/>
                </a:xfrm>
                <a:prstGeom prst="line">
                  <a:avLst/>
                </a:prstGeom>
                <a:noFill/>
                <a:ln w="9360">
                  <a:solidFill>
                    <a:srgbClr val="000000"/>
                  </a:solidFill>
                  <a:miter lim="800000"/>
                  <a:headEnd/>
                  <a:tailEnd/>
                </a:ln>
              </p:spPr>
              <p:txBody>
                <a:bodyPr/>
                <a:lstStyle/>
                <a:p>
                  <a:endParaRPr lang="en-GB"/>
                </a:p>
              </p:txBody>
            </p:sp>
            <p:sp>
              <p:nvSpPr>
                <p:cNvPr id="58985" name="Line 1359"/>
                <p:cNvSpPr>
                  <a:spLocks noChangeShapeType="1"/>
                </p:cNvSpPr>
                <p:nvPr/>
              </p:nvSpPr>
              <p:spPr bwMode="auto">
                <a:xfrm flipV="1">
                  <a:off x="2835" y="2875"/>
                  <a:ext cx="0" cy="18"/>
                </a:xfrm>
                <a:prstGeom prst="line">
                  <a:avLst/>
                </a:prstGeom>
                <a:noFill/>
                <a:ln w="9360">
                  <a:solidFill>
                    <a:srgbClr val="000000"/>
                  </a:solidFill>
                  <a:miter lim="800000"/>
                  <a:headEnd/>
                  <a:tailEnd/>
                </a:ln>
              </p:spPr>
              <p:txBody>
                <a:bodyPr/>
                <a:lstStyle/>
                <a:p>
                  <a:endParaRPr lang="en-GB"/>
                </a:p>
              </p:txBody>
            </p:sp>
            <p:sp>
              <p:nvSpPr>
                <p:cNvPr id="58986" name="Line 1360"/>
                <p:cNvSpPr>
                  <a:spLocks noChangeShapeType="1"/>
                </p:cNvSpPr>
                <p:nvPr/>
              </p:nvSpPr>
              <p:spPr bwMode="auto">
                <a:xfrm flipV="1">
                  <a:off x="2865" y="2875"/>
                  <a:ext cx="0" cy="18"/>
                </a:xfrm>
                <a:prstGeom prst="line">
                  <a:avLst/>
                </a:prstGeom>
                <a:noFill/>
                <a:ln w="9360">
                  <a:solidFill>
                    <a:srgbClr val="000000"/>
                  </a:solidFill>
                  <a:miter lim="800000"/>
                  <a:headEnd/>
                  <a:tailEnd/>
                </a:ln>
              </p:spPr>
              <p:txBody>
                <a:bodyPr/>
                <a:lstStyle/>
                <a:p>
                  <a:endParaRPr lang="en-GB"/>
                </a:p>
              </p:txBody>
            </p:sp>
            <p:grpSp>
              <p:nvGrpSpPr>
                <p:cNvPr id="57522" name="Group 1361"/>
                <p:cNvGrpSpPr>
                  <a:grpSpLocks/>
                </p:cNvGrpSpPr>
                <p:nvPr/>
              </p:nvGrpSpPr>
              <p:grpSpPr bwMode="auto">
                <a:xfrm>
                  <a:off x="2853" y="2718"/>
                  <a:ext cx="25" cy="164"/>
                  <a:chOff x="2853" y="2718"/>
                  <a:chExt cx="25" cy="164"/>
                </a:xfrm>
              </p:grpSpPr>
              <p:sp>
                <p:nvSpPr>
                  <p:cNvPr id="59008" name="Line 1362"/>
                  <p:cNvSpPr>
                    <a:spLocks noChangeShapeType="1"/>
                  </p:cNvSpPr>
                  <p:nvPr/>
                </p:nvSpPr>
                <p:spPr bwMode="auto">
                  <a:xfrm flipV="1">
                    <a:off x="2865" y="2865"/>
                    <a:ext cx="9" cy="18"/>
                  </a:xfrm>
                  <a:prstGeom prst="line">
                    <a:avLst/>
                  </a:prstGeom>
                  <a:noFill/>
                  <a:ln w="9360">
                    <a:solidFill>
                      <a:srgbClr val="000000"/>
                    </a:solidFill>
                    <a:miter lim="800000"/>
                    <a:headEnd/>
                    <a:tailEnd/>
                  </a:ln>
                </p:spPr>
                <p:txBody>
                  <a:bodyPr/>
                  <a:lstStyle/>
                  <a:p>
                    <a:endParaRPr lang="en-GB"/>
                  </a:p>
                </p:txBody>
              </p:sp>
              <p:grpSp>
                <p:nvGrpSpPr>
                  <p:cNvPr id="57523" name="Group 1363"/>
                  <p:cNvGrpSpPr>
                    <a:grpSpLocks/>
                  </p:cNvGrpSpPr>
                  <p:nvPr/>
                </p:nvGrpSpPr>
                <p:grpSpPr bwMode="auto">
                  <a:xfrm>
                    <a:off x="2853" y="2843"/>
                    <a:ext cx="25" cy="30"/>
                    <a:chOff x="2853" y="2843"/>
                    <a:chExt cx="25" cy="30"/>
                  </a:xfrm>
                </p:grpSpPr>
                <p:sp>
                  <p:nvSpPr>
                    <p:cNvPr id="59025" name="Line 1364"/>
                    <p:cNvSpPr>
                      <a:spLocks noChangeShapeType="1"/>
                    </p:cNvSpPr>
                    <p:nvPr/>
                  </p:nvSpPr>
                  <p:spPr bwMode="auto">
                    <a:xfrm flipH="1" flipV="1">
                      <a:off x="2852" y="2855"/>
                      <a:ext cx="27" cy="19"/>
                    </a:xfrm>
                    <a:prstGeom prst="line">
                      <a:avLst/>
                    </a:prstGeom>
                    <a:noFill/>
                    <a:ln w="9360">
                      <a:solidFill>
                        <a:srgbClr val="000000"/>
                      </a:solidFill>
                      <a:miter lim="800000"/>
                      <a:headEnd/>
                      <a:tailEnd/>
                    </a:ln>
                  </p:spPr>
                  <p:txBody>
                    <a:bodyPr/>
                    <a:lstStyle/>
                    <a:p>
                      <a:endParaRPr lang="en-GB"/>
                    </a:p>
                  </p:txBody>
                </p:sp>
                <p:sp>
                  <p:nvSpPr>
                    <p:cNvPr id="59026" name="Line 1365"/>
                    <p:cNvSpPr>
                      <a:spLocks noChangeShapeType="1"/>
                    </p:cNvSpPr>
                    <p:nvPr/>
                  </p:nvSpPr>
                  <p:spPr bwMode="auto">
                    <a:xfrm flipV="1">
                      <a:off x="2858" y="2843"/>
                      <a:ext cx="16" cy="22"/>
                    </a:xfrm>
                    <a:prstGeom prst="line">
                      <a:avLst/>
                    </a:prstGeom>
                    <a:noFill/>
                    <a:ln w="9360">
                      <a:solidFill>
                        <a:srgbClr val="000000"/>
                      </a:solidFill>
                      <a:miter lim="800000"/>
                      <a:headEnd/>
                      <a:tailEnd/>
                    </a:ln>
                  </p:spPr>
                  <p:txBody>
                    <a:bodyPr/>
                    <a:lstStyle/>
                    <a:p>
                      <a:endParaRPr lang="en-GB"/>
                    </a:p>
                  </p:txBody>
                </p:sp>
              </p:grpSp>
              <p:grpSp>
                <p:nvGrpSpPr>
                  <p:cNvPr id="57525" name="Group 1366"/>
                  <p:cNvGrpSpPr>
                    <a:grpSpLocks/>
                  </p:cNvGrpSpPr>
                  <p:nvPr/>
                </p:nvGrpSpPr>
                <p:grpSpPr bwMode="auto">
                  <a:xfrm>
                    <a:off x="2853" y="2817"/>
                    <a:ext cx="25" cy="31"/>
                    <a:chOff x="2853" y="2817"/>
                    <a:chExt cx="25" cy="31"/>
                  </a:xfrm>
                </p:grpSpPr>
                <p:sp>
                  <p:nvSpPr>
                    <p:cNvPr id="59023" name="Line 1367"/>
                    <p:cNvSpPr>
                      <a:spLocks noChangeShapeType="1"/>
                    </p:cNvSpPr>
                    <p:nvPr/>
                  </p:nvSpPr>
                  <p:spPr bwMode="auto">
                    <a:xfrm flipH="1" flipV="1">
                      <a:off x="2852" y="2829"/>
                      <a:ext cx="27" cy="20"/>
                    </a:xfrm>
                    <a:prstGeom prst="line">
                      <a:avLst/>
                    </a:prstGeom>
                    <a:noFill/>
                    <a:ln w="9360">
                      <a:solidFill>
                        <a:srgbClr val="000000"/>
                      </a:solidFill>
                      <a:miter lim="800000"/>
                      <a:headEnd/>
                      <a:tailEnd/>
                    </a:ln>
                  </p:spPr>
                  <p:txBody>
                    <a:bodyPr/>
                    <a:lstStyle/>
                    <a:p>
                      <a:endParaRPr lang="en-GB"/>
                    </a:p>
                  </p:txBody>
                </p:sp>
                <p:sp>
                  <p:nvSpPr>
                    <p:cNvPr id="59024" name="Line 1368"/>
                    <p:cNvSpPr>
                      <a:spLocks noChangeShapeType="1"/>
                    </p:cNvSpPr>
                    <p:nvPr/>
                  </p:nvSpPr>
                  <p:spPr bwMode="auto">
                    <a:xfrm flipV="1">
                      <a:off x="2858" y="2816"/>
                      <a:ext cx="16" cy="22"/>
                    </a:xfrm>
                    <a:prstGeom prst="line">
                      <a:avLst/>
                    </a:prstGeom>
                    <a:noFill/>
                    <a:ln w="9360">
                      <a:solidFill>
                        <a:srgbClr val="000000"/>
                      </a:solidFill>
                      <a:miter lim="800000"/>
                      <a:headEnd/>
                      <a:tailEnd/>
                    </a:ln>
                  </p:spPr>
                  <p:txBody>
                    <a:bodyPr/>
                    <a:lstStyle/>
                    <a:p>
                      <a:endParaRPr lang="en-GB"/>
                    </a:p>
                  </p:txBody>
                </p:sp>
              </p:grpSp>
              <p:grpSp>
                <p:nvGrpSpPr>
                  <p:cNvPr id="57526" name="Group 1369"/>
                  <p:cNvGrpSpPr>
                    <a:grpSpLocks/>
                  </p:cNvGrpSpPr>
                  <p:nvPr/>
                </p:nvGrpSpPr>
                <p:grpSpPr bwMode="auto">
                  <a:xfrm>
                    <a:off x="2853" y="2793"/>
                    <a:ext cx="25" cy="30"/>
                    <a:chOff x="2853" y="2793"/>
                    <a:chExt cx="25" cy="30"/>
                  </a:xfrm>
                </p:grpSpPr>
                <p:sp>
                  <p:nvSpPr>
                    <p:cNvPr id="59021" name="Line 1370"/>
                    <p:cNvSpPr>
                      <a:spLocks noChangeShapeType="1"/>
                    </p:cNvSpPr>
                    <p:nvPr/>
                  </p:nvSpPr>
                  <p:spPr bwMode="auto">
                    <a:xfrm flipH="1" flipV="1">
                      <a:off x="2852" y="2805"/>
                      <a:ext cx="27" cy="19"/>
                    </a:xfrm>
                    <a:prstGeom prst="line">
                      <a:avLst/>
                    </a:prstGeom>
                    <a:noFill/>
                    <a:ln w="9360">
                      <a:solidFill>
                        <a:srgbClr val="000000"/>
                      </a:solidFill>
                      <a:miter lim="800000"/>
                      <a:headEnd/>
                      <a:tailEnd/>
                    </a:ln>
                  </p:spPr>
                  <p:txBody>
                    <a:bodyPr/>
                    <a:lstStyle/>
                    <a:p>
                      <a:endParaRPr lang="en-GB"/>
                    </a:p>
                  </p:txBody>
                </p:sp>
                <p:sp>
                  <p:nvSpPr>
                    <p:cNvPr id="59022" name="Line 1371"/>
                    <p:cNvSpPr>
                      <a:spLocks noChangeShapeType="1"/>
                    </p:cNvSpPr>
                    <p:nvPr/>
                  </p:nvSpPr>
                  <p:spPr bwMode="auto">
                    <a:xfrm flipV="1">
                      <a:off x="2858" y="2792"/>
                      <a:ext cx="16" cy="22"/>
                    </a:xfrm>
                    <a:prstGeom prst="line">
                      <a:avLst/>
                    </a:prstGeom>
                    <a:noFill/>
                    <a:ln w="9360">
                      <a:solidFill>
                        <a:srgbClr val="000000"/>
                      </a:solidFill>
                      <a:miter lim="800000"/>
                      <a:headEnd/>
                      <a:tailEnd/>
                    </a:ln>
                  </p:spPr>
                  <p:txBody>
                    <a:bodyPr/>
                    <a:lstStyle/>
                    <a:p>
                      <a:endParaRPr lang="en-GB"/>
                    </a:p>
                  </p:txBody>
                </p:sp>
              </p:grpSp>
              <p:grpSp>
                <p:nvGrpSpPr>
                  <p:cNvPr id="57527" name="Group 1372"/>
                  <p:cNvGrpSpPr>
                    <a:grpSpLocks/>
                  </p:cNvGrpSpPr>
                  <p:nvPr/>
                </p:nvGrpSpPr>
                <p:grpSpPr bwMode="auto">
                  <a:xfrm>
                    <a:off x="2853" y="2767"/>
                    <a:ext cx="25" cy="31"/>
                    <a:chOff x="2853" y="2767"/>
                    <a:chExt cx="25" cy="31"/>
                  </a:xfrm>
                </p:grpSpPr>
                <p:sp>
                  <p:nvSpPr>
                    <p:cNvPr id="59019" name="Line 1373"/>
                    <p:cNvSpPr>
                      <a:spLocks noChangeShapeType="1"/>
                    </p:cNvSpPr>
                    <p:nvPr/>
                  </p:nvSpPr>
                  <p:spPr bwMode="auto">
                    <a:xfrm flipH="1" flipV="1">
                      <a:off x="2852" y="2780"/>
                      <a:ext cx="27" cy="20"/>
                    </a:xfrm>
                    <a:prstGeom prst="line">
                      <a:avLst/>
                    </a:prstGeom>
                    <a:noFill/>
                    <a:ln w="9360">
                      <a:solidFill>
                        <a:srgbClr val="000000"/>
                      </a:solidFill>
                      <a:miter lim="800000"/>
                      <a:headEnd/>
                      <a:tailEnd/>
                    </a:ln>
                  </p:spPr>
                  <p:txBody>
                    <a:bodyPr/>
                    <a:lstStyle/>
                    <a:p>
                      <a:endParaRPr lang="en-GB"/>
                    </a:p>
                  </p:txBody>
                </p:sp>
                <p:sp>
                  <p:nvSpPr>
                    <p:cNvPr id="59020" name="Line 1374"/>
                    <p:cNvSpPr>
                      <a:spLocks noChangeShapeType="1"/>
                    </p:cNvSpPr>
                    <p:nvPr/>
                  </p:nvSpPr>
                  <p:spPr bwMode="auto">
                    <a:xfrm flipV="1">
                      <a:off x="2858" y="2767"/>
                      <a:ext cx="16" cy="22"/>
                    </a:xfrm>
                    <a:prstGeom prst="line">
                      <a:avLst/>
                    </a:prstGeom>
                    <a:noFill/>
                    <a:ln w="9360">
                      <a:solidFill>
                        <a:srgbClr val="000000"/>
                      </a:solidFill>
                      <a:miter lim="800000"/>
                      <a:headEnd/>
                      <a:tailEnd/>
                    </a:ln>
                  </p:spPr>
                  <p:txBody>
                    <a:bodyPr/>
                    <a:lstStyle/>
                    <a:p>
                      <a:endParaRPr lang="en-GB"/>
                    </a:p>
                  </p:txBody>
                </p:sp>
              </p:grpSp>
              <p:grpSp>
                <p:nvGrpSpPr>
                  <p:cNvPr id="57528" name="Group 1375"/>
                  <p:cNvGrpSpPr>
                    <a:grpSpLocks/>
                  </p:cNvGrpSpPr>
                  <p:nvPr/>
                </p:nvGrpSpPr>
                <p:grpSpPr bwMode="auto">
                  <a:xfrm>
                    <a:off x="2853" y="2743"/>
                    <a:ext cx="25" cy="30"/>
                    <a:chOff x="2853" y="2743"/>
                    <a:chExt cx="25" cy="30"/>
                  </a:xfrm>
                </p:grpSpPr>
                <p:sp>
                  <p:nvSpPr>
                    <p:cNvPr id="59017" name="Line 1376"/>
                    <p:cNvSpPr>
                      <a:spLocks noChangeShapeType="1"/>
                    </p:cNvSpPr>
                    <p:nvPr/>
                  </p:nvSpPr>
                  <p:spPr bwMode="auto">
                    <a:xfrm flipH="1" flipV="1">
                      <a:off x="2852" y="2755"/>
                      <a:ext cx="27" cy="19"/>
                    </a:xfrm>
                    <a:prstGeom prst="line">
                      <a:avLst/>
                    </a:prstGeom>
                    <a:noFill/>
                    <a:ln w="9360">
                      <a:solidFill>
                        <a:srgbClr val="000000"/>
                      </a:solidFill>
                      <a:miter lim="800000"/>
                      <a:headEnd/>
                      <a:tailEnd/>
                    </a:ln>
                  </p:spPr>
                  <p:txBody>
                    <a:bodyPr/>
                    <a:lstStyle/>
                    <a:p>
                      <a:endParaRPr lang="en-GB"/>
                    </a:p>
                  </p:txBody>
                </p:sp>
                <p:sp>
                  <p:nvSpPr>
                    <p:cNvPr id="59018" name="Line 1377"/>
                    <p:cNvSpPr>
                      <a:spLocks noChangeShapeType="1"/>
                    </p:cNvSpPr>
                    <p:nvPr/>
                  </p:nvSpPr>
                  <p:spPr bwMode="auto">
                    <a:xfrm flipV="1">
                      <a:off x="2858" y="2742"/>
                      <a:ext cx="16" cy="22"/>
                    </a:xfrm>
                    <a:prstGeom prst="line">
                      <a:avLst/>
                    </a:prstGeom>
                    <a:noFill/>
                    <a:ln w="9360">
                      <a:solidFill>
                        <a:srgbClr val="000000"/>
                      </a:solidFill>
                      <a:miter lim="800000"/>
                      <a:headEnd/>
                      <a:tailEnd/>
                    </a:ln>
                  </p:spPr>
                  <p:txBody>
                    <a:bodyPr/>
                    <a:lstStyle/>
                    <a:p>
                      <a:endParaRPr lang="en-GB"/>
                    </a:p>
                  </p:txBody>
                </p:sp>
              </p:grpSp>
              <p:grpSp>
                <p:nvGrpSpPr>
                  <p:cNvPr id="57529" name="Group 1378"/>
                  <p:cNvGrpSpPr>
                    <a:grpSpLocks/>
                  </p:cNvGrpSpPr>
                  <p:nvPr/>
                </p:nvGrpSpPr>
                <p:grpSpPr bwMode="auto">
                  <a:xfrm>
                    <a:off x="2853" y="2718"/>
                    <a:ext cx="25" cy="30"/>
                    <a:chOff x="2853" y="2718"/>
                    <a:chExt cx="25" cy="30"/>
                  </a:xfrm>
                </p:grpSpPr>
                <p:sp>
                  <p:nvSpPr>
                    <p:cNvPr id="59015" name="Line 1379"/>
                    <p:cNvSpPr>
                      <a:spLocks noChangeShapeType="1"/>
                    </p:cNvSpPr>
                    <p:nvPr/>
                  </p:nvSpPr>
                  <p:spPr bwMode="auto">
                    <a:xfrm flipH="1" flipV="1">
                      <a:off x="2852" y="2730"/>
                      <a:ext cx="27" cy="19"/>
                    </a:xfrm>
                    <a:prstGeom prst="line">
                      <a:avLst/>
                    </a:prstGeom>
                    <a:noFill/>
                    <a:ln w="9360">
                      <a:solidFill>
                        <a:srgbClr val="000000"/>
                      </a:solidFill>
                      <a:miter lim="800000"/>
                      <a:headEnd/>
                      <a:tailEnd/>
                    </a:ln>
                  </p:spPr>
                  <p:txBody>
                    <a:bodyPr/>
                    <a:lstStyle/>
                    <a:p>
                      <a:endParaRPr lang="en-GB"/>
                    </a:p>
                  </p:txBody>
                </p:sp>
                <p:sp>
                  <p:nvSpPr>
                    <p:cNvPr id="59016" name="Line 1380"/>
                    <p:cNvSpPr>
                      <a:spLocks noChangeShapeType="1"/>
                    </p:cNvSpPr>
                    <p:nvPr/>
                  </p:nvSpPr>
                  <p:spPr bwMode="auto">
                    <a:xfrm flipV="1">
                      <a:off x="2858" y="2717"/>
                      <a:ext cx="16" cy="22"/>
                    </a:xfrm>
                    <a:prstGeom prst="line">
                      <a:avLst/>
                    </a:prstGeom>
                    <a:noFill/>
                    <a:ln w="9360">
                      <a:solidFill>
                        <a:srgbClr val="000000"/>
                      </a:solidFill>
                      <a:miter lim="800000"/>
                      <a:headEnd/>
                      <a:tailEnd/>
                    </a:ln>
                  </p:spPr>
                  <p:txBody>
                    <a:bodyPr/>
                    <a:lstStyle/>
                    <a:p>
                      <a:endParaRPr lang="en-GB"/>
                    </a:p>
                  </p:txBody>
                </p:sp>
              </p:grpSp>
            </p:grpSp>
            <p:grpSp>
              <p:nvGrpSpPr>
                <p:cNvPr id="57530" name="Group 1381"/>
                <p:cNvGrpSpPr>
                  <a:grpSpLocks/>
                </p:cNvGrpSpPr>
                <p:nvPr/>
              </p:nvGrpSpPr>
              <p:grpSpPr bwMode="auto">
                <a:xfrm>
                  <a:off x="2823" y="2718"/>
                  <a:ext cx="25" cy="164"/>
                  <a:chOff x="2823" y="2718"/>
                  <a:chExt cx="25" cy="164"/>
                </a:xfrm>
              </p:grpSpPr>
              <p:sp>
                <p:nvSpPr>
                  <p:cNvPr id="58989" name="Line 1382"/>
                  <p:cNvSpPr>
                    <a:spLocks noChangeShapeType="1"/>
                  </p:cNvSpPr>
                  <p:nvPr/>
                </p:nvSpPr>
                <p:spPr bwMode="auto">
                  <a:xfrm flipV="1">
                    <a:off x="2835" y="2865"/>
                    <a:ext cx="9" cy="18"/>
                  </a:xfrm>
                  <a:prstGeom prst="line">
                    <a:avLst/>
                  </a:prstGeom>
                  <a:noFill/>
                  <a:ln w="9360">
                    <a:solidFill>
                      <a:srgbClr val="000000"/>
                    </a:solidFill>
                    <a:miter lim="800000"/>
                    <a:headEnd/>
                    <a:tailEnd/>
                  </a:ln>
                </p:spPr>
                <p:txBody>
                  <a:bodyPr/>
                  <a:lstStyle/>
                  <a:p>
                    <a:endParaRPr lang="en-GB"/>
                  </a:p>
                </p:txBody>
              </p:sp>
              <p:grpSp>
                <p:nvGrpSpPr>
                  <p:cNvPr id="57544" name="Group 1383"/>
                  <p:cNvGrpSpPr>
                    <a:grpSpLocks/>
                  </p:cNvGrpSpPr>
                  <p:nvPr/>
                </p:nvGrpSpPr>
                <p:grpSpPr bwMode="auto">
                  <a:xfrm>
                    <a:off x="2823" y="2843"/>
                    <a:ext cx="25" cy="30"/>
                    <a:chOff x="2823" y="2843"/>
                    <a:chExt cx="25" cy="30"/>
                  </a:xfrm>
                </p:grpSpPr>
                <p:sp>
                  <p:nvSpPr>
                    <p:cNvPr id="59006" name="Line 1384"/>
                    <p:cNvSpPr>
                      <a:spLocks noChangeShapeType="1"/>
                    </p:cNvSpPr>
                    <p:nvPr/>
                  </p:nvSpPr>
                  <p:spPr bwMode="auto">
                    <a:xfrm flipH="1" flipV="1">
                      <a:off x="2822" y="2855"/>
                      <a:ext cx="27" cy="19"/>
                    </a:xfrm>
                    <a:prstGeom prst="line">
                      <a:avLst/>
                    </a:prstGeom>
                    <a:noFill/>
                    <a:ln w="9360">
                      <a:solidFill>
                        <a:srgbClr val="000000"/>
                      </a:solidFill>
                      <a:miter lim="800000"/>
                      <a:headEnd/>
                      <a:tailEnd/>
                    </a:ln>
                  </p:spPr>
                  <p:txBody>
                    <a:bodyPr/>
                    <a:lstStyle/>
                    <a:p>
                      <a:endParaRPr lang="en-GB"/>
                    </a:p>
                  </p:txBody>
                </p:sp>
                <p:sp>
                  <p:nvSpPr>
                    <p:cNvPr id="59007" name="Line 1385"/>
                    <p:cNvSpPr>
                      <a:spLocks noChangeShapeType="1"/>
                    </p:cNvSpPr>
                    <p:nvPr/>
                  </p:nvSpPr>
                  <p:spPr bwMode="auto">
                    <a:xfrm flipV="1">
                      <a:off x="2828" y="2843"/>
                      <a:ext cx="16" cy="22"/>
                    </a:xfrm>
                    <a:prstGeom prst="line">
                      <a:avLst/>
                    </a:prstGeom>
                    <a:noFill/>
                    <a:ln w="9360">
                      <a:solidFill>
                        <a:srgbClr val="000000"/>
                      </a:solidFill>
                      <a:miter lim="800000"/>
                      <a:headEnd/>
                      <a:tailEnd/>
                    </a:ln>
                  </p:spPr>
                  <p:txBody>
                    <a:bodyPr/>
                    <a:lstStyle/>
                    <a:p>
                      <a:endParaRPr lang="en-GB"/>
                    </a:p>
                  </p:txBody>
                </p:sp>
              </p:grpSp>
              <p:grpSp>
                <p:nvGrpSpPr>
                  <p:cNvPr id="57545" name="Group 1386"/>
                  <p:cNvGrpSpPr>
                    <a:grpSpLocks/>
                  </p:cNvGrpSpPr>
                  <p:nvPr/>
                </p:nvGrpSpPr>
                <p:grpSpPr bwMode="auto">
                  <a:xfrm>
                    <a:off x="2823" y="2817"/>
                    <a:ext cx="25" cy="31"/>
                    <a:chOff x="2823" y="2817"/>
                    <a:chExt cx="25" cy="31"/>
                  </a:xfrm>
                </p:grpSpPr>
                <p:sp>
                  <p:nvSpPr>
                    <p:cNvPr id="59004" name="Line 1387"/>
                    <p:cNvSpPr>
                      <a:spLocks noChangeShapeType="1"/>
                    </p:cNvSpPr>
                    <p:nvPr/>
                  </p:nvSpPr>
                  <p:spPr bwMode="auto">
                    <a:xfrm flipH="1" flipV="1">
                      <a:off x="2822" y="2829"/>
                      <a:ext cx="27" cy="20"/>
                    </a:xfrm>
                    <a:prstGeom prst="line">
                      <a:avLst/>
                    </a:prstGeom>
                    <a:noFill/>
                    <a:ln w="9360">
                      <a:solidFill>
                        <a:srgbClr val="000000"/>
                      </a:solidFill>
                      <a:miter lim="800000"/>
                      <a:headEnd/>
                      <a:tailEnd/>
                    </a:ln>
                  </p:spPr>
                  <p:txBody>
                    <a:bodyPr/>
                    <a:lstStyle/>
                    <a:p>
                      <a:endParaRPr lang="en-GB"/>
                    </a:p>
                  </p:txBody>
                </p:sp>
                <p:sp>
                  <p:nvSpPr>
                    <p:cNvPr id="59005" name="Line 1388"/>
                    <p:cNvSpPr>
                      <a:spLocks noChangeShapeType="1"/>
                    </p:cNvSpPr>
                    <p:nvPr/>
                  </p:nvSpPr>
                  <p:spPr bwMode="auto">
                    <a:xfrm flipV="1">
                      <a:off x="2828" y="2816"/>
                      <a:ext cx="16" cy="22"/>
                    </a:xfrm>
                    <a:prstGeom prst="line">
                      <a:avLst/>
                    </a:prstGeom>
                    <a:noFill/>
                    <a:ln w="9360">
                      <a:solidFill>
                        <a:srgbClr val="000000"/>
                      </a:solidFill>
                      <a:miter lim="800000"/>
                      <a:headEnd/>
                      <a:tailEnd/>
                    </a:ln>
                  </p:spPr>
                  <p:txBody>
                    <a:bodyPr/>
                    <a:lstStyle/>
                    <a:p>
                      <a:endParaRPr lang="en-GB"/>
                    </a:p>
                  </p:txBody>
                </p:sp>
              </p:grpSp>
              <p:grpSp>
                <p:nvGrpSpPr>
                  <p:cNvPr id="57546" name="Group 1389"/>
                  <p:cNvGrpSpPr>
                    <a:grpSpLocks/>
                  </p:cNvGrpSpPr>
                  <p:nvPr/>
                </p:nvGrpSpPr>
                <p:grpSpPr bwMode="auto">
                  <a:xfrm>
                    <a:off x="2823" y="2793"/>
                    <a:ext cx="25" cy="30"/>
                    <a:chOff x="2823" y="2793"/>
                    <a:chExt cx="25" cy="30"/>
                  </a:xfrm>
                </p:grpSpPr>
                <p:sp>
                  <p:nvSpPr>
                    <p:cNvPr id="59002" name="Line 1390"/>
                    <p:cNvSpPr>
                      <a:spLocks noChangeShapeType="1"/>
                    </p:cNvSpPr>
                    <p:nvPr/>
                  </p:nvSpPr>
                  <p:spPr bwMode="auto">
                    <a:xfrm flipH="1" flipV="1">
                      <a:off x="2822" y="2805"/>
                      <a:ext cx="27" cy="19"/>
                    </a:xfrm>
                    <a:prstGeom prst="line">
                      <a:avLst/>
                    </a:prstGeom>
                    <a:noFill/>
                    <a:ln w="9360">
                      <a:solidFill>
                        <a:srgbClr val="000000"/>
                      </a:solidFill>
                      <a:miter lim="800000"/>
                      <a:headEnd/>
                      <a:tailEnd/>
                    </a:ln>
                  </p:spPr>
                  <p:txBody>
                    <a:bodyPr/>
                    <a:lstStyle/>
                    <a:p>
                      <a:endParaRPr lang="en-GB"/>
                    </a:p>
                  </p:txBody>
                </p:sp>
                <p:sp>
                  <p:nvSpPr>
                    <p:cNvPr id="59003" name="Line 1391"/>
                    <p:cNvSpPr>
                      <a:spLocks noChangeShapeType="1"/>
                    </p:cNvSpPr>
                    <p:nvPr/>
                  </p:nvSpPr>
                  <p:spPr bwMode="auto">
                    <a:xfrm flipV="1">
                      <a:off x="2828" y="2792"/>
                      <a:ext cx="16" cy="22"/>
                    </a:xfrm>
                    <a:prstGeom prst="line">
                      <a:avLst/>
                    </a:prstGeom>
                    <a:noFill/>
                    <a:ln w="9360">
                      <a:solidFill>
                        <a:srgbClr val="000000"/>
                      </a:solidFill>
                      <a:miter lim="800000"/>
                      <a:headEnd/>
                      <a:tailEnd/>
                    </a:ln>
                  </p:spPr>
                  <p:txBody>
                    <a:bodyPr/>
                    <a:lstStyle/>
                    <a:p>
                      <a:endParaRPr lang="en-GB"/>
                    </a:p>
                  </p:txBody>
                </p:sp>
              </p:grpSp>
              <p:grpSp>
                <p:nvGrpSpPr>
                  <p:cNvPr id="57547" name="Group 1392"/>
                  <p:cNvGrpSpPr>
                    <a:grpSpLocks/>
                  </p:cNvGrpSpPr>
                  <p:nvPr/>
                </p:nvGrpSpPr>
                <p:grpSpPr bwMode="auto">
                  <a:xfrm>
                    <a:off x="2823" y="2767"/>
                    <a:ext cx="25" cy="31"/>
                    <a:chOff x="2823" y="2767"/>
                    <a:chExt cx="25" cy="31"/>
                  </a:xfrm>
                </p:grpSpPr>
                <p:sp>
                  <p:nvSpPr>
                    <p:cNvPr id="59000" name="Line 1393"/>
                    <p:cNvSpPr>
                      <a:spLocks noChangeShapeType="1"/>
                    </p:cNvSpPr>
                    <p:nvPr/>
                  </p:nvSpPr>
                  <p:spPr bwMode="auto">
                    <a:xfrm flipH="1" flipV="1">
                      <a:off x="2822" y="2780"/>
                      <a:ext cx="27" cy="20"/>
                    </a:xfrm>
                    <a:prstGeom prst="line">
                      <a:avLst/>
                    </a:prstGeom>
                    <a:noFill/>
                    <a:ln w="9360">
                      <a:solidFill>
                        <a:srgbClr val="000000"/>
                      </a:solidFill>
                      <a:miter lim="800000"/>
                      <a:headEnd/>
                      <a:tailEnd/>
                    </a:ln>
                  </p:spPr>
                  <p:txBody>
                    <a:bodyPr/>
                    <a:lstStyle/>
                    <a:p>
                      <a:endParaRPr lang="en-GB"/>
                    </a:p>
                  </p:txBody>
                </p:sp>
                <p:sp>
                  <p:nvSpPr>
                    <p:cNvPr id="59001" name="Line 1394"/>
                    <p:cNvSpPr>
                      <a:spLocks noChangeShapeType="1"/>
                    </p:cNvSpPr>
                    <p:nvPr/>
                  </p:nvSpPr>
                  <p:spPr bwMode="auto">
                    <a:xfrm flipV="1">
                      <a:off x="2828" y="2767"/>
                      <a:ext cx="16" cy="22"/>
                    </a:xfrm>
                    <a:prstGeom prst="line">
                      <a:avLst/>
                    </a:prstGeom>
                    <a:noFill/>
                    <a:ln w="9360">
                      <a:solidFill>
                        <a:srgbClr val="000000"/>
                      </a:solidFill>
                      <a:miter lim="800000"/>
                      <a:headEnd/>
                      <a:tailEnd/>
                    </a:ln>
                  </p:spPr>
                  <p:txBody>
                    <a:bodyPr/>
                    <a:lstStyle/>
                    <a:p>
                      <a:endParaRPr lang="en-GB"/>
                    </a:p>
                  </p:txBody>
                </p:sp>
              </p:grpSp>
              <p:grpSp>
                <p:nvGrpSpPr>
                  <p:cNvPr id="57548" name="Group 1395"/>
                  <p:cNvGrpSpPr>
                    <a:grpSpLocks/>
                  </p:cNvGrpSpPr>
                  <p:nvPr/>
                </p:nvGrpSpPr>
                <p:grpSpPr bwMode="auto">
                  <a:xfrm>
                    <a:off x="2823" y="2743"/>
                    <a:ext cx="25" cy="30"/>
                    <a:chOff x="2823" y="2743"/>
                    <a:chExt cx="25" cy="30"/>
                  </a:xfrm>
                </p:grpSpPr>
                <p:sp>
                  <p:nvSpPr>
                    <p:cNvPr id="58998" name="Line 1396"/>
                    <p:cNvSpPr>
                      <a:spLocks noChangeShapeType="1"/>
                    </p:cNvSpPr>
                    <p:nvPr/>
                  </p:nvSpPr>
                  <p:spPr bwMode="auto">
                    <a:xfrm flipH="1" flipV="1">
                      <a:off x="2822" y="2755"/>
                      <a:ext cx="27" cy="19"/>
                    </a:xfrm>
                    <a:prstGeom prst="line">
                      <a:avLst/>
                    </a:prstGeom>
                    <a:noFill/>
                    <a:ln w="9360">
                      <a:solidFill>
                        <a:srgbClr val="000000"/>
                      </a:solidFill>
                      <a:miter lim="800000"/>
                      <a:headEnd/>
                      <a:tailEnd/>
                    </a:ln>
                  </p:spPr>
                  <p:txBody>
                    <a:bodyPr/>
                    <a:lstStyle/>
                    <a:p>
                      <a:endParaRPr lang="en-GB"/>
                    </a:p>
                  </p:txBody>
                </p:sp>
                <p:sp>
                  <p:nvSpPr>
                    <p:cNvPr id="58999" name="Line 1397"/>
                    <p:cNvSpPr>
                      <a:spLocks noChangeShapeType="1"/>
                    </p:cNvSpPr>
                    <p:nvPr/>
                  </p:nvSpPr>
                  <p:spPr bwMode="auto">
                    <a:xfrm flipV="1">
                      <a:off x="2828" y="2742"/>
                      <a:ext cx="16" cy="22"/>
                    </a:xfrm>
                    <a:prstGeom prst="line">
                      <a:avLst/>
                    </a:prstGeom>
                    <a:noFill/>
                    <a:ln w="9360">
                      <a:solidFill>
                        <a:srgbClr val="000000"/>
                      </a:solidFill>
                      <a:miter lim="800000"/>
                      <a:headEnd/>
                      <a:tailEnd/>
                    </a:ln>
                  </p:spPr>
                  <p:txBody>
                    <a:bodyPr/>
                    <a:lstStyle/>
                    <a:p>
                      <a:endParaRPr lang="en-GB"/>
                    </a:p>
                  </p:txBody>
                </p:sp>
              </p:grpSp>
              <p:grpSp>
                <p:nvGrpSpPr>
                  <p:cNvPr id="57549" name="Group 1398"/>
                  <p:cNvGrpSpPr>
                    <a:grpSpLocks/>
                  </p:cNvGrpSpPr>
                  <p:nvPr/>
                </p:nvGrpSpPr>
                <p:grpSpPr bwMode="auto">
                  <a:xfrm>
                    <a:off x="2823" y="2718"/>
                    <a:ext cx="25" cy="30"/>
                    <a:chOff x="2823" y="2718"/>
                    <a:chExt cx="25" cy="30"/>
                  </a:xfrm>
                </p:grpSpPr>
                <p:sp>
                  <p:nvSpPr>
                    <p:cNvPr id="58996" name="Line 1399"/>
                    <p:cNvSpPr>
                      <a:spLocks noChangeShapeType="1"/>
                    </p:cNvSpPr>
                    <p:nvPr/>
                  </p:nvSpPr>
                  <p:spPr bwMode="auto">
                    <a:xfrm flipH="1" flipV="1">
                      <a:off x="2822" y="2730"/>
                      <a:ext cx="27" cy="19"/>
                    </a:xfrm>
                    <a:prstGeom prst="line">
                      <a:avLst/>
                    </a:prstGeom>
                    <a:noFill/>
                    <a:ln w="9360">
                      <a:solidFill>
                        <a:srgbClr val="000000"/>
                      </a:solidFill>
                      <a:miter lim="800000"/>
                      <a:headEnd/>
                      <a:tailEnd/>
                    </a:ln>
                  </p:spPr>
                  <p:txBody>
                    <a:bodyPr/>
                    <a:lstStyle/>
                    <a:p>
                      <a:endParaRPr lang="en-GB"/>
                    </a:p>
                  </p:txBody>
                </p:sp>
                <p:sp>
                  <p:nvSpPr>
                    <p:cNvPr id="58997" name="Line 1400"/>
                    <p:cNvSpPr>
                      <a:spLocks noChangeShapeType="1"/>
                    </p:cNvSpPr>
                    <p:nvPr/>
                  </p:nvSpPr>
                  <p:spPr bwMode="auto">
                    <a:xfrm flipV="1">
                      <a:off x="2828" y="2717"/>
                      <a:ext cx="16" cy="22"/>
                    </a:xfrm>
                    <a:prstGeom prst="line">
                      <a:avLst/>
                    </a:prstGeom>
                    <a:noFill/>
                    <a:ln w="9360">
                      <a:solidFill>
                        <a:srgbClr val="000000"/>
                      </a:solidFill>
                      <a:miter lim="800000"/>
                      <a:headEnd/>
                      <a:tailEnd/>
                    </a:ln>
                  </p:spPr>
                  <p:txBody>
                    <a:bodyPr/>
                    <a:lstStyle/>
                    <a:p>
                      <a:endParaRPr lang="en-GB"/>
                    </a:p>
                  </p:txBody>
                </p:sp>
              </p:grpSp>
            </p:grpSp>
          </p:grpSp>
        </p:grpSp>
        <p:grpSp>
          <p:nvGrpSpPr>
            <p:cNvPr id="57562" name="Group 1401"/>
            <p:cNvGrpSpPr>
              <a:grpSpLocks/>
            </p:cNvGrpSpPr>
            <p:nvPr/>
          </p:nvGrpSpPr>
          <p:grpSpPr bwMode="auto">
            <a:xfrm>
              <a:off x="2570" y="2480"/>
              <a:ext cx="119" cy="476"/>
              <a:chOff x="2570" y="2480"/>
              <a:chExt cx="119" cy="476"/>
            </a:xfrm>
          </p:grpSpPr>
          <p:grpSp>
            <p:nvGrpSpPr>
              <p:cNvPr id="57563" name="Group 1402"/>
              <p:cNvGrpSpPr>
                <a:grpSpLocks/>
              </p:cNvGrpSpPr>
              <p:nvPr/>
            </p:nvGrpSpPr>
            <p:grpSpPr bwMode="auto">
              <a:xfrm>
                <a:off x="2570" y="2480"/>
                <a:ext cx="100" cy="226"/>
                <a:chOff x="2570" y="2480"/>
                <a:chExt cx="100" cy="226"/>
              </a:xfrm>
            </p:grpSpPr>
            <p:sp>
              <p:nvSpPr>
                <p:cNvPr id="58935" name="Oval 1403"/>
                <p:cNvSpPr>
                  <a:spLocks noChangeArrowheads="1"/>
                </p:cNvSpPr>
                <p:nvPr/>
              </p:nvSpPr>
              <p:spPr bwMode="auto">
                <a:xfrm>
                  <a:off x="2570" y="2480"/>
                  <a:ext cx="55" cy="3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8936" name="Line 1404"/>
                <p:cNvSpPr>
                  <a:spLocks noChangeShapeType="1"/>
                </p:cNvSpPr>
                <p:nvPr/>
              </p:nvSpPr>
              <p:spPr bwMode="auto">
                <a:xfrm>
                  <a:off x="2600" y="2519"/>
                  <a:ext cx="0" cy="18"/>
                </a:xfrm>
                <a:prstGeom prst="line">
                  <a:avLst/>
                </a:prstGeom>
                <a:noFill/>
                <a:ln w="9360">
                  <a:solidFill>
                    <a:srgbClr val="000000"/>
                  </a:solidFill>
                  <a:miter lim="800000"/>
                  <a:headEnd/>
                  <a:tailEnd/>
                </a:ln>
              </p:spPr>
              <p:txBody>
                <a:bodyPr/>
                <a:lstStyle/>
                <a:p>
                  <a:endParaRPr lang="en-GB"/>
                </a:p>
              </p:txBody>
            </p:sp>
            <p:sp>
              <p:nvSpPr>
                <p:cNvPr id="58937" name="Line 1405"/>
                <p:cNvSpPr>
                  <a:spLocks noChangeShapeType="1"/>
                </p:cNvSpPr>
                <p:nvPr/>
              </p:nvSpPr>
              <p:spPr bwMode="auto">
                <a:xfrm>
                  <a:off x="2600" y="2539"/>
                  <a:ext cx="59" cy="0"/>
                </a:xfrm>
                <a:prstGeom prst="line">
                  <a:avLst/>
                </a:prstGeom>
                <a:noFill/>
                <a:ln w="9360">
                  <a:solidFill>
                    <a:srgbClr val="000000"/>
                  </a:solidFill>
                  <a:miter lim="800000"/>
                  <a:headEnd/>
                  <a:tailEnd/>
                </a:ln>
              </p:spPr>
              <p:txBody>
                <a:bodyPr/>
                <a:lstStyle/>
                <a:p>
                  <a:endParaRPr lang="en-GB"/>
                </a:p>
              </p:txBody>
            </p:sp>
            <p:sp>
              <p:nvSpPr>
                <p:cNvPr id="58938" name="Line 1406"/>
                <p:cNvSpPr>
                  <a:spLocks noChangeShapeType="1"/>
                </p:cNvSpPr>
                <p:nvPr/>
              </p:nvSpPr>
              <p:spPr bwMode="auto">
                <a:xfrm>
                  <a:off x="2661" y="2539"/>
                  <a:ext cx="0" cy="6"/>
                </a:xfrm>
                <a:prstGeom prst="line">
                  <a:avLst/>
                </a:prstGeom>
                <a:noFill/>
                <a:ln w="9360">
                  <a:solidFill>
                    <a:srgbClr val="000000"/>
                  </a:solidFill>
                  <a:miter lim="800000"/>
                  <a:headEnd/>
                  <a:tailEnd/>
                </a:ln>
              </p:spPr>
              <p:txBody>
                <a:bodyPr/>
                <a:lstStyle/>
                <a:p>
                  <a:endParaRPr lang="en-GB"/>
                </a:p>
              </p:txBody>
            </p:sp>
            <p:sp>
              <p:nvSpPr>
                <p:cNvPr id="58939" name="Line 1407"/>
                <p:cNvSpPr>
                  <a:spLocks noChangeShapeType="1"/>
                </p:cNvSpPr>
                <p:nvPr/>
              </p:nvSpPr>
              <p:spPr bwMode="auto">
                <a:xfrm>
                  <a:off x="2631" y="2539"/>
                  <a:ext cx="0" cy="6"/>
                </a:xfrm>
                <a:prstGeom prst="line">
                  <a:avLst/>
                </a:prstGeom>
                <a:noFill/>
                <a:ln w="9360">
                  <a:solidFill>
                    <a:srgbClr val="000000"/>
                  </a:solidFill>
                  <a:miter lim="800000"/>
                  <a:headEnd/>
                  <a:tailEnd/>
                </a:ln>
              </p:spPr>
              <p:txBody>
                <a:bodyPr/>
                <a:lstStyle/>
                <a:p>
                  <a:endParaRPr lang="en-GB"/>
                </a:p>
              </p:txBody>
            </p:sp>
            <p:grpSp>
              <p:nvGrpSpPr>
                <p:cNvPr id="57569" name="Group 1408"/>
                <p:cNvGrpSpPr>
                  <a:grpSpLocks/>
                </p:cNvGrpSpPr>
                <p:nvPr/>
              </p:nvGrpSpPr>
              <p:grpSpPr bwMode="auto">
                <a:xfrm>
                  <a:off x="2615" y="2548"/>
                  <a:ext cx="25" cy="158"/>
                  <a:chOff x="2615" y="2548"/>
                  <a:chExt cx="25" cy="158"/>
                </a:xfrm>
              </p:grpSpPr>
              <p:sp>
                <p:nvSpPr>
                  <p:cNvPr id="58961" name="Line 1409"/>
                  <p:cNvSpPr>
                    <a:spLocks noChangeShapeType="1"/>
                  </p:cNvSpPr>
                  <p:nvPr/>
                </p:nvSpPr>
                <p:spPr bwMode="auto">
                  <a:xfrm flipH="1">
                    <a:off x="2614" y="2548"/>
                    <a:ext cx="21" cy="6"/>
                  </a:xfrm>
                  <a:prstGeom prst="line">
                    <a:avLst/>
                  </a:prstGeom>
                  <a:noFill/>
                  <a:ln w="9360">
                    <a:solidFill>
                      <a:srgbClr val="000000"/>
                    </a:solidFill>
                    <a:miter lim="800000"/>
                    <a:headEnd/>
                    <a:tailEnd/>
                  </a:ln>
                </p:spPr>
                <p:txBody>
                  <a:bodyPr/>
                  <a:lstStyle/>
                  <a:p>
                    <a:endParaRPr lang="en-GB"/>
                  </a:p>
                </p:txBody>
              </p:sp>
              <p:grpSp>
                <p:nvGrpSpPr>
                  <p:cNvPr id="57570" name="Group 1410"/>
                  <p:cNvGrpSpPr>
                    <a:grpSpLocks/>
                  </p:cNvGrpSpPr>
                  <p:nvPr/>
                </p:nvGrpSpPr>
                <p:grpSpPr bwMode="auto">
                  <a:xfrm>
                    <a:off x="2615" y="2556"/>
                    <a:ext cx="25" cy="23"/>
                    <a:chOff x="2615" y="2556"/>
                    <a:chExt cx="25" cy="23"/>
                  </a:xfrm>
                </p:grpSpPr>
                <p:sp>
                  <p:nvSpPr>
                    <p:cNvPr id="58978" name="Line 1411"/>
                    <p:cNvSpPr>
                      <a:spLocks noChangeShapeType="1"/>
                    </p:cNvSpPr>
                    <p:nvPr/>
                  </p:nvSpPr>
                  <p:spPr bwMode="auto">
                    <a:xfrm>
                      <a:off x="2619" y="2556"/>
                      <a:ext cx="16" cy="9"/>
                    </a:xfrm>
                    <a:prstGeom prst="line">
                      <a:avLst/>
                    </a:prstGeom>
                    <a:noFill/>
                    <a:ln w="9360">
                      <a:solidFill>
                        <a:srgbClr val="000000"/>
                      </a:solidFill>
                      <a:miter lim="800000"/>
                      <a:headEnd/>
                      <a:tailEnd/>
                    </a:ln>
                  </p:spPr>
                  <p:txBody>
                    <a:bodyPr/>
                    <a:lstStyle/>
                    <a:p>
                      <a:endParaRPr lang="en-GB"/>
                    </a:p>
                  </p:txBody>
                </p:sp>
                <p:sp>
                  <p:nvSpPr>
                    <p:cNvPr id="58979" name="Line 1412"/>
                    <p:cNvSpPr>
                      <a:spLocks noChangeShapeType="1"/>
                    </p:cNvSpPr>
                    <p:nvPr/>
                  </p:nvSpPr>
                  <p:spPr bwMode="auto">
                    <a:xfrm flipH="1">
                      <a:off x="2614" y="2567"/>
                      <a:ext cx="27" cy="12"/>
                    </a:xfrm>
                    <a:prstGeom prst="line">
                      <a:avLst/>
                    </a:prstGeom>
                    <a:noFill/>
                    <a:ln w="9360">
                      <a:solidFill>
                        <a:srgbClr val="000000"/>
                      </a:solidFill>
                      <a:miter lim="800000"/>
                      <a:headEnd/>
                      <a:tailEnd/>
                    </a:ln>
                  </p:spPr>
                  <p:txBody>
                    <a:bodyPr/>
                    <a:lstStyle/>
                    <a:p>
                      <a:endParaRPr lang="en-GB"/>
                    </a:p>
                  </p:txBody>
                </p:sp>
              </p:grpSp>
              <p:grpSp>
                <p:nvGrpSpPr>
                  <p:cNvPr id="57572" name="Group 1413"/>
                  <p:cNvGrpSpPr>
                    <a:grpSpLocks/>
                  </p:cNvGrpSpPr>
                  <p:nvPr/>
                </p:nvGrpSpPr>
                <p:grpSpPr bwMode="auto">
                  <a:xfrm>
                    <a:off x="2615" y="2581"/>
                    <a:ext cx="25" cy="24"/>
                    <a:chOff x="2615" y="2581"/>
                    <a:chExt cx="25" cy="24"/>
                  </a:xfrm>
                </p:grpSpPr>
                <p:sp>
                  <p:nvSpPr>
                    <p:cNvPr id="58976" name="Line 1414"/>
                    <p:cNvSpPr>
                      <a:spLocks noChangeShapeType="1"/>
                    </p:cNvSpPr>
                    <p:nvPr/>
                  </p:nvSpPr>
                  <p:spPr bwMode="auto">
                    <a:xfrm>
                      <a:off x="2619" y="2581"/>
                      <a:ext cx="16" cy="9"/>
                    </a:xfrm>
                    <a:prstGeom prst="line">
                      <a:avLst/>
                    </a:prstGeom>
                    <a:noFill/>
                    <a:ln w="9360">
                      <a:solidFill>
                        <a:srgbClr val="000000"/>
                      </a:solidFill>
                      <a:miter lim="800000"/>
                      <a:headEnd/>
                      <a:tailEnd/>
                    </a:ln>
                  </p:spPr>
                  <p:txBody>
                    <a:bodyPr/>
                    <a:lstStyle/>
                    <a:p>
                      <a:endParaRPr lang="en-GB"/>
                    </a:p>
                  </p:txBody>
                </p:sp>
                <p:sp>
                  <p:nvSpPr>
                    <p:cNvPr id="58977" name="Line 1415"/>
                    <p:cNvSpPr>
                      <a:spLocks noChangeShapeType="1"/>
                    </p:cNvSpPr>
                    <p:nvPr/>
                  </p:nvSpPr>
                  <p:spPr bwMode="auto">
                    <a:xfrm flipH="1">
                      <a:off x="2614" y="2593"/>
                      <a:ext cx="27" cy="12"/>
                    </a:xfrm>
                    <a:prstGeom prst="line">
                      <a:avLst/>
                    </a:prstGeom>
                    <a:noFill/>
                    <a:ln w="9360">
                      <a:solidFill>
                        <a:srgbClr val="000000"/>
                      </a:solidFill>
                      <a:miter lim="800000"/>
                      <a:headEnd/>
                      <a:tailEnd/>
                    </a:ln>
                  </p:spPr>
                  <p:txBody>
                    <a:bodyPr/>
                    <a:lstStyle/>
                    <a:p>
                      <a:endParaRPr lang="en-GB"/>
                    </a:p>
                  </p:txBody>
                </p:sp>
              </p:grpSp>
              <p:grpSp>
                <p:nvGrpSpPr>
                  <p:cNvPr id="57573" name="Group 1416"/>
                  <p:cNvGrpSpPr>
                    <a:grpSpLocks/>
                  </p:cNvGrpSpPr>
                  <p:nvPr/>
                </p:nvGrpSpPr>
                <p:grpSpPr bwMode="auto">
                  <a:xfrm>
                    <a:off x="2615" y="2607"/>
                    <a:ext cx="25" cy="23"/>
                    <a:chOff x="2615" y="2607"/>
                    <a:chExt cx="25" cy="23"/>
                  </a:xfrm>
                </p:grpSpPr>
                <p:sp>
                  <p:nvSpPr>
                    <p:cNvPr id="58974" name="Line 1417"/>
                    <p:cNvSpPr>
                      <a:spLocks noChangeShapeType="1"/>
                    </p:cNvSpPr>
                    <p:nvPr/>
                  </p:nvSpPr>
                  <p:spPr bwMode="auto">
                    <a:xfrm>
                      <a:off x="2619" y="2607"/>
                      <a:ext cx="16" cy="9"/>
                    </a:xfrm>
                    <a:prstGeom prst="line">
                      <a:avLst/>
                    </a:prstGeom>
                    <a:noFill/>
                    <a:ln w="9360">
                      <a:solidFill>
                        <a:srgbClr val="000000"/>
                      </a:solidFill>
                      <a:miter lim="800000"/>
                      <a:headEnd/>
                      <a:tailEnd/>
                    </a:ln>
                  </p:spPr>
                  <p:txBody>
                    <a:bodyPr/>
                    <a:lstStyle/>
                    <a:p>
                      <a:endParaRPr lang="en-GB"/>
                    </a:p>
                  </p:txBody>
                </p:sp>
                <p:sp>
                  <p:nvSpPr>
                    <p:cNvPr id="58975" name="Line 1418"/>
                    <p:cNvSpPr>
                      <a:spLocks noChangeShapeType="1"/>
                    </p:cNvSpPr>
                    <p:nvPr/>
                  </p:nvSpPr>
                  <p:spPr bwMode="auto">
                    <a:xfrm flipH="1">
                      <a:off x="2614" y="2618"/>
                      <a:ext cx="27" cy="12"/>
                    </a:xfrm>
                    <a:prstGeom prst="line">
                      <a:avLst/>
                    </a:prstGeom>
                    <a:noFill/>
                    <a:ln w="9360">
                      <a:solidFill>
                        <a:srgbClr val="000000"/>
                      </a:solidFill>
                      <a:miter lim="800000"/>
                      <a:headEnd/>
                      <a:tailEnd/>
                    </a:ln>
                  </p:spPr>
                  <p:txBody>
                    <a:bodyPr/>
                    <a:lstStyle/>
                    <a:p>
                      <a:endParaRPr lang="en-GB"/>
                    </a:p>
                  </p:txBody>
                </p:sp>
              </p:grpSp>
              <p:grpSp>
                <p:nvGrpSpPr>
                  <p:cNvPr id="57574" name="Group 1419"/>
                  <p:cNvGrpSpPr>
                    <a:grpSpLocks/>
                  </p:cNvGrpSpPr>
                  <p:nvPr/>
                </p:nvGrpSpPr>
                <p:grpSpPr bwMode="auto">
                  <a:xfrm>
                    <a:off x="2615" y="2632"/>
                    <a:ext cx="25" cy="23"/>
                    <a:chOff x="2615" y="2632"/>
                    <a:chExt cx="25" cy="23"/>
                  </a:xfrm>
                </p:grpSpPr>
                <p:sp>
                  <p:nvSpPr>
                    <p:cNvPr id="58972" name="Line 1420"/>
                    <p:cNvSpPr>
                      <a:spLocks noChangeShapeType="1"/>
                    </p:cNvSpPr>
                    <p:nvPr/>
                  </p:nvSpPr>
                  <p:spPr bwMode="auto">
                    <a:xfrm>
                      <a:off x="2619" y="2632"/>
                      <a:ext cx="16" cy="9"/>
                    </a:xfrm>
                    <a:prstGeom prst="line">
                      <a:avLst/>
                    </a:prstGeom>
                    <a:noFill/>
                    <a:ln w="9360">
                      <a:solidFill>
                        <a:srgbClr val="000000"/>
                      </a:solidFill>
                      <a:miter lim="800000"/>
                      <a:headEnd/>
                      <a:tailEnd/>
                    </a:ln>
                  </p:spPr>
                  <p:txBody>
                    <a:bodyPr/>
                    <a:lstStyle/>
                    <a:p>
                      <a:endParaRPr lang="en-GB"/>
                    </a:p>
                  </p:txBody>
                </p:sp>
                <p:sp>
                  <p:nvSpPr>
                    <p:cNvPr id="58973" name="Line 1421"/>
                    <p:cNvSpPr>
                      <a:spLocks noChangeShapeType="1"/>
                    </p:cNvSpPr>
                    <p:nvPr/>
                  </p:nvSpPr>
                  <p:spPr bwMode="auto">
                    <a:xfrm flipH="1">
                      <a:off x="2614" y="2643"/>
                      <a:ext cx="27" cy="12"/>
                    </a:xfrm>
                    <a:prstGeom prst="line">
                      <a:avLst/>
                    </a:prstGeom>
                    <a:noFill/>
                    <a:ln w="9360">
                      <a:solidFill>
                        <a:srgbClr val="000000"/>
                      </a:solidFill>
                      <a:miter lim="800000"/>
                      <a:headEnd/>
                      <a:tailEnd/>
                    </a:ln>
                  </p:spPr>
                  <p:txBody>
                    <a:bodyPr/>
                    <a:lstStyle/>
                    <a:p>
                      <a:endParaRPr lang="en-GB"/>
                    </a:p>
                  </p:txBody>
                </p:sp>
              </p:grpSp>
              <p:grpSp>
                <p:nvGrpSpPr>
                  <p:cNvPr id="57575" name="Group 1422"/>
                  <p:cNvGrpSpPr>
                    <a:grpSpLocks/>
                  </p:cNvGrpSpPr>
                  <p:nvPr/>
                </p:nvGrpSpPr>
                <p:grpSpPr bwMode="auto">
                  <a:xfrm>
                    <a:off x="2615" y="2658"/>
                    <a:ext cx="25" cy="23"/>
                    <a:chOff x="2615" y="2658"/>
                    <a:chExt cx="25" cy="23"/>
                  </a:xfrm>
                </p:grpSpPr>
                <p:sp>
                  <p:nvSpPr>
                    <p:cNvPr id="58970" name="Line 1423"/>
                    <p:cNvSpPr>
                      <a:spLocks noChangeShapeType="1"/>
                    </p:cNvSpPr>
                    <p:nvPr/>
                  </p:nvSpPr>
                  <p:spPr bwMode="auto">
                    <a:xfrm>
                      <a:off x="2619" y="2658"/>
                      <a:ext cx="16" cy="9"/>
                    </a:xfrm>
                    <a:prstGeom prst="line">
                      <a:avLst/>
                    </a:prstGeom>
                    <a:noFill/>
                    <a:ln w="9360">
                      <a:solidFill>
                        <a:srgbClr val="000000"/>
                      </a:solidFill>
                      <a:miter lim="800000"/>
                      <a:headEnd/>
                      <a:tailEnd/>
                    </a:ln>
                  </p:spPr>
                  <p:txBody>
                    <a:bodyPr/>
                    <a:lstStyle/>
                    <a:p>
                      <a:endParaRPr lang="en-GB"/>
                    </a:p>
                  </p:txBody>
                </p:sp>
                <p:sp>
                  <p:nvSpPr>
                    <p:cNvPr id="58971" name="Line 1424"/>
                    <p:cNvSpPr>
                      <a:spLocks noChangeShapeType="1"/>
                    </p:cNvSpPr>
                    <p:nvPr/>
                  </p:nvSpPr>
                  <p:spPr bwMode="auto">
                    <a:xfrm flipH="1">
                      <a:off x="2614" y="2669"/>
                      <a:ext cx="27" cy="12"/>
                    </a:xfrm>
                    <a:prstGeom prst="line">
                      <a:avLst/>
                    </a:prstGeom>
                    <a:noFill/>
                    <a:ln w="9360">
                      <a:solidFill>
                        <a:srgbClr val="000000"/>
                      </a:solidFill>
                      <a:miter lim="800000"/>
                      <a:headEnd/>
                      <a:tailEnd/>
                    </a:ln>
                  </p:spPr>
                  <p:txBody>
                    <a:bodyPr/>
                    <a:lstStyle/>
                    <a:p>
                      <a:endParaRPr lang="en-GB"/>
                    </a:p>
                  </p:txBody>
                </p:sp>
              </p:grpSp>
              <p:grpSp>
                <p:nvGrpSpPr>
                  <p:cNvPr id="57576" name="Group 1425"/>
                  <p:cNvGrpSpPr>
                    <a:grpSpLocks/>
                  </p:cNvGrpSpPr>
                  <p:nvPr/>
                </p:nvGrpSpPr>
                <p:grpSpPr bwMode="auto">
                  <a:xfrm>
                    <a:off x="2615" y="2683"/>
                    <a:ext cx="25" cy="23"/>
                    <a:chOff x="2615" y="2683"/>
                    <a:chExt cx="25" cy="23"/>
                  </a:xfrm>
                </p:grpSpPr>
                <p:sp>
                  <p:nvSpPr>
                    <p:cNvPr id="58968" name="Line 1426"/>
                    <p:cNvSpPr>
                      <a:spLocks noChangeShapeType="1"/>
                    </p:cNvSpPr>
                    <p:nvPr/>
                  </p:nvSpPr>
                  <p:spPr bwMode="auto">
                    <a:xfrm>
                      <a:off x="2619" y="2683"/>
                      <a:ext cx="16" cy="9"/>
                    </a:xfrm>
                    <a:prstGeom prst="line">
                      <a:avLst/>
                    </a:prstGeom>
                    <a:noFill/>
                    <a:ln w="9360">
                      <a:solidFill>
                        <a:srgbClr val="000000"/>
                      </a:solidFill>
                      <a:miter lim="800000"/>
                      <a:headEnd/>
                      <a:tailEnd/>
                    </a:ln>
                  </p:spPr>
                  <p:txBody>
                    <a:bodyPr/>
                    <a:lstStyle/>
                    <a:p>
                      <a:endParaRPr lang="en-GB"/>
                    </a:p>
                  </p:txBody>
                </p:sp>
                <p:sp>
                  <p:nvSpPr>
                    <p:cNvPr id="58969" name="Line 1427"/>
                    <p:cNvSpPr>
                      <a:spLocks noChangeShapeType="1"/>
                    </p:cNvSpPr>
                    <p:nvPr/>
                  </p:nvSpPr>
                  <p:spPr bwMode="auto">
                    <a:xfrm flipH="1">
                      <a:off x="2614" y="2694"/>
                      <a:ext cx="27" cy="12"/>
                    </a:xfrm>
                    <a:prstGeom prst="line">
                      <a:avLst/>
                    </a:prstGeom>
                    <a:noFill/>
                    <a:ln w="9360">
                      <a:solidFill>
                        <a:srgbClr val="000000"/>
                      </a:solidFill>
                      <a:miter lim="800000"/>
                      <a:headEnd/>
                      <a:tailEnd/>
                    </a:ln>
                  </p:spPr>
                  <p:txBody>
                    <a:bodyPr/>
                    <a:lstStyle/>
                    <a:p>
                      <a:endParaRPr lang="en-GB"/>
                    </a:p>
                  </p:txBody>
                </p:sp>
              </p:grpSp>
            </p:grpSp>
            <p:grpSp>
              <p:nvGrpSpPr>
                <p:cNvPr id="57577" name="Group 1428"/>
                <p:cNvGrpSpPr>
                  <a:grpSpLocks/>
                </p:cNvGrpSpPr>
                <p:nvPr/>
              </p:nvGrpSpPr>
              <p:grpSpPr bwMode="auto">
                <a:xfrm>
                  <a:off x="2645" y="2548"/>
                  <a:ext cx="25" cy="158"/>
                  <a:chOff x="2645" y="2548"/>
                  <a:chExt cx="25" cy="158"/>
                </a:xfrm>
              </p:grpSpPr>
              <p:sp>
                <p:nvSpPr>
                  <p:cNvPr id="58942" name="Line 1429"/>
                  <p:cNvSpPr>
                    <a:spLocks noChangeShapeType="1"/>
                  </p:cNvSpPr>
                  <p:nvPr/>
                </p:nvSpPr>
                <p:spPr bwMode="auto">
                  <a:xfrm flipH="1">
                    <a:off x="2644" y="2548"/>
                    <a:ext cx="21" cy="6"/>
                  </a:xfrm>
                  <a:prstGeom prst="line">
                    <a:avLst/>
                  </a:prstGeom>
                  <a:noFill/>
                  <a:ln w="9360">
                    <a:solidFill>
                      <a:srgbClr val="000000"/>
                    </a:solidFill>
                    <a:miter lim="800000"/>
                    <a:headEnd/>
                    <a:tailEnd/>
                  </a:ln>
                </p:spPr>
                <p:txBody>
                  <a:bodyPr/>
                  <a:lstStyle/>
                  <a:p>
                    <a:endParaRPr lang="en-GB"/>
                  </a:p>
                </p:txBody>
              </p:sp>
              <p:grpSp>
                <p:nvGrpSpPr>
                  <p:cNvPr id="57591" name="Group 1430"/>
                  <p:cNvGrpSpPr>
                    <a:grpSpLocks/>
                  </p:cNvGrpSpPr>
                  <p:nvPr/>
                </p:nvGrpSpPr>
                <p:grpSpPr bwMode="auto">
                  <a:xfrm>
                    <a:off x="2645" y="2556"/>
                    <a:ext cx="25" cy="23"/>
                    <a:chOff x="2645" y="2556"/>
                    <a:chExt cx="25" cy="23"/>
                  </a:xfrm>
                </p:grpSpPr>
                <p:sp>
                  <p:nvSpPr>
                    <p:cNvPr id="58959" name="Line 1431"/>
                    <p:cNvSpPr>
                      <a:spLocks noChangeShapeType="1"/>
                    </p:cNvSpPr>
                    <p:nvPr/>
                  </p:nvSpPr>
                  <p:spPr bwMode="auto">
                    <a:xfrm>
                      <a:off x="2651" y="2556"/>
                      <a:ext cx="15" cy="9"/>
                    </a:xfrm>
                    <a:prstGeom prst="line">
                      <a:avLst/>
                    </a:prstGeom>
                    <a:noFill/>
                    <a:ln w="9360">
                      <a:solidFill>
                        <a:srgbClr val="000000"/>
                      </a:solidFill>
                      <a:miter lim="800000"/>
                      <a:headEnd/>
                      <a:tailEnd/>
                    </a:ln>
                  </p:spPr>
                  <p:txBody>
                    <a:bodyPr/>
                    <a:lstStyle/>
                    <a:p>
                      <a:endParaRPr lang="en-GB"/>
                    </a:p>
                  </p:txBody>
                </p:sp>
                <p:sp>
                  <p:nvSpPr>
                    <p:cNvPr id="58960" name="Line 1432"/>
                    <p:cNvSpPr>
                      <a:spLocks noChangeShapeType="1"/>
                    </p:cNvSpPr>
                    <p:nvPr/>
                  </p:nvSpPr>
                  <p:spPr bwMode="auto">
                    <a:xfrm flipH="1">
                      <a:off x="2644" y="2567"/>
                      <a:ext cx="27" cy="12"/>
                    </a:xfrm>
                    <a:prstGeom prst="line">
                      <a:avLst/>
                    </a:prstGeom>
                    <a:noFill/>
                    <a:ln w="9360">
                      <a:solidFill>
                        <a:srgbClr val="000000"/>
                      </a:solidFill>
                      <a:miter lim="800000"/>
                      <a:headEnd/>
                      <a:tailEnd/>
                    </a:ln>
                  </p:spPr>
                  <p:txBody>
                    <a:bodyPr/>
                    <a:lstStyle/>
                    <a:p>
                      <a:endParaRPr lang="en-GB"/>
                    </a:p>
                  </p:txBody>
                </p:sp>
              </p:grpSp>
              <p:grpSp>
                <p:nvGrpSpPr>
                  <p:cNvPr id="57592" name="Group 1433"/>
                  <p:cNvGrpSpPr>
                    <a:grpSpLocks/>
                  </p:cNvGrpSpPr>
                  <p:nvPr/>
                </p:nvGrpSpPr>
                <p:grpSpPr bwMode="auto">
                  <a:xfrm>
                    <a:off x="2645" y="2581"/>
                    <a:ext cx="25" cy="24"/>
                    <a:chOff x="2645" y="2581"/>
                    <a:chExt cx="25" cy="24"/>
                  </a:xfrm>
                </p:grpSpPr>
                <p:sp>
                  <p:nvSpPr>
                    <p:cNvPr id="58957" name="Line 1434"/>
                    <p:cNvSpPr>
                      <a:spLocks noChangeShapeType="1"/>
                    </p:cNvSpPr>
                    <p:nvPr/>
                  </p:nvSpPr>
                  <p:spPr bwMode="auto">
                    <a:xfrm>
                      <a:off x="2651" y="2581"/>
                      <a:ext cx="15" cy="9"/>
                    </a:xfrm>
                    <a:prstGeom prst="line">
                      <a:avLst/>
                    </a:prstGeom>
                    <a:noFill/>
                    <a:ln w="9360">
                      <a:solidFill>
                        <a:srgbClr val="000000"/>
                      </a:solidFill>
                      <a:miter lim="800000"/>
                      <a:headEnd/>
                      <a:tailEnd/>
                    </a:ln>
                  </p:spPr>
                  <p:txBody>
                    <a:bodyPr/>
                    <a:lstStyle/>
                    <a:p>
                      <a:endParaRPr lang="en-GB"/>
                    </a:p>
                  </p:txBody>
                </p:sp>
                <p:sp>
                  <p:nvSpPr>
                    <p:cNvPr id="58958" name="Line 1435"/>
                    <p:cNvSpPr>
                      <a:spLocks noChangeShapeType="1"/>
                    </p:cNvSpPr>
                    <p:nvPr/>
                  </p:nvSpPr>
                  <p:spPr bwMode="auto">
                    <a:xfrm flipH="1">
                      <a:off x="2644" y="2593"/>
                      <a:ext cx="27" cy="12"/>
                    </a:xfrm>
                    <a:prstGeom prst="line">
                      <a:avLst/>
                    </a:prstGeom>
                    <a:noFill/>
                    <a:ln w="9360">
                      <a:solidFill>
                        <a:srgbClr val="000000"/>
                      </a:solidFill>
                      <a:miter lim="800000"/>
                      <a:headEnd/>
                      <a:tailEnd/>
                    </a:ln>
                  </p:spPr>
                  <p:txBody>
                    <a:bodyPr/>
                    <a:lstStyle/>
                    <a:p>
                      <a:endParaRPr lang="en-GB"/>
                    </a:p>
                  </p:txBody>
                </p:sp>
              </p:grpSp>
              <p:grpSp>
                <p:nvGrpSpPr>
                  <p:cNvPr id="57593" name="Group 1436"/>
                  <p:cNvGrpSpPr>
                    <a:grpSpLocks/>
                  </p:cNvGrpSpPr>
                  <p:nvPr/>
                </p:nvGrpSpPr>
                <p:grpSpPr bwMode="auto">
                  <a:xfrm>
                    <a:off x="2645" y="2607"/>
                    <a:ext cx="25" cy="23"/>
                    <a:chOff x="2645" y="2607"/>
                    <a:chExt cx="25" cy="23"/>
                  </a:xfrm>
                </p:grpSpPr>
                <p:sp>
                  <p:nvSpPr>
                    <p:cNvPr id="58955" name="Line 1437"/>
                    <p:cNvSpPr>
                      <a:spLocks noChangeShapeType="1"/>
                    </p:cNvSpPr>
                    <p:nvPr/>
                  </p:nvSpPr>
                  <p:spPr bwMode="auto">
                    <a:xfrm>
                      <a:off x="2651" y="2607"/>
                      <a:ext cx="15" cy="9"/>
                    </a:xfrm>
                    <a:prstGeom prst="line">
                      <a:avLst/>
                    </a:prstGeom>
                    <a:noFill/>
                    <a:ln w="9360">
                      <a:solidFill>
                        <a:srgbClr val="000000"/>
                      </a:solidFill>
                      <a:miter lim="800000"/>
                      <a:headEnd/>
                      <a:tailEnd/>
                    </a:ln>
                  </p:spPr>
                  <p:txBody>
                    <a:bodyPr/>
                    <a:lstStyle/>
                    <a:p>
                      <a:endParaRPr lang="en-GB"/>
                    </a:p>
                  </p:txBody>
                </p:sp>
                <p:sp>
                  <p:nvSpPr>
                    <p:cNvPr id="58956" name="Line 1438"/>
                    <p:cNvSpPr>
                      <a:spLocks noChangeShapeType="1"/>
                    </p:cNvSpPr>
                    <p:nvPr/>
                  </p:nvSpPr>
                  <p:spPr bwMode="auto">
                    <a:xfrm flipH="1">
                      <a:off x="2644" y="2618"/>
                      <a:ext cx="27" cy="12"/>
                    </a:xfrm>
                    <a:prstGeom prst="line">
                      <a:avLst/>
                    </a:prstGeom>
                    <a:noFill/>
                    <a:ln w="9360">
                      <a:solidFill>
                        <a:srgbClr val="000000"/>
                      </a:solidFill>
                      <a:miter lim="800000"/>
                      <a:headEnd/>
                      <a:tailEnd/>
                    </a:ln>
                  </p:spPr>
                  <p:txBody>
                    <a:bodyPr/>
                    <a:lstStyle/>
                    <a:p>
                      <a:endParaRPr lang="en-GB"/>
                    </a:p>
                  </p:txBody>
                </p:sp>
              </p:grpSp>
              <p:grpSp>
                <p:nvGrpSpPr>
                  <p:cNvPr id="57594" name="Group 1439"/>
                  <p:cNvGrpSpPr>
                    <a:grpSpLocks/>
                  </p:cNvGrpSpPr>
                  <p:nvPr/>
                </p:nvGrpSpPr>
                <p:grpSpPr bwMode="auto">
                  <a:xfrm>
                    <a:off x="2645" y="2632"/>
                    <a:ext cx="25" cy="23"/>
                    <a:chOff x="2645" y="2632"/>
                    <a:chExt cx="25" cy="23"/>
                  </a:xfrm>
                </p:grpSpPr>
                <p:sp>
                  <p:nvSpPr>
                    <p:cNvPr id="58953" name="Line 1440"/>
                    <p:cNvSpPr>
                      <a:spLocks noChangeShapeType="1"/>
                    </p:cNvSpPr>
                    <p:nvPr/>
                  </p:nvSpPr>
                  <p:spPr bwMode="auto">
                    <a:xfrm>
                      <a:off x="2651" y="2632"/>
                      <a:ext cx="15" cy="9"/>
                    </a:xfrm>
                    <a:prstGeom prst="line">
                      <a:avLst/>
                    </a:prstGeom>
                    <a:noFill/>
                    <a:ln w="9360">
                      <a:solidFill>
                        <a:srgbClr val="000000"/>
                      </a:solidFill>
                      <a:miter lim="800000"/>
                      <a:headEnd/>
                      <a:tailEnd/>
                    </a:ln>
                  </p:spPr>
                  <p:txBody>
                    <a:bodyPr/>
                    <a:lstStyle/>
                    <a:p>
                      <a:endParaRPr lang="en-GB"/>
                    </a:p>
                  </p:txBody>
                </p:sp>
                <p:sp>
                  <p:nvSpPr>
                    <p:cNvPr id="58954" name="Line 1441"/>
                    <p:cNvSpPr>
                      <a:spLocks noChangeShapeType="1"/>
                    </p:cNvSpPr>
                    <p:nvPr/>
                  </p:nvSpPr>
                  <p:spPr bwMode="auto">
                    <a:xfrm flipH="1">
                      <a:off x="2644" y="2643"/>
                      <a:ext cx="27" cy="12"/>
                    </a:xfrm>
                    <a:prstGeom prst="line">
                      <a:avLst/>
                    </a:prstGeom>
                    <a:noFill/>
                    <a:ln w="9360">
                      <a:solidFill>
                        <a:srgbClr val="000000"/>
                      </a:solidFill>
                      <a:miter lim="800000"/>
                      <a:headEnd/>
                      <a:tailEnd/>
                    </a:ln>
                  </p:spPr>
                  <p:txBody>
                    <a:bodyPr/>
                    <a:lstStyle/>
                    <a:p>
                      <a:endParaRPr lang="en-GB"/>
                    </a:p>
                  </p:txBody>
                </p:sp>
              </p:grpSp>
              <p:grpSp>
                <p:nvGrpSpPr>
                  <p:cNvPr id="57595" name="Group 1442"/>
                  <p:cNvGrpSpPr>
                    <a:grpSpLocks/>
                  </p:cNvGrpSpPr>
                  <p:nvPr/>
                </p:nvGrpSpPr>
                <p:grpSpPr bwMode="auto">
                  <a:xfrm>
                    <a:off x="2645" y="2658"/>
                    <a:ext cx="25" cy="23"/>
                    <a:chOff x="2645" y="2658"/>
                    <a:chExt cx="25" cy="23"/>
                  </a:xfrm>
                </p:grpSpPr>
                <p:sp>
                  <p:nvSpPr>
                    <p:cNvPr id="58951" name="Line 1443"/>
                    <p:cNvSpPr>
                      <a:spLocks noChangeShapeType="1"/>
                    </p:cNvSpPr>
                    <p:nvPr/>
                  </p:nvSpPr>
                  <p:spPr bwMode="auto">
                    <a:xfrm>
                      <a:off x="2651" y="2658"/>
                      <a:ext cx="15" cy="9"/>
                    </a:xfrm>
                    <a:prstGeom prst="line">
                      <a:avLst/>
                    </a:prstGeom>
                    <a:noFill/>
                    <a:ln w="9360">
                      <a:solidFill>
                        <a:srgbClr val="000000"/>
                      </a:solidFill>
                      <a:miter lim="800000"/>
                      <a:headEnd/>
                      <a:tailEnd/>
                    </a:ln>
                  </p:spPr>
                  <p:txBody>
                    <a:bodyPr/>
                    <a:lstStyle/>
                    <a:p>
                      <a:endParaRPr lang="en-GB"/>
                    </a:p>
                  </p:txBody>
                </p:sp>
                <p:sp>
                  <p:nvSpPr>
                    <p:cNvPr id="58952" name="Line 1444"/>
                    <p:cNvSpPr>
                      <a:spLocks noChangeShapeType="1"/>
                    </p:cNvSpPr>
                    <p:nvPr/>
                  </p:nvSpPr>
                  <p:spPr bwMode="auto">
                    <a:xfrm flipH="1">
                      <a:off x="2644" y="2669"/>
                      <a:ext cx="27" cy="12"/>
                    </a:xfrm>
                    <a:prstGeom prst="line">
                      <a:avLst/>
                    </a:prstGeom>
                    <a:noFill/>
                    <a:ln w="9360">
                      <a:solidFill>
                        <a:srgbClr val="000000"/>
                      </a:solidFill>
                      <a:miter lim="800000"/>
                      <a:headEnd/>
                      <a:tailEnd/>
                    </a:ln>
                  </p:spPr>
                  <p:txBody>
                    <a:bodyPr/>
                    <a:lstStyle/>
                    <a:p>
                      <a:endParaRPr lang="en-GB"/>
                    </a:p>
                  </p:txBody>
                </p:sp>
              </p:grpSp>
              <p:grpSp>
                <p:nvGrpSpPr>
                  <p:cNvPr id="57596" name="Group 1445"/>
                  <p:cNvGrpSpPr>
                    <a:grpSpLocks/>
                  </p:cNvGrpSpPr>
                  <p:nvPr/>
                </p:nvGrpSpPr>
                <p:grpSpPr bwMode="auto">
                  <a:xfrm>
                    <a:off x="2645" y="2683"/>
                    <a:ext cx="25" cy="23"/>
                    <a:chOff x="2645" y="2683"/>
                    <a:chExt cx="25" cy="23"/>
                  </a:xfrm>
                </p:grpSpPr>
                <p:sp>
                  <p:nvSpPr>
                    <p:cNvPr id="58949" name="Line 1446"/>
                    <p:cNvSpPr>
                      <a:spLocks noChangeShapeType="1"/>
                    </p:cNvSpPr>
                    <p:nvPr/>
                  </p:nvSpPr>
                  <p:spPr bwMode="auto">
                    <a:xfrm>
                      <a:off x="2651" y="2683"/>
                      <a:ext cx="15" cy="9"/>
                    </a:xfrm>
                    <a:prstGeom prst="line">
                      <a:avLst/>
                    </a:prstGeom>
                    <a:noFill/>
                    <a:ln w="9360">
                      <a:solidFill>
                        <a:srgbClr val="000000"/>
                      </a:solidFill>
                      <a:miter lim="800000"/>
                      <a:headEnd/>
                      <a:tailEnd/>
                    </a:ln>
                  </p:spPr>
                  <p:txBody>
                    <a:bodyPr/>
                    <a:lstStyle/>
                    <a:p>
                      <a:endParaRPr lang="en-GB"/>
                    </a:p>
                  </p:txBody>
                </p:sp>
                <p:sp>
                  <p:nvSpPr>
                    <p:cNvPr id="58950" name="Line 1447"/>
                    <p:cNvSpPr>
                      <a:spLocks noChangeShapeType="1"/>
                    </p:cNvSpPr>
                    <p:nvPr/>
                  </p:nvSpPr>
                  <p:spPr bwMode="auto">
                    <a:xfrm flipH="1">
                      <a:off x="2644" y="2694"/>
                      <a:ext cx="27" cy="12"/>
                    </a:xfrm>
                    <a:prstGeom prst="line">
                      <a:avLst/>
                    </a:prstGeom>
                    <a:noFill/>
                    <a:ln w="9360">
                      <a:solidFill>
                        <a:srgbClr val="000000"/>
                      </a:solidFill>
                      <a:miter lim="800000"/>
                      <a:headEnd/>
                      <a:tailEnd/>
                    </a:ln>
                  </p:spPr>
                  <p:txBody>
                    <a:bodyPr/>
                    <a:lstStyle/>
                    <a:p>
                      <a:endParaRPr lang="en-GB"/>
                    </a:p>
                  </p:txBody>
                </p:sp>
              </p:grpSp>
            </p:grpSp>
          </p:grpSp>
          <p:grpSp>
            <p:nvGrpSpPr>
              <p:cNvPr id="57614" name="Group 1448"/>
              <p:cNvGrpSpPr>
                <a:grpSpLocks/>
              </p:cNvGrpSpPr>
              <p:nvPr/>
            </p:nvGrpSpPr>
            <p:grpSpPr bwMode="auto">
              <a:xfrm>
                <a:off x="2585" y="2718"/>
                <a:ext cx="104" cy="238"/>
                <a:chOff x="2585" y="2718"/>
                <a:chExt cx="104" cy="238"/>
              </a:xfrm>
            </p:grpSpPr>
            <p:sp>
              <p:nvSpPr>
                <p:cNvPr id="58890" name="Oval 1449"/>
                <p:cNvSpPr>
                  <a:spLocks noChangeArrowheads="1"/>
                </p:cNvSpPr>
                <p:nvPr/>
              </p:nvSpPr>
              <p:spPr bwMode="auto">
                <a:xfrm rot="10800000">
                  <a:off x="2636" y="2922"/>
                  <a:ext cx="54" cy="36"/>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8891" name="Line 1450"/>
                <p:cNvSpPr>
                  <a:spLocks noChangeShapeType="1"/>
                </p:cNvSpPr>
                <p:nvPr/>
              </p:nvSpPr>
              <p:spPr bwMode="auto">
                <a:xfrm flipV="1">
                  <a:off x="2656" y="2882"/>
                  <a:ext cx="0" cy="30"/>
                </a:xfrm>
                <a:prstGeom prst="line">
                  <a:avLst/>
                </a:prstGeom>
                <a:noFill/>
                <a:ln w="9360">
                  <a:solidFill>
                    <a:srgbClr val="000000"/>
                  </a:solidFill>
                  <a:miter lim="800000"/>
                  <a:headEnd/>
                  <a:tailEnd/>
                </a:ln>
              </p:spPr>
              <p:txBody>
                <a:bodyPr/>
                <a:lstStyle/>
                <a:p>
                  <a:endParaRPr lang="en-GB"/>
                </a:p>
              </p:txBody>
            </p:sp>
            <p:sp>
              <p:nvSpPr>
                <p:cNvPr id="58892" name="Line 1451"/>
                <p:cNvSpPr>
                  <a:spLocks noChangeShapeType="1"/>
                </p:cNvSpPr>
                <p:nvPr/>
              </p:nvSpPr>
              <p:spPr bwMode="auto">
                <a:xfrm flipH="1">
                  <a:off x="2591" y="2890"/>
                  <a:ext cx="69" cy="0"/>
                </a:xfrm>
                <a:prstGeom prst="line">
                  <a:avLst/>
                </a:prstGeom>
                <a:noFill/>
                <a:ln w="9360">
                  <a:solidFill>
                    <a:srgbClr val="000000"/>
                  </a:solidFill>
                  <a:miter lim="800000"/>
                  <a:headEnd/>
                  <a:tailEnd/>
                </a:ln>
              </p:spPr>
              <p:txBody>
                <a:bodyPr/>
                <a:lstStyle/>
                <a:p>
                  <a:endParaRPr lang="en-GB"/>
                </a:p>
              </p:txBody>
            </p:sp>
            <p:sp>
              <p:nvSpPr>
                <p:cNvPr id="58893" name="Line 1452"/>
                <p:cNvSpPr>
                  <a:spLocks noChangeShapeType="1"/>
                </p:cNvSpPr>
                <p:nvPr/>
              </p:nvSpPr>
              <p:spPr bwMode="auto">
                <a:xfrm flipV="1">
                  <a:off x="2597" y="2875"/>
                  <a:ext cx="0" cy="18"/>
                </a:xfrm>
                <a:prstGeom prst="line">
                  <a:avLst/>
                </a:prstGeom>
                <a:noFill/>
                <a:ln w="9360">
                  <a:solidFill>
                    <a:srgbClr val="000000"/>
                  </a:solidFill>
                  <a:miter lim="800000"/>
                  <a:headEnd/>
                  <a:tailEnd/>
                </a:ln>
              </p:spPr>
              <p:txBody>
                <a:bodyPr/>
                <a:lstStyle/>
                <a:p>
                  <a:endParaRPr lang="en-GB"/>
                </a:p>
              </p:txBody>
            </p:sp>
            <p:sp>
              <p:nvSpPr>
                <p:cNvPr id="58894" name="Line 1453"/>
                <p:cNvSpPr>
                  <a:spLocks noChangeShapeType="1"/>
                </p:cNvSpPr>
                <p:nvPr/>
              </p:nvSpPr>
              <p:spPr bwMode="auto">
                <a:xfrm flipV="1">
                  <a:off x="2626" y="2875"/>
                  <a:ext cx="0" cy="18"/>
                </a:xfrm>
                <a:prstGeom prst="line">
                  <a:avLst/>
                </a:prstGeom>
                <a:noFill/>
                <a:ln w="9360">
                  <a:solidFill>
                    <a:srgbClr val="000000"/>
                  </a:solidFill>
                  <a:miter lim="800000"/>
                  <a:headEnd/>
                  <a:tailEnd/>
                </a:ln>
              </p:spPr>
              <p:txBody>
                <a:bodyPr/>
                <a:lstStyle/>
                <a:p>
                  <a:endParaRPr lang="en-GB"/>
                </a:p>
              </p:txBody>
            </p:sp>
            <p:grpSp>
              <p:nvGrpSpPr>
                <p:cNvPr id="57615" name="Group 1454"/>
                <p:cNvGrpSpPr>
                  <a:grpSpLocks/>
                </p:cNvGrpSpPr>
                <p:nvPr/>
              </p:nvGrpSpPr>
              <p:grpSpPr bwMode="auto">
                <a:xfrm>
                  <a:off x="2614" y="2718"/>
                  <a:ext cx="25" cy="164"/>
                  <a:chOff x="2614" y="2718"/>
                  <a:chExt cx="25" cy="164"/>
                </a:xfrm>
              </p:grpSpPr>
              <p:sp>
                <p:nvSpPr>
                  <p:cNvPr id="58916" name="Line 1455"/>
                  <p:cNvSpPr>
                    <a:spLocks noChangeShapeType="1"/>
                  </p:cNvSpPr>
                  <p:nvPr/>
                </p:nvSpPr>
                <p:spPr bwMode="auto">
                  <a:xfrm flipV="1">
                    <a:off x="2626" y="2865"/>
                    <a:ext cx="9" cy="18"/>
                  </a:xfrm>
                  <a:prstGeom prst="line">
                    <a:avLst/>
                  </a:prstGeom>
                  <a:noFill/>
                  <a:ln w="9360">
                    <a:solidFill>
                      <a:srgbClr val="000000"/>
                    </a:solidFill>
                    <a:miter lim="800000"/>
                    <a:headEnd/>
                    <a:tailEnd/>
                  </a:ln>
                </p:spPr>
                <p:txBody>
                  <a:bodyPr/>
                  <a:lstStyle/>
                  <a:p>
                    <a:endParaRPr lang="en-GB"/>
                  </a:p>
                </p:txBody>
              </p:sp>
              <p:grpSp>
                <p:nvGrpSpPr>
                  <p:cNvPr id="57617" name="Group 1456"/>
                  <p:cNvGrpSpPr>
                    <a:grpSpLocks/>
                  </p:cNvGrpSpPr>
                  <p:nvPr/>
                </p:nvGrpSpPr>
                <p:grpSpPr bwMode="auto">
                  <a:xfrm>
                    <a:off x="2614" y="2843"/>
                    <a:ext cx="25" cy="30"/>
                    <a:chOff x="2614" y="2843"/>
                    <a:chExt cx="25" cy="30"/>
                  </a:xfrm>
                </p:grpSpPr>
                <p:sp>
                  <p:nvSpPr>
                    <p:cNvPr id="58933" name="Line 1457"/>
                    <p:cNvSpPr>
                      <a:spLocks noChangeShapeType="1"/>
                    </p:cNvSpPr>
                    <p:nvPr/>
                  </p:nvSpPr>
                  <p:spPr bwMode="auto">
                    <a:xfrm flipH="1" flipV="1">
                      <a:off x="2613" y="2855"/>
                      <a:ext cx="27" cy="19"/>
                    </a:xfrm>
                    <a:prstGeom prst="line">
                      <a:avLst/>
                    </a:prstGeom>
                    <a:noFill/>
                    <a:ln w="9360">
                      <a:solidFill>
                        <a:srgbClr val="000000"/>
                      </a:solidFill>
                      <a:miter lim="800000"/>
                      <a:headEnd/>
                      <a:tailEnd/>
                    </a:ln>
                  </p:spPr>
                  <p:txBody>
                    <a:bodyPr/>
                    <a:lstStyle/>
                    <a:p>
                      <a:endParaRPr lang="en-GB"/>
                    </a:p>
                  </p:txBody>
                </p:sp>
                <p:sp>
                  <p:nvSpPr>
                    <p:cNvPr id="58934" name="Line 1458"/>
                    <p:cNvSpPr>
                      <a:spLocks noChangeShapeType="1"/>
                    </p:cNvSpPr>
                    <p:nvPr/>
                  </p:nvSpPr>
                  <p:spPr bwMode="auto">
                    <a:xfrm flipV="1">
                      <a:off x="2620" y="2843"/>
                      <a:ext cx="16" cy="22"/>
                    </a:xfrm>
                    <a:prstGeom prst="line">
                      <a:avLst/>
                    </a:prstGeom>
                    <a:noFill/>
                    <a:ln w="9360">
                      <a:solidFill>
                        <a:srgbClr val="000000"/>
                      </a:solidFill>
                      <a:miter lim="800000"/>
                      <a:headEnd/>
                      <a:tailEnd/>
                    </a:ln>
                  </p:spPr>
                  <p:txBody>
                    <a:bodyPr/>
                    <a:lstStyle/>
                    <a:p>
                      <a:endParaRPr lang="en-GB"/>
                    </a:p>
                  </p:txBody>
                </p:sp>
              </p:grpSp>
              <p:grpSp>
                <p:nvGrpSpPr>
                  <p:cNvPr id="57618" name="Group 1459"/>
                  <p:cNvGrpSpPr>
                    <a:grpSpLocks/>
                  </p:cNvGrpSpPr>
                  <p:nvPr/>
                </p:nvGrpSpPr>
                <p:grpSpPr bwMode="auto">
                  <a:xfrm>
                    <a:off x="2614" y="2817"/>
                    <a:ext cx="25" cy="31"/>
                    <a:chOff x="2614" y="2817"/>
                    <a:chExt cx="25" cy="31"/>
                  </a:xfrm>
                </p:grpSpPr>
                <p:sp>
                  <p:nvSpPr>
                    <p:cNvPr id="58931" name="Line 1460"/>
                    <p:cNvSpPr>
                      <a:spLocks noChangeShapeType="1"/>
                    </p:cNvSpPr>
                    <p:nvPr/>
                  </p:nvSpPr>
                  <p:spPr bwMode="auto">
                    <a:xfrm flipH="1" flipV="1">
                      <a:off x="2613" y="2829"/>
                      <a:ext cx="27" cy="20"/>
                    </a:xfrm>
                    <a:prstGeom prst="line">
                      <a:avLst/>
                    </a:prstGeom>
                    <a:noFill/>
                    <a:ln w="9360">
                      <a:solidFill>
                        <a:srgbClr val="000000"/>
                      </a:solidFill>
                      <a:miter lim="800000"/>
                      <a:headEnd/>
                      <a:tailEnd/>
                    </a:ln>
                  </p:spPr>
                  <p:txBody>
                    <a:bodyPr/>
                    <a:lstStyle/>
                    <a:p>
                      <a:endParaRPr lang="en-GB"/>
                    </a:p>
                  </p:txBody>
                </p:sp>
                <p:sp>
                  <p:nvSpPr>
                    <p:cNvPr id="58932" name="Line 1461"/>
                    <p:cNvSpPr>
                      <a:spLocks noChangeShapeType="1"/>
                    </p:cNvSpPr>
                    <p:nvPr/>
                  </p:nvSpPr>
                  <p:spPr bwMode="auto">
                    <a:xfrm flipV="1">
                      <a:off x="2620" y="2816"/>
                      <a:ext cx="16" cy="22"/>
                    </a:xfrm>
                    <a:prstGeom prst="line">
                      <a:avLst/>
                    </a:prstGeom>
                    <a:noFill/>
                    <a:ln w="9360">
                      <a:solidFill>
                        <a:srgbClr val="000000"/>
                      </a:solidFill>
                      <a:miter lim="800000"/>
                      <a:headEnd/>
                      <a:tailEnd/>
                    </a:ln>
                  </p:spPr>
                  <p:txBody>
                    <a:bodyPr/>
                    <a:lstStyle/>
                    <a:p>
                      <a:endParaRPr lang="en-GB"/>
                    </a:p>
                  </p:txBody>
                </p:sp>
              </p:grpSp>
              <p:grpSp>
                <p:nvGrpSpPr>
                  <p:cNvPr id="57619" name="Group 1462"/>
                  <p:cNvGrpSpPr>
                    <a:grpSpLocks/>
                  </p:cNvGrpSpPr>
                  <p:nvPr/>
                </p:nvGrpSpPr>
                <p:grpSpPr bwMode="auto">
                  <a:xfrm>
                    <a:off x="2614" y="2793"/>
                    <a:ext cx="25" cy="30"/>
                    <a:chOff x="2614" y="2793"/>
                    <a:chExt cx="25" cy="30"/>
                  </a:xfrm>
                </p:grpSpPr>
                <p:sp>
                  <p:nvSpPr>
                    <p:cNvPr id="58929" name="Line 1463"/>
                    <p:cNvSpPr>
                      <a:spLocks noChangeShapeType="1"/>
                    </p:cNvSpPr>
                    <p:nvPr/>
                  </p:nvSpPr>
                  <p:spPr bwMode="auto">
                    <a:xfrm flipH="1" flipV="1">
                      <a:off x="2613" y="2805"/>
                      <a:ext cx="27" cy="19"/>
                    </a:xfrm>
                    <a:prstGeom prst="line">
                      <a:avLst/>
                    </a:prstGeom>
                    <a:noFill/>
                    <a:ln w="9360">
                      <a:solidFill>
                        <a:srgbClr val="000000"/>
                      </a:solidFill>
                      <a:miter lim="800000"/>
                      <a:headEnd/>
                      <a:tailEnd/>
                    </a:ln>
                  </p:spPr>
                  <p:txBody>
                    <a:bodyPr/>
                    <a:lstStyle/>
                    <a:p>
                      <a:endParaRPr lang="en-GB"/>
                    </a:p>
                  </p:txBody>
                </p:sp>
                <p:sp>
                  <p:nvSpPr>
                    <p:cNvPr id="58930" name="Line 1464"/>
                    <p:cNvSpPr>
                      <a:spLocks noChangeShapeType="1"/>
                    </p:cNvSpPr>
                    <p:nvPr/>
                  </p:nvSpPr>
                  <p:spPr bwMode="auto">
                    <a:xfrm flipV="1">
                      <a:off x="2620" y="2792"/>
                      <a:ext cx="16" cy="22"/>
                    </a:xfrm>
                    <a:prstGeom prst="line">
                      <a:avLst/>
                    </a:prstGeom>
                    <a:noFill/>
                    <a:ln w="9360">
                      <a:solidFill>
                        <a:srgbClr val="000000"/>
                      </a:solidFill>
                      <a:miter lim="800000"/>
                      <a:headEnd/>
                      <a:tailEnd/>
                    </a:ln>
                  </p:spPr>
                  <p:txBody>
                    <a:bodyPr/>
                    <a:lstStyle/>
                    <a:p>
                      <a:endParaRPr lang="en-GB"/>
                    </a:p>
                  </p:txBody>
                </p:sp>
              </p:grpSp>
              <p:grpSp>
                <p:nvGrpSpPr>
                  <p:cNvPr id="57620" name="Group 1465"/>
                  <p:cNvGrpSpPr>
                    <a:grpSpLocks/>
                  </p:cNvGrpSpPr>
                  <p:nvPr/>
                </p:nvGrpSpPr>
                <p:grpSpPr bwMode="auto">
                  <a:xfrm>
                    <a:off x="2614" y="2767"/>
                    <a:ext cx="25" cy="31"/>
                    <a:chOff x="2614" y="2767"/>
                    <a:chExt cx="25" cy="31"/>
                  </a:xfrm>
                </p:grpSpPr>
                <p:sp>
                  <p:nvSpPr>
                    <p:cNvPr id="58927" name="Line 1466"/>
                    <p:cNvSpPr>
                      <a:spLocks noChangeShapeType="1"/>
                    </p:cNvSpPr>
                    <p:nvPr/>
                  </p:nvSpPr>
                  <p:spPr bwMode="auto">
                    <a:xfrm flipH="1" flipV="1">
                      <a:off x="2613" y="2780"/>
                      <a:ext cx="27" cy="20"/>
                    </a:xfrm>
                    <a:prstGeom prst="line">
                      <a:avLst/>
                    </a:prstGeom>
                    <a:noFill/>
                    <a:ln w="9360">
                      <a:solidFill>
                        <a:srgbClr val="000000"/>
                      </a:solidFill>
                      <a:miter lim="800000"/>
                      <a:headEnd/>
                      <a:tailEnd/>
                    </a:ln>
                  </p:spPr>
                  <p:txBody>
                    <a:bodyPr/>
                    <a:lstStyle/>
                    <a:p>
                      <a:endParaRPr lang="en-GB"/>
                    </a:p>
                  </p:txBody>
                </p:sp>
                <p:sp>
                  <p:nvSpPr>
                    <p:cNvPr id="58928" name="Line 1467"/>
                    <p:cNvSpPr>
                      <a:spLocks noChangeShapeType="1"/>
                    </p:cNvSpPr>
                    <p:nvPr/>
                  </p:nvSpPr>
                  <p:spPr bwMode="auto">
                    <a:xfrm flipV="1">
                      <a:off x="2620" y="2767"/>
                      <a:ext cx="16" cy="22"/>
                    </a:xfrm>
                    <a:prstGeom prst="line">
                      <a:avLst/>
                    </a:prstGeom>
                    <a:noFill/>
                    <a:ln w="9360">
                      <a:solidFill>
                        <a:srgbClr val="000000"/>
                      </a:solidFill>
                      <a:miter lim="800000"/>
                      <a:headEnd/>
                      <a:tailEnd/>
                    </a:ln>
                  </p:spPr>
                  <p:txBody>
                    <a:bodyPr/>
                    <a:lstStyle/>
                    <a:p>
                      <a:endParaRPr lang="en-GB"/>
                    </a:p>
                  </p:txBody>
                </p:sp>
              </p:grpSp>
              <p:grpSp>
                <p:nvGrpSpPr>
                  <p:cNvPr id="57621" name="Group 1468"/>
                  <p:cNvGrpSpPr>
                    <a:grpSpLocks/>
                  </p:cNvGrpSpPr>
                  <p:nvPr/>
                </p:nvGrpSpPr>
                <p:grpSpPr bwMode="auto">
                  <a:xfrm>
                    <a:off x="2614" y="2743"/>
                    <a:ext cx="25" cy="30"/>
                    <a:chOff x="2614" y="2743"/>
                    <a:chExt cx="25" cy="30"/>
                  </a:xfrm>
                </p:grpSpPr>
                <p:sp>
                  <p:nvSpPr>
                    <p:cNvPr id="58925" name="Line 1469"/>
                    <p:cNvSpPr>
                      <a:spLocks noChangeShapeType="1"/>
                    </p:cNvSpPr>
                    <p:nvPr/>
                  </p:nvSpPr>
                  <p:spPr bwMode="auto">
                    <a:xfrm flipH="1" flipV="1">
                      <a:off x="2613" y="2755"/>
                      <a:ext cx="27" cy="19"/>
                    </a:xfrm>
                    <a:prstGeom prst="line">
                      <a:avLst/>
                    </a:prstGeom>
                    <a:noFill/>
                    <a:ln w="9360">
                      <a:solidFill>
                        <a:srgbClr val="000000"/>
                      </a:solidFill>
                      <a:miter lim="800000"/>
                      <a:headEnd/>
                      <a:tailEnd/>
                    </a:ln>
                  </p:spPr>
                  <p:txBody>
                    <a:bodyPr/>
                    <a:lstStyle/>
                    <a:p>
                      <a:endParaRPr lang="en-GB"/>
                    </a:p>
                  </p:txBody>
                </p:sp>
                <p:sp>
                  <p:nvSpPr>
                    <p:cNvPr id="58926" name="Line 1470"/>
                    <p:cNvSpPr>
                      <a:spLocks noChangeShapeType="1"/>
                    </p:cNvSpPr>
                    <p:nvPr/>
                  </p:nvSpPr>
                  <p:spPr bwMode="auto">
                    <a:xfrm flipV="1">
                      <a:off x="2620" y="2742"/>
                      <a:ext cx="16" cy="22"/>
                    </a:xfrm>
                    <a:prstGeom prst="line">
                      <a:avLst/>
                    </a:prstGeom>
                    <a:noFill/>
                    <a:ln w="9360">
                      <a:solidFill>
                        <a:srgbClr val="000000"/>
                      </a:solidFill>
                      <a:miter lim="800000"/>
                      <a:headEnd/>
                      <a:tailEnd/>
                    </a:ln>
                  </p:spPr>
                  <p:txBody>
                    <a:bodyPr/>
                    <a:lstStyle/>
                    <a:p>
                      <a:endParaRPr lang="en-GB"/>
                    </a:p>
                  </p:txBody>
                </p:sp>
              </p:grpSp>
              <p:grpSp>
                <p:nvGrpSpPr>
                  <p:cNvPr id="57622" name="Group 1471"/>
                  <p:cNvGrpSpPr>
                    <a:grpSpLocks/>
                  </p:cNvGrpSpPr>
                  <p:nvPr/>
                </p:nvGrpSpPr>
                <p:grpSpPr bwMode="auto">
                  <a:xfrm>
                    <a:off x="2614" y="2718"/>
                    <a:ext cx="25" cy="30"/>
                    <a:chOff x="2614" y="2718"/>
                    <a:chExt cx="25" cy="30"/>
                  </a:xfrm>
                </p:grpSpPr>
                <p:sp>
                  <p:nvSpPr>
                    <p:cNvPr id="58923" name="Line 1472"/>
                    <p:cNvSpPr>
                      <a:spLocks noChangeShapeType="1"/>
                    </p:cNvSpPr>
                    <p:nvPr/>
                  </p:nvSpPr>
                  <p:spPr bwMode="auto">
                    <a:xfrm flipH="1" flipV="1">
                      <a:off x="2613" y="2730"/>
                      <a:ext cx="27" cy="19"/>
                    </a:xfrm>
                    <a:prstGeom prst="line">
                      <a:avLst/>
                    </a:prstGeom>
                    <a:noFill/>
                    <a:ln w="9360">
                      <a:solidFill>
                        <a:srgbClr val="000000"/>
                      </a:solidFill>
                      <a:miter lim="800000"/>
                      <a:headEnd/>
                      <a:tailEnd/>
                    </a:ln>
                  </p:spPr>
                  <p:txBody>
                    <a:bodyPr/>
                    <a:lstStyle/>
                    <a:p>
                      <a:endParaRPr lang="en-GB"/>
                    </a:p>
                  </p:txBody>
                </p:sp>
                <p:sp>
                  <p:nvSpPr>
                    <p:cNvPr id="58924" name="Line 1473"/>
                    <p:cNvSpPr>
                      <a:spLocks noChangeShapeType="1"/>
                    </p:cNvSpPr>
                    <p:nvPr/>
                  </p:nvSpPr>
                  <p:spPr bwMode="auto">
                    <a:xfrm flipV="1">
                      <a:off x="2620" y="2717"/>
                      <a:ext cx="16" cy="22"/>
                    </a:xfrm>
                    <a:prstGeom prst="line">
                      <a:avLst/>
                    </a:prstGeom>
                    <a:noFill/>
                    <a:ln w="9360">
                      <a:solidFill>
                        <a:srgbClr val="000000"/>
                      </a:solidFill>
                      <a:miter lim="800000"/>
                      <a:headEnd/>
                      <a:tailEnd/>
                    </a:ln>
                  </p:spPr>
                  <p:txBody>
                    <a:bodyPr/>
                    <a:lstStyle/>
                    <a:p>
                      <a:endParaRPr lang="en-GB"/>
                    </a:p>
                  </p:txBody>
                </p:sp>
              </p:grpSp>
            </p:grpSp>
            <p:grpSp>
              <p:nvGrpSpPr>
                <p:cNvPr id="57636" name="Group 1474"/>
                <p:cNvGrpSpPr>
                  <a:grpSpLocks/>
                </p:cNvGrpSpPr>
                <p:nvPr/>
              </p:nvGrpSpPr>
              <p:grpSpPr bwMode="auto">
                <a:xfrm>
                  <a:off x="2585" y="2718"/>
                  <a:ext cx="25" cy="164"/>
                  <a:chOff x="2585" y="2718"/>
                  <a:chExt cx="25" cy="164"/>
                </a:xfrm>
              </p:grpSpPr>
              <p:sp>
                <p:nvSpPr>
                  <p:cNvPr id="58897" name="Line 1475"/>
                  <p:cNvSpPr>
                    <a:spLocks noChangeShapeType="1"/>
                  </p:cNvSpPr>
                  <p:nvPr/>
                </p:nvSpPr>
                <p:spPr bwMode="auto">
                  <a:xfrm flipV="1">
                    <a:off x="2597" y="2865"/>
                    <a:ext cx="9" cy="18"/>
                  </a:xfrm>
                  <a:prstGeom prst="line">
                    <a:avLst/>
                  </a:prstGeom>
                  <a:noFill/>
                  <a:ln w="9360">
                    <a:solidFill>
                      <a:srgbClr val="000000"/>
                    </a:solidFill>
                    <a:miter lim="800000"/>
                    <a:headEnd/>
                    <a:tailEnd/>
                  </a:ln>
                </p:spPr>
                <p:txBody>
                  <a:bodyPr/>
                  <a:lstStyle/>
                  <a:p>
                    <a:endParaRPr lang="en-GB"/>
                  </a:p>
                </p:txBody>
              </p:sp>
              <p:grpSp>
                <p:nvGrpSpPr>
                  <p:cNvPr id="57637" name="Group 1476"/>
                  <p:cNvGrpSpPr>
                    <a:grpSpLocks/>
                  </p:cNvGrpSpPr>
                  <p:nvPr/>
                </p:nvGrpSpPr>
                <p:grpSpPr bwMode="auto">
                  <a:xfrm>
                    <a:off x="2585" y="2843"/>
                    <a:ext cx="25" cy="30"/>
                    <a:chOff x="2585" y="2843"/>
                    <a:chExt cx="25" cy="30"/>
                  </a:xfrm>
                </p:grpSpPr>
                <p:sp>
                  <p:nvSpPr>
                    <p:cNvPr id="58914" name="Line 1477"/>
                    <p:cNvSpPr>
                      <a:spLocks noChangeShapeType="1"/>
                    </p:cNvSpPr>
                    <p:nvPr/>
                  </p:nvSpPr>
                  <p:spPr bwMode="auto">
                    <a:xfrm flipH="1" flipV="1">
                      <a:off x="2583" y="2855"/>
                      <a:ext cx="27" cy="19"/>
                    </a:xfrm>
                    <a:prstGeom prst="line">
                      <a:avLst/>
                    </a:prstGeom>
                    <a:noFill/>
                    <a:ln w="9360">
                      <a:solidFill>
                        <a:srgbClr val="000000"/>
                      </a:solidFill>
                      <a:miter lim="800000"/>
                      <a:headEnd/>
                      <a:tailEnd/>
                    </a:ln>
                  </p:spPr>
                  <p:txBody>
                    <a:bodyPr/>
                    <a:lstStyle/>
                    <a:p>
                      <a:endParaRPr lang="en-GB"/>
                    </a:p>
                  </p:txBody>
                </p:sp>
                <p:sp>
                  <p:nvSpPr>
                    <p:cNvPr id="58915" name="Line 1478"/>
                    <p:cNvSpPr>
                      <a:spLocks noChangeShapeType="1"/>
                    </p:cNvSpPr>
                    <p:nvPr/>
                  </p:nvSpPr>
                  <p:spPr bwMode="auto">
                    <a:xfrm flipV="1">
                      <a:off x="2590" y="2843"/>
                      <a:ext cx="16" cy="22"/>
                    </a:xfrm>
                    <a:prstGeom prst="line">
                      <a:avLst/>
                    </a:prstGeom>
                    <a:noFill/>
                    <a:ln w="9360">
                      <a:solidFill>
                        <a:srgbClr val="000000"/>
                      </a:solidFill>
                      <a:miter lim="800000"/>
                      <a:headEnd/>
                      <a:tailEnd/>
                    </a:ln>
                  </p:spPr>
                  <p:txBody>
                    <a:bodyPr/>
                    <a:lstStyle/>
                    <a:p>
                      <a:endParaRPr lang="en-GB"/>
                    </a:p>
                  </p:txBody>
                </p:sp>
              </p:grpSp>
              <p:grpSp>
                <p:nvGrpSpPr>
                  <p:cNvPr id="57638" name="Group 1479"/>
                  <p:cNvGrpSpPr>
                    <a:grpSpLocks/>
                  </p:cNvGrpSpPr>
                  <p:nvPr/>
                </p:nvGrpSpPr>
                <p:grpSpPr bwMode="auto">
                  <a:xfrm>
                    <a:off x="2585" y="2817"/>
                    <a:ext cx="25" cy="31"/>
                    <a:chOff x="2585" y="2817"/>
                    <a:chExt cx="25" cy="31"/>
                  </a:xfrm>
                </p:grpSpPr>
                <p:sp>
                  <p:nvSpPr>
                    <p:cNvPr id="58912" name="Line 1480"/>
                    <p:cNvSpPr>
                      <a:spLocks noChangeShapeType="1"/>
                    </p:cNvSpPr>
                    <p:nvPr/>
                  </p:nvSpPr>
                  <p:spPr bwMode="auto">
                    <a:xfrm flipH="1" flipV="1">
                      <a:off x="2583" y="2829"/>
                      <a:ext cx="27" cy="20"/>
                    </a:xfrm>
                    <a:prstGeom prst="line">
                      <a:avLst/>
                    </a:prstGeom>
                    <a:noFill/>
                    <a:ln w="9360">
                      <a:solidFill>
                        <a:srgbClr val="000000"/>
                      </a:solidFill>
                      <a:miter lim="800000"/>
                      <a:headEnd/>
                      <a:tailEnd/>
                    </a:ln>
                  </p:spPr>
                  <p:txBody>
                    <a:bodyPr/>
                    <a:lstStyle/>
                    <a:p>
                      <a:endParaRPr lang="en-GB"/>
                    </a:p>
                  </p:txBody>
                </p:sp>
                <p:sp>
                  <p:nvSpPr>
                    <p:cNvPr id="58913" name="Line 1481"/>
                    <p:cNvSpPr>
                      <a:spLocks noChangeShapeType="1"/>
                    </p:cNvSpPr>
                    <p:nvPr/>
                  </p:nvSpPr>
                  <p:spPr bwMode="auto">
                    <a:xfrm flipV="1">
                      <a:off x="2590" y="2816"/>
                      <a:ext cx="16" cy="22"/>
                    </a:xfrm>
                    <a:prstGeom prst="line">
                      <a:avLst/>
                    </a:prstGeom>
                    <a:noFill/>
                    <a:ln w="9360">
                      <a:solidFill>
                        <a:srgbClr val="000000"/>
                      </a:solidFill>
                      <a:miter lim="800000"/>
                      <a:headEnd/>
                      <a:tailEnd/>
                    </a:ln>
                  </p:spPr>
                  <p:txBody>
                    <a:bodyPr/>
                    <a:lstStyle/>
                    <a:p>
                      <a:endParaRPr lang="en-GB"/>
                    </a:p>
                  </p:txBody>
                </p:sp>
              </p:grpSp>
              <p:grpSp>
                <p:nvGrpSpPr>
                  <p:cNvPr id="57639" name="Group 1482"/>
                  <p:cNvGrpSpPr>
                    <a:grpSpLocks/>
                  </p:cNvGrpSpPr>
                  <p:nvPr/>
                </p:nvGrpSpPr>
                <p:grpSpPr bwMode="auto">
                  <a:xfrm>
                    <a:off x="2585" y="2793"/>
                    <a:ext cx="25" cy="30"/>
                    <a:chOff x="2585" y="2793"/>
                    <a:chExt cx="25" cy="30"/>
                  </a:xfrm>
                </p:grpSpPr>
                <p:sp>
                  <p:nvSpPr>
                    <p:cNvPr id="58910" name="Line 1483"/>
                    <p:cNvSpPr>
                      <a:spLocks noChangeShapeType="1"/>
                    </p:cNvSpPr>
                    <p:nvPr/>
                  </p:nvSpPr>
                  <p:spPr bwMode="auto">
                    <a:xfrm flipH="1" flipV="1">
                      <a:off x="2583" y="2805"/>
                      <a:ext cx="27" cy="19"/>
                    </a:xfrm>
                    <a:prstGeom prst="line">
                      <a:avLst/>
                    </a:prstGeom>
                    <a:noFill/>
                    <a:ln w="9360">
                      <a:solidFill>
                        <a:srgbClr val="000000"/>
                      </a:solidFill>
                      <a:miter lim="800000"/>
                      <a:headEnd/>
                      <a:tailEnd/>
                    </a:ln>
                  </p:spPr>
                  <p:txBody>
                    <a:bodyPr/>
                    <a:lstStyle/>
                    <a:p>
                      <a:endParaRPr lang="en-GB"/>
                    </a:p>
                  </p:txBody>
                </p:sp>
                <p:sp>
                  <p:nvSpPr>
                    <p:cNvPr id="58911" name="Line 1484"/>
                    <p:cNvSpPr>
                      <a:spLocks noChangeShapeType="1"/>
                    </p:cNvSpPr>
                    <p:nvPr/>
                  </p:nvSpPr>
                  <p:spPr bwMode="auto">
                    <a:xfrm flipV="1">
                      <a:off x="2590" y="2792"/>
                      <a:ext cx="16" cy="22"/>
                    </a:xfrm>
                    <a:prstGeom prst="line">
                      <a:avLst/>
                    </a:prstGeom>
                    <a:noFill/>
                    <a:ln w="9360">
                      <a:solidFill>
                        <a:srgbClr val="000000"/>
                      </a:solidFill>
                      <a:miter lim="800000"/>
                      <a:headEnd/>
                      <a:tailEnd/>
                    </a:ln>
                  </p:spPr>
                  <p:txBody>
                    <a:bodyPr/>
                    <a:lstStyle/>
                    <a:p>
                      <a:endParaRPr lang="en-GB"/>
                    </a:p>
                  </p:txBody>
                </p:sp>
              </p:grpSp>
              <p:grpSp>
                <p:nvGrpSpPr>
                  <p:cNvPr id="57640" name="Group 1485"/>
                  <p:cNvGrpSpPr>
                    <a:grpSpLocks/>
                  </p:cNvGrpSpPr>
                  <p:nvPr/>
                </p:nvGrpSpPr>
                <p:grpSpPr bwMode="auto">
                  <a:xfrm>
                    <a:off x="2585" y="2767"/>
                    <a:ext cx="25" cy="31"/>
                    <a:chOff x="2585" y="2767"/>
                    <a:chExt cx="25" cy="31"/>
                  </a:xfrm>
                </p:grpSpPr>
                <p:sp>
                  <p:nvSpPr>
                    <p:cNvPr id="58908" name="Line 1486"/>
                    <p:cNvSpPr>
                      <a:spLocks noChangeShapeType="1"/>
                    </p:cNvSpPr>
                    <p:nvPr/>
                  </p:nvSpPr>
                  <p:spPr bwMode="auto">
                    <a:xfrm flipH="1" flipV="1">
                      <a:off x="2583" y="2780"/>
                      <a:ext cx="27" cy="20"/>
                    </a:xfrm>
                    <a:prstGeom prst="line">
                      <a:avLst/>
                    </a:prstGeom>
                    <a:noFill/>
                    <a:ln w="9360">
                      <a:solidFill>
                        <a:srgbClr val="000000"/>
                      </a:solidFill>
                      <a:miter lim="800000"/>
                      <a:headEnd/>
                      <a:tailEnd/>
                    </a:ln>
                  </p:spPr>
                  <p:txBody>
                    <a:bodyPr/>
                    <a:lstStyle/>
                    <a:p>
                      <a:endParaRPr lang="en-GB"/>
                    </a:p>
                  </p:txBody>
                </p:sp>
                <p:sp>
                  <p:nvSpPr>
                    <p:cNvPr id="58909" name="Line 1487"/>
                    <p:cNvSpPr>
                      <a:spLocks noChangeShapeType="1"/>
                    </p:cNvSpPr>
                    <p:nvPr/>
                  </p:nvSpPr>
                  <p:spPr bwMode="auto">
                    <a:xfrm flipV="1">
                      <a:off x="2590" y="2767"/>
                      <a:ext cx="16" cy="22"/>
                    </a:xfrm>
                    <a:prstGeom prst="line">
                      <a:avLst/>
                    </a:prstGeom>
                    <a:noFill/>
                    <a:ln w="9360">
                      <a:solidFill>
                        <a:srgbClr val="000000"/>
                      </a:solidFill>
                      <a:miter lim="800000"/>
                      <a:headEnd/>
                      <a:tailEnd/>
                    </a:ln>
                  </p:spPr>
                  <p:txBody>
                    <a:bodyPr/>
                    <a:lstStyle/>
                    <a:p>
                      <a:endParaRPr lang="en-GB"/>
                    </a:p>
                  </p:txBody>
                </p:sp>
              </p:grpSp>
              <p:grpSp>
                <p:nvGrpSpPr>
                  <p:cNvPr id="57641" name="Group 1488"/>
                  <p:cNvGrpSpPr>
                    <a:grpSpLocks/>
                  </p:cNvGrpSpPr>
                  <p:nvPr/>
                </p:nvGrpSpPr>
                <p:grpSpPr bwMode="auto">
                  <a:xfrm>
                    <a:off x="2585" y="2743"/>
                    <a:ext cx="25" cy="30"/>
                    <a:chOff x="2585" y="2743"/>
                    <a:chExt cx="25" cy="30"/>
                  </a:xfrm>
                </p:grpSpPr>
                <p:sp>
                  <p:nvSpPr>
                    <p:cNvPr id="58906" name="Line 1489"/>
                    <p:cNvSpPr>
                      <a:spLocks noChangeShapeType="1"/>
                    </p:cNvSpPr>
                    <p:nvPr/>
                  </p:nvSpPr>
                  <p:spPr bwMode="auto">
                    <a:xfrm flipH="1" flipV="1">
                      <a:off x="2583" y="2755"/>
                      <a:ext cx="27" cy="19"/>
                    </a:xfrm>
                    <a:prstGeom prst="line">
                      <a:avLst/>
                    </a:prstGeom>
                    <a:noFill/>
                    <a:ln w="9360">
                      <a:solidFill>
                        <a:srgbClr val="000000"/>
                      </a:solidFill>
                      <a:miter lim="800000"/>
                      <a:headEnd/>
                      <a:tailEnd/>
                    </a:ln>
                  </p:spPr>
                  <p:txBody>
                    <a:bodyPr/>
                    <a:lstStyle/>
                    <a:p>
                      <a:endParaRPr lang="en-GB"/>
                    </a:p>
                  </p:txBody>
                </p:sp>
                <p:sp>
                  <p:nvSpPr>
                    <p:cNvPr id="58907" name="Line 1490"/>
                    <p:cNvSpPr>
                      <a:spLocks noChangeShapeType="1"/>
                    </p:cNvSpPr>
                    <p:nvPr/>
                  </p:nvSpPr>
                  <p:spPr bwMode="auto">
                    <a:xfrm flipV="1">
                      <a:off x="2590" y="2742"/>
                      <a:ext cx="16" cy="22"/>
                    </a:xfrm>
                    <a:prstGeom prst="line">
                      <a:avLst/>
                    </a:prstGeom>
                    <a:noFill/>
                    <a:ln w="9360">
                      <a:solidFill>
                        <a:srgbClr val="000000"/>
                      </a:solidFill>
                      <a:miter lim="800000"/>
                      <a:headEnd/>
                      <a:tailEnd/>
                    </a:ln>
                  </p:spPr>
                  <p:txBody>
                    <a:bodyPr/>
                    <a:lstStyle/>
                    <a:p>
                      <a:endParaRPr lang="en-GB"/>
                    </a:p>
                  </p:txBody>
                </p:sp>
              </p:grpSp>
              <p:grpSp>
                <p:nvGrpSpPr>
                  <p:cNvPr id="57654" name="Group 1491"/>
                  <p:cNvGrpSpPr>
                    <a:grpSpLocks/>
                  </p:cNvGrpSpPr>
                  <p:nvPr/>
                </p:nvGrpSpPr>
                <p:grpSpPr bwMode="auto">
                  <a:xfrm>
                    <a:off x="2585" y="2718"/>
                    <a:ext cx="25" cy="30"/>
                    <a:chOff x="2585" y="2718"/>
                    <a:chExt cx="25" cy="30"/>
                  </a:xfrm>
                </p:grpSpPr>
                <p:sp>
                  <p:nvSpPr>
                    <p:cNvPr id="58904" name="Line 1492"/>
                    <p:cNvSpPr>
                      <a:spLocks noChangeShapeType="1"/>
                    </p:cNvSpPr>
                    <p:nvPr/>
                  </p:nvSpPr>
                  <p:spPr bwMode="auto">
                    <a:xfrm flipH="1" flipV="1">
                      <a:off x="2583" y="2730"/>
                      <a:ext cx="27" cy="19"/>
                    </a:xfrm>
                    <a:prstGeom prst="line">
                      <a:avLst/>
                    </a:prstGeom>
                    <a:noFill/>
                    <a:ln w="9360">
                      <a:solidFill>
                        <a:srgbClr val="000000"/>
                      </a:solidFill>
                      <a:miter lim="800000"/>
                      <a:headEnd/>
                      <a:tailEnd/>
                    </a:ln>
                  </p:spPr>
                  <p:txBody>
                    <a:bodyPr/>
                    <a:lstStyle/>
                    <a:p>
                      <a:endParaRPr lang="en-GB"/>
                    </a:p>
                  </p:txBody>
                </p:sp>
                <p:sp>
                  <p:nvSpPr>
                    <p:cNvPr id="58905" name="Line 1493"/>
                    <p:cNvSpPr>
                      <a:spLocks noChangeShapeType="1"/>
                    </p:cNvSpPr>
                    <p:nvPr/>
                  </p:nvSpPr>
                  <p:spPr bwMode="auto">
                    <a:xfrm flipV="1">
                      <a:off x="2590" y="2717"/>
                      <a:ext cx="16" cy="22"/>
                    </a:xfrm>
                    <a:prstGeom prst="line">
                      <a:avLst/>
                    </a:prstGeom>
                    <a:noFill/>
                    <a:ln w="9360">
                      <a:solidFill>
                        <a:srgbClr val="000000"/>
                      </a:solidFill>
                      <a:miter lim="800000"/>
                      <a:headEnd/>
                      <a:tailEnd/>
                    </a:ln>
                  </p:spPr>
                  <p:txBody>
                    <a:bodyPr/>
                    <a:lstStyle/>
                    <a:p>
                      <a:endParaRPr lang="en-GB"/>
                    </a:p>
                  </p:txBody>
                </p:sp>
              </p:grpSp>
            </p:grpSp>
          </p:grpSp>
        </p:grpSp>
        <p:grpSp>
          <p:nvGrpSpPr>
            <p:cNvPr id="57655" name="Group 1494"/>
            <p:cNvGrpSpPr>
              <a:grpSpLocks/>
            </p:cNvGrpSpPr>
            <p:nvPr/>
          </p:nvGrpSpPr>
          <p:grpSpPr bwMode="auto">
            <a:xfrm>
              <a:off x="1526" y="2331"/>
              <a:ext cx="429" cy="770"/>
              <a:chOff x="1526" y="2331"/>
              <a:chExt cx="429" cy="770"/>
            </a:xfrm>
          </p:grpSpPr>
          <p:sp>
            <p:nvSpPr>
              <p:cNvPr id="58880" name="Freeform 1495"/>
              <p:cNvSpPr>
                <a:spLocks noChangeArrowheads="1"/>
              </p:cNvSpPr>
              <p:nvPr/>
            </p:nvSpPr>
            <p:spPr bwMode="auto">
              <a:xfrm rot="10800000">
                <a:off x="1532" y="3041"/>
                <a:ext cx="424" cy="62"/>
              </a:xfrm>
              <a:custGeom>
                <a:avLst/>
                <a:gdLst>
                  <a:gd name="T0" fmla="*/ 0 w 864"/>
                  <a:gd name="T1" fmla="*/ 62 h 144"/>
                  <a:gd name="T2" fmla="*/ 212 w 864"/>
                  <a:gd name="T3" fmla="*/ 0 h 144"/>
                  <a:gd name="T4" fmla="*/ 424 w 864"/>
                  <a:gd name="T5" fmla="*/ 62 h 144"/>
                  <a:gd name="T6" fmla="*/ 0 60000 65536"/>
                  <a:gd name="T7" fmla="*/ 0 60000 65536"/>
                  <a:gd name="T8" fmla="*/ 0 60000 65536"/>
                  <a:gd name="T9" fmla="*/ 0 w 864"/>
                  <a:gd name="T10" fmla="*/ 0 h 144"/>
                  <a:gd name="T11" fmla="*/ 864 w 864"/>
                  <a:gd name="T12" fmla="*/ 144 h 144"/>
                </a:gdLst>
                <a:ahLst/>
                <a:cxnLst>
                  <a:cxn ang="T6">
                    <a:pos x="T0" y="T1"/>
                  </a:cxn>
                  <a:cxn ang="T7">
                    <a:pos x="T2" y="T3"/>
                  </a:cxn>
                  <a:cxn ang="T8">
                    <a:pos x="T4" y="T5"/>
                  </a:cxn>
                </a:cxnLst>
                <a:rect l="T9" t="T10" r="T11" b="T12"/>
                <a:pathLst>
                  <a:path w="864" h="144">
                    <a:moveTo>
                      <a:pt x="0" y="144"/>
                    </a:moveTo>
                    <a:cubicBezTo>
                      <a:pt x="144" y="72"/>
                      <a:pt x="288" y="0"/>
                      <a:pt x="432" y="0"/>
                    </a:cubicBezTo>
                    <a:cubicBezTo>
                      <a:pt x="576" y="0"/>
                      <a:pt x="792" y="112"/>
                      <a:pt x="864" y="144"/>
                    </a:cubicBezTo>
                  </a:path>
                </a:pathLst>
              </a:custGeom>
              <a:noFill/>
              <a:ln w="9360">
                <a:solidFill>
                  <a:srgbClr val="000000"/>
                </a:solidFill>
                <a:round/>
                <a:headEnd/>
                <a:tailEnd/>
              </a:ln>
            </p:spPr>
            <p:txBody>
              <a:bodyPr wrap="none" anchor="ctr"/>
              <a:lstStyle/>
              <a:p>
                <a:endParaRPr lang="en-GB"/>
              </a:p>
            </p:txBody>
          </p:sp>
          <p:sp>
            <p:nvSpPr>
              <p:cNvPr id="58881" name="Freeform 1496"/>
              <p:cNvSpPr>
                <a:spLocks noChangeArrowheads="1"/>
              </p:cNvSpPr>
              <p:nvPr/>
            </p:nvSpPr>
            <p:spPr bwMode="auto">
              <a:xfrm>
                <a:off x="1526" y="2331"/>
                <a:ext cx="424" cy="62"/>
              </a:xfrm>
              <a:custGeom>
                <a:avLst/>
                <a:gdLst>
                  <a:gd name="T0" fmla="*/ 0 w 864"/>
                  <a:gd name="T1" fmla="*/ 62 h 144"/>
                  <a:gd name="T2" fmla="*/ 212 w 864"/>
                  <a:gd name="T3" fmla="*/ 0 h 144"/>
                  <a:gd name="T4" fmla="*/ 424 w 864"/>
                  <a:gd name="T5" fmla="*/ 62 h 144"/>
                  <a:gd name="T6" fmla="*/ 0 60000 65536"/>
                  <a:gd name="T7" fmla="*/ 0 60000 65536"/>
                  <a:gd name="T8" fmla="*/ 0 60000 65536"/>
                  <a:gd name="T9" fmla="*/ 0 w 864"/>
                  <a:gd name="T10" fmla="*/ 0 h 144"/>
                  <a:gd name="T11" fmla="*/ 864 w 864"/>
                  <a:gd name="T12" fmla="*/ 144 h 144"/>
                </a:gdLst>
                <a:ahLst/>
                <a:cxnLst>
                  <a:cxn ang="T6">
                    <a:pos x="T0" y="T1"/>
                  </a:cxn>
                  <a:cxn ang="T7">
                    <a:pos x="T2" y="T3"/>
                  </a:cxn>
                  <a:cxn ang="T8">
                    <a:pos x="T4" y="T5"/>
                  </a:cxn>
                </a:cxnLst>
                <a:rect l="T9" t="T10" r="T11" b="T12"/>
                <a:pathLst>
                  <a:path w="864" h="144">
                    <a:moveTo>
                      <a:pt x="0" y="144"/>
                    </a:moveTo>
                    <a:cubicBezTo>
                      <a:pt x="144" y="72"/>
                      <a:pt x="288" y="0"/>
                      <a:pt x="432" y="0"/>
                    </a:cubicBezTo>
                    <a:cubicBezTo>
                      <a:pt x="576" y="0"/>
                      <a:pt x="792" y="112"/>
                      <a:pt x="864" y="144"/>
                    </a:cubicBezTo>
                  </a:path>
                </a:pathLst>
              </a:custGeom>
              <a:noFill/>
              <a:ln w="9360">
                <a:solidFill>
                  <a:srgbClr val="000000"/>
                </a:solidFill>
                <a:round/>
                <a:headEnd/>
                <a:tailEnd/>
              </a:ln>
            </p:spPr>
            <p:txBody>
              <a:bodyPr wrap="none" anchor="ctr"/>
              <a:lstStyle/>
              <a:p>
                <a:endParaRPr lang="en-GB"/>
              </a:p>
            </p:txBody>
          </p:sp>
          <p:sp>
            <p:nvSpPr>
              <p:cNvPr id="58882" name="Line 1497"/>
              <p:cNvSpPr>
                <a:spLocks noChangeShapeType="1"/>
              </p:cNvSpPr>
              <p:nvPr/>
            </p:nvSpPr>
            <p:spPr bwMode="auto">
              <a:xfrm>
                <a:off x="1526" y="2395"/>
                <a:ext cx="0" cy="637"/>
              </a:xfrm>
              <a:prstGeom prst="line">
                <a:avLst/>
              </a:prstGeom>
              <a:noFill/>
              <a:ln w="9360">
                <a:solidFill>
                  <a:srgbClr val="000000"/>
                </a:solidFill>
                <a:miter lim="800000"/>
                <a:headEnd/>
                <a:tailEnd/>
              </a:ln>
            </p:spPr>
            <p:txBody>
              <a:bodyPr/>
              <a:lstStyle/>
              <a:p>
                <a:endParaRPr lang="en-GB"/>
              </a:p>
            </p:txBody>
          </p:sp>
          <p:sp>
            <p:nvSpPr>
              <p:cNvPr id="58883" name="Line 1498"/>
              <p:cNvSpPr>
                <a:spLocks noChangeShapeType="1"/>
              </p:cNvSpPr>
              <p:nvPr/>
            </p:nvSpPr>
            <p:spPr bwMode="auto">
              <a:xfrm>
                <a:off x="1952" y="2395"/>
                <a:ext cx="0" cy="637"/>
              </a:xfrm>
              <a:prstGeom prst="line">
                <a:avLst/>
              </a:prstGeom>
              <a:noFill/>
              <a:ln w="9360">
                <a:solidFill>
                  <a:srgbClr val="000000"/>
                </a:solidFill>
                <a:miter lim="800000"/>
                <a:headEnd/>
                <a:tailEnd/>
              </a:ln>
            </p:spPr>
            <p:txBody>
              <a:bodyPr/>
              <a:lstStyle/>
              <a:p>
                <a:endParaRPr lang="en-GB"/>
              </a:p>
            </p:txBody>
          </p:sp>
          <p:sp>
            <p:nvSpPr>
              <p:cNvPr id="58884" name="Oval 1499"/>
              <p:cNvSpPr>
                <a:spLocks noChangeArrowheads="1"/>
              </p:cNvSpPr>
              <p:nvPr/>
            </p:nvSpPr>
            <p:spPr bwMode="auto">
              <a:xfrm>
                <a:off x="1645" y="2374"/>
                <a:ext cx="187" cy="41"/>
              </a:xfrm>
              <a:prstGeom prst="ellipse">
                <a:avLst/>
              </a:prstGeom>
              <a:noFill/>
              <a:ln w="9360">
                <a:solidFill>
                  <a:srgbClr val="000000"/>
                </a:solidFill>
                <a:miter lim="800000"/>
                <a:headEnd/>
                <a:tailEnd/>
              </a:ln>
            </p:spPr>
            <p:txBody>
              <a:bodyPr wrap="none" anchor="ctr"/>
              <a:lstStyle/>
              <a:p>
                <a:endParaRPr lang="en-US"/>
              </a:p>
            </p:txBody>
          </p:sp>
          <p:sp>
            <p:nvSpPr>
              <p:cNvPr id="58885" name="Oval 1500"/>
              <p:cNvSpPr>
                <a:spLocks noChangeArrowheads="1"/>
              </p:cNvSpPr>
              <p:nvPr/>
            </p:nvSpPr>
            <p:spPr bwMode="auto">
              <a:xfrm>
                <a:off x="1645" y="3013"/>
                <a:ext cx="187" cy="41"/>
              </a:xfrm>
              <a:prstGeom prst="ellipse">
                <a:avLst/>
              </a:prstGeom>
              <a:noFill/>
              <a:ln w="9360">
                <a:solidFill>
                  <a:srgbClr val="000000"/>
                </a:solidFill>
                <a:prstDash val="sysDot"/>
                <a:miter lim="800000"/>
                <a:headEnd/>
                <a:tailEnd/>
              </a:ln>
            </p:spPr>
            <p:txBody>
              <a:bodyPr wrap="none" anchor="ctr"/>
              <a:lstStyle/>
              <a:p>
                <a:endParaRPr lang="en-US"/>
              </a:p>
            </p:txBody>
          </p:sp>
          <p:sp>
            <p:nvSpPr>
              <p:cNvPr id="58886" name="Line 1501"/>
              <p:cNvSpPr>
                <a:spLocks noChangeShapeType="1"/>
              </p:cNvSpPr>
              <p:nvPr/>
            </p:nvSpPr>
            <p:spPr bwMode="auto">
              <a:xfrm>
                <a:off x="1833" y="2395"/>
                <a:ext cx="0" cy="637"/>
              </a:xfrm>
              <a:prstGeom prst="line">
                <a:avLst/>
              </a:prstGeom>
              <a:noFill/>
              <a:ln w="9360">
                <a:solidFill>
                  <a:srgbClr val="000000"/>
                </a:solidFill>
                <a:prstDash val="sysDot"/>
                <a:miter lim="800000"/>
                <a:headEnd/>
                <a:tailEnd/>
              </a:ln>
            </p:spPr>
            <p:txBody>
              <a:bodyPr/>
              <a:lstStyle/>
              <a:p>
                <a:endParaRPr lang="en-GB"/>
              </a:p>
            </p:txBody>
          </p:sp>
          <p:sp>
            <p:nvSpPr>
              <p:cNvPr id="58887" name="Line 1502"/>
              <p:cNvSpPr>
                <a:spLocks noChangeShapeType="1"/>
              </p:cNvSpPr>
              <p:nvPr/>
            </p:nvSpPr>
            <p:spPr bwMode="auto">
              <a:xfrm>
                <a:off x="1645" y="2395"/>
                <a:ext cx="0" cy="637"/>
              </a:xfrm>
              <a:prstGeom prst="line">
                <a:avLst/>
              </a:prstGeom>
              <a:noFill/>
              <a:ln w="9360">
                <a:solidFill>
                  <a:srgbClr val="000000"/>
                </a:solidFill>
                <a:prstDash val="sysDot"/>
                <a:miter lim="800000"/>
                <a:headEnd/>
                <a:tailEnd/>
              </a:ln>
            </p:spPr>
            <p:txBody>
              <a:bodyPr/>
              <a:lstStyle/>
              <a:p>
                <a:endParaRPr lang="en-GB"/>
              </a:p>
            </p:txBody>
          </p:sp>
        </p:grpSp>
        <p:sp>
          <p:nvSpPr>
            <p:cNvPr id="58875" name="AutoShape 1503"/>
            <p:cNvSpPr>
              <a:spLocks noChangeArrowheads="1"/>
            </p:cNvSpPr>
            <p:nvPr/>
          </p:nvSpPr>
          <p:spPr bwMode="auto">
            <a:xfrm>
              <a:off x="1858" y="2160"/>
              <a:ext cx="328" cy="254"/>
            </a:xfrm>
            <a:prstGeom prst="triangle">
              <a:avLst>
                <a:gd name="adj" fmla="val 50000"/>
              </a:avLst>
            </a:prstGeom>
            <a:solidFill>
              <a:srgbClr val="FF0000"/>
            </a:solidFill>
            <a:ln w="9360">
              <a:solidFill>
                <a:srgbClr val="000000"/>
              </a:solidFill>
              <a:miter lim="800000"/>
              <a:headEnd/>
              <a:tailEnd/>
            </a:ln>
          </p:spPr>
          <p:txBody>
            <a:bodyPr wrap="none" anchor="ctr"/>
            <a:lstStyle/>
            <a:p>
              <a:endParaRPr lang="en-US"/>
            </a:p>
          </p:txBody>
        </p:sp>
        <p:sp>
          <p:nvSpPr>
            <p:cNvPr id="58876" name="AutoShape 1504"/>
            <p:cNvSpPr>
              <a:spLocks noChangeArrowheads="1"/>
            </p:cNvSpPr>
            <p:nvPr/>
          </p:nvSpPr>
          <p:spPr bwMode="auto">
            <a:xfrm>
              <a:off x="1668" y="3099"/>
              <a:ext cx="150" cy="271"/>
            </a:xfrm>
            <a:prstGeom prst="downArrow">
              <a:avLst>
                <a:gd name="adj1" fmla="val 50000"/>
                <a:gd name="adj2" fmla="val 45167"/>
              </a:avLst>
            </a:prstGeom>
            <a:solidFill>
              <a:srgbClr val="000000"/>
            </a:solidFill>
            <a:ln w="9360">
              <a:solidFill>
                <a:srgbClr val="000000"/>
              </a:solidFill>
              <a:miter lim="800000"/>
              <a:headEnd/>
              <a:tailEnd/>
            </a:ln>
          </p:spPr>
          <p:txBody>
            <a:bodyPr wrap="none" anchor="ctr"/>
            <a:lstStyle/>
            <a:p>
              <a:endParaRPr lang="en-US"/>
            </a:p>
          </p:txBody>
        </p:sp>
        <p:sp>
          <p:nvSpPr>
            <p:cNvPr id="58877" name="AutoShape 1505"/>
            <p:cNvSpPr>
              <a:spLocks noChangeArrowheads="1"/>
            </p:cNvSpPr>
            <p:nvPr/>
          </p:nvSpPr>
          <p:spPr bwMode="auto">
            <a:xfrm>
              <a:off x="1668" y="2118"/>
              <a:ext cx="150" cy="271"/>
            </a:xfrm>
            <a:prstGeom prst="downArrow">
              <a:avLst>
                <a:gd name="adj1" fmla="val 50000"/>
                <a:gd name="adj2" fmla="val 45167"/>
              </a:avLst>
            </a:prstGeom>
            <a:solidFill>
              <a:srgbClr val="000000"/>
            </a:solidFill>
            <a:ln w="9360">
              <a:solidFill>
                <a:srgbClr val="000000"/>
              </a:solidFill>
              <a:miter lim="800000"/>
              <a:headEnd/>
              <a:tailEnd/>
            </a:ln>
          </p:spPr>
          <p:txBody>
            <a:bodyPr wrap="none" anchor="ctr"/>
            <a:lstStyle/>
            <a:p>
              <a:endParaRPr lang="en-US"/>
            </a:p>
          </p:txBody>
        </p:sp>
        <p:sp>
          <p:nvSpPr>
            <p:cNvPr id="58878" name="Text Box 1506"/>
            <p:cNvSpPr txBox="1">
              <a:spLocks noChangeArrowheads="1"/>
            </p:cNvSpPr>
            <p:nvPr/>
          </p:nvSpPr>
          <p:spPr bwMode="auto">
            <a:xfrm>
              <a:off x="1630" y="3360"/>
              <a:ext cx="361" cy="211"/>
            </a:xfrm>
            <a:prstGeom prst="rect">
              <a:avLst/>
            </a:prstGeom>
            <a:noFill/>
            <a:ln w="9525">
              <a:noFill/>
              <a:round/>
              <a:headEnd/>
              <a:tailEnd/>
            </a:ln>
          </p:spPr>
          <p:txBody>
            <a:bodyPr wrap="non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latin typeface="Arial" pitchFamily="34" charset="0"/>
                </a:rPr>
                <a:t>Ca</a:t>
              </a:r>
              <a:r>
                <a:rPr lang="en-GB" sz="1600" b="1" baseline="30000">
                  <a:solidFill>
                    <a:srgbClr val="000000"/>
                  </a:solidFill>
                  <a:latin typeface="Arial" pitchFamily="34" charset="0"/>
                </a:rPr>
                <a:t>2+</a:t>
              </a:r>
            </a:p>
          </p:txBody>
        </p:sp>
        <p:sp>
          <p:nvSpPr>
            <p:cNvPr id="58879" name="Text Box 1507"/>
            <p:cNvSpPr txBox="1">
              <a:spLocks noChangeArrowheads="1"/>
            </p:cNvSpPr>
            <p:nvPr/>
          </p:nvSpPr>
          <p:spPr bwMode="auto">
            <a:xfrm>
              <a:off x="1593" y="1920"/>
              <a:ext cx="361" cy="211"/>
            </a:xfrm>
            <a:prstGeom prst="rect">
              <a:avLst/>
            </a:prstGeom>
            <a:noFill/>
            <a:ln w="9525">
              <a:noFill/>
              <a:round/>
              <a:headEnd/>
              <a:tailEnd/>
            </a:ln>
          </p:spPr>
          <p:txBody>
            <a:bodyPr wrap="non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dirty="0">
                  <a:solidFill>
                    <a:srgbClr val="000000"/>
                  </a:solidFill>
                  <a:latin typeface="Arial" pitchFamily="34" charset="0"/>
                </a:rPr>
                <a:t>Ca</a:t>
              </a:r>
              <a:r>
                <a:rPr lang="en-GB" sz="1600" b="1" baseline="30000" dirty="0">
                  <a:solidFill>
                    <a:srgbClr val="000000"/>
                  </a:solidFill>
                  <a:latin typeface="Arial" pitchFamily="34" charset="0"/>
                </a:rPr>
                <a:t>2+</a:t>
              </a:r>
            </a:p>
          </p:txBody>
        </p:sp>
      </p:grpSp>
      <p:sp>
        <p:nvSpPr>
          <p:cNvPr id="57351" name="Text Box 1508"/>
          <p:cNvSpPr txBox="1">
            <a:spLocks noChangeArrowheads="1"/>
          </p:cNvSpPr>
          <p:nvPr/>
        </p:nvSpPr>
        <p:spPr bwMode="auto">
          <a:xfrm>
            <a:off x="7192963" y="5822726"/>
            <a:ext cx="1930400" cy="581025"/>
          </a:xfrm>
          <a:prstGeom prst="rect">
            <a:avLst/>
          </a:prstGeom>
          <a:noFill/>
          <a:ln w="9525">
            <a:noFill/>
            <a:round/>
            <a:headEnd/>
            <a:tailEnd/>
          </a:ln>
        </p:spPr>
        <p:txBody>
          <a:bodyPr wrap="non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latin typeface="Arial" pitchFamily="34" charset="0"/>
              </a:rPr>
              <a:t>Second messenger</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latin typeface="Arial" pitchFamily="34" charset="0"/>
              </a:rPr>
              <a:t>inside cell</a:t>
            </a:r>
          </a:p>
        </p:txBody>
      </p:sp>
      <p:sp>
        <p:nvSpPr>
          <p:cNvPr id="57352" name="Text Box 1509"/>
          <p:cNvSpPr txBox="1">
            <a:spLocks noChangeArrowheads="1"/>
          </p:cNvSpPr>
          <p:nvPr/>
        </p:nvSpPr>
        <p:spPr bwMode="auto">
          <a:xfrm>
            <a:off x="5792788" y="5822726"/>
            <a:ext cx="1016000" cy="336550"/>
          </a:xfrm>
          <a:prstGeom prst="rect">
            <a:avLst/>
          </a:prstGeom>
          <a:noFill/>
          <a:ln w="9525">
            <a:noFill/>
            <a:round/>
            <a:headEnd/>
            <a:tailEnd/>
          </a:ln>
        </p:spPr>
        <p:txBody>
          <a:bodyPr wrap="non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latin typeface="Arial" pitchFamily="34" charset="0"/>
              </a:rPr>
              <a:t>substrate</a:t>
            </a:r>
          </a:p>
        </p:txBody>
      </p:sp>
      <p:sp>
        <p:nvSpPr>
          <p:cNvPr id="57353" name="Text Box 1510"/>
          <p:cNvSpPr txBox="1">
            <a:spLocks noChangeArrowheads="1"/>
          </p:cNvSpPr>
          <p:nvPr/>
        </p:nvSpPr>
        <p:spPr bwMode="auto">
          <a:xfrm>
            <a:off x="5220072" y="3140968"/>
            <a:ext cx="3371850" cy="336550"/>
          </a:xfrm>
          <a:prstGeom prst="rect">
            <a:avLst/>
          </a:prstGeom>
          <a:noFill/>
          <a:ln w="9525">
            <a:noFill/>
            <a:round/>
            <a:headEnd/>
            <a:tailEnd/>
          </a:ln>
        </p:spPr>
        <p:txBody>
          <a:bodyPr wrap="non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dirty="0">
                <a:solidFill>
                  <a:srgbClr val="0000FF"/>
                </a:solidFill>
                <a:latin typeface="Arial" pitchFamily="34" charset="0"/>
              </a:rPr>
              <a:t>External messenger (e.g. hormone)</a:t>
            </a:r>
          </a:p>
        </p:txBody>
      </p:sp>
      <p:grpSp>
        <p:nvGrpSpPr>
          <p:cNvPr id="57661" name="Group 1511"/>
          <p:cNvGrpSpPr>
            <a:grpSpLocks/>
          </p:cNvGrpSpPr>
          <p:nvPr/>
        </p:nvGrpSpPr>
        <p:grpSpPr bwMode="auto">
          <a:xfrm>
            <a:off x="4953000" y="3552601"/>
            <a:ext cx="3643313" cy="2284413"/>
            <a:chOff x="3120" y="2092"/>
            <a:chExt cx="2295" cy="1439"/>
          </a:xfrm>
        </p:grpSpPr>
        <p:grpSp>
          <p:nvGrpSpPr>
            <p:cNvPr id="57662" name="Group 1512"/>
            <p:cNvGrpSpPr>
              <a:grpSpLocks/>
            </p:cNvGrpSpPr>
            <p:nvPr/>
          </p:nvGrpSpPr>
          <p:grpSpPr bwMode="auto">
            <a:xfrm>
              <a:off x="3120" y="2489"/>
              <a:ext cx="2295" cy="465"/>
              <a:chOff x="3120" y="2489"/>
              <a:chExt cx="2295" cy="465"/>
            </a:xfrm>
          </p:grpSpPr>
          <p:grpSp>
            <p:nvGrpSpPr>
              <p:cNvPr id="57664" name="Group 1513"/>
              <p:cNvGrpSpPr>
                <a:grpSpLocks/>
              </p:cNvGrpSpPr>
              <p:nvPr/>
            </p:nvGrpSpPr>
            <p:grpSpPr bwMode="auto">
              <a:xfrm>
                <a:off x="3120" y="2489"/>
                <a:ext cx="918" cy="465"/>
                <a:chOff x="3120" y="2489"/>
                <a:chExt cx="918" cy="465"/>
              </a:xfrm>
            </p:grpSpPr>
            <p:grpSp>
              <p:nvGrpSpPr>
                <p:cNvPr id="57665" name="Group 1514"/>
                <p:cNvGrpSpPr>
                  <a:grpSpLocks/>
                </p:cNvGrpSpPr>
                <p:nvPr/>
              </p:nvGrpSpPr>
              <p:grpSpPr bwMode="auto">
                <a:xfrm>
                  <a:off x="3693" y="2489"/>
                  <a:ext cx="116" cy="465"/>
                  <a:chOff x="3693" y="2489"/>
                  <a:chExt cx="116" cy="465"/>
                </a:xfrm>
              </p:grpSpPr>
              <p:grpSp>
                <p:nvGrpSpPr>
                  <p:cNvPr id="57666" name="Group 1515"/>
                  <p:cNvGrpSpPr>
                    <a:grpSpLocks/>
                  </p:cNvGrpSpPr>
                  <p:nvPr/>
                </p:nvGrpSpPr>
                <p:grpSpPr bwMode="auto">
                  <a:xfrm>
                    <a:off x="3693" y="2489"/>
                    <a:ext cx="97" cy="221"/>
                    <a:chOff x="3693" y="2489"/>
                    <a:chExt cx="97" cy="221"/>
                  </a:xfrm>
                </p:grpSpPr>
                <p:sp>
                  <p:nvSpPr>
                    <p:cNvPr id="58813" name="Oval 1516"/>
                    <p:cNvSpPr>
                      <a:spLocks noChangeArrowheads="1"/>
                    </p:cNvSpPr>
                    <p:nvPr/>
                  </p:nvSpPr>
                  <p:spPr bwMode="auto">
                    <a:xfrm>
                      <a:off x="3693" y="2489"/>
                      <a:ext cx="53" cy="3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8814" name="Line 1517"/>
                    <p:cNvSpPr>
                      <a:spLocks noChangeShapeType="1"/>
                    </p:cNvSpPr>
                    <p:nvPr/>
                  </p:nvSpPr>
                  <p:spPr bwMode="auto">
                    <a:xfrm>
                      <a:off x="3722" y="2528"/>
                      <a:ext cx="0" cy="17"/>
                    </a:xfrm>
                    <a:prstGeom prst="line">
                      <a:avLst/>
                    </a:prstGeom>
                    <a:noFill/>
                    <a:ln w="9360">
                      <a:solidFill>
                        <a:srgbClr val="000000"/>
                      </a:solidFill>
                      <a:miter lim="800000"/>
                      <a:headEnd/>
                      <a:tailEnd/>
                    </a:ln>
                  </p:spPr>
                  <p:txBody>
                    <a:bodyPr/>
                    <a:lstStyle/>
                    <a:p>
                      <a:endParaRPr lang="en-GB"/>
                    </a:p>
                  </p:txBody>
                </p:sp>
                <p:sp>
                  <p:nvSpPr>
                    <p:cNvPr id="58815" name="Line 1518"/>
                    <p:cNvSpPr>
                      <a:spLocks noChangeShapeType="1"/>
                    </p:cNvSpPr>
                    <p:nvPr/>
                  </p:nvSpPr>
                  <p:spPr bwMode="auto">
                    <a:xfrm>
                      <a:off x="3722" y="2547"/>
                      <a:ext cx="57" cy="0"/>
                    </a:xfrm>
                    <a:prstGeom prst="line">
                      <a:avLst/>
                    </a:prstGeom>
                    <a:noFill/>
                    <a:ln w="9360">
                      <a:solidFill>
                        <a:srgbClr val="000000"/>
                      </a:solidFill>
                      <a:miter lim="800000"/>
                      <a:headEnd/>
                      <a:tailEnd/>
                    </a:ln>
                  </p:spPr>
                  <p:txBody>
                    <a:bodyPr/>
                    <a:lstStyle/>
                    <a:p>
                      <a:endParaRPr lang="en-GB"/>
                    </a:p>
                  </p:txBody>
                </p:sp>
                <p:sp>
                  <p:nvSpPr>
                    <p:cNvPr id="58816" name="Line 1519"/>
                    <p:cNvSpPr>
                      <a:spLocks noChangeShapeType="1"/>
                    </p:cNvSpPr>
                    <p:nvPr/>
                  </p:nvSpPr>
                  <p:spPr bwMode="auto">
                    <a:xfrm>
                      <a:off x="3781" y="2547"/>
                      <a:ext cx="0" cy="6"/>
                    </a:xfrm>
                    <a:prstGeom prst="line">
                      <a:avLst/>
                    </a:prstGeom>
                    <a:noFill/>
                    <a:ln w="9360">
                      <a:solidFill>
                        <a:srgbClr val="000000"/>
                      </a:solidFill>
                      <a:miter lim="800000"/>
                      <a:headEnd/>
                      <a:tailEnd/>
                    </a:ln>
                  </p:spPr>
                  <p:txBody>
                    <a:bodyPr/>
                    <a:lstStyle/>
                    <a:p>
                      <a:endParaRPr lang="en-GB"/>
                    </a:p>
                  </p:txBody>
                </p:sp>
                <p:sp>
                  <p:nvSpPr>
                    <p:cNvPr id="58817" name="Line 1520"/>
                    <p:cNvSpPr>
                      <a:spLocks noChangeShapeType="1"/>
                    </p:cNvSpPr>
                    <p:nvPr/>
                  </p:nvSpPr>
                  <p:spPr bwMode="auto">
                    <a:xfrm>
                      <a:off x="3751" y="2547"/>
                      <a:ext cx="0" cy="6"/>
                    </a:xfrm>
                    <a:prstGeom prst="line">
                      <a:avLst/>
                    </a:prstGeom>
                    <a:noFill/>
                    <a:ln w="9360">
                      <a:solidFill>
                        <a:srgbClr val="000000"/>
                      </a:solidFill>
                      <a:miter lim="800000"/>
                      <a:headEnd/>
                      <a:tailEnd/>
                    </a:ln>
                  </p:spPr>
                  <p:txBody>
                    <a:bodyPr/>
                    <a:lstStyle/>
                    <a:p>
                      <a:endParaRPr lang="en-GB"/>
                    </a:p>
                  </p:txBody>
                </p:sp>
                <p:grpSp>
                  <p:nvGrpSpPr>
                    <p:cNvPr id="57667" name="Group 1521"/>
                    <p:cNvGrpSpPr>
                      <a:grpSpLocks/>
                    </p:cNvGrpSpPr>
                    <p:nvPr/>
                  </p:nvGrpSpPr>
                  <p:grpSpPr bwMode="auto">
                    <a:xfrm>
                      <a:off x="3736" y="2555"/>
                      <a:ext cx="25" cy="155"/>
                      <a:chOff x="3736" y="2555"/>
                      <a:chExt cx="25" cy="155"/>
                    </a:xfrm>
                  </p:grpSpPr>
                  <p:sp>
                    <p:nvSpPr>
                      <p:cNvPr id="58839" name="Line 1522"/>
                      <p:cNvSpPr>
                        <a:spLocks noChangeShapeType="1"/>
                      </p:cNvSpPr>
                      <p:nvPr/>
                    </p:nvSpPr>
                    <p:spPr bwMode="auto">
                      <a:xfrm flipH="1">
                        <a:off x="3735" y="2555"/>
                        <a:ext cx="20" cy="6"/>
                      </a:xfrm>
                      <a:prstGeom prst="line">
                        <a:avLst/>
                      </a:prstGeom>
                      <a:noFill/>
                      <a:ln w="9360">
                        <a:solidFill>
                          <a:srgbClr val="000000"/>
                        </a:solidFill>
                        <a:miter lim="800000"/>
                        <a:headEnd/>
                        <a:tailEnd/>
                      </a:ln>
                    </p:spPr>
                    <p:txBody>
                      <a:bodyPr/>
                      <a:lstStyle/>
                      <a:p>
                        <a:endParaRPr lang="en-GB"/>
                      </a:p>
                    </p:txBody>
                  </p:sp>
                  <p:grpSp>
                    <p:nvGrpSpPr>
                      <p:cNvPr id="57668" name="Group 1523"/>
                      <p:cNvGrpSpPr>
                        <a:grpSpLocks/>
                      </p:cNvGrpSpPr>
                      <p:nvPr/>
                    </p:nvGrpSpPr>
                    <p:grpSpPr bwMode="auto">
                      <a:xfrm>
                        <a:off x="3738" y="2563"/>
                        <a:ext cx="23" cy="23"/>
                        <a:chOff x="3738" y="2563"/>
                        <a:chExt cx="23" cy="23"/>
                      </a:xfrm>
                    </p:grpSpPr>
                    <p:sp>
                      <p:nvSpPr>
                        <p:cNvPr id="58856" name="Line 1524"/>
                        <p:cNvSpPr>
                          <a:spLocks noChangeShapeType="1"/>
                        </p:cNvSpPr>
                        <p:nvPr/>
                      </p:nvSpPr>
                      <p:spPr bwMode="auto">
                        <a:xfrm>
                          <a:off x="3741" y="2563"/>
                          <a:ext cx="14" cy="9"/>
                        </a:xfrm>
                        <a:prstGeom prst="line">
                          <a:avLst/>
                        </a:prstGeom>
                        <a:noFill/>
                        <a:ln w="9360">
                          <a:solidFill>
                            <a:srgbClr val="000000"/>
                          </a:solidFill>
                          <a:miter lim="800000"/>
                          <a:headEnd/>
                          <a:tailEnd/>
                        </a:ln>
                      </p:spPr>
                      <p:txBody>
                        <a:bodyPr/>
                        <a:lstStyle/>
                        <a:p>
                          <a:endParaRPr lang="en-GB"/>
                        </a:p>
                      </p:txBody>
                    </p:sp>
                    <p:sp>
                      <p:nvSpPr>
                        <p:cNvPr id="58857" name="Line 1525"/>
                        <p:cNvSpPr>
                          <a:spLocks noChangeShapeType="1"/>
                        </p:cNvSpPr>
                        <p:nvPr/>
                      </p:nvSpPr>
                      <p:spPr bwMode="auto">
                        <a:xfrm flipH="1">
                          <a:off x="3736" y="2574"/>
                          <a:ext cx="25" cy="12"/>
                        </a:xfrm>
                        <a:prstGeom prst="line">
                          <a:avLst/>
                        </a:prstGeom>
                        <a:noFill/>
                        <a:ln w="9360">
                          <a:solidFill>
                            <a:srgbClr val="000000"/>
                          </a:solidFill>
                          <a:miter lim="800000"/>
                          <a:headEnd/>
                          <a:tailEnd/>
                        </a:ln>
                      </p:spPr>
                      <p:txBody>
                        <a:bodyPr/>
                        <a:lstStyle/>
                        <a:p>
                          <a:endParaRPr lang="en-GB"/>
                        </a:p>
                      </p:txBody>
                    </p:sp>
                  </p:grpSp>
                  <p:grpSp>
                    <p:nvGrpSpPr>
                      <p:cNvPr id="57669" name="Group 1526"/>
                      <p:cNvGrpSpPr>
                        <a:grpSpLocks/>
                      </p:cNvGrpSpPr>
                      <p:nvPr/>
                    </p:nvGrpSpPr>
                    <p:grpSpPr bwMode="auto">
                      <a:xfrm>
                        <a:off x="3738" y="2588"/>
                        <a:ext cx="23" cy="23"/>
                        <a:chOff x="3738" y="2588"/>
                        <a:chExt cx="23" cy="23"/>
                      </a:xfrm>
                    </p:grpSpPr>
                    <p:sp>
                      <p:nvSpPr>
                        <p:cNvPr id="58854" name="Line 1527"/>
                        <p:cNvSpPr>
                          <a:spLocks noChangeShapeType="1"/>
                        </p:cNvSpPr>
                        <p:nvPr/>
                      </p:nvSpPr>
                      <p:spPr bwMode="auto">
                        <a:xfrm>
                          <a:off x="3741" y="2588"/>
                          <a:ext cx="14" cy="9"/>
                        </a:xfrm>
                        <a:prstGeom prst="line">
                          <a:avLst/>
                        </a:prstGeom>
                        <a:noFill/>
                        <a:ln w="9360">
                          <a:solidFill>
                            <a:srgbClr val="000000"/>
                          </a:solidFill>
                          <a:miter lim="800000"/>
                          <a:headEnd/>
                          <a:tailEnd/>
                        </a:ln>
                      </p:spPr>
                      <p:txBody>
                        <a:bodyPr/>
                        <a:lstStyle/>
                        <a:p>
                          <a:endParaRPr lang="en-GB"/>
                        </a:p>
                      </p:txBody>
                    </p:sp>
                    <p:sp>
                      <p:nvSpPr>
                        <p:cNvPr id="58855" name="Line 1528"/>
                        <p:cNvSpPr>
                          <a:spLocks noChangeShapeType="1"/>
                        </p:cNvSpPr>
                        <p:nvPr/>
                      </p:nvSpPr>
                      <p:spPr bwMode="auto">
                        <a:xfrm flipH="1">
                          <a:off x="3736" y="2599"/>
                          <a:ext cx="25" cy="12"/>
                        </a:xfrm>
                        <a:prstGeom prst="line">
                          <a:avLst/>
                        </a:prstGeom>
                        <a:noFill/>
                        <a:ln w="9360">
                          <a:solidFill>
                            <a:srgbClr val="000000"/>
                          </a:solidFill>
                          <a:miter lim="800000"/>
                          <a:headEnd/>
                          <a:tailEnd/>
                        </a:ln>
                      </p:spPr>
                      <p:txBody>
                        <a:bodyPr/>
                        <a:lstStyle/>
                        <a:p>
                          <a:endParaRPr lang="en-GB"/>
                        </a:p>
                      </p:txBody>
                    </p:sp>
                  </p:grpSp>
                  <p:grpSp>
                    <p:nvGrpSpPr>
                      <p:cNvPr id="57683" name="Group 1529"/>
                      <p:cNvGrpSpPr>
                        <a:grpSpLocks/>
                      </p:cNvGrpSpPr>
                      <p:nvPr/>
                    </p:nvGrpSpPr>
                    <p:grpSpPr bwMode="auto">
                      <a:xfrm>
                        <a:off x="3738" y="2613"/>
                        <a:ext cx="23" cy="23"/>
                        <a:chOff x="3738" y="2613"/>
                        <a:chExt cx="23" cy="23"/>
                      </a:xfrm>
                    </p:grpSpPr>
                    <p:sp>
                      <p:nvSpPr>
                        <p:cNvPr id="58852" name="Line 1530"/>
                        <p:cNvSpPr>
                          <a:spLocks noChangeShapeType="1"/>
                        </p:cNvSpPr>
                        <p:nvPr/>
                      </p:nvSpPr>
                      <p:spPr bwMode="auto">
                        <a:xfrm>
                          <a:off x="3741" y="2613"/>
                          <a:ext cx="14" cy="9"/>
                        </a:xfrm>
                        <a:prstGeom prst="line">
                          <a:avLst/>
                        </a:prstGeom>
                        <a:noFill/>
                        <a:ln w="9360">
                          <a:solidFill>
                            <a:srgbClr val="000000"/>
                          </a:solidFill>
                          <a:miter lim="800000"/>
                          <a:headEnd/>
                          <a:tailEnd/>
                        </a:ln>
                      </p:spPr>
                      <p:txBody>
                        <a:bodyPr/>
                        <a:lstStyle/>
                        <a:p>
                          <a:endParaRPr lang="en-GB"/>
                        </a:p>
                      </p:txBody>
                    </p:sp>
                    <p:sp>
                      <p:nvSpPr>
                        <p:cNvPr id="58853" name="Line 1531"/>
                        <p:cNvSpPr>
                          <a:spLocks noChangeShapeType="1"/>
                        </p:cNvSpPr>
                        <p:nvPr/>
                      </p:nvSpPr>
                      <p:spPr bwMode="auto">
                        <a:xfrm flipH="1">
                          <a:off x="3736" y="2624"/>
                          <a:ext cx="25" cy="12"/>
                        </a:xfrm>
                        <a:prstGeom prst="line">
                          <a:avLst/>
                        </a:prstGeom>
                        <a:noFill/>
                        <a:ln w="9360">
                          <a:solidFill>
                            <a:srgbClr val="000000"/>
                          </a:solidFill>
                          <a:miter lim="800000"/>
                          <a:headEnd/>
                          <a:tailEnd/>
                        </a:ln>
                      </p:spPr>
                      <p:txBody>
                        <a:bodyPr/>
                        <a:lstStyle/>
                        <a:p>
                          <a:endParaRPr lang="en-GB"/>
                        </a:p>
                      </p:txBody>
                    </p:sp>
                  </p:grpSp>
                  <p:grpSp>
                    <p:nvGrpSpPr>
                      <p:cNvPr id="57684" name="Group 1532"/>
                      <p:cNvGrpSpPr>
                        <a:grpSpLocks/>
                      </p:cNvGrpSpPr>
                      <p:nvPr/>
                    </p:nvGrpSpPr>
                    <p:grpSpPr bwMode="auto">
                      <a:xfrm>
                        <a:off x="3738" y="2638"/>
                        <a:ext cx="23" cy="23"/>
                        <a:chOff x="3738" y="2638"/>
                        <a:chExt cx="23" cy="23"/>
                      </a:xfrm>
                    </p:grpSpPr>
                    <p:sp>
                      <p:nvSpPr>
                        <p:cNvPr id="58850" name="Line 1533"/>
                        <p:cNvSpPr>
                          <a:spLocks noChangeShapeType="1"/>
                        </p:cNvSpPr>
                        <p:nvPr/>
                      </p:nvSpPr>
                      <p:spPr bwMode="auto">
                        <a:xfrm>
                          <a:off x="3741" y="2638"/>
                          <a:ext cx="14" cy="9"/>
                        </a:xfrm>
                        <a:prstGeom prst="line">
                          <a:avLst/>
                        </a:prstGeom>
                        <a:noFill/>
                        <a:ln w="9360">
                          <a:solidFill>
                            <a:srgbClr val="000000"/>
                          </a:solidFill>
                          <a:miter lim="800000"/>
                          <a:headEnd/>
                          <a:tailEnd/>
                        </a:ln>
                      </p:spPr>
                      <p:txBody>
                        <a:bodyPr/>
                        <a:lstStyle/>
                        <a:p>
                          <a:endParaRPr lang="en-GB"/>
                        </a:p>
                      </p:txBody>
                    </p:sp>
                    <p:sp>
                      <p:nvSpPr>
                        <p:cNvPr id="58851" name="Line 1534"/>
                        <p:cNvSpPr>
                          <a:spLocks noChangeShapeType="1"/>
                        </p:cNvSpPr>
                        <p:nvPr/>
                      </p:nvSpPr>
                      <p:spPr bwMode="auto">
                        <a:xfrm flipH="1">
                          <a:off x="3736" y="2649"/>
                          <a:ext cx="25" cy="12"/>
                        </a:xfrm>
                        <a:prstGeom prst="line">
                          <a:avLst/>
                        </a:prstGeom>
                        <a:noFill/>
                        <a:ln w="9360">
                          <a:solidFill>
                            <a:srgbClr val="000000"/>
                          </a:solidFill>
                          <a:miter lim="800000"/>
                          <a:headEnd/>
                          <a:tailEnd/>
                        </a:ln>
                      </p:spPr>
                      <p:txBody>
                        <a:bodyPr/>
                        <a:lstStyle/>
                        <a:p>
                          <a:endParaRPr lang="en-GB"/>
                        </a:p>
                      </p:txBody>
                    </p:sp>
                  </p:grpSp>
                  <p:grpSp>
                    <p:nvGrpSpPr>
                      <p:cNvPr id="57685" name="Group 1535"/>
                      <p:cNvGrpSpPr>
                        <a:grpSpLocks/>
                      </p:cNvGrpSpPr>
                      <p:nvPr/>
                    </p:nvGrpSpPr>
                    <p:grpSpPr bwMode="auto">
                      <a:xfrm>
                        <a:off x="3738" y="2663"/>
                        <a:ext cx="23" cy="22"/>
                        <a:chOff x="3738" y="2663"/>
                        <a:chExt cx="23" cy="22"/>
                      </a:xfrm>
                    </p:grpSpPr>
                    <p:sp>
                      <p:nvSpPr>
                        <p:cNvPr id="58848" name="Line 1536"/>
                        <p:cNvSpPr>
                          <a:spLocks noChangeShapeType="1"/>
                        </p:cNvSpPr>
                        <p:nvPr/>
                      </p:nvSpPr>
                      <p:spPr bwMode="auto">
                        <a:xfrm>
                          <a:off x="3741" y="2663"/>
                          <a:ext cx="14" cy="9"/>
                        </a:xfrm>
                        <a:prstGeom prst="line">
                          <a:avLst/>
                        </a:prstGeom>
                        <a:noFill/>
                        <a:ln w="9360">
                          <a:solidFill>
                            <a:srgbClr val="000000"/>
                          </a:solidFill>
                          <a:miter lim="800000"/>
                          <a:headEnd/>
                          <a:tailEnd/>
                        </a:ln>
                      </p:spPr>
                      <p:txBody>
                        <a:bodyPr/>
                        <a:lstStyle/>
                        <a:p>
                          <a:endParaRPr lang="en-GB"/>
                        </a:p>
                      </p:txBody>
                    </p:sp>
                    <p:sp>
                      <p:nvSpPr>
                        <p:cNvPr id="58849" name="Line 1537"/>
                        <p:cNvSpPr>
                          <a:spLocks noChangeShapeType="1"/>
                        </p:cNvSpPr>
                        <p:nvPr/>
                      </p:nvSpPr>
                      <p:spPr bwMode="auto">
                        <a:xfrm flipH="1">
                          <a:off x="3736" y="2673"/>
                          <a:ext cx="25" cy="12"/>
                        </a:xfrm>
                        <a:prstGeom prst="line">
                          <a:avLst/>
                        </a:prstGeom>
                        <a:noFill/>
                        <a:ln w="9360">
                          <a:solidFill>
                            <a:srgbClr val="000000"/>
                          </a:solidFill>
                          <a:miter lim="800000"/>
                          <a:headEnd/>
                          <a:tailEnd/>
                        </a:ln>
                      </p:spPr>
                      <p:txBody>
                        <a:bodyPr/>
                        <a:lstStyle/>
                        <a:p>
                          <a:endParaRPr lang="en-GB"/>
                        </a:p>
                      </p:txBody>
                    </p:sp>
                  </p:grpSp>
                  <p:grpSp>
                    <p:nvGrpSpPr>
                      <p:cNvPr id="57686" name="Group 1538"/>
                      <p:cNvGrpSpPr>
                        <a:grpSpLocks/>
                      </p:cNvGrpSpPr>
                      <p:nvPr/>
                    </p:nvGrpSpPr>
                    <p:grpSpPr bwMode="auto">
                      <a:xfrm>
                        <a:off x="3738" y="2687"/>
                        <a:ext cx="23" cy="23"/>
                        <a:chOff x="3738" y="2687"/>
                        <a:chExt cx="23" cy="23"/>
                      </a:xfrm>
                    </p:grpSpPr>
                    <p:sp>
                      <p:nvSpPr>
                        <p:cNvPr id="58846" name="Line 1539"/>
                        <p:cNvSpPr>
                          <a:spLocks noChangeShapeType="1"/>
                        </p:cNvSpPr>
                        <p:nvPr/>
                      </p:nvSpPr>
                      <p:spPr bwMode="auto">
                        <a:xfrm>
                          <a:off x="3741" y="2687"/>
                          <a:ext cx="14" cy="9"/>
                        </a:xfrm>
                        <a:prstGeom prst="line">
                          <a:avLst/>
                        </a:prstGeom>
                        <a:noFill/>
                        <a:ln w="9360">
                          <a:solidFill>
                            <a:srgbClr val="000000"/>
                          </a:solidFill>
                          <a:miter lim="800000"/>
                          <a:headEnd/>
                          <a:tailEnd/>
                        </a:ln>
                      </p:spPr>
                      <p:txBody>
                        <a:bodyPr/>
                        <a:lstStyle/>
                        <a:p>
                          <a:endParaRPr lang="en-GB"/>
                        </a:p>
                      </p:txBody>
                    </p:sp>
                    <p:sp>
                      <p:nvSpPr>
                        <p:cNvPr id="58847" name="Line 1540"/>
                        <p:cNvSpPr>
                          <a:spLocks noChangeShapeType="1"/>
                        </p:cNvSpPr>
                        <p:nvPr/>
                      </p:nvSpPr>
                      <p:spPr bwMode="auto">
                        <a:xfrm flipH="1">
                          <a:off x="3736" y="2698"/>
                          <a:ext cx="25" cy="12"/>
                        </a:xfrm>
                        <a:prstGeom prst="line">
                          <a:avLst/>
                        </a:prstGeom>
                        <a:noFill/>
                        <a:ln w="9360">
                          <a:solidFill>
                            <a:srgbClr val="000000"/>
                          </a:solidFill>
                          <a:miter lim="800000"/>
                          <a:headEnd/>
                          <a:tailEnd/>
                        </a:ln>
                      </p:spPr>
                      <p:txBody>
                        <a:bodyPr/>
                        <a:lstStyle/>
                        <a:p>
                          <a:endParaRPr lang="en-GB"/>
                        </a:p>
                      </p:txBody>
                    </p:sp>
                  </p:grpSp>
                </p:grpSp>
                <p:grpSp>
                  <p:nvGrpSpPr>
                    <p:cNvPr id="57687" name="Group 1541"/>
                    <p:cNvGrpSpPr>
                      <a:grpSpLocks/>
                    </p:cNvGrpSpPr>
                    <p:nvPr/>
                  </p:nvGrpSpPr>
                  <p:grpSpPr bwMode="auto">
                    <a:xfrm>
                      <a:off x="3766" y="2555"/>
                      <a:ext cx="24" cy="155"/>
                      <a:chOff x="3766" y="2555"/>
                      <a:chExt cx="24" cy="155"/>
                    </a:xfrm>
                  </p:grpSpPr>
                  <p:sp>
                    <p:nvSpPr>
                      <p:cNvPr id="58820" name="Line 1542"/>
                      <p:cNvSpPr>
                        <a:spLocks noChangeShapeType="1"/>
                      </p:cNvSpPr>
                      <p:nvPr/>
                    </p:nvSpPr>
                    <p:spPr bwMode="auto">
                      <a:xfrm flipH="1">
                        <a:off x="3765" y="2555"/>
                        <a:ext cx="20" cy="6"/>
                      </a:xfrm>
                      <a:prstGeom prst="line">
                        <a:avLst/>
                      </a:prstGeom>
                      <a:noFill/>
                      <a:ln w="9360">
                        <a:solidFill>
                          <a:srgbClr val="000000"/>
                        </a:solidFill>
                        <a:miter lim="800000"/>
                        <a:headEnd/>
                        <a:tailEnd/>
                      </a:ln>
                    </p:spPr>
                    <p:txBody>
                      <a:bodyPr/>
                      <a:lstStyle/>
                      <a:p>
                        <a:endParaRPr lang="en-GB"/>
                      </a:p>
                    </p:txBody>
                  </p:sp>
                  <p:grpSp>
                    <p:nvGrpSpPr>
                      <p:cNvPr id="57688" name="Group 1543"/>
                      <p:cNvGrpSpPr>
                        <a:grpSpLocks/>
                      </p:cNvGrpSpPr>
                      <p:nvPr/>
                    </p:nvGrpSpPr>
                    <p:grpSpPr bwMode="auto">
                      <a:xfrm>
                        <a:off x="3767" y="2563"/>
                        <a:ext cx="23" cy="23"/>
                        <a:chOff x="3767" y="2563"/>
                        <a:chExt cx="23" cy="23"/>
                      </a:xfrm>
                    </p:grpSpPr>
                    <p:sp>
                      <p:nvSpPr>
                        <p:cNvPr id="58837" name="Line 1544"/>
                        <p:cNvSpPr>
                          <a:spLocks noChangeShapeType="1"/>
                        </p:cNvSpPr>
                        <p:nvPr/>
                      </p:nvSpPr>
                      <p:spPr bwMode="auto">
                        <a:xfrm>
                          <a:off x="3771" y="2563"/>
                          <a:ext cx="14" cy="9"/>
                        </a:xfrm>
                        <a:prstGeom prst="line">
                          <a:avLst/>
                        </a:prstGeom>
                        <a:noFill/>
                        <a:ln w="9360">
                          <a:solidFill>
                            <a:srgbClr val="000000"/>
                          </a:solidFill>
                          <a:miter lim="800000"/>
                          <a:headEnd/>
                          <a:tailEnd/>
                        </a:ln>
                      </p:spPr>
                      <p:txBody>
                        <a:bodyPr/>
                        <a:lstStyle/>
                        <a:p>
                          <a:endParaRPr lang="en-GB"/>
                        </a:p>
                      </p:txBody>
                    </p:sp>
                    <p:sp>
                      <p:nvSpPr>
                        <p:cNvPr id="58838" name="Line 1545"/>
                        <p:cNvSpPr>
                          <a:spLocks noChangeShapeType="1"/>
                        </p:cNvSpPr>
                        <p:nvPr/>
                      </p:nvSpPr>
                      <p:spPr bwMode="auto">
                        <a:xfrm flipH="1">
                          <a:off x="3766" y="2574"/>
                          <a:ext cx="25" cy="12"/>
                        </a:xfrm>
                        <a:prstGeom prst="line">
                          <a:avLst/>
                        </a:prstGeom>
                        <a:noFill/>
                        <a:ln w="9360">
                          <a:solidFill>
                            <a:srgbClr val="000000"/>
                          </a:solidFill>
                          <a:miter lim="800000"/>
                          <a:headEnd/>
                          <a:tailEnd/>
                        </a:ln>
                      </p:spPr>
                      <p:txBody>
                        <a:bodyPr/>
                        <a:lstStyle/>
                        <a:p>
                          <a:endParaRPr lang="en-GB"/>
                        </a:p>
                      </p:txBody>
                    </p:sp>
                  </p:grpSp>
                  <p:grpSp>
                    <p:nvGrpSpPr>
                      <p:cNvPr id="57706" name="Group 1546"/>
                      <p:cNvGrpSpPr>
                        <a:grpSpLocks/>
                      </p:cNvGrpSpPr>
                      <p:nvPr/>
                    </p:nvGrpSpPr>
                    <p:grpSpPr bwMode="auto">
                      <a:xfrm>
                        <a:off x="3767" y="2588"/>
                        <a:ext cx="23" cy="23"/>
                        <a:chOff x="3767" y="2588"/>
                        <a:chExt cx="23" cy="23"/>
                      </a:xfrm>
                    </p:grpSpPr>
                    <p:sp>
                      <p:nvSpPr>
                        <p:cNvPr id="58835" name="Line 1547"/>
                        <p:cNvSpPr>
                          <a:spLocks noChangeShapeType="1"/>
                        </p:cNvSpPr>
                        <p:nvPr/>
                      </p:nvSpPr>
                      <p:spPr bwMode="auto">
                        <a:xfrm>
                          <a:off x="3771" y="2588"/>
                          <a:ext cx="14" cy="9"/>
                        </a:xfrm>
                        <a:prstGeom prst="line">
                          <a:avLst/>
                        </a:prstGeom>
                        <a:noFill/>
                        <a:ln w="9360">
                          <a:solidFill>
                            <a:srgbClr val="000000"/>
                          </a:solidFill>
                          <a:miter lim="800000"/>
                          <a:headEnd/>
                          <a:tailEnd/>
                        </a:ln>
                      </p:spPr>
                      <p:txBody>
                        <a:bodyPr/>
                        <a:lstStyle/>
                        <a:p>
                          <a:endParaRPr lang="en-GB"/>
                        </a:p>
                      </p:txBody>
                    </p:sp>
                    <p:sp>
                      <p:nvSpPr>
                        <p:cNvPr id="58836" name="Line 1548"/>
                        <p:cNvSpPr>
                          <a:spLocks noChangeShapeType="1"/>
                        </p:cNvSpPr>
                        <p:nvPr/>
                      </p:nvSpPr>
                      <p:spPr bwMode="auto">
                        <a:xfrm flipH="1">
                          <a:off x="3766" y="2599"/>
                          <a:ext cx="25" cy="12"/>
                        </a:xfrm>
                        <a:prstGeom prst="line">
                          <a:avLst/>
                        </a:prstGeom>
                        <a:noFill/>
                        <a:ln w="9360">
                          <a:solidFill>
                            <a:srgbClr val="000000"/>
                          </a:solidFill>
                          <a:miter lim="800000"/>
                          <a:headEnd/>
                          <a:tailEnd/>
                        </a:ln>
                      </p:spPr>
                      <p:txBody>
                        <a:bodyPr/>
                        <a:lstStyle/>
                        <a:p>
                          <a:endParaRPr lang="en-GB"/>
                        </a:p>
                      </p:txBody>
                    </p:sp>
                  </p:grpSp>
                  <p:grpSp>
                    <p:nvGrpSpPr>
                      <p:cNvPr id="57707" name="Group 1549"/>
                      <p:cNvGrpSpPr>
                        <a:grpSpLocks/>
                      </p:cNvGrpSpPr>
                      <p:nvPr/>
                    </p:nvGrpSpPr>
                    <p:grpSpPr bwMode="auto">
                      <a:xfrm>
                        <a:off x="3767" y="2613"/>
                        <a:ext cx="23" cy="23"/>
                        <a:chOff x="3767" y="2613"/>
                        <a:chExt cx="23" cy="23"/>
                      </a:xfrm>
                    </p:grpSpPr>
                    <p:sp>
                      <p:nvSpPr>
                        <p:cNvPr id="58833" name="Line 1550"/>
                        <p:cNvSpPr>
                          <a:spLocks noChangeShapeType="1"/>
                        </p:cNvSpPr>
                        <p:nvPr/>
                      </p:nvSpPr>
                      <p:spPr bwMode="auto">
                        <a:xfrm>
                          <a:off x="3771" y="2613"/>
                          <a:ext cx="14" cy="9"/>
                        </a:xfrm>
                        <a:prstGeom prst="line">
                          <a:avLst/>
                        </a:prstGeom>
                        <a:noFill/>
                        <a:ln w="9360">
                          <a:solidFill>
                            <a:srgbClr val="000000"/>
                          </a:solidFill>
                          <a:miter lim="800000"/>
                          <a:headEnd/>
                          <a:tailEnd/>
                        </a:ln>
                      </p:spPr>
                      <p:txBody>
                        <a:bodyPr/>
                        <a:lstStyle/>
                        <a:p>
                          <a:endParaRPr lang="en-GB"/>
                        </a:p>
                      </p:txBody>
                    </p:sp>
                    <p:sp>
                      <p:nvSpPr>
                        <p:cNvPr id="58834" name="Line 1551"/>
                        <p:cNvSpPr>
                          <a:spLocks noChangeShapeType="1"/>
                        </p:cNvSpPr>
                        <p:nvPr/>
                      </p:nvSpPr>
                      <p:spPr bwMode="auto">
                        <a:xfrm flipH="1">
                          <a:off x="3766" y="2624"/>
                          <a:ext cx="25" cy="12"/>
                        </a:xfrm>
                        <a:prstGeom prst="line">
                          <a:avLst/>
                        </a:prstGeom>
                        <a:noFill/>
                        <a:ln w="9360">
                          <a:solidFill>
                            <a:srgbClr val="000000"/>
                          </a:solidFill>
                          <a:miter lim="800000"/>
                          <a:headEnd/>
                          <a:tailEnd/>
                        </a:ln>
                      </p:spPr>
                      <p:txBody>
                        <a:bodyPr/>
                        <a:lstStyle/>
                        <a:p>
                          <a:endParaRPr lang="en-GB"/>
                        </a:p>
                      </p:txBody>
                    </p:sp>
                  </p:grpSp>
                  <p:grpSp>
                    <p:nvGrpSpPr>
                      <p:cNvPr id="57709" name="Group 1552"/>
                      <p:cNvGrpSpPr>
                        <a:grpSpLocks/>
                      </p:cNvGrpSpPr>
                      <p:nvPr/>
                    </p:nvGrpSpPr>
                    <p:grpSpPr bwMode="auto">
                      <a:xfrm>
                        <a:off x="3767" y="2638"/>
                        <a:ext cx="23" cy="23"/>
                        <a:chOff x="3767" y="2638"/>
                        <a:chExt cx="23" cy="23"/>
                      </a:xfrm>
                    </p:grpSpPr>
                    <p:sp>
                      <p:nvSpPr>
                        <p:cNvPr id="58831" name="Line 1553"/>
                        <p:cNvSpPr>
                          <a:spLocks noChangeShapeType="1"/>
                        </p:cNvSpPr>
                        <p:nvPr/>
                      </p:nvSpPr>
                      <p:spPr bwMode="auto">
                        <a:xfrm>
                          <a:off x="3771" y="2638"/>
                          <a:ext cx="14" cy="9"/>
                        </a:xfrm>
                        <a:prstGeom prst="line">
                          <a:avLst/>
                        </a:prstGeom>
                        <a:noFill/>
                        <a:ln w="9360">
                          <a:solidFill>
                            <a:srgbClr val="000000"/>
                          </a:solidFill>
                          <a:miter lim="800000"/>
                          <a:headEnd/>
                          <a:tailEnd/>
                        </a:ln>
                      </p:spPr>
                      <p:txBody>
                        <a:bodyPr/>
                        <a:lstStyle/>
                        <a:p>
                          <a:endParaRPr lang="en-GB"/>
                        </a:p>
                      </p:txBody>
                    </p:sp>
                    <p:sp>
                      <p:nvSpPr>
                        <p:cNvPr id="58832" name="Line 1554"/>
                        <p:cNvSpPr>
                          <a:spLocks noChangeShapeType="1"/>
                        </p:cNvSpPr>
                        <p:nvPr/>
                      </p:nvSpPr>
                      <p:spPr bwMode="auto">
                        <a:xfrm flipH="1">
                          <a:off x="3766" y="2649"/>
                          <a:ext cx="25" cy="12"/>
                        </a:xfrm>
                        <a:prstGeom prst="line">
                          <a:avLst/>
                        </a:prstGeom>
                        <a:noFill/>
                        <a:ln w="9360">
                          <a:solidFill>
                            <a:srgbClr val="000000"/>
                          </a:solidFill>
                          <a:miter lim="800000"/>
                          <a:headEnd/>
                          <a:tailEnd/>
                        </a:ln>
                      </p:spPr>
                      <p:txBody>
                        <a:bodyPr/>
                        <a:lstStyle/>
                        <a:p>
                          <a:endParaRPr lang="en-GB"/>
                        </a:p>
                      </p:txBody>
                    </p:sp>
                  </p:grpSp>
                  <p:grpSp>
                    <p:nvGrpSpPr>
                      <p:cNvPr id="57710" name="Group 1555"/>
                      <p:cNvGrpSpPr>
                        <a:grpSpLocks/>
                      </p:cNvGrpSpPr>
                      <p:nvPr/>
                    </p:nvGrpSpPr>
                    <p:grpSpPr bwMode="auto">
                      <a:xfrm>
                        <a:off x="3767" y="2663"/>
                        <a:ext cx="23" cy="22"/>
                        <a:chOff x="3767" y="2663"/>
                        <a:chExt cx="23" cy="22"/>
                      </a:xfrm>
                    </p:grpSpPr>
                    <p:sp>
                      <p:nvSpPr>
                        <p:cNvPr id="58829" name="Line 1556"/>
                        <p:cNvSpPr>
                          <a:spLocks noChangeShapeType="1"/>
                        </p:cNvSpPr>
                        <p:nvPr/>
                      </p:nvSpPr>
                      <p:spPr bwMode="auto">
                        <a:xfrm>
                          <a:off x="3771" y="2663"/>
                          <a:ext cx="14" cy="9"/>
                        </a:xfrm>
                        <a:prstGeom prst="line">
                          <a:avLst/>
                        </a:prstGeom>
                        <a:noFill/>
                        <a:ln w="9360">
                          <a:solidFill>
                            <a:srgbClr val="000000"/>
                          </a:solidFill>
                          <a:miter lim="800000"/>
                          <a:headEnd/>
                          <a:tailEnd/>
                        </a:ln>
                      </p:spPr>
                      <p:txBody>
                        <a:bodyPr/>
                        <a:lstStyle/>
                        <a:p>
                          <a:endParaRPr lang="en-GB"/>
                        </a:p>
                      </p:txBody>
                    </p:sp>
                    <p:sp>
                      <p:nvSpPr>
                        <p:cNvPr id="58830" name="Line 1557"/>
                        <p:cNvSpPr>
                          <a:spLocks noChangeShapeType="1"/>
                        </p:cNvSpPr>
                        <p:nvPr/>
                      </p:nvSpPr>
                      <p:spPr bwMode="auto">
                        <a:xfrm flipH="1">
                          <a:off x="3766" y="2673"/>
                          <a:ext cx="25" cy="12"/>
                        </a:xfrm>
                        <a:prstGeom prst="line">
                          <a:avLst/>
                        </a:prstGeom>
                        <a:noFill/>
                        <a:ln w="9360">
                          <a:solidFill>
                            <a:srgbClr val="000000"/>
                          </a:solidFill>
                          <a:miter lim="800000"/>
                          <a:headEnd/>
                          <a:tailEnd/>
                        </a:ln>
                      </p:spPr>
                      <p:txBody>
                        <a:bodyPr/>
                        <a:lstStyle/>
                        <a:p>
                          <a:endParaRPr lang="en-GB"/>
                        </a:p>
                      </p:txBody>
                    </p:sp>
                  </p:grpSp>
                  <p:grpSp>
                    <p:nvGrpSpPr>
                      <p:cNvPr id="57711" name="Group 1558"/>
                      <p:cNvGrpSpPr>
                        <a:grpSpLocks/>
                      </p:cNvGrpSpPr>
                      <p:nvPr/>
                    </p:nvGrpSpPr>
                    <p:grpSpPr bwMode="auto">
                      <a:xfrm>
                        <a:off x="3767" y="2687"/>
                        <a:ext cx="23" cy="23"/>
                        <a:chOff x="3767" y="2687"/>
                        <a:chExt cx="23" cy="23"/>
                      </a:xfrm>
                    </p:grpSpPr>
                    <p:sp>
                      <p:nvSpPr>
                        <p:cNvPr id="58827" name="Line 1559"/>
                        <p:cNvSpPr>
                          <a:spLocks noChangeShapeType="1"/>
                        </p:cNvSpPr>
                        <p:nvPr/>
                      </p:nvSpPr>
                      <p:spPr bwMode="auto">
                        <a:xfrm>
                          <a:off x="3771" y="2687"/>
                          <a:ext cx="14" cy="9"/>
                        </a:xfrm>
                        <a:prstGeom prst="line">
                          <a:avLst/>
                        </a:prstGeom>
                        <a:noFill/>
                        <a:ln w="9360">
                          <a:solidFill>
                            <a:srgbClr val="000000"/>
                          </a:solidFill>
                          <a:miter lim="800000"/>
                          <a:headEnd/>
                          <a:tailEnd/>
                        </a:ln>
                      </p:spPr>
                      <p:txBody>
                        <a:bodyPr/>
                        <a:lstStyle/>
                        <a:p>
                          <a:endParaRPr lang="en-GB"/>
                        </a:p>
                      </p:txBody>
                    </p:sp>
                    <p:sp>
                      <p:nvSpPr>
                        <p:cNvPr id="58828" name="Line 1560"/>
                        <p:cNvSpPr>
                          <a:spLocks noChangeShapeType="1"/>
                        </p:cNvSpPr>
                        <p:nvPr/>
                      </p:nvSpPr>
                      <p:spPr bwMode="auto">
                        <a:xfrm flipH="1">
                          <a:off x="3766" y="2698"/>
                          <a:ext cx="25" cy="12"/>
                        </a:xfrm>
                        <a:prstGeom prst="line">
                          <a:avLst/>
                        </a:prstGeom>
                        <a:noFill/>
                        <a:ln w="9360">
                          <a:solidFill>
                            <a:srgbClr val="000000"/>
                          </a:solidFill>
                          <a:miter lim="800000"/>
                          <a:headEnd/>
                          <a:tailEnd/>
                        </a:ln>
                      </p:spPr>
                      <p:txBody>
                        <a:bodyPr/>
                        <a:lstStyle/>
                        <a:p>
                          <a:endParaRPr lang="en-GB"/>
                        </a:p>
                      </p:txBody>
                    </p:sp>
                  </p:grpSp>
                </p:grpSp>
              </p:grpSp>
              <p:grpSp>
                <p:nvGrpSpPr>
                  <p:cNvPr id="57712" name="Group 1561"/>
                  <p:cNvGrpSpPr>
                    <a:grpSpLocks/>
                  </p:cNvGrpSpPr>
                  <p:nvPr/>
                </p:nvGrpSpPr>
                <p:grpSpPr bwMode="auto">
                  <a:xfrm>
                    <a:off x="3708" y="2720"/>
                    <a:ext cx="101" cy="234"/>
                    <a:chOff x="3708" y="2720"/>
                    <a:chExt cx="101" cy="234"/>
                  </a:xfrm>
                </p:grpSpPr>
                <p:sp>
                  <p:nvSpPr>
                    <p:cNvPr id="58768" name="Oval 1562"/>
                    <p:cNvSpPr>
                      <a:spLocks noChangeArrowheads="1"/>
                    </p:cNvSpPr>
                    <p:nvPr/>
                  </p:nvSpPr>
                  <p:spPr bwMode="auto">
                    <a:xfrm rot="10800000">
                      <a:off x="3758" y="2918"/>
                      <a:ext cx="52" cy="3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8769" name="Line 1563"/>
                    <p:cNvSpPr>
                      <a:spLocks noChangeShapeType="1"/>
                    </p:cNvSpPr>
                    <p:nvPr/>
                  </p:nvSpPr>
                  <p:spPr bwMode="auto">
                    <a:xfrm flipV="1">
                      <a:off x="3777" y="2882"/>
                      <a:ext cx="0" cy="29"/>
                    </a:xfrm>
                    <a:prstGeom prst="line">
                      <a:avLst/>
                    </a:prstGeom>
                    <a:noFill/>
                    <a:ln w="9360">
                      <a:solidFill>
                        <a:srgbClr val="000000"/>
                      </a:solidFill>
                      <a:miter lim="800000"/>
                      <a:headEnd/>
                      <a:tailEnd/>
                    </a:ln>
                  </p:spPr>
                  <p:txBody>
                    <a:bodyPr/>
                    <a:lstStyle/>
                    <a:p>
                      <a:endParaRPr lang="en-GB"/>
                    </a:p>
                  </p:txBody>
                </p:sp>
                <p:sp>
                  <p:nvSpPr>
                    <p:cNvPr id="58770" name="Line 1564"/>
                    <p:cNvSpPr>
                      <a:spLocks noChangeShapeType="1"/>
                    </p:cNvSpPr>
                    <p:nvPr/>
                  </p:nvSpPr>
                  <p:spPr bwMode="auto">
                    <a:xfrm flipH="1">
                      <a:off x="3713" y="2888"/>
                      <a:ext cx="68" cy="0"/>
                    </a:xfrm>
                    <a:prstGeom prst="line">
                      <a:avLst/>
                    </a:prstGeom>
                    <a:noFill/>
                    <a:ln w="9360">
                      <a:solidFill>
                        <a:srgbClr val="000000"/>
                      </a:solidFill>
                      <a:miter lim="800000"/>
                      <a:headEnd/>
                      <a:tailEnd/>
                    </a:ln>
                  </p:spPr>
                  <p:txBody>
                    <a:bodyPr/>
                    <a:lstStyle/>
                    <a:p>
                      <a:endParaRPr lang="en-GB"/>
                    </a:p>
                  </p:txBody>
                </p:sp>
                <p:sp>
                  <p:nvSpPr>
                    <p:cNvPr id="58771" name="Line 1565"/>
                    <p:cNvSpPr>
                      <a:spLocks noChangeShapeType="1"/>
                    </p:cNvSpPr>
                    <p:nvPr/>
                  </p:nvSpPr>
                  <p:spPr bwMode="auto">
                    <a:xfrm flipV="1">
                      <a:off x="3719" y="2874"/>
                      <a:ext cx="0" cy="18"/>
                    </a:xfrm>
                    <a:prstGeom prst="line">
                      <a:avLst/>
                    </a:prstGeom>
                    <a:noFill/>
                    <a:ln w="9360">
                      <a:solidFill>
                        <a:srgbClr val="000000"/>
                      </a:solidFill>
                      <a:miter lim="800000"/>
                      <a:headEnd/>
                      <a:tailEnd/>
                    </a:ln>
                  </p:spPr>
                  <p:txBody>
                    <a:bodyPr/>
                    <a:lstStyle/>
                    <a:p>
                      <a:endParaRPr lang="en-GB"/>
                    </a:p>
                  </p:txBody>
                </p:sp>
                <p:sp>
                  <p:nvSpPr>
                    <p:cNvPr id="58772" name="Line 1566"/>
                    <p:cNvSpPr>
                      <a:spLocks noChangeShapeType="1"/>
                    </p:cNvSpPr>
                    <p:nvPr/>
                  </p:nvSpPr>
                  <p:spPr bwMode="auto">
                    <a:xfrm flipV="1">
                      <a:off x="3748" y="2874"/>
                      <a:ext cx="0" cy="18"/>
                    </a:xfrm>
                    <a:prstGeom prst="line">
                      <a:avLst/>
                    </a:prstGeom>
                    <a:noFill/>
                    <a:ln w="9360">
                      <a:solidFill>
                        <a:srgbClr val="000000"/>
                      </a:solidFill>
                      <a:miter lim="800000"/>
                      <a:headEnd/>
                      <a:tailEnd/>
                    </a:ln>
                  </p:spPr>
                  <p:txBody>
                    <a:bodyPr/>
                    <a:lstStyle/>
                    <a:p>
                      <a:endParaRPr lang="en-GB"/>
                    </a:p>
                  </p:txBody>
                </p:sp>
                <p:grpSp>
                  <p:nvGrpSpPr>
                    <p:cNvPr id="57713" name="Group 1567"/>
                    <p:cNvGrpSpPr>
                      <a:grpSpLocks/>
                    </p:cNvGrpSpPr>
                    <p:nvPr/>
                  </p:nvGrpSpPr>
                  <p:grpSpPr bwMode="auto">
                    <a:xfrm>
                      <a:off x="3736" y="2720"/>
                      <a:ext cx="24" cy="162"/>
                      <a:chOff x="3736" y="2720"/>
                      <a:chExt cx="24" cy="162"/>
                    </a:xfrm>
                  </p:grpSpPr>
                  <p:sp>
                    <p:nvSpPr>
                      <p:cNvPr id="58794" name="Line 1568"/>
                      <p:cNvSpPr>
                        <a:spLocks noChangeShapeType="1"/>
                      </p:cNvSpPr>
                      <p:nvPr/>
                    </p:nvSpPr>
                    <p:spPr bwMode="auto">
                      <a:xfrm flipV="1">
                        <a:off x="3748" y="2865"/>
                        <a:ext cx="9" cy="18"/>
                      </a:xfrm>
                      <a:prstGeom prst="line">
                        <a:avLst/>
                      </a:prstGeom>
                      <a:noFill/>
                      <a:ln w="9360">
                        <a:solidFill>
                          <a:srgbClr val="000000"/>
                        </a:solidFill>
                        <a:miter lim="800000"/>
                        <a:headEnd/>
                        <a:tailEnd/>
                      </a:ln>
                    </p:spPr>
                    <p:txBody>
                      <a:bodyPr/>
                      <a:lstStyle/>
                      <a:p>
                        <a:endParaRPr lang="en-GB"/>
                      </a:p>
                    </p:txBody>
                  </p:sp>
                  <p:grpSp>
                    <p:nvGrpSpPr>
                      <p:cNvPr id="57714" name="Group 1569"/>
                      <p:cNvGrpSpPr>
                        <a:grpSpLocks/>
                      </p:cNvGrpSpPr>
                      <p:nvPr/>
                    </p:nvGrpSpPr>
                    <p:grpSpPr bwMode="auto">
                      <a:xfrm>
                        <a:off x="3736" y="2843"/>
                        <a:ext cx="24" cy="30"/>
                        <a:chOff x="3736" y="2843"/>
                        <a:chExt cx="24" cy="30"/>
                      </a:xfrm>
                    </p:grpSpPr>
                    <p:sp>
                      <p:nvSpPr>
                        <p:cNvPr id="58811" name="Line 1570"/>
                        <p:cNvSpPr>
                          <a:spLocks noChangeShapeType="1"/>
                        </p:cNvSpPr>
                        <p:nvPr/>
                      </p:nvSpPr>
                      <p:spPr bwMode="auto">
                        <a:xfrm flipH="1" flipV="1">
                          <a:off x="3735" y="2855"/>
                          <a:ext cx="26" cy="19"/>
                        </a:xfrm>
                        <a:prstGeom prst="line">
                          <a:avLst/>
                        </a:prstGeom>
                        <a:noFill/>
                        <a:ln w="9360">
                          <a:solidFill>
                            <a:srgbClr val="000000"/>
                          </a:solidFill>
                          <a:miter lim="800000"/>
                          <a:headEnd/>
                          <a:tailEnd/>
                        </a:ln>
                      </p:spPr>
                      <p:txBody>
                        <a:bodyPr/>
                        <a:lstStyle/>
                        <a:p>
                          <a:endParaRPr lang="en-GB"/>
                        </a:p>
                      </p:txBody>
                    </p:sp>
                    <p:sp>
                      <p:nvSpPr>
                        <p:cNvPr id="58812" name="Line 1571"/>
                        <p:cNvSpPr>
                          <a:spLocks noChangeShapeType="1"/>
                        </p:cNvSpPr>
                        <p:nvPr/>
                      </p:nvSpPr>
                      <p:spPr bwMode="auto">
                        <a:xfrm flipV="1">
                          <a:off x="3741" y="2842"/>
                          <a:ext cx="14" cy="22"/>
                        </a:xfrm>
                        <a:prstGeom prst="line">
                          <a:avLst/>
                        </a:prstGeom>
                        <a:noFill/>
                        <a:ln w="9360">
                          <a:solidFill>
                            <a:srgbClr val="000000"/>
                          </a:solidFill>
                          <a:miter lim="800000"/>
                          <a:headEnd/>
                          <a:tailEnd/>
                        </a:ln>
                      </p:spPr>
                      <p:txBody>
                        <a:bodyPr/>
                        <a:lstStyle/>
                        <a:p>
                          <a:endParaRPr lang="en-GB"/>
                        </a:p>
                      </p:txBody>
                    </p:sp>
                  </p:grpSp>
                  <p:grpSp>
                    <p:nvGrpSpPr>
                      <p:cNvPr id="57728" name="Group 1572"/>
                      <p:cNvGrpSpPr>
                        <a:grpSpLocks/>
                      </p:cNvGrpSpPr>
                      <p:nvPr/>
                    </p:nvGrpSpPr>
                    <p:grpSpPr bwMode="auto">
                      <a:xfrm>
                        <a:off x="3736" y="2818"/>
                        <a:ext cx="24" cy="30"/>
                        <a:chOff x="3736" y="2818"/>
                        <a:chExt cx="24" cy="30"/>
                      </a:xfrm>
                    </p:grpSpPr>
                    <p:sp>
                      <p:nvSpPr>
                        <p:cNvPr id="58809" name="Line 1573"/>
                        <p:cNvSpPr>
                          <a:spLocks noChangeShapeType="1"/>
                        </p:cNvSpPr>
                        <p:nvPr/>
                      </p:nvSpPr>
                      <p:spPr bwMode="auto">
                        <a:xfrm flipH="1" flipV="1">
                          <a:off x="3735" y="2830"/>
                          <a:ext cx="26" cy="19"/>
                        </a:xfrm>
                        <a:prstGeom prst="line">
                          <a:avLst/>
                        </a:prstGeom>
                        <a:noFill/>
                        <a:ln w="9360">
                          <a:solidFill>
                            <a:srgbClr val="000000"/>
                          </a:solidFill>
                          <a:miter lim="800000"/>
                          <a:headEnd/>
                          <a:tailEnd/>
                        </a:ln>
                      </p:spPr>
                      <p:txBody>
                        <a:bodyPr/>
                        <a:lstStyle/>
                        <a:p>
                          <a:endParaRPr lang="en-GB"/>
                        </a:p>
                      </p:txBody>
                    </p:sp>
                    <p:sp>
                      <p:nvSpPr>
                        <p:cNvPr id="58810" name="Line 1574"/>
                        <p:cNvSpPr>
                          <a:spLocks noChangeShapeType="1"/>
                        </p:cNvSpPr>
                        <p:nvPr/>
                      </p:nvSpPr>
                      <p:spPr bwMode="auto">
                        <a:xfrm flipV="1">
                          <a:off x="3741" y="2817"/>
                          <a:ext cx="14" cy="22"/>
                        </a:xfrm>
                        <a:prstGeom prst="line">
                          <a:avLst/>
                        </a:prstGeom>
                        <a:noFill/>
                        <a:ln w="9360">
                          <a:solidFill>
                            <a:srgbClr val="000000"/>
                          </a:solidFill>
                          <a:miter lim="800000"/>
                          <a:headEnd/>
                          <a:tailEnd/>
                        </a:ln>
                      </p:spPr>
                      <p:txBody>
                        <a:bodyPr/>
                        <a:lstStyle/>
                        <a:p>
                          <a:endParaRPr lang="en-GB"/>
                        </a:p>
                      </p:txBody>
                    </p:sp>
                  </p:grpSp>
                  <p:grpSp>
                    <p:nvGrpSpPr>
                      <p:cNvPr id="57729" name="Group 1575"/>
                      <p:cNvGrpSpPr>
                        <a:grpSpLocks/>
                      </p:cNvGrpSpPr>
                      <p:nvPr/>
                    </p:nvGrpSpPr>
                    <p:grpSpPr bwMode="auto">
                      <a:xfrm>
                        <a:off x="3736" y="2794"/>
                        <a:ext cx="24" cy="30"/>
                        <a:chOff x="3736" y="2794"/>
                        <a:chExt cx="24" cy="30"/>
                      </a:xfrm>
                    </p:grpSpPr>
                    <p:sp>
                      <p:nvSpPr>
                        <p:cNvPr id="58807" name="Line 1576"/>
                        <p:cNvSpPr>
                          <a:spLocks noChangeShapeType="1"/>
                        </p:cNvSpPr>
                        <p:nvPr/>
                      </p:nvSpPr>
                      <p:spPr bwMode="auto">
                        <a:xfrm flipH="1" flipV="1">
                          <a:off x="3735" y="2806"/>
                          <a:ext cx="26" cy="19"/>
                        </a:xfrm>
                        <a:prstGeom prst="line">
                          <a:avLst/>
                        </a:prstGeom>
                        <a:noFill/>
                        <a:ln w="9360">
                          <a:solidFill>
                            <a:srgbClr val="000000"/>
                          </a:solidFill>
                          <a:miter lim="800000"/>
                          <a:headEnd/>
                          <a:tailEnd/>
                        </a:ln>
                      </p:spPr>
                      <p:txBody>
                        <a:bodyPr/>
                        <a:lstStyle/>
                        <a:p>
                          <a:endParaRPr lang="en-GB"/>
                        </a:p>
                      </p:txBody>
                    </p:sp>
                    <p:sp>
                      <p:nvSpPr>
                        <p:cNvPr id="58808" name="Line 1577"/>
                        <p:cNvSpPr>
                          <a:spLocks noChangeShapeType="1"/>
                        </p:cNvSpPr>
                        <p:nvPr/>
                      </p:nvSpPr>
                      <p:spPr bwMode="auto">
                        <a:xfrm flipV="1">
                          <a:off x="3741" y="2793"/>
                          <a:ext cx="14" cy="22"/>
                        </a:xfrm>
                        <a:prstGeom prst="line">
                          <a:avLst/>
                        </a:prstGeom>
                        <a:noFill/>
                        <a:ln w="9360">
                          <a:solidFill>
                            <a:srgbClr val="000000"/>
                          </a:solidFill>
                          <a:miter lim="800000"/>
                          <a:headEnd/>
                          <a:tailEnd/>
                        </a:ln>
                      </p:spPr>
                      <p:txBody>
                        <a:bodyPr/>
                        <a:lstStyle/>
                        <a:p>
                          <a:endParaRPr lang="en-GB"/>
                        </a:p>
                      </p:txBody>
                    </p:sp>
                  </p:grpSp>
                  <p:grpSp>
                    <p:nvGrpSpPr>
                      <p:cNvPr id="57730" name="Group 1578"/>
                      <p:cNvGrpSpPr>
                        <a:grpSpLocks/>
                      </p:cNvGrpSpPr>
                      <p:nvPr/>
                    </p:nvGrpSpPr>
                    <p:grpSpPr bwMode="auto">
                      <a:xfrm>
                        <a:off x="3736" y="2769"/>
                        <a:ext cx="24" cy="30"/>
                        <a:chOff x="3736" y="2769"/>
                        <a:chExt cx="24" cy="30"/>
                      </a:xfrm>
                    </p:grpSpPr>
                    <p:sp>
                      <p:nvSpPr>
                        <p:cNvPr id="58805" name="Line 1579"/>
                        <p:cNvSpPr>
                          <a:spLocks noChangeShapeType="1"/>
                        </p:cNvSpPr>
                        <p:nvPr/>
                      </p:nvSpPr>
                      <p:spPr bwMode="auto">
                        <a:xfrm flipH="1" flipV="1">
                          <a:off x="3735" y="2781"/>
                          <a:ext cx="26" cy="19"/>
                        </a:xfrm>
                        <a:prstGeom prst="line">
                          <a:avLst/>
                        </a:prstGeom>
                        <a:noFill/>
                        <a:ln w="9360">
                          <a:solidFill>
                            <a:srgbClr val="000000"/>
                          </a:solidFill>
                          <a:miter lim="800000"/>
                          <a:headEnd/>
                          <a:tailEnd/>
                        </a:ln>
                      </p:spPr>
                      <p:txBody>
                        <a:bodyPr/>
                        <a:lstStyle/>
                        <a:p>
                          <a:endParaRPr lang="en-GB"/>
                        </a:p>
                      </p:txBody>
                    </p:sp>
                    <p:sp>
                      <p:nvSpPr>
                        <p:cNvPr id="58806" name="Line 1580"/>
                        <p:cNvSpPr>
                          <a:spLocks noChangeShapeType="1"/>
                        </p:cNvSpPr>
                        <p:nvPr/>
                      </p:nvSpPr>
                      <p:spPr bwMode="auto">
                        <a:xfrm flipV="1">
                          <a:off x="3741" y="2768"/>
                          <a:ext cx="14" cy="22"/>
                        </a:xfrm>
                        <a:prstGeom prst="line">
                          <a:avLst/>
                        </a:prstGeom>
                        <a:noFill/>
                        <a:ln w="9360">
                          <a:solidFill>
                            <a:srgbClr val="000000"/>
                          </a:solidFill>
                          <a:miter lim="800000"/>
                          <a:headEnd/>
                          <a:tailEnd/>
                        </a:ln>
                      </p:spPr>
                      <p:txBody>
                        <a:bodyPr/>
                        <a:lstStyle/>
                        <a:p>
                          <a:endParaRPr lang="en-GB"/>
                        </a:p>
                      </p:txBody>
                    </p:sp>
                  </p:grpSp>
                  <p:grpSp>
                    <p:nvGrpSpPr>
                      <p:cNvPr id="57731" name="Group 1581"/>
                      <p:cNvGrpSpPr>
                        <a:grpSpLocks/>
                      </p:cNvGrpSpPr>
                      <p:nvPr/>
                    </p:nvGrpSpPr>
                    <p:grpSpPr bwMode="auto">
                      <a:xfrm>
                        <a:off x="3736" y="2744"/>
                        <a:ext cx="24" cy="30"/>
                        <a:chOff x="3736" y="2744"/>
                        <a:chExt cx="24" cy="30"/>
                      </a:xfrm>
                    </p:grpSpPr>
                    <p:sp>
                      <p:nvSpPr>
                        <p:cNvPr id="58803" name="Line 1582"/>
                        <p:cNvSpPr>
                          <a:spLocks noChangeShapeType="1"/>
                        </p:cNvSpPr>
                        <p:nvPr/>
                      </p:nvSpPr>
                      <p:spPr bwMode="auto">
                        <a:xfrm flipH="1" flipV="1">
                          <a:off x="3735" y="2757"/>
                          <a:ext cx="26" cy="19"/>
                        </a:xfrm>
                        <a:prstGeom prst="line">
                          <a:avLst/>
                        </a:prstGeom>
                        <a:noFill/>
                        <a:ln w="9360">
                          <a:solidFill>
                            <a:srgbClr val="000000"/>
                          </a:solidFill>
                          <a:miter lim="800000"/>
                          <a:headEnd/>
                          <a:tailEnd/>
                        </a:ln>
                      </p:spPr>
                      <p:txBody>
                        <a:bodyPr/>
                        <a:lstStyle/>
                        <a:p>
                          <a:endParaRPr lang="en-GB"/>
                        </a:p>
                      </p:txBody>
                    </p:sp>
                    <p:sp>
                      <p:nvSpPr>
                        <p:cNvPr id="58804" name="Line 1583"/>
                        <p:cNvSpPr>
                          <a:spLocks noChangeShapeType="1"/>
                        </p:cNvSpPr>
                        <p:nvPr/>
                      </p:nvSpPr>
                      <p:spPr bwMode="auto">
                        <a:xfrm flipV="1">
                          <a:off x="3741" y="2743"/>
                          <a:ext cx="14" cy="22"/>
                        </a:xfrm>
                        <a:prstGeom prst="line">
                          <a:avLst/>
                        </a:prstGeom>
                        <a:noFill/>
                        <a:ln w="9360">
                          <a:solidFill>
                            <a:srgbClr val="000000"/>
                          </a:solidFill>
                          <a:miter lim="800000"/>
                          <a:headEnd/>
                          <a:tailEnd/>
                        </a:ln>
                      </p:spPr>
                      <p:txBody>
                        <a:bodyPr/>
                        <a:lstStyle/>
                        <a:p>
                          <a:endParaRPr lang="en-GB"/>
                        </a:p>
                      </p:txBody>
                    </p:sp>
                  </p:grpSp>
                  <p:grpSp>
                    <p:nvGrpSpPr>
                      <p:cNvPr id="57732" name="Group 1584"/>
                      <p:cNvGrpSpPr>
                        <a:grpSpLocks/>
                      </p:cNvGrpSpPr>
                      <p:nvPr/>
                    </p:nvGrpSpPr>
                    <p:grpSpPr bwMode="auto">
                      <a:xfrm>
                        <a:off x="3736" y="2720"/>
                        <a:ext cx="24" cy="30"/>
                        <a:chOff x="3736" y="2720"/>
                        <a:chExt cx="24" cy="30"/>
                      </a:xfrm>
                    </p:grpSpPr>
                    <p:sp>
                      <p:nvSpPr>
                        <p:cNvPr id="58801" name="Line 1585"/>
                        <p:cNvSpPr>
                          <a:spLocks noChangeShapeType="1"/>
                        </p:cNvSpPr>
                        <p:nvPr/>
                      </p:nvSpPr>
                      <p:spPr bwMode="auto">
                        <a:xfrm flipH="1" flipV="1">
                          <a:off x="3735" y="2732"/>
                          <a:ext cx="26" cy="19"/>
                        </a:xfrm>
                        <a:prstGeom prst="line">
                          <a:avLst/>
                        </a:prstGeom>
                        <a:noFill/>
                        <a:ln w="9360">
                          <a:solidFill>
                            <a:srgbClr val="000000"/>
                          </a:solidFill>
                          <a:miter lim="800000"/>
                          <a:headEnd/>
                          <a:tailEnd/>
                        </a:ln>
                      </p:spPr>
                      <p:txBody>
                        <a:bodyPr/>
                        <a:lstStyle/>
                        <a:p>
                          <a:endParaRPr lang="en-GB"/>
                        </a:p>
                      </p:txBody>
                    </p:sp>
                    <p:sp>
                      <p:nvSpPr>
                        <p:cNvPr id="58802" name="Line 1586"/>
                        <p:cNvSpPr>
                          <a:spLocks noChangeShapeType="1"/>
                        </p:cNvSpPr>
                        <p:nvPr/>
                      </p:nvSpPr>
                      <p:spPr bwMode="auto">
                        <a:xfrm flipV="1">
                          <a:off x="3741" y="2719"/>
                          <a:ext cx="14" cy="22"/>
                        </a:xfrm>
                        <a:prstGeom prst="line">
                          <a:avLst/>
                        </a:prstGeom>
                        <a:noFill/>
                        <a:ln w="9360">
                          <a:solidFill>
                            <a:srgbClr val="000000"/>
                          </a:solidFill>
                          <a:miter lim="800000"/>
                          <a:headEnd/>
                          <a:tailEnd/>
                        </a:ln>
                      </p:spPr>
                      <p:txBody>
                        <a:bodyPr/>
                        <a:lstStyle/>
                        <a:p>
                          <a:endParaRPr lang="en-GB"/>
                        </a:p>
                      </p:txBody>
                    </p:sp>
                  </p:grpSp>
                </p:grpSp>
                <p:grpSp>
                  <p:nvGrpSpPr>
                    <p:cNvPr id="57733" name="Group 1587"/>
                    <p:cNvGrpSpPr>
                      <a:grpSpLocks/>
                    </p:cNvGrpSpPr>
                    <p:nvPr/>
                  </p:nvGrpSpPr>
                  <p:grpSpPr bwMode="auto">
                    <a:xfrm>
                      <a:off x="3708" y="2720"/>
                      <a:ext cx="24" cy="162"/>
                      <a:chOff x="3708" y="2720"/>
                      <a:chExt cx="24" cy="162"/>
                    </a:xfrm>
                  </p:grpSpPr>
                  <p:sp>
                    <p:nvSpPr>
                      <p:cNvPr id="58775" name="Line 1588"/>
                      <p:cNvSpPr>
                        <a:spLocks noChangeShapeType="1"/>
                      </p:cNvSpPr>
                      <p:nvPr/>
                    </p:nvSpPr>
                    <p:spPr bwMode="auto">
                      <a:xfrm flipV="1">
                        <a:off x="3719" y="2865"/>
                        <a:ext cx="9" cy="18"/>
                      </a:xfrm>
                      <a:prstGeom prst="line">
                        <a:avLst/>
                      </a:prstGeom>
                      <a:noFill/>
                      <a:ln w="9360">
                        <a:solidFill>
                          <a:srgbClr val="000000"/>
                        </a:solidFill>
                        <a:miter lim="800000"/>
                        <a:headEnd/>
                        <a:tailEnd/>
                      </a:ln>
                    </p:spPr>
                    <p:txBody>
                      <a:bodyPr/>
                      <a:lstStyle/>
                      <a:p>
                        <a:endParaRPr lang="en-GB"/>
                      </a:p>
                    </p:txBody>
                  </p:sp>
                  <p:grpSp>
                    <p:nvGrpSpPr>
                      <p:cNvPr id="57746" name="Group 1589"/>
                      <p:cNvGrpSpPr>
                        <a:grpSpLocks/>
                      </p:cNvGrpSpPr>
                      <p:nvPr/>
                    </p:nvGrpSpPr>
                    <p:grpSpPr bwMode="auto">
                      <a:xfrm>
                        <a:off x="3708" y="2843"/>
                        <a:ext cx="24" cy="30"/>
                        <a:chOff x="3708" y="2843"/>
                        <a:chExt cx="24" cy="30"/>
                      </a:xfrm>
                    </p:grpSpPr>
                    <p:sp>
                      <p:nvSpPr>
                        <p:cNvPr id="58792" name="Line 1590"/>
                        <p:cNvSpPr>
                          <a:spLocks noChangeShapeType="1"/>
                        </p:cNvSpPr>
                        <p:nvPr/>
                      </p:nvSpPr>
                      <p:spPr bwMode="auto">
                        <a:xfrm flipH="1" flipV="1">
                          <a:off x="3706" y="2855"/>
                          <a:ext cx="26" cy="19"/>
                        </a:xfrm>
                        <a:prstGeom prst="line">
                          <a:avLst/>
                        </a:prstGeom>
                        <a:noFill/>
                        <a:ln w="9360">
                          <a:solidFill>
                            <a:srgbClr val="000000"/>
                          </a:solidFill>
                          <a:miter lim="800000"/>
                          <a:headEnd/>
                          <a:tailEnd/>
                        </a:ln>
                      </p:spPr>
                      <p:txBody>
                        <a:bodyPr/>
                        <a:lstStyle/>
                        <a:p>
                          <a:endParaRPr lang="en-GB"/>
                        </a:p>
                      </p:txBody>
                    </p:sp>
                    <p:sp>
                      <p:nvSpPr>
                        <p:cNvPr id="58793" name="Line 1591"/>
                        <p:cNvSpPr>
                          <a:spLocks noChangeShapeType="1"/>
                        </p:cNvSpPr>
                        <p:nvPr/>
                      </p:nvSpPr>
                      <p:spPr bwMode="auto">
                        <a:xfrm flipV="1">
                          <a:off x="3712" y="2842"/>
                          <a:ext cx="14" cy="22"/>
                        </a:xfrm>
                        <a:prstGeom prst="line">
                          <a:avLst/>
                        </a:prstGeom>
                        <a:noFill/>
                        <a:ln w="9360">
                          <a:solidFill>
                            <a:srgbClr val="000000"/>
                          </a:solidFill>
                          <a:miter lim="800000"/>
                          <a:headEnd/>
                          <a:tailEnd/>
                        </a:ln>
                      </p:spPr>
                      <p:txBody>
                        <a:bodyPr/>
                        <a:lstStyle/>
                        <a:p>
                          <a:endParaRPr lang="en-GB"/>
                        </a:p>
                      </p:txBody>
                    </p:sp>
                  </p:grpSp>
                  <p:grpSp>
                    <p:nvGrpSpPr>
                      <p:cNvPr id="57747" name="Group 1592"/>
                      <p:cNvGrpSpPr>
                        <a:grpSpLocks/>
                      </p:cNvGrpSpPr>
                      <p:nvPr/>
                    </p:nvGrpSpPr>
                    <p:grpSpPr bwMode="auto">
                      <a:xfrm>
                        <a:off x="3708" y="2818"/>
                        <a:ext cx="24" cy="30"/>
                        <a:chOff x="3708" y="2818"/>
                        <a:chExt cx="24" cy="30"/>
                      </a:xfrm>
                    </p:grpSpPr>
                    <p:sp>
                      <p:nvSpPr>
                        <p:cNvPr id="58790" name="Line 1593"/>
                        <p:cNvSpPr>
                          <a:spLocks noChangeShapeType="1"/>
                        </p:cNvSpPr>
                        <p:nvPr/>
                      </p:nvSpPr>
                      <p:spPr bwMode="auto">
                        <a:xfrm flipH="1" flipV="1">
                          <a:off x="3706" y="2830"/>
                          <a:ext cx="26" cy="19"/>
                        </a:xfrm>
                        <a:prstGeom prst="line">
                          <a:avLst/>
                        </a:prstGeom>
                        <a:noFill/>
                        <a:ln w="9360">
                          <a:solidFill>
                            <a:srgbClr val="000000"/>
                          </a:solidFill>
                          <a:miter lim="800000"/>
                          <a:headEnd/>
                          <a:tailEnd/>
                        </a:ln>
                      </p:spPr>
                      <p:txBody>
                        <a:bodyPr/>
                        <a:lstStyle/>
                        <a:p>
                          <a:endParaRPr lang="en-GB"/>
                        </a:p>
                      </p:txBody>
                    </p:sp>
                    <p:sp>
                      <p:nvSpPr>
                        <p:cNvPr id="58791" name="Line 1594"/>
                        <p:cNvSpPr>
                          <a:spLocks noChangeShapeType="1"/>
                        </p:cNvSpPr>
                        <p:nvPr/>
                      </p:nvSpPr>
                      <p:spPr bwMode="auto">
                        <a:xfrm flipV="1">
                          <a:off x="3712" y="2817"/>
                          <a:ext cx="14" cy="22"/>
                        </a:xfrm>
                        <a:prstGeom prst="line">
                          <a:avLst/>
                        </a:prstGeom>
                        <a:noFill/>
                        <a:ln w="9360">
                          <a:solidFill>
                            <a:srgbClr val="000000"/>
                          </a:solidFill>
                          <a:miter lim="800000"/>
                          <a:headEnd/>
                          <a:tailEnd/>
                        </a:ln>
                      </p:spPr>
                      <p:txBody>
                        <a:bodyPr/>
                        <a:lstStyle/>
                        <a:p>
                          <a:endParaRPr lang="en-GB"/>
                        </a:p>
                      </p:txBody>
                    </p:sp>
                  </p:grpSp>
                  <p:grpSp>
                    <p:nvGrpSpPr>
                      <p:cNvPr id="57753" name="Group 1595"/>
                      <p:cNvGrpSpPr>
                        <a:grpSpLocks/>
                      </p:cNvGrpSpPr>
                      <p:nvPr/>
                    </p:nvGrpSpPr>
                    <p:grpSpPr bwMode="auto">
                      <a:xfrm>
                        <a:off x="3708" y="2794"/>
                        <a:ext cx="24" cy="30"/>
                        <a:chOff x="3708" y="2794"/>
                        <a:chExt cx="24" cy="30"/>
                      </a:xfrm>
                    </p:grpSpPr>
                    <p:sp>
                      <p:nvSpPr>
                        <p:cNvPr id="58788" name="Line 1596"/>
                        <p:cNvSpPr>
                          <a:spLocks noChangeShapeType="1"/>
                        </p:cNvSpPr>
                        <p:nvPr/>
                      </p:nvSpPr>
                      <p:spPr bwMode="auto">
                        <a:xfrm flipH="1" flipV="1">
                          <a:off x="3706" y="2806"/>
                          <a:ext cx="26" cy="19"/>
                        </a:xfrm>
                        <a:prstGeom prst="line">
                          <a:avLst/>
                        </a:prstGeom>
                        <a:noFill/>
                        <a:ln w="9360">
                          <a:solidFill>
                            <a:srgbClr val="000000"/>
                          </a:solidFill>
                          <a:miter lim="800000"/>
                          <a:headEnd/>
                          <a:tailEnd/>
                        </a:ln>
                      </p:spPr>
                      <p:txBody>
                        <a:bodyPr/>
                        <a:lstStyle/>
                        <a:p>
                          <a:endParaRPr lang="en-GB"/>
                        </a:p>
                      </p:txBody>
                    </p:sp>
                    <p:sp>
                      <p:nvSpPr>
                        <p:cNvPr id="58789" name="Line 1597"/>
                        <p:cNvSpPr>
                          <a:spLocks noChangeShapeType="1"/>
                        </p:cNvSpPr>
                        <p:nvPr/>
                      </p:nvSpPr>
                      <p:spPr bwMode="auto">
                        <a:xfrm flipV="1">
                          <a:off x="3712" y="2793"/>
                          <a:ext cx="14" cy="22"/>
                        </a:xfrm>
                        <a:prstGeom prst="line">
                          <a:avLst/>
                        </a:prstGeom>
                        <a:noFill/>
                        <a:ln w="9360">
                          <a:solidFill>
                            <a:srgbClr val="000000"/>
                          </a:solidFill>
                          <a:miter lim="800000"/>
                          <a:headEnd/>
                          <a:tailEnd/>
                        </a:ln>
                      </p:spPr>
                      <p:txBody>
                        <a:bodyPr/>
                        <a:lstStyle/>
                        <a:p>
                          <a:endParaRPr lang="en-GB"/>
                        </a:p>
                      </p:txBody>
                    </p:sp>
                  </p:grpSp>
                  <p:grpSp>
                    <p:nvGrpSpPr>
                      <p:cNvPr id="57754" name="Group 1598"/>
                      <p:cNvGrpSpPr>
                        <a:grpSpLocks/>
                      </p:cNvGrpSpPr>
                      <p:nvPr/>
                    </p:nvGrpSpPr>
                    <p:grpSpPr bwMode="auto">
                      <a:xfrm>
                        <a:off x="3708" y="2769"/>
                        <a:ext cx="24" cy="30"/>
                        <a:chOff x="3708" y="2769"/>
                        <a:chExt cx="24" cy="30"/>
                      </a:xfrm>
                    </p:grpSpPr>
                    <p:sp>
                      <p:nvSpPr>
                        <p:cNvPr id="58786" name="Line 1599"/>
                        <p:cNvSpPr>
                          <a:spLocks noChangeShapeType="1"/>
                        </p:cNvSpPr>
                        <p:nvPr/>
                      </p:nvSpPr>
                      <p:spPr bwMode="auto">
                        <a:xfrm flipH="1" flipV="1">
                          <a:off x="3706" y="2781"/>
                          <a:ext cx="26" cy="19"/>
                        </a:xfrm>
                        <a:prstGeom prst="line">
                          <a:avLst/>
                        </a:prstGeom>
                        <a:noFill/>
                        <a:ln w="9360">
                          <a:solidFill>
                            <a:srgbClr val="000000"/>
                          </a:solidFill>
                          <a:miter lim="800000"/>
                          <a:headEnd/>
                          <a:tailEnd/>
                        </a:ln>
                      </p:spPr>
                      <p:txBody>
                        <a:bodyPr/>
                        <a:lstStyle/>
                        <a:p>
                          <a:endParaRPr lang="en-GB"/>
                        </a:p>
                      </p:txBody>
                    </p:sp>
                    <p:sp>
                      <p:nvSpPr>
                        <p:cNvPr id="58787" name="Line 1600"/>
                        <p:cNvSpPr>
                          <a:spLocks noChangeShapeType="1"/>
                        </p:cNvSpPr>
                        <p:nvPr/>
                      </p:nvSpPr>
                      <p:spPr bwMode="auto">
                        <a:xfrm flipV="1">
                          <a:off x="3712" y="2768"/>
                          <a:ext cx="14" cy="22"/>
                        </a:xfrm>
                        <a:prstGeom prst="line">
                          <a:avLst/>
                        </a:prstGeom>
                        <a:noFill/>
                        <a:ln w="9360">
                          <a:solidFill>
                            <a:srgbClr val="000000"/>
                          </a:solidFill>
                          <a:miter lim="800000"/>
                          <a:headEnd/>
                          <a:tailEnd/>
                        </a:ln>
                      </p:spPr>
                      <p:txBody>
                        <a:bodyPr/>
                        <a:lstStyle/>
                        <a:p>
                          <a:endParaRPr lang="en-GB"/>
                        </a:p>
                      </p:txBody>
                    </p:sp>
                  </p:grpSp>
                  <p:grpSp>
                    <p:nvGrpSpPr>
                      <p:cNvPr id="57756" name="Group 1601"/>
                      <p:cNvGrpSpPr>
                        <a:grpSpLocks/>
                      </p:cNvGrpSpPr>
                      <p:nvPr/>
                    </p:nvGrpSpPr>
                    <p:grpSpPr bwMode="auto">
                      <a:xfrm>
                        <a:off x="3708" y="2744"/>
                        <a:ext cx="24" cy="30"/>
                        <a:chOff x="3708" y="2744"/>
                        <a:chExt cx="24" cy="30"/>
                      </a:xfrm>
                    </p:grpSpPr>
                    <p:sp>
                      <p:nvSpPr>
                        <p:cNvPr id="58784" name="Line 1602"/>
                        <p:cNvSpPr>
                          <a:spLocks noChangeShapeType="1"/>
                        </p:cNvSpPr>
                        <p:nvPr/>
                      </p:nvSpPr>
                      <p:spPr bwMode="auto">
                        <a:xfrm flipH="1" flipV="1">
                          <a:off x="3706" y="2757"/>
                          <a:ext cx="26" cy="19"/>
                        </a:xfrm>
                        <a:prstGeom prst="line">
                          <a:avLst/>
                        </a:prstGeom>
                        <a:noFill/>
                        <a:ln w="9360">
                          <a:solidFill>
                            <a:srgbClr val="000000"/>
                          </a:solidFill>
                          <a:miter lim="800000"/>
                          <a:headEnd/>
                          <a:tailEnd/>
                        </a:ln>
                      </p:spPr>
                      <p:txBody>
                        <a:bodyPr/>
                        <a:lstStyle/>
                        <a:p>
                          <a:endParaRPr lang="en-GB"/>
                        </a:p>
                      </p:txBody>
                    </p:sp>
                    <p:sp>
                      <p:nvSpPr>
                        <p:cNvPr id="58785" name="Line 1603"/>
                        <p:cNvSpPr>
                          <a:spLocks noChangeShapeType="1"/>
                        </p:cNvSpPr>
                        <p:nvPr/>
                      </p:nvSpPr>
                      <p:spPr bwMode="auto">
                        <a:xfrm flipV="1">
                          <a:off x="3712" y="2743"/>
                          <a:ext cx="14" cy="22"/>
                        </a:xfrm>
                        <a:prstGeom prst="line">
                          <a:avLst/>
                        </a:prstGeom>
                        <a:noFill/>
                        <a:ln w="9360">
                          <a:solidFill>
                            <a:srgbClr val="000000"/>
                          </a:solidFill>
                          <a:miter lim="800000"/>
                          <a:headEnd/>
                          <a:tailEnd/>
                        </a:ln>
                      </p:spPr>
                      <p:txBody>
                        <a:bodyPr/>
                        <a:lstStyle/>
                        <a:p>
                          <a:endParaRPr lang="en-GB"/>
                        </a:p>
                      </p:txBody>
                    </p:sp>
                  </p:grpSp>
                  <p:grpSp>
                    <p:nvGrpSpPr>
                      <p:cNvPr id="57757" name="Group 1604"/>
                      <p:cNvGrpSpPr>
                        <a:grpSpLocks/>
                      </p:cNvGrpSpPr>
                      <p:nvPr/>
                    </p:nvGrpSpPr>
                    <p:grpSpPr bwMode="auto">
                      <a:xfrm>
                        <a:off x="3708" y="2720"/>
                        <a:ext cx="24" cy="30"/>
                        <a:chOff x="3708" y="2720"/>
                        <a:chExt cx="24" cy="30"/>
                      </a:xfrm>
                    </p:grpSpPr>
                    <p:sp>
                      <p:nvSpPr>
                        <p:cNvPr id="58782" name="Line 1605"/>
                        <p:cNvSpPr>
                          <a:spLocks noChangeShapeType="1"/>
                        </p:cNvSpPr>
                        <p:nvPr/>
                      </p:nvSpPr>
                      <p:spPr bwMode="auto">
                        <a:xfrm flipH="1" flipV="1">
                          <a:off x="3706" y="2732"/>
                          <a:ext cx="26" cy="19"/>
                        </a:xfrm>
                        <a:prstGeom prst="line">
                          <a:avLst/>
                        </a:prstGeom>
                        <a:noFill/>
                        <a:ln w="9360">
                          <a:solidFill>
                            <a:srgbClr val="000000"/>
                          </a:solidFill>
                          <a:miter lim="800000"/>
                          <a:headEnd/>
                          <a:tailEnd/>
                        </a:ln>
                      </p:spPr>
                      <p:txBody>
                        <a:bodyPr/>
                        <a:lstStyle/>
                        <a:p>
                          <a:endParaRPr lang="en-GB"/>
                        </a:p>
                      </p:txBody>
                    </p:sp>
                    <p:sp>
                      <p:nvSpPr>
                        <p:cNvPr id="58783" name="Line 1606"/>
                        <p:cNvSpPr>
                          <a:spLocks noChangeShapeType="1"/>
                        </p:cNvSpPr>
                        <p:nvPr/>
                      </p:nvSpPr>
                      <p:spPr bwMode="auto">
                        <a:xfrm flipV="1">
                          <a:off x="3712" y="2719"/>
                          <a:ext cx="14" cy="22"/>
                        </a:xfrm>
                        <a:prstGeom prst="line">
                          <a:avLst/>
                        </a:prstGeom>
                        <a:noFill/>
                        <a:ln w="9360">
                          <a:solidFill>
                            <a:srgbClr val="000000"/>
                          </a:solidFill>
                          <a:miter lim="800000"/>
                          <a:headEnd/>
                          <a:tailEnd/>
                        </a:ln>
                      </p:spPr>
                      <p:txBody>
                        <a:bodyPr/>
                        <a:lstStyle/>
                        <a:p>
                          <a:endParaRPr lang="en-GB"/>
                        </a:p>
                      </p:txBody>
                    </p:sp>
                  </p:grpSp>
                </p:grpSp>
              </p:grpSp>
            </p:grpSp>
            <p:grpSp>
              <p:nvGrpSpPr>
                <p:cNvPr id="57758" name="Group 1607"/>
                <p:cNvGrpSpPr>
                  <a:grpSpLocks/>
                </p:cNvGrpSpPr>
                <p:nvPr/>
              </p:nvGrpSpPr>
              <p:grpSpPr bwMode="auto">
                <a:xfrm>
                  <a:off x="3922" y="2489"/>
                  <a:ext cx="116" cy="465"/>
                  <a:chOff x="3922" y="2489"/>
                  <a:chExt cx="116" cy="465"/>
                </a:xfrm>
              </p:grpSpPr>
              <p:grpSp>
                <p:nvGrpSpPr>
                  <p:cNvPr id="57759" name="Group 1608"/>
                  <p:cNvGrpSpPr>
                    <a:grpSpLocks/>
                  </p:cNvGrpSpPr>
                  <p:nvPr/>
                </p:nvGrpSpPr>
                <p:grpSpPr bwMode="auto">
                  <a:xfrm>
                    <a:off x="3922" y="2489"/>
                    <a:ext cx="97" cy="221"/>
                    <a:chOff x="3922" y="2489"/>
                    <a:chExt cx="97" cy="221"/>
                  </a:xfrm>
                </p:grpSpPr>
                <p:sp>
                  <p:nvSpPr>
                    <p:cNvPr id="58721" name="Oval 1609"/>
                    <p:cNvSpPr>
                      <a:spLocks noChangeArrowheads="1"/>
                    </p:cNvSpPr>
                    <p:nvPr/>
                  </p:nvSpPr>
                  <p:spPr bwMode="auto">
                    <a:xfrm>
                      <a:off x="3922" y="2489"/>
                      <a:ext cx="53" cy="3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8722" name="Line 1610"/>
                    <p:cNvSpPr>
                      <a:spLocks noChangeShapeType="1"/>
                    </p:cNvSpPr>
                    <p:nvPr/>
                  </p:nvSpPr>
                  <p:spPr bwMode="auto">
                    <a:xfrm>
                      <a:off x="3951" y="2528"/>
                      <a:ext cx="0" cy="17"/>
                    </a:xfrm>
                    <a:prstGeom prst="line">
                      <a:avLst/>
                    </a:prstGeom>
                    <a:noFill/>
                    <a:ln w="9360">
                      <a:solidFill>
                        <a:srgbClr val="000000"/>
                      </a:solidFill>
                      <a:miter lim="800000"/>
                      <a:headEnd/>
                      <a:tailEnd/>
                    </a:ln>
                  </p:spPr>
                  <p:txBody>
                    <a:bodyPr/>
                    <a:lstStyle/>
                    <a:p>
                      <a:endParaRPr lang="en-GB"/>
                    </a:p>
                  </p:txBody>
                </p:sp>
                <p:sp>
                  <p:nvSpPr>
                    <p:cNvPr id="58723" name="Line 1611"/>
                    <p:cNvSpPr>
                      <a:spLocks noChangeShapeType="1"/>
                    </p:cNvSpPr>
                    <p:nvPr/>
                  </p:nvSpPr>
                  <p:spPr bwMode="auto">
                    <a:xfrm>
                      <a:off x="3951" y="2547"/>
                      <a:ext cx="57" cy="0"/>
                    </a:xfrm>
                    <a:prstGeom prst="line">
                      <a:avLst/>
                    </a:prstGeom>
                    <a:noFill/>
                    <a:ln w="9360">
                      <a:solidFill>
                        <a:srgbClr val="000000"/>
                      </a:solidFill>
                      <a:miter lim="800000"/>
                      <a:headEnd/>
                      <a:tailEnd/>
                    </a:ln>
                  </p:spPr>
                  <p:txBody>
                    <a:bodyPr/>
                    <a:lstStyle/>
                    <a:p>
                      <a:endParaRPr lang="en-GB"/>
                    </a:p>
                  </p:txBody>
                </p:sp>
                <p:sp>
                  <p:nvSpPr>
                    <p:cNvPr id="58724" name="Line 1612"/>
                    <p:cNvSpPr>
                      <a:spLocks noChangeShapeType="1"/>
                    </p:cNvSpPr>
                    <p:nvPr/>
                  </p:nvSpPr>
                  <p:spPr bwMode="auto">
                    <a:xfrm>
                      <a:off x="4010" y="2547"/>
                      <a:ext cx="0" cy="6"/>
                    </a:xfrm>
                    <a:prstGeom prst="line">
                      <a:avLst/>
                    </a:prstGeom>
                    <a:noFill/>
                    <a:ln w="9360">
                      <a:solidFill>
                        <a:srgbClr val="000000"/>
                      </a:solidFill>
                      <a:miter lim="800000"/>
                      <a:headEnd/>
                      <a:tailEnd/>
                    </a:ln>
                  </p:spPr>
                  <p:txBody>
                    <a:bodyPr/>
                    <a:lstStyle/>
                    <a:p>
                      <a:endParaRPr lang="en-GB"/>
                    </a:p>
                  </p:txBody>
                </p:sp>
                <p:sp>
                  <p:nvSpPr>
                    <p:cNvPr id="58725" name="Line 1613"/>
                    <p:cNvSpPr>
                      <a:spLocks noChangeShapeType="1"/>
                    </p:cNvSpPr>
                    <p:nvPr/>
                  </p:nvSpPr>
                  <p:spPr bwMode="auto">
                    <a:xfrm>
                      <a:off x="3981" y="2547"/>
                      <a:ext cx="0" cy="6"/>
                    </a:xfrm>
                    <a:prstGeom prst="line">
                      <a:avLst/>
                    </a:prstGeom>
                    <a:noFill/>
                    <a:ln w="9360">
                      <a:solidFill>
                        <a:srgbClr val="000000"/>
                      </a:solidFill>
                      <a:miter lim="800000"/>
                      <a:headEnd/>
                      <a:tailEnd/>
                    </a:ln>
                  </p:spPr>
                  <p:txBody>
                    <a:bodyPr/>
                    <a:lstStyle/>
                    <a:p>
                      <a:endParaRPr lang="en-GB"/>
                    </a:p>
                  </p:txBody>
                </p:sp>
                <p:grpSp>
                  <p:nvGrpSpPr>
                    <p:cNvPr id="57760" name="Group 1614"/>
                    <p:cNvGrpSpPr>
                      <a:grpSpLocks/>
                    </p:cNvGrpSpPr>
                    <p:nvPr/>
                  </p:nvGrpSpPr>
                  <p:grpSpPr bwMode="auto">
                    <a:xfrm>
                      <a:off x="3965" y="2555"/>
                      <a:ext cx="24" cy="155"/>
                      <a:chOff x="3965" y="2555"/>
                      <a:chExt cx="24" cy="155"/>
                    </a:xfrm>
                  </p:grpSpPr>
                  <p:sp>
                    <p:nvSpPr>
                      <p:cNvPr id="58747" name="Line 1615"/>
                      <p:cNvSpPr>
                        <a:spLocks noChangeShapeType="1"/>
                      </p:cNvSpPr>
                      <p:nvPr/>
                    </p:nvSpPr>
                    <p:spPr bwMode="auto">
                      <a:xfrm flipH="1">
                        <a:off x="3964" y="2555"/>
                        <a:ext cx="20" cy="6"/>
                      </a:xfrm>
                      <a:prstGeom prst="line">
                        <a:avLst/>
                      </a:prstGeom>
                      <a:noFill/>
                      <a:ln w="9360">
                        <a:solidFill>
                          <a:srgbClr val="000000"/>
                        </a:solidFill>
                        <a:miter lim="800000"/>
                        <a:headEnd/>
                        <a:tailEnd/>
                      </a:ln>
                    </p:spPr>
                    <p:txBody>
                      <a:bodyPr/>
                      <a:lstStyle/>
                      <a:p>
                        <a:endParaRPr lang="en-GB"/>
                      </a:p>
                    </p:txBody>
                  </p:sp>
                  <p:grpSp>
                    <p:nvGrpSpPr>
                      <p:cNvPr id="57761" name="Group 1616"/>
                      <p:cNvGrpSpPr>
                        <a:grpSpLocks/>
                      </p:cNvGrpSpPr>
                      <p:nvPr/>
                    </p:nvGrpSpPr>
                    <p:grpSpPr bwMode="auto">
                      <a:xfrm>
                        <a:off x="3967" y="2563"/>
                        <a:ext cx="23" cy="23"/>
                        <a:chOff x="3967" y="2563"/>
                        <a:chExt cx="23" cy="23"/>
                      </a:xfrm>
                    </p:grpSpPr>
                    <p:sp>
                      <p:nvSpPr>
                        <p:cNvPr id="58764" name="Line 1617"/>
                        <p:cNvSpPr>
                          <a:spLocks noChangeShapeType="1"/>
                        </p:cNvSpPr>
                        <p:nvPr/>
                      </p:nvSpPr>
                      <p:spPr bwMode="auto">
                        <a:xfrm>
                          <a:off x="3970" y="2563"/>
                          <a:ext cx="14" cy="9"/>
                        </a:xfrm>
                        <a:prstGeom prst="line">
                          <a:avLst/>
                        </a:prstGeom>
                        <a:noFill/>
                        <a:ln w="9360">
                          <a:solidFill>
                            <a:srgbClr val="000000"/>
                          </a:solidFill>
                          <a:miter lim="800000"/>
                          <a:headEnd/>
                          <a:tailEnd/>
                        </a:ln>
                      </p:spPr>
                      <p:txBody>
                        <a:bodyPr/>
                        <a:lstStyle/>
                        <a:p>
                          <a:endParaRPr lang="en-GB"/>
                        </a:p>
                      </p:txBody>
                    </p:sp>
                    <p:sp>
                      <p:nvSpPr>
                        <p:cNvPr id="58765" name="Line 1618"/>
                        <p:cNvSpPr>
                          <a:spLocks noChangeShapeType="1"/>
                        </p:cNvSpPr>
                        <p:nvPr/>
                      </p:nvSpPr>
                      <p:spPr bwMode="auto">
                        <a:xfrm flipH="1">
                          <a:off x="3966" y="2574"/>
                          <a:ext cx="25" cy="12"/>
                        </a:xfrm>
                        <a:prstGeom prst="line">
                          <a:avLst/>
                        </a:prstGeom>
                        <a:noFill/>
                        <a:ln w="9360">
                          <a:solidFill>
                            <a:srgbClr val="000000"/>
                          </a:solidFill>
                          <a:miter lim="800000"/>
                          <a:headEnd/>
                          <a:tailEnd/>
                        </a:ln>
                      </p:spPr>
                      <p:txBody>
                        <a:bodyPr/>
                        <a:lstStyle/>
                        <a:p>
                          <a:endParaRPr lang="en-GB"/>
                        </a:p>
                      </p:txBody>
                    </p:sp>
                  </p:grpSp>
                  <p:grpSp>
                    <p:nvGrpSpPr>
                      <p:cNvPr id="57775" name="Group 1619"/>
                      <p:cNvGrpSpPr>
                        <a:grpSpLocks/>
                      </p:cNvGrpSpPr>
                      <p:nvPr/>
                    </p:nvGrpSpPr>
                    <p:grpSpPr bwMode="auto">
                      <a:xfrm>
                        <a:off x="3967" y="2588"/>
                        <a:ext cx="23" cy="23"/>
                        <a:chOff x="3967" y="2588"/>
                        <a:chExt cx="23" cy="23"/>
                      </a:xfrm>
                    </p:grpSpPr>
                    <p:sp>
                      <p:nvSpPr>
                        <p:cNvPr id="58762" name="Line 1620"/>
                        <p:cNvSpPr>
                          <a:spLocks noChangeShapeType="1"/>
                        </p:cNvSpPr>
                        <p:nvPr/>
                      </p:nvSpPr>
                      <p:spPr bwMode="auto">
                        <a:xfrm>
                          <a:off x="3970" y="2588"/>
                          <a:ext cx="14" cy="9"/>
                        </a:xfrm>
                        <a:prstGeom prst="line">
                          <a:avLst/>
                        </a:prstGeom>
                        <a:noFill/>
                        <a:ln w="9360">
                          <a:solidFill>
                            <a:srgbClr val="000000"/>
                          </a:solidFill>
                          <a:miter lim="800000"/>
                          <a:headEnd/>
                          <a:tailEnd/>
                        </a:ln>
                      </p:spPr>
                      <p:txBody>
                        <a:bodyPr/>
                        <a:lstStyle/>
                        <a:p>
                          <a:endParaRPr lang="en-GB"/>
                        </a:p>
                      </p:txBody>
                    </p:sp>
                    <p:sp>
                      <p:nvSpPr>
                        <p:cNvPr id="58763" name="Line 1621"/>
                        <p:cNvSpPr>
                          <a:spLocks noChangeShapeType="1"/>
                        </p:cNvSpPr>
                        <p:nvPr/>
                      </p:nvSpPr>
                      <p:spPr bwMode="auto">
                        <a:xfrm flipH="1">
                          <a:off x="3966" y="2599"/>
                          <a:ext cx="25" cy="12"/>
                        </a:xfrm>
                        <a:prstGeom prst="line">
                          <a:avLst/>
                        </a:prstGeom>
                        <a:noFill/>
                        <a:ln w="9360">
                          <a:solidFill>
                            <a:srgbClr val="000000"/>
                          </a:solidFill>
                          <a:miter lim="800000"/>
                          <a:headEnd/>
                          <a:tailEnd/>
                        </a:ln>
                      </p:spPr>
                      <p:txBody>
                        <a:bodyPr/>
                        <a:lstStyle/>
                        <a:p>
                          <a:endParaRPr lang="en-GB"/>
                        </a:p>
                      </p:txBody>
                    </p:sp>
                  </p:grpSp>
                  <p:grpSp>
                    <p:nvGrpSpPr>
                      <p:cNvPr id="57776" name="Group 1622"/>
                      <p:cNvGrpSpPr>
                        <a:grpSpLocks/>
                      </p:cNvGrpSpPr>
                      <p:nvPr/>
                    </p:nvGrpSpPr>
                    <p:grpSpPr bwMode="auto">
                      <a:xfrm>
                        <a:off x="3967" y="2613"/>
                        <a:ext cx="23" cy="23"/>
                        <a:chOff x="3967" y="2613"/>
                        <a:chExt cx="23" cy="23"/>
                      </a:xfrm>
                    </p:grpSpPr>
                    <p:sp>
                      <p:nvSpPr>
                        <p:cNvPr id="58760" name="Line 1623"/>
                        <p:cNvSpPr>
                          <a:spLocks noChangeShapeType="1"/>
                        </p:cNvSpPr>
                        <p:nvPr/>
                      </p:nvSpPr>
                      <p:spPr bwMode="auto">
                        <a:xfrm>
                          <a:off x="3970" y="2613"/>
                          <a:ext cx="14" cy="9"/>
                        </a:xfrm>
                        <a:prstGeom prst="line">
                          <a:avLst/>
                        </a:prstGeom>
                        <a:noFill/>
                        <a:ln w="9360">
                          <a:solidFill>
                            <a:srgbClr val="000000"/>
                          </a:solidFill>
                          <a:miter lim="800000"/>
                          <a:headEnd/>
                          <a:tailEnd/>
                        </a:ln>
                      </p:spPr>
                      <p:txBody>
                        <a:bodyPr/>
                        <a:lstStyle/>
                        <a:p>
                          <a:endParaRPr lang="en-GB"/>
                        </a:p>
                      </p:txBody>
                    </p:sp>
                    <p:sp>
                      <p:nvSpPr>
                        <p:cNvPr id="58761" name="Line 1624"/>
                        <p:cNvSpPr>
                          <a:spLocks noChangeShapeType="1"/>
                        </p:cNvSpPr>
                        <p:nvPr/>
                      </p:nvSpPr>
                      <p:spPr bwMode="auto">
                        <a:xfrm flipH="1">
                          <a:off x="3966" y="2624"/>
                          <a:ext cx="25" cy="12"/>
                        </a:xfrm>
                        <a:prstGeom prst="line">
                          <a:avLst/>
                        </a:prstGeom>
                        <a:noFill/>
                        <a:ln w="9360">
                          <a:solidFill>
                            <a:srgbClr val="000000"/>
                          </a:solidFill>
                          <a:miter lim="800000"/>
                          <a:headEnd/>
                          <a:tailEnd/>
                        </a:ln>
                      </p:spPr>
                      <p:txBody>
                        <a:bodyPr/>
                        <a:lstStyle/>
                        <a:p>
                          <a:endParaRPr lang="en-GB"/>
                        </a:p>
                      </p:txBody>
                    </p:sp>
                  </p:grpSp>
                  <p:grpSp>
                    <p:nvGrpSpPr>
                      <p:cNvPr id="57777" name="Group 1625"/>
                      <p:cNvGrpSpPr>
                        <a:grpSpLocks/>
                      </p:cNvGrpSpPr>
                      <p:nvPr/>
                    </p:nvGrpSpPr>
                    <p:grpSpPr bwMode="auto">
                      <a:xfrm>
                        <a:off x="3967" y="2638"/>
                        <a:ext cx="23" cy="23"/>
                        <a:chOff x="3967" y="2638"/>
                        <a:chExt cx="23" cy="23"/>
                      </a:xfrm>
                    </p:grpSpPr>
                    <p:sp>
                      <p:nvSpPr>
                        <p:cNvPr id="58758" name="Line 1626"/>
                        <p:cNvSpPr>
                          <a:spLocks noChangeShapeType="1"/>
                        </p:cNvSpPr>
                        <p:nvPr/>
                      </p:nvSpPr>
                      <p:spPr bwMode="auto">
                        <a:xfrm>
                          <a:off x="3970" y="2638"/>
                          <a:ext cx="14" cy="9"/>
                        </a:xfrm>
                        <a:prstGeom prst="line">
                          <a:avLst/>
                        </a:prstGeom>
                        <a:noFill/>
                        <a:ln w="9360">
                          <a:solidFill>
                            <a:srgbClr val="000000"/>
                          </a:solidFill>
                          <a:miter lim="800000"/>
                          <a:headEnd/>
                          <a:tailEnd/>
                        </a:ln>
                      </p:spPr>
                      <p:txBody>
                        <a:bodyPr/>
                        <a:lstStyle/>
                        <a:p>
                          <a:endParaRPr lang="en-GB"/>
                        </a:p>
                      </p:txBody>
                    </p:sp>
                    <p:sp>
                      <p:nvSpPr>
                        <p:cNvPr id="58759" name="Line 1627"/>
                        <p:cNvSpPr>
                          <a:spLocks noChangeShapeType="1"/>
                        </p:cNvSpPr>
                        <p:nvPr/>
                      </p:nvSpPr>
                      <p:spPr bwMode="auto">
                        <a:xfrm flipH="1">
                          <a:off x="3966" y="2649"/>
                          <a:ext cx="25" cy="12"/>
                        </a:xfrm>
                        <a:prstGeom prst="line">
                          <a:avLst/>
                        </a:prstGeom>
                        <a:noFill/>
                        <a:ln w="9360">
                          <a:solidFill>
                            <a:srgbClr val="000000"/>
                          </a:solidFill>
                          <a:miter lim="800000"/>
                          <a:headEnd/>
                          <a:tailEnd/>
                        </a:ln>
                      </p:spPr>
                      <p:txBody>
                        <a:bodyPr/>
                        <a:lstStyle/>
                        <a:p>
                          <a:endParaRPr lang="en-GB"/>
                        </a:p>
                      </p:txBody>
                    </p:sp>
                  </p:grpSp>
                  <p:grpSp>
                    <p:nvGrpSpPr>
                      <p:cNvPr id="57778" name="Group 1628"/>
                      <p:cNvGrpSpPr>
                        <a:grpSpLocks/>
                      </p:cNvGrpSpPr>
                      <p:nvPr/>
                    </p:nvGrpSpPr>
                    <p:grpSpPr bwMode="auto">
                      <a:xfrm>
                        <a:off x="3967" y="2663"/>
                        <a:ext cx="23" cy="22"/>
                        <a:chOff x="3967" y="2663"/>
                        <a:chExt cx="23" cy="22"/>
                      </a:xfrm>
                    </p:grpSpPr>
                    <p:sp>
                      <p:nvSpPr>
                        <p:cNvPr id="58756" name="Line 1629"/>
                        <p:cNvSpPr>
                          <a:spLocks noChangeShapeType="1"/>
                        </p:cNvSpPr>
                        <p:nvPr/>
                      </p:nvSpPr>
                      <p:spPr bwMode="auto">
                        <a:xfrm>
                          <a:off x="3970" y="2663"/>
                          <a:ext cx="14" cy="9"/>
                        </a:xfrm>
                        <a:prstGeom prst="line">
                          <a:avLst/>
                        </a:prstGeom>
                        <a:noFill/>
                        <a:ln w="9360">
                          <a:solidFill>
                            <a:srgbClr val="000000"/>
                          </a:solidFill>
                          <a:miter lim="800000"/>
                          <a:headEnd/>
                          <a:tailEnd/>
                        </a:ln>
                      </p:spPr>
                      <p:txBody>
                        <a:bodyPr/>
                        <a:lstStyle/>
                        <a:p>
                          <a:endParaRPr lang="en-GB"/>
                        </a:p>
                      </p:txBody>
                    </p:sp>
                    <p:sp>
                      <p:nvSpPr>
                        <p:cNvPr id="58757" name="Line 1630"/>
                        <p:cNvSpPr>
                          <a:spLocks noChangeShapeType="1"/>
                        </p:cNvSpPr>
                        <p:nvPr/>
                      </p:nvSpPr>
                      <p:spPr bwMode="auto">
                        <a:xfrm flipH="1">
                          <a:off x="3966" y="2673"/>
                          <a:ext cx="25" cy="12"/>
                        </a:xfrm>
                        <a:prstGeom prst="line">
                          <a:avLst/>
                        </a:prstGeom>
                        <a:noFill/>
                        <a:ln w="9360">
                          <a:solidFill>
                            <a:srgbClr val="000000"/>
                          </a:solidFill>
                          <a:miter lim="800000"/>
                          <a:headEnd/>
                          <a:tailEnd/>
                        </a:ln>
                      </p:spPr>
                      <p:txBody>
                        <a:bodyPr/>
                        <a:lstStyle/>
                        <a:p>
                          <a:endParaRPr lang="en-GB"/>
                        </a:p>
                      </p:txBody>
                    </p:sp>
                  </p:grpSp>
                  <p:grpSp>
                    <p:nvGrpSpPr>
                      <p:cNvPr id="57779" name="Group 1631"/>
                      <p:cNvGrpSpPr>
                        <a:grpSpLocks/>
                      </p:cNvGrpSpPr>
                      <p:nvPr/>
                    </p:nvGrpSpPr>
                    <p:grpSpPr bwMode="auto">
                      <a:xfrm>
                        <a:off x="3967" y="2687"/>
                        <a:ext cx="23" cy="23"/>
                        <a:chOff x="3967" y="2687"/>
                        <a:chExt cx="23" cy="23"/>
                      </a:xfrm>
                    </p:grpSpPr>
                    <p:sp>
                      <p:nvSpPr>
                        <p:cNvPr id="58754" name="Line 1632"/>
                        <p:cNvSpPr>
                          <a:spLocks noChangeShapeType="1"/>
                        </p:cNvSpPr>
                        <p:nvPr/>
                      </p:nvSpPr>
                      <p:spPr bwMode="auto">
                        <a:xfrm>
                          <a:off x="3970" y="2687"/>
                          <a:ext cx="14" cy="9"/>
                        </a:xfrm>
                        <a:prstGeom prst="line">
                          <a:avLst/>
                        </a:prstGeom>
                        <a:noFill/>
                        <a:ln w="9360">
                          <a:solidFill>
                            <a:srgbClr val="000000"/>
                          </a:solidFill>
                          <a:miter lim="800000"/>
                          <a:headEnd/>
                          <a:tailEnd/>
                        </a:ln>
                      </p:spPr>
                      <p:txBody>
                        <a:bodyPr/>
                        <a:lstStyle/>
                        <a:p>
                          <a:endParaRPr lang="en-GB"/>
                        </a:p>
                      </p:txBody>
                    </p:sp>
                    <p:sp>
                      <p:nvSpPr>
                        <p:cNvPr id="58755" name="Line 1633"/>
                        <p:cNvSpPr>
                          <a:spLocks noChangeShapeType="1"/>
                        </p:cNvSpPr>
                        <p:nvPr/>
                      </p:nvSpPr>
                      <p:spPr bwMode="auto">
                        <a:xfrm flipH="1">
                          <a:off x="3966" y="2698"/>
                          <a:ext cx="25" cy="12"/>
                        </a:xfrm>
                        <a:prstGeom prst="line">
                          <a:avLst/>
                        </a:prstGeom>
                        <a:noFill/>
                        <a:ln w="9360">
                          <a:solidFill>
                            <a:srgbClr val="000000"/>
                          </a:solidFill>
                          <a:miter lim="800000"/>
                          <a:headEnd/>
                          <a:tailEnd/>
                        </a:ln>
                      </p:spPr>
                      <p:txBody>
                        <a:bodyPr/>
                        <a:lstStyle/>
                        <a:p>
                          <a:endParaRPr lang="en-GB"/>
                        </a:p>
                      </p:txBody>
                    </p:sp>
                  </p:grpSp>
                </p:grpSp>
                <p:grpSp>
                  <p:nvGrpSpPr>
                    <p:cNvPr id="57780" name="Group 1634"/>
                    <p:cNvGrpSpPr>
                      <a:grpSpLocks/>
                    </p:cNvGrpSpPr>
                    <p:nvPr/>
                  </p:nvGrpSpPr>
                  <p:grpSpPr bwMode="auto">
                    <a:xfrm>
                      <a:off x="3995" y="2555"/>
                      <a:ext cx="24" cy="155"/>
                      <a:chOff x="3995" y="2555"/>
                      <a:chExt cx="24" cy="155"/>
                    </a:xfrm>
                  </p:grpSpPr>
                  <p:sp>
                    <p:nvSpPr>
                      <p:cNvPr id="58728" name="Line 1635"/>
                      <p:cNvSpPr>
                        <a:spLocks noChangeShapeType="1"/>
                      </p:cNvSpPr>
                      <p:nvPr/>
                    </p:nvSpPr>
                    <p:spPr bwMode="auto">
                      <a:xfrm flipH="1">
                        <a:off x="3994" y="2555"/>
                        <a:ext cx="20" cy="6"/>
                      </a:xfrm>
                      <a:prstGeom prst="line">
                        <a:avLst/>
                      </a:prstGeom>
                      <a:noFill/>
                      <a:ln w="9360">
                        <a:solidFill>
                          <a:srgbClr val="000000"/>
                        </a:solidFill>
                        <a:miter lim="800000"/>
                        <a:headEnd/>
                        <a:tailEnd/>
                      </a:ln>
                    </p:spPr>
                    <p:txBody>
                      <a:bodyPr/>
                      <a:lstStyle/>
                      <a:p>
                        <a:endParaRPr lang="en-GB"/>
                      </a:p>
                    </p:txBody>
                  </p:sp>
                  <p:grpSp>
                    <p:nvGrpSpPr>
                      <p:cNvPr id="57798" name="Group 1636"/>
                      <p:cNvGrpSpPr>
                        <a:grpSpLocks/>
                      </p:cNvGrpSpPr>
                      <p:nvPr/>
                    </p:nvGrpSpPr>
                    <p:grpSpPr bwMode="auto">
                      <a:xfrm>
                        <a:off x="3996" y="2563"/>
                        <a:ext cx="23" cy="23"/>
                        <a:chOff x="3996" y="2563"/>
                        <a:chExt cx="23" cy="23"/>
                      </a:xfrm>
                    </p:grpSpPr>
                    <p:sp>
                      <p:nvSpPr>
                        <p:cNvPr id="58745" name="Line 1637"/>
                        <p:cNvSpPr>
                          <a:spLocks noChangeShapeType="1"/>
                        </p:cNvSpPr>
                        <p:nvPr/>
                      </p:nvSpPr>
                      <p:spPr bwMode="auto">
                        <a:xfrm>
                          <a:off x="4000" y="2563"/>
                          <a:ext cx="14" cy="9"/>
                        </a:xfrm>
                        <a:prstGeom prst="line">
                          <a:avLst/>
                        </a:prstGeom>
                        <a:noFill/>
                        <a:ln w="9360">
                          <a:solidFill>
                            <a:srgbClr val="000000"/>
                          </a:solidFill>
                          <a:miter lim="800000"/>
                          <a:headEnd/>
                          <a:tailEnd/>
                        </a:ln>
                      </p:spPr>
                      <p:txBody>
                        <a:bodyPr/>
                        <a:lstStyle/>
                        <a:p>
                          <a:endParaRPr lang="en-GB"/>
                        </a:p>
                      </p:txBody>
                    </p:sp>
                    <p:sp>
                      <p:nvSpPr>
                        <p:cNvPr id="58746" name="Line 1638"/>
                        <p:cNvSpPr>
                          <a:spLocks noChangeShapeType="1"/>
                        </p:cNvSpPr>
                        <p:nvPr/>
                      </p:nvSpPr>
                      <p:spPr bwMode="auto">
                        <a:xfrm flipH="1">
                          <a:off x="3995" y="2574"/>
                          <a:ext cx="25" cy="12"/>
                        </a:xfrm>
                        <a:prstGeom prst="line">
                          <a:avLst/>
                        </a:prstGeom>
                        <a:noFill/>
                        <a:ln w="9360">
                          <a:solidFill>
                            <a:srgbClr val="000000"/>
                          </a:solidFill>
                          <a:miter lim="800000"/>
                          <a:headEnd/>
                          <a:tailEnd/>
                        </a:ln>
                      </p:spPr>
                      <p:txBody>
                        <a:bodyPr/>
                        <a:lstStyle/>
                        <a:p>
                          <a:endParaRPr lang="en-GB"/>
                        </a:p>
                      </p:txBody>
                    </p:sp>
                  </p:grpSp>
                  <p:grpSp>
                    <p:nvGrpSpPr>
                      <p:cNvPr id="57799" name="Group 1639"/>
                      <p:cNvGrpSpPr>
                        <a:grpSpLocks/>
                      </p:cNvGrpSpPr>
                      <p:nvPr/>
                    </p:nvGrpSpPr>
                    <p:grpSpPr bwMode="auto">
                      <a:xfrm>
                        <a:off x="3996" y="2588"/>
                        <a:ext cx="23" cy="23"/>
                        <a:chOff x="3996" y="2588"/>
                        <a:chExt cx="23" cy="23"/>
                      </a:xfrm>
                    </p:grpSpPr>
                    <p:sp>
                      <p:nvSpPr>
                        <p:cNvPr id="58743" name="Line 1640"/>
                        <p:cNvSpPr>
                          <a:spLocks noChangeShapeType="1"/>
                        </p:cNvSpPr>
                        <p:nvPr/>
                      </p:nvSpPr>
                      <p:spPr bwMode="auto">
                        <a:xfrm>
                          <a:off x="4000" y="2588"/>
                          <a:ext cx="14" cy="9"/>
                        </a:xfrm>
                        <a:prstGeom prst="line">
                          <a:avLst/>
                        </a:prstGeom>
                        <a:noFill/>
                        <a:ln w="9360">
                          <a:solidFill>
                            <a:srgbClr val="000000"/>
                          </a:solidFill>
                          <a:miter lim="800000"/>
                          <a:headEnd/>
                          <a:tailEnd/>
                        </a:ln>
                      </p:spPr>
                      <p:txBody>
                        <a:bodyPr/>
                        <a:lstStyle/>
                        <a:p>
                          <a:endParaRPr lang="en-GB"/>
                        </a:p>
                      </p:txBody>
                    </p:sp>
                    <p:sp>
                      <p:nvSpPr>
                        <p:cNvPr id="58744" name="Line 1641"/>
                        <p:cNvSpPr>
                          <a:spLocks noChangeShapeType="1"/>
                        </p:cNvSpPr>
                        <p:nvPr/>
                      </p:nvSpPr>
                      <p:spPr bwMode="auto">
                        <a:xfrm flipH="1">
                          <a:off x="3995" y="2599"/>
                          <a:ext cx="25" cy="12"/>
                        </a:xfrm>
                        <a:prstGeom prst="line">
                          <a:avLst/>
                        </a:prstGeom>
                        <a:noFill/>
                        <a:ln w="9360">
                          <a:solidFill>
                            <a:srgbClr val="000000"/>
                          </a:solidFill>
                          <a:miter lim="800000"/>
                          <a:headEnd/>
                          <a:tailEnd/>
                        </a:ln>
                      </p:spPr>
                      <p:txBody>
                        <a:bodyPr/>
                        <a:lstStyle/>
                        <a:p>
                          <a:endParaRPr lang="en-GB"/>
                        </a:p>
                      </p:txBody>
                    </p:sp>
                  </p:grpSp>
                  <p:grpSp>
                    <p:nvGrpSpPr>
                      <p:cNvPr id="57801" name="Group 1642"/>
                      <p:cNvGrpSpPr>
                        <a:grpSpLocks/>
                      </p:cNvGrpSpPr>
                      <p:nvPr/>
                    </p:nvGrpSpPr>
                    <p:grpSpPr bwMode="auto">
                      <a:xfrm>
                        <a:off x="3996" y="2613"/>
                        <a:ext cx="23" cy="23"/>
                        <a:chOff x="3996" y="2613"/>
                        <a:chExt cx="23" cy="23"/>
                      </a:xfrm>
                    </p:grpSpPr>
                    <p:sp>
                      <p:nvSpPr>
                        <p:cNvPr id="58741" name="Line 1643"/>
                        <p:cNvSpPr>
                          <a:spLocks noChangeShapeType="1"/>
                        </p:cNvSpPr>
                        <p:nvPr/>
                      </p:nvSpPr>
                      <p:spPr bwMode="auto">
                        <a:xfrm>
                          <a:off x="4000" y="2613"/>
                          <a:ext cx="14" cy="9"/>
                        </a:xfrm>
                        <a:prstGeom prst="line">
                          <a:avLst/>
                        </a:prstGeom>
                        <a:noFill/>
                        <a:ln w="9360">
                          <a:solidFill>
                            <a:srgbClr val="000000"/>
                          </a:solidFill>
                          <a:miter lim="800000"/>
                          <a:headEnd/>
                          <a:tailEnd/>
                        </a:ln>
                      </p:spPr>
                      <p:txBody>
                        <a:bodyPr/>
                        <a:lstStyle/>
                        <a:p>
                          <a:endParaRPr lang="en-GB"/>
                        </a:p>
                      </p:txBody>
                    </p:sp>
                    <p:sp>
                      <p:nvSpPr>
                        <p:cNvPr id="58742" name="Line 1644"/>
                        <p:cNvSpPr>
                          <a:spLocks noChangeShapeType="1"/>
                        </p:cNvSpPr>
                        <p:nvPr/>
                      </p:nvSpPr>
                      <p:spPr bwMode="auto">
                        <a:xfrm flipH="1">
                          <a:off x="3995" y="2624"/>
                          <a:ext cx="25" cy="12"/>
                        </a:xfrm>
                        <a:prstGeom prst="line">
                          <a:avLst/>
                        </a:prstGeom>
                        <a:noFill/>
                        <a:ln w="9360">
                          <a:solidFill>
                            <a:srgbClr val="000000"/>
                          </a:solidFill>
                          <a:miter lim="800000"/>
                          <a:headEnd/>
                          <a:tailEnd/>
                        </a:ln>
                      </p:spPr>
                      <p:txBody>
                        <a:bodyPr/>
                        <a:lstStyle/>
                        <a:p>
                          <a:endParaRPr lang="en-GB"/>
                        </a:p>
                      </p:txBody>
                    </p:sp>
                  </p:grpSp>
                  <p:grpSp>
                    <p:nvGrpSpPr>
                      <p:cNvPr id="57802" name="Group 1645"/>
                      <p:cNvGrpSpPr>
                        <a:grpSpLocks/>
                      </p:cNvGrpSpPr>
                      <p:nvPr/>
                    </p:nvGrpSpPr>
                    <p:grpSpPr bwMode="auto">
                      <a:xfrm>
                        <a:off x="3996" y="2638"/>
                        <a:ext cx="23" cy="23"/>
                        <a:chOff x="3996" y="2638"/>
                        <a:chExt cx="23" cy="23"/>
                      </a:xfrm>
                    </p:grpSpPr>
                    <p:sp>
                      <p:nvSpPr>
                        <p:cNvPr id="58739" name="Line 1646"/>
                        <p:cNvSpPr>
                          <a:spLocks noChangeShapeType="1"/>
                        </p:cNvSpPr>
                        <p:nvPr/>
                      </p:nvSpPr>
                      <p:spPr bwMode="auto">
                        <a:xfrm>
                          <a:off x="4000" y="2638"/>
                          <a:ext cx="14" cy="9"/>
                        </a:xfrm>
                        <a:prstGeom prst="line">
                          <a:avLst/>
                        </a:prstGeom>
                        <a:noFill/>
                        <a:ln w="9360">
                          <a:solidFill>
                            <a:srgbClr val="000000"/>
                          </a:solidFill>
                          <a:miter lim="800000"/>
                          <a:headEnd/>
                          <a:tailEnd/>
                        </a:ln>
                      </p:spPr>
                      <p:txBody>
                        <a:bodyPr/>
                        <a:lstStyle/>
                        <a:p>
                          <a:endParaRPr lang="en-GB"/>
                        </a:p>
                      </p:txBody>
                    </p:sp>
                    <p:sp>
                      <p:nvSpPr>
                        <p:cNvPr id="58740" name="Line 1647"/>
                        <p:cNvSpPr>
                          <a:spLocks noChangeShapeType="1"/>
                        </p:cNvSpPr>
                        <p:nvPr/>
                      </p:nvSpPr>
                      <p:spPr bwMode="auto">
                        <a:xfrm flipH="1">
                          <a:off x="3995" y="2649"/>
                          <a:ext cx="25" cy="12"/>
                        </a:xfrm>
                        <a:prstGeom prst="line">
                          <a:avLst/>
                        </a:prstGeom>
                        <a:noFill/>
                        <a:ln w="9360">
                          <a:solidFill>
                            <a:srgbClr val="000000"/>
                          </a:solidFill>
                          <a:miter lim="800000"/>
                          <a:headEnd/>
                          <a:tailEnd/>
                        </a:ln>
                      </p:spPr>
                      <p:txBody>
                        <a:bodyPr/>
                        <a:lstStyle/>
                        <a:p>
                          <a:endParaRPr lang="en-GB"/>
                        </a:p>
                      </p:txBody>
                    </p:sp>
                  </p:grpSp>
                  <p:grpSp>
                    <p:nvGrpSpPr>
                      <p:cNvPr id="57803" name="Group 1648"/>
                      <p:cNvGrpSpPr>
                        <a:grpSpLocks/>
                      </p:cNvGrpSpPr>
                      <p:nvPr/>
                    </p:nvGrpSpPr>
                    <p:grpSpPr bwMode="auto">
                      <a:xfrm>
                        <a:off x="3996" y="2663"/>
                        <a:ext cx="23" cy="22"/>
                        <a:chOff x="3996" y="2663"/>
                        <a:chExt cx="23" cy="22"/>
                      </a:xfrm>
                    </p:grpSpPr>
                    <p:sp>
                      <p:nvSpPr>
                        <p:cNvPr id="58737" name="Line 1649"/>
                        <p:cNvSpPr>
                          <a:spLocks noChangeShapeType="1"/>
                        </p:cNvSpPr>
                        <p:nvPr/>
                      </p:nvSpPr>
                      <p:spPr bwMode="auto">
                        <a:xfrm>
                          <a:off x="4000" y="2663"/>
                          <a:ext cx="14" cy="9"/>
                        </a:xfrm>
                        <a:prstGeom prst="line">
                          <a:avLst/>
                        </a:prstGeom>
                        <a:noFill/>
                        <a:ln w="9360">
                          <a:solidFill>
                            <a:srgbClr val="000000"/>
                          </a:solidFill>
                          <a:miter lim="800000"/>
                          <a:headEnd/>
                          <a:tailEnd/>
                        </a:ln>
                      </p:spPr>
                      <p:txBody>
                        <a:bodyPr/>
                        <a:lstStyle/>
                        <a:p>
                          <a:endParaRPr lang="en-GB"/>
                        </a:p>
                      </p:txBody>
                    </p:sp>
                    <p:sp>
                      <p:nvSpPr>
                        <p:cNvPr id="58738" name="Line 1650"/>
                        <p:cNvSpPr>
                          <a:spLocks noChangeShapeType="1"/>
                        </p:cNvSpPr>
                        <p:nvPr/>
                      </p:nvSpPr>
                      <p:spPr bwMode="auto">
                        <a:xfrm flipH="1">
                          <a:off x="3995" y="2673"/>
                          <a:ext cx="25" cy="12"/>
                        </a:xfrm>
                        <a:prstGeom prst="line">
                          <a:avLst/>
                        </a:prstGeom>
                        <a:noFill/>
                        <a:ln w="9360">
                          <a:solidFill>
                            <a:srgbClr val="000000"/>
                          </a:solidFill>
                          <a:miter lim="800000"/>
                          <a:headEnd/>
                          <a:tailEnd/>
                        </a:ln>
                      </p:spPr>
                      <p:txBody>
                        <a:bodyPr/>
                        <a:lstStyle/>
                        <a:p>
                          <a:endParaRPr lang="en-GB"/>
                        </a:p>
                      </p:txBody>
                    </p:sp>
                  </p:grpSp>
                  <p:grpSp>
                    <p:nvGrpSpPr>
                      <p:cNvPr id="57804" name="Group 1651"/>
                      <p:cNvGrpSpPr>
                        <a:grpSpLocks/>
                      </p:cNvGrpSpPr>
                      <p:nvPr/>
                    </p:nvGrpSpPr>
                    <p:grpSpPr bwMode="auto">
                      <a:xfrm>
                        <a:off x="3996" y="2687"/>
                        <a:ext cx="23" cy="23"/>
                        <a:chOff x="3996" y="2687"/>
                        <a:chExt cx="23" cy="23"/>
                      </a:xfrm>
                    </p:grpSpPr>
                    <p:sp>
                      <p:nvSpPr>
                        <p:cNvPr id="58735" name="Line 1652"/>
                        <p:cNvSpPr>
                          <a:spLocks noChangeShapeType="1"/>
                        </p:cNvSpPr>
                        <p:nvPr/>
                      </p:nvSpPr>
                      <p:spPr bwMode="auto">
                        <a:xfrm>
                          <a:off x="4000" y="2687"/>
                          <a:ext cx="14" cy="9"/>
                        </a:xfrm>
                        <a:prstGeom prst="line">
                          <a:avLst/>
                        </a:prstGeom>
                        <a:noFill/>
                        <a:ln w="9360">
                          <a:solidFill>
                            <a:srgbClr val="000000"/>
                          </a:solidFill>
                          <a:miter lim="800000"/>
                          <a:headEnd/>
                          <a:tailEnd/>
                        </a:ln>
                      </p:spPr>
                      <p:txBody>
                        <a:bodyPr/>
                        <a:lstStyle/>
                        <a:p>
                          <a:endParaRPr lang="en-GB"/>
                        </a:p>
                      </p:txBody>
                    </p:sp>
                    <p:sp>
                      <p:nvSpPr>
                        <p:cNvPr id="58736" name="Line 1653"/>
                        <p:cNvSpPr>
                          <a:spLocks noChangeShapeType="1"/>
                        </p:cNvSpPr>
                        <p:nvPr/>
                      </p:nvSpPr>
                      <p:spPr bwMode="auto">
                        <a:xfrm flipH="1">
                          <a:off x="3995" y="2698"/>
                          <a:ext cx="25" cy="12"/>
                        </a:xfrm>
                        <a:prstGeom prst="line">
                          <a:avLst/>
                        </a:prstGeom>
                        <a:noFill/>
                        <a:ln w="9360">
                          <a:solidFill>
                            <a:srgbClr val="000000"/>
                          </a:solidFill>
                          <a:miter lim="800000"/>
                          <a:headEnd/>
                          <a:tailEnd/>
                        </a:ln>
                      </p:spPr>
                      <p:txBody>
                        <a:bodyPr/>
                        <a:lstStyle/>
                        <a:p>
                          <a:endParaRPr lang="en-GB"/>
                        </a:p>
                      </p:txBody>
                    </p:sp>
                  </p:grpSp>
                </p:grpSp>
              </p:grpSp>
              <p:grpSp>
                <p:nvGrpSpPr>
                  <p:cNvPr id="57805" name="Group 1654"/>
                  <p:cNvGrpSpPr>
                    <a:grpSpLocks/>
                  </p:cNvGrpSpPr>
                  <p:nvPr/>
                </p:nvGrpSpPr>
                <p:grpSpPr bwMode="auto">
                  <a:xfrm>
                    <a:off x="3937" y="2720"/>
                    <a:ext cx="101" cy="234"/>
                    <a:chOff x="3937" y="2720"/>
                    <a:chExt cx="101" cy="234"/>
                  </a:xfrm>
                </p:grpSpPr>
                <p:sp>
                  <p:nvSpPr>
                    <p:cNvPr id="58676" name="Oval 1655"/>
                    <p:cNvSpPr>
                      <a:spLocks noChangeArrowheads="1"/>
                    </p:cNvSpPr>
                    <p:nvPr/>
                  </p:nvSpPr>
                  <p:spPr bwMode="auto">
                    <a:xfrm rot="10800000">
                      <a:off x="3987" y="2918"/>
                      <a:ext cx="52" cy="3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8677" name="Line 1656"/>
                    <p:cNvSpPr>
                      <a:spLocks noChangeShapeType="1"/>
                    </p:cNvSpPr>
                    <p:nvPr/>
                  </p:nvSpPr>
                  <p:spPr bwMode="auto">
                    <a:xfrm flipV="1">
                      <a:off x="4006" y="2882"/>
                      <a:ext cx="0" cy="29"/>
                    </a:xfrm>
                    <a:prstGeom prst="line">
                      <a:avLst/>
                    </a:prstGeom>
                    <a:noFill/>
                    <a:ln w="9360">
                      <a:solidFill>
                        <a:srgbClr val="000000"/>
                      </a:solidFill>
                      <a:miter lim="800000"/>
                      <a:headEnd/>
                      <a:tailEnd/>
                    </a:ln>
                  </p:spPr>
                  <p:txBody>
                    <a:bodyPr/>
                    <a:lstStyle/>
                    <a:p>
                      <a:endParaRPr lang="en-GB"/>
                    </a:p>
                  </p:txBody>
                </p:sp>
                <p:sp>
                  <p:nvSpPr>
                    <p:cNvPr id="58678" name="Line 1657"/>
                    <p:cNvSpPr>
                      <a:spLocks noChangeShapeType="1"/>
                    </p:cNvSpPr>
                    <p:nvPr/>
                  </p:nvSpPr>
                  <p:spPr bwMode="auto">
                    <a:xfrm flipH="1">
                      <a:off x="3942" y="2888"/>
                      <a:ext cx="68" cy="0"/>
                    </a:xfrm>
                    <a:prstGeom prst="line">
                      <a:avLst/>
                    </a:prstGeom>
                    <a:noFill/>
                    <a:ln w="9360">
                      <a:solidFill>
                        <a:srgbClr val="000000"/>
                      </a:solidFill>
                      <a:miter lim="800000"/>
                      <a:headEnd/>
                      <a:tailEnd/>
                    </a:ln>
                  </p:spPr>
                  <p:txBody>
                    <a:bodyPr/>
                    <a:lstStyle/>
                    <a:p>
                      <a:endParaRPr lang="en-GB"/>
                    </a:p>
                  </p:txBody>
                </p:sp>
                <p:sp>
                  <p:nvSpPr>
                    <p:cNvPr id="58679" name="Line 1658"/>
                    <p:cNvSpPr>
                      <a:spLocks noChangeShapeType="1"/>
                    </p:cNvSpPr>
                    <p:nvPr/>
                  </p:nvSpPr>
                  <p:spPr bwMode="auto">
                    <a:xfrm flipV="1">
                      <a:off x="3948" y="2874"/>
                      <a:ext cx="0" cy="18"/>
                    </a:xfrm>
                    <a:prstGeom prst="line">
                      <a:avLst/>
                    </a:prstGeom>
                    <a:noFill/>
                    <a:ln w="9360">
                      <a:solidFill>
                        <a:srgbClr val="000000"/>
                      </a:solidFill>
                      <a:miter lim="800000"/>
                      <a:headEnd/>
                      <a:tailEnd/>
                    </a:ln>
                  </p:spPr>
                  <p:txBody>
                    <a:bodyPr/>
                    <a:lstStyle/>
                    <a:p>
                      <a:endParaRPr lang="en-GB"/>
                    </a:p>
                  </p:txBody>
                </p:sp>
                <p:sp>
                  <p:nvSpPr>
                    <p:cNvPr id="58680" name="Line 1659"/>
                    <p:cNvSpPr>
                      <a:spLocks noChangeShapeType="1"/>
                    </p:cNvSpPr>
                    <p:nvPr/>
                  </p:nvSpPr>
                  <p:spPr bwMode="auto">
                    <a:xfrm flipV="1">
                      <a:off x="3976" y="2874"/>
                      <a:ext cx="0" cy="18"/>
                    </a:xfrm>
                    <a:prstGeom prst="line">
                      <a:avLst/>
                    </a:prstGeom>
                    <a:noFill/>
                    <a:ln w="9360">
                      <a:solidFill>
                        <a:srgbClr val="000000"/>
                      </a:solidFill>
                      <a:miter lim="800000"/>
                      <a:headEnd/>
                      <a:tailEnd/>
                    </a:ln>
                  </p:spPr>
                  <p:txBody>
                    <a:bodyPr/>
                    <a:lstStyle/>
                    <a:p>
                      <a:endParaRPr lang="en-GB"/>
                    </a:p>
                  </p:txBody>
                </p:sp>
                <p:grpSp>
                  <p:nvGrpSpPr>
                    <p:cNvPr id="57806" name="Group 1660"/>
                    <p:cNvGrpSpPr>
                      <a:grpSpLocks/>
                    </p:cNvGrpSpPr>
                    <p:nvPr/>
                  </p:nvGrpSpPr>
                  <p:grpSpPr bwMode="auto">
                    <a:xfrm>
                      <a:off x="3965" y="2720"/>
                      <a:ext cx="24" cy="162"/>
                      <a:chOff x="3965" y="2720"/>
                      <a:chExt cx="24" cy="162"/>
                    </a:xfrm>
                  </p:grpSpPr>
                  <p:sp>
                    <p:nvSpPr>
                      <p:cNvPr id="58702" name="Line 1661"/>
                      <p:cNvSpPr>
                        <a:spLocks noChangeShapeType="1"/>
                      </p:cNvSpPr>
                      <p:nvPr/>
                    </p:nvSpPr>
                    <p:spPr bwMode="auto">
                      <a:xfrm flipV="1">
                        <a:off x="3977" y="2865"/>
                        <a:ext cx="9" cy="18"/>
                      </a:xfrm>
                      <a:prstGeom prst="line">
                        <a:avLst/>
                      </a:prstGeom>
                      <a:noFill/>
                      <a:ln w="9360">
                        <a:solidFill>
                          <a:srgbClr val="000000"/>
                        </a:solidFill>
                        <a:miter lim="800000"/>
                        <a:headEnd/>
                        <a:tailEnd/>
                      </a:ln>
                    </p:spPr>
                    <p:txBody>
                      <a:bodyPr/>
                      <a:lstStyle/>
                      <a:p>
                        <a:endParaRPr lang="en-GB"/>
                      </a:p>
                    </p:txBody>
                  </p:sp>
                  <p:grpSp>
                    <p:nvGrpSpPr>
                      <p:cNvPr id="57820" name="Group 1662"/>
                      <p:cNvGrpSpPr>
                        <a:grpSpLocks/>
                      </p:cNvGrpSpPr>
                      <p:nvPr/>
                    </p:nvGrpSpPr>
                    <p:grpSpPr bwMode="auto">
                      <a:xfrm>
                        <a:off x="3965" y="2843"/>
                        <a:ext cx="24" cy="30"/>
                        <a:chOff x="3965" y="2843"/>
                        <a:chExt cx="24" cy="30"/>
                      </a:xfrm>
                    </p:grpSpPr>
                    <p:sp>
                      <p:nvSpPr>
                        <p:cNvPr id="58719" name="Line 1663"/>
                        <p:cNvSpPr>
                          <a:spLocks noChangeShapeType="1"/>
                        </p:cNvSpPr>
                        <p:nvPr/>
                      </p:nvSpPr>
                      <p:spPr bwMode="auto">
                        <a:xfrm flipH="1" flipV="1">
                          <a:off x="3964" y="2855"/>
                          <a:ext cx="26" cy="19"/>
                        </a:xfrm>
                        <a:prstGeom prst="line">
                          <a:avLst/>
                        </a:prstGeom>
                        <a:noFill/>
                        <a:ln w="9360">
                          <a:solidFill>
                            <a:srgbClr val="000000"/>
                          </a:solidFill>
                          <a:miter lim="800000"/>
                          <a:headEnd/>
                          <a:tailEnd/>
                        </a:ln>
                      </p:spPr>
                      <p:txBody>
                        <a:bodyPr/>
                        <a:lstStyle/>
                        <a:p>
                          <a:endParaRPr lang="en-GB"/>
                        </a:p>
                      </p:txBody>
                    </p:sp>
                    <p:sp>
                      <p:nvSpPr>
                        <p:cNvPr id="58720" name="Line 1664"/>
                        <p:cNvSpPr>
                          <a:spLocks noChangeShapeType="1"/>
                        </p:cNvSpPr>
                        <p:nvPr/>
                      </p:nvSpPr>
                      <p:spPr bwMode="auto">
                        <a:xfrm flipV="1">
                          <a:off x="3970" y="2842"/>
                          <a:ext cx="14" cy="22"/>
                        </a:xfrm>
                        <a:prstGeom prst="line">
                          <a:avLst/>
                        </a:prstGeom>
                        <a:noFill/>
                        <a:ln w="9360">
                          <a:solidFill>
                            <a:srgbClr val="000000"/>
                          </a:solidFill>
                          <a:miter lim="800000"/>
                          <a:headEnd/>
                          <a:tailEnd/>
                        </a:ln>
                      </p:spPr>
                      <p:txBody>
                        <a:bodyPr/>
                        <a:lstStyle/>
                        <a:p>
                          <a:endParaRPr lang="en-GB"/>
                        </a:p>
                      </p:txBody>
                    </p:sp>
                  </p:grpSp>
                  <p:grpSp>
                    <p:nvGrpSpPr>
                      <p:cNvPr id="57821" name="Group 1665"/>
                      <p:cNvGrpSpPr>
                        <a:grpSpLocks/>
                      </p:cNvGrpSpPr>
                      <p:nvPr/>
                    </p:nvGrpSpPr>
                    <p:grpSpPr bwMode="auto">
                      <a:xfrm>
                        <a:off x="3965" y="2818"/>
                        <a:ext cx="24" cy="30"/>
                        <a:chOff x="3965" y="2818"/>
                        <a:chExt cx="24" cy="30"/>
                      </a:xfrm>
                    </p:grpSpPr>
                    <p:sp>
                      <p:nvSpPr>
                        <p:cNvPr id="58717" name="Line 1666"/>
                        <p:cNvSpPr>
                          <a:spLocks noChangeShapeType="1"/>
                        </p:cNvSpPr>
                        <p:nvPr/>
                      </p:nvSpPr>
                      <p:spPr bwMode="auto">
                        <a:xfrm flipH="1" flipV="1">
                          <a:off x="3964" y="2830"/>
                          <a:ext cx="26" cy="19"/>
                        </a:xfrm>
                        <a:prstGeom prst="line">
                          <a:avLst/>
                        </a:prstGeom>
                        <a:noFill/>
                        <a:ln w="9360">
                          <a:solidFill>
                            <a:srgbClr val="000000"/>
                          </a:solidFill>
                          <a:miter lim="800000"/>
                          <a:headEnd/>
                          <a:tailEnd/>
                        </a:ln>
                      </p:spPr>
                      <p:txBody>
                        <a:bodyPr/>
                        <a:lstStyle/>
                        <a:p>
                          <a:endParaRPr lang="en-GB"/>
                        </a:p>
                      </p:txBody>
                    </p:sp>
                    <p:sp>
                      <p:nvSpPr>
                        <p:cNvPr id="58718" name="Line 1667"/>
                        <p:cNvSpPr>
                          <a:spLocks noChangeShapeType="1"/>
                        </p:cNvSpPr>
                        <p:nvPr/>
                      </p:nvSpPr>
                      <p:spPr bwMode="auto">
                        <a:xfrm flipV="1">
                          <a:off x="3970" y="2817"/>
                          <a:ext cx="14" cy="22"/>
                        </a:xfrm>
                        <a:prstGeom prst="line">
                          <a:avLst/>
                        </a:prstGeom>
                        <a:noFill/>
                        <a:ln w="9360">
                          <a:solidFill>
                            <a:srgbClr val="000000"/>
                          </a:solidFill>
                          <a:miter lim="800000"/>
                          <a:headEnd/>
                          <a:tailEnd/>
                        </a:ln>
                      </p:spPr>
                      <p:txBody>
                        <a:bodyPr/>
                        <a:lstStyle/>
                        <a:p>
                          <a:endParaRPr lang="en-GB"/>
                        </a:p>
                      </p:txBody>
                    </p:sp>
                  </p:grpSp>
                  <p:grpSp>
                    <p:nvGrpSpPr>
                      <p:cNvPr id="57822" name="Group 1668"/>
                      <p:cNvGrpSpPr>
                        <a:grpSpLocks/>
                      </p:cNvGrpSpPr>
                      <p:nvPr/>
                    </p:nvGrpSpPr>
                    <p:grpSpPr bwMode="auto">
                      <a:xfrm>
                        <a:off x="3965" y="2794"/>
                        <a:ext cx="24" cy="30"/>
                        <a:chOff x="3965" y="2794"/>
                        <a:chExt cx="24" cy="30"/>
                      </a:xfrm>
                    </p:grpSpPr>
                    <p:sp>
                      <p:nvSpPr>
                        <p:cNvPr id="58715" name="Line 1669"/>
                        <p:cNvSpPr>
                          <a:spLocks noChangeShapeType="1"/>
                        </p:cNvSpPr>
                        <p:nvPr/>
                      </p:nvSpPr>
                      <p:spPr bwMode="auto">
                        <a:xfrm flipH="1" flipV="1">
                          <a:off x="3964" y="2806"/>
                          <a:ext cx="26" cy="19"/>
                        </a:xfrm>
                        <a:prstGeom prst="line">
                          <a:avLst/>
                        </a:prstGeom>
                        <a:noFill/>
                        <a:ln w="9360">
                          <a:solidFill>
                            <a:srgbClr val="000000"/>
                          </a:solidFill>
                          <a:miter lim="800000"/>
                          <a:headEnd/>
                          <a:tailEnd/>
                        </a:ln>
                      </p:spPr>
                      <p:txBody>
                        <a:bodyPr/>
                        <a:lstStyle/>
                        <a:p>
                          <a:endParaRPr lang="en-GB"/>
                        </a:p>
                      </p:txBody>
                    </p:sp>
                    <p:sp>
                      <p:nvSpPr>
                        <p:cNvPr id="58716" name="Line 1670"/>
                        <p:cNvSpPr>
                          <a:spLocks noChangeShapeType="1"/>
                        </p:cNvSpPr>
                        <p:nvPr/>
                      </p:nvSpPr>
                      <p:spPr bwMode="auto">
                        <a:xfrm flipV="1">
                          <a:off x="3970" y="2793"/>
                          <a:ext cx="14" cy="22"/>
                        </a:xfrm>
                        <a:prstGeom prst="line">
                          <a:avLst/>
                        </a:prstGeom>
                        <a:noFill/>
                        <a:ln w="9360">
                          <a:solidFill>
                            <a:srgbClr val="000000"/>
                          </a:solidFill>
                          <a:miter lim="800000"/>
                          <a:headEnd/>
                          <a:tailEnd/>
                        </a:ln>
                      </p:spPr>
                      <p:txBody>
                        <a:bodyPr/>
                        <a:lstStyle/>
                        <a:p>
                          <a:endParaRPr lang="en-GB"/>
                        </a:p>
                      </p:txBody>
                    </p:sp>
                  </p:grpSp>
                  <p:grpSp>
                    <p:nvGrpSpPr>
                      <p:cNvPr id="57823" name="Group 1671"/>
                      <p:cNvGrpSpPr>
                        <a:grpSpLocks/>
                      </p:cNvGrpSpPr>
                      <p:nvPr/>
                    </p:nvGrpSpPr>
                    <p:grpSpPr bwMode="auto">
                      <a:xfrm>
                        <a:off x="3965" y="2769"/>
                        <a:ext cx="24" cy="30"/>
                        <a:chOff x="3965" y="2769"/>
                        <a:chExt cx="24" cy="30"/>
                      </a:xfrm>
                    </p:grpSpPr>
                    <p:sp>
                      <p:nvSpPr>
                        <p:cNvPr id="58713" name="Line 1672"/>
                        <p:cNvSpPr>
                          <a:spLocks noChangeShapeType="1"/>
                        </p:cNvSpPr>
                        <p:nvPr/>
                      </p:nvSpPr>
                      <p:spPr bwMode="auto">
                        <a:xfrm flipH="1" flipV="1">
                          <a:off x="3964" y="2781"/>
                          <a:ext cx="26" cy="19"/>
                        </a:xfrm>
                        <a:prstGeom prst="line">
                          <a:avLst/>
                        </a:prstGeom>
                        <a:noFill/>
                        <a:ln w="9360">
                          <a:solidFill>
                            <a:srgbClr val="000000"/>
                          </a:solidFill>
                          <a:miter lim="800000"/>
                          <a:headEnd/>
                          <a:tailEnd/>
                        </a:ln>
                      </p:spPr>
                      <p:txBody>
                        <a:bodyPr/>
                        <a:lstStyle/>
                        <a:p>
                          <a:endParaRPr lang="en-GB"/>
                        </a:p>
                      </p:txBody>
                    </p:sp>
                    <p:sp>
                      <p:nvSpPr>
                        <p:cNvPr id="58714" name="Line 1673"/>
                        <p:cNvSpPr>
                          <a:spLocks noChangeShapeType="1"/>
                        </p:cNvSpPr>
                        <p:nvPr/>
                      </p:nvSpPr>
                      <p:spPr bwMode="auto">
                        <a:xfrm flipV="1">
                          <a:off x="3970" y="2768"/>
                          <a:ext cx="14" cy="22"/>
                        </a:xfrm>
                        <a:prstGeom prst="line">
                          <a:avLst/>
                        </a:prstGeom>
                        <a:noFill/>
                        <a:ln w="9360">
                          <a:solidFill>
                            <a:srgbClr val="000000"/>
                          </a:solidFill>
                          <a:miter lim="800000"/>
                          <a:headEnd/>
                          <a:tailEnd/>
                        </a:ln>
                      </p:spPr>
                      <p:txBody>
                        <a:bodyPr/>
                        <a:lstStyle/>
                        <a:p>
                          <a:endParaRPr lang="en-GB"/>
                        </a:p>
                      </p:txBody>
                    </p:sp>
                  </p:grpSp>
                  <p:grpSp>
                    <p:nvGrpSpPr>
                      <p:cNvPr id="57824" name="Group 1674"/>
                      <p:cNvGrpSpPr>
                        <a:grpSpLocks/>
                      </p:cNvGrpSpPr>
                      <p:nvPr/>
                    </p:nvGrpSpPr>
                    <p:grpSpPr bwMode="auto">
                      <a:xfrm>
                        <a:off x="3965" y="2744"/>
                        <a:ext cx="24" cy="30"/>
                        <a:chOff x="3965" y="2744"/>
                        <a:chExt cx="24" cy="30"/>
                      </a:xfrm>
                    </p:grpSpPr>
                    <p:sp>
                      <p:nvSpPr>
                        <p:cNvPr id="58711" name="Line 1675"/>
                        <p:cNvSpPr>
                          <a:spLocks noChangeShapeType="1"/>
                        </p:cNvSpPr>
                        <p:nvPr/>
                      </p:nvSpPr>
                      <p:spPr bwMode="auto">
                        <a:xfrm flipH="1" flipV="1">
                          <a:off x="3964" y="2757"/>
                          <a:ext cx="26" cy="19"/>
                        </a:xfrm>
                        <a:prstGeom prst="line">
                          <a:avLst/>
                        </a:prstGeom>
                        <a:noFill/>
                        <a:ln w="9360">
                          <a:solidFill>
                            <a:srgbClr val="000000"/>
                          </a:solidFill>
                          <a:miter lim="800000"/>
                          <a:headEnd/>
                          <a:tailEnd/>
                        </a:ln>
                      </p:spPr>
                      <p:txBody>
                        <a:bodyPr/>
                        <a:lstStyle/>
                        <a:p>
                          <a:endParaRPr lang="en-GB"/>
                        </a:p>
                      </p:txBody>
                    </p:sp>
                    <p:sp>
                      <p:nvSpPr>
                        <p:cNvPr id="58712" name="Line 1676"/>
                        <p:cNvSpPr>
                          <a:spLocks noChangeShapeType="1"/>
                        </p:cNvSpPr>
                        <p:nvPr/>
                      </p:nvSpPr>
                      <p:spPr bwMode="auto">
                        <a:xfrm flipV="1">
                          <a:off x="3970" y="2743"/>
                          <a:ext cx="14" cy="22"/>
                        </a:xfrm>
                        <a:prstGeom prst="line">
                          <a:avLst/>
                        </a:prstGeom>
                        <a:noFill/>
                        <a:ln w="9360">
                          <a:solidFill>
                            <a:srgbClr val="000000"/>
                          </a:solidFill>
                          <a:miter lim="800000"/>
                          <a:headEnd/>
                          <a:tailEnd/>
                        </a:ln>
                      </p:spPr>
                      <p:txBody>
                        <a:bodyPr/>
                        <a:lstStyle/>
                        <a:p>
                          <a:endParaRPr lang="en-GB"/>
                        </a:p>
                      </p:txBody>
                    </p:sp>
                  </p:grpSp>
                  <p:grpSp>
                    <p:nvGrpSpPr>
                      <p:cNvPr id="57825" name="Group 1677"/>
                      <p:cNvGrpSpPr>
                        <a:grpSpLocks/>
                      </p:cNvGrpSpPr>
                      <p:nvPr/>
                    </p:nvGrpSpPr>
                    <p:grpSpPr bwMode="auto">
                      <a:xfrm>
                        <a:off x="3965" y="2720"/>
                        <a:ext cx="24" cy="30"/>
                        <a:chOff x="3965" y="2720"/>
                        <a:chExt cx="24" cy="30"/>
                      </a:xfrm>
                    </p:grpSpPr>
                    <p:sp>
                      <p:nvSpPr>
                        <p:cNvPr id="58709" name="Line 1678"/>
                        <p:cNvSpPr>
                          <a:spLocks noChangeShapeType="1"/>
                        </p:cNvSpPr>
                        <p:nvPr/>
                      </p:nvSpPr>
                      <p:spPr bwMode="auto">
                        <a:xfrm flipH="1" flipV="1">
                          <a:off x="3964" y="2732"/>
                          <a:ext cx="26" cy="19"/>
                        </a:xfrm>
                        <a:prstGeom prst="line">
                          <a:avLst/>
                        </a:prstGeom>
                        <a:noFill/>
                        <a:ln w="9360">
                          <a:solidFill>
                            <a:srgbClr val="000000"/>
                          </a:solidFill>
                          <a:miter lim="800000"/>
                          <a:headEnd/>
                          <a:tailEnd/>
                        </a:ln>
                      </p:spPr>
                      <p:txBody>
                        <a:bodyPr/>
                        <a:lstStyle/>
                        <a:p>
                          <a:endParaRPr lang="en-GB"/>
                        </a:p>
                      </p:txBody>
                    </p:sp>
                    <p:sp>
                      <p:nvSpPr>
                        <p:cNvPr id="58710" name="Line 1679"/>
                        <p:cNvSpPr>
                          <a:spLocks noChangeShapeType="1"/>
                        </p:cNvSpPr>
                        <p:nvPr/>
                      </p:nvSpPr>
                      <p:spPr bwMode="auto">
                        <a:xfrm flipV="1">
                          <a:off x="3970" y="2719"/>
                          <a:ext cx="14" cy="22"/>
                        </a:xfrm>
                        <a:prstGeom prst="line">
                          <a:avLst/>
                        </a:prstGeom>
                        <a:noFill/>
                        <a:ln w="9360">
                          <a:solidFill>
                            <a:srgbClr val="000000"/>
                          </a:solidFill>
                          <a:miter lim="800000"/>
                          <a:headEnd/>
                          <a:tailEnd/>
                        </a:ln>
                      </p:spPr>
                      <p:txBody>
                        <a:bodyPr/>
                        <a:lstStyle/>
                        <a:p>
                          <a:endParaRPr lang="en-GB"/>
                        </a:p>
                      </p:txBody>
                    </p:sp>
                  </p:grpSp>
                </p:grpSp>
                <p:grpSp>
                  <p:nvGrpSpPr>
                    <p:cNvPr id="57838" name="Group 1680"/>
                    <p:cNvGrpSpPr>
                      <a:grpSpLocks/>
                    </p:cNvGrpSpPr>
                    <p:nvPr/>
                  </p:nvGrpSpPr>
                  <p:grpSpPr bwMode="auto">
                    <a:xfrm>
                      <a:off x="3937" y="2720"/>
                      <a:ext cx="24" cy="162"/>
                      <a:chOff x="3937" y="2720"/>
                      <a:chExt cx="24" cy="162"/>
                    </a:xfrm>
                  </p:grpSpPr>
                  <p:sp>
                    <p:nvSpPr>
                      <p:cNvPr id="58683" name="Line 1681"/>
                      <p:cNvSpPr>
                        <a:spLocks noChangeShapeType="1"/>
                      </p:cNvSpPr>
                      <p:nvPr/>
                    </p:nvSpPr>
                    <p:spPr bwMode="auto">
                      <a:xfrm flipV="1">
                        <a:off x="3948" y="2865"/>
                        <a:ext cx="9" cy="18"/>
                      </a:xfrm>
                      <a:prstGeom prst="line">
                        <a:avLst/>
                      </a:prstGeom>
                      <a:noFill/>
                      <a:ln w="9360">
                        <a:solidFill>
                          <a:srgbClr val="000000"/>
                        </a:solidFill>
                        <a:miter lim="800000"/>
                        <a:headEnd/>
                        <a:tailEnd/>
                      </a:ln>
                    </p:spPr>
                    <p:txBody>
                      <a:bodyPr/>
                      <a:lstStyle/>
                      <a:p>
                        <a:endParaRPr lang="en-GB"/>
                      </a:p>
                    </p:txBody>
                  </p:sp>
                  <p:grpSp>
                    <p:nvGrpSpPr>
                      <p:cNvPr id="57839" name="Group 1682"/>
                      <p:cNvGrpSpPr>
                        <a:grpSpLocks/>
                      </p:cNvGrpSpPr>
                      <p:nvPr/>
                    </p:nvGrpSpPr>
                    <p:grpSpPr bwMode="auto">
                      <a:xfrm>
                        <a:off x="3937" y="2843"/>
                        <a:ext cx="24" cy="30"/>
                        <a:chOff x="3937" y="2843"/>
                        <a:chExt cx="24" cy="30"/>
                      </a:xfrm>
                    </p:grpSpPr>
                    <p:sp>
                      <p:nvSpPr>
                        <p:cNvPr id="58700" name="Line 1683"/>
                        <p:cNvSpPr>
                          <a:spLocks noChangeShapeType="1"/>
                        </p:cNvSpPr>
                        <p:nvPr/>
                      </p:nvSpPr>
                      <p:spPr bwMode="auto">
                        <a:xfrm flipH="1" flipV="1">
                          <a:off x="3935" y="2855"/>
                          <a:ext cx="26" cy="19"/>
                        </a:xfrm>
                        <a:prstGeom prst="line">
                          <a:avLst/>
                        </a:prstGeom>
                        <a:noFill/>
                        <a:ln w="9360">
                          <a:solidFill>
                            <a:srgbClr val="000000"/>
                          </a:solidFill>
                          <a:miter lim="800000"/>
                          <a:headEnd/>
                          <a:tailEnd/>
                        </a:ln>
                      </p:spPr>
                      <p:txBody>
                        <a:bodyPr/>
                        <a:lstStyle/>
                        <a:p>
                          <a:endParaRPr lang="en-GB"/>
                        </a:p>
                      </p:txBody>
                    </p:sp>
                    <p:sp>
                      <p:nvSpPr>
                        <p:cNvPr id="58701" name="Line 1684"/>
                        <p:cNvSpPr>
                          <a:spLocks noChangeShapeType="1"/>
                        </p:cNvSpPr>
                        <p:nvPr/>
                      </p:nvSpPr>
                      <p:spPr bwMode="auto">
                        <a:xfrm flipV="1">
                          <a:off x="3942" y="2842"/>
                          <a:ext cx="14" cy="22"/>
                        </a:xfrm>
                        <a:prstGeom prst="line">
                          <a:avLst/>
                        </a:prstGeom>
                        <a:noFill/>
                        <a:ln w="9360">
                          <a:solidFill>
                            <a:srgbClr val="000000"/>
                          </a:solidFill>
                          <a:miter lim="800000"/>
                          <a:headEnd/>
                          <a:tailEnd/>
                        </a:ln>
                      </p:spPr>
                      <p:txBody>
                        <a:bodyPr/>
                        <a:lstStyle/>
                        <a:p>
                          <a:endParaRPr lang="en-GB"/>
                        </a:p>
                      </p:txBody>
                    </p:sp>
                  </p:grpSp>
                  <p:grpSp>
                    <p:nvGrpSpPr>
                      <p:cNvPr id="57845" name="Group 1685"/>
                      <p:cNvGrpSpPr>
                        <a:grpSpLocks/>
                      </p:cNvGrpSpPr>
                      <p:nvPr/>
                    </p:nvGrpSpPr>
                    <p:grpSpPr bwMode="auto">
                      <a:xfrm>
                        <a:off x="3937" y="2818"/>
                        <a:ext cx="24" cy="30"/>
                        <a:chOff x="3937" y="2818"/>
                        <a:chExt cx="24" cy="30"/>
                      </a:xfrm>
                    </p:grpSpPr>
                    <p:sp>
                      <p:nvSpPr>
                        <p:cNvPr id="58698" name="Line 1686"/>
                        <p:cNvSpPr>
                          <a:spLocks noChangeShapeType="1"/>
                        </p:cNvSpPr>
                        <p:nvPr/>
                      </p:nvSpPr>
                      <p:spPr bwMode="auto">
                        <a:xfrm flipH="1" flipV="1">
                          <a:off x="3935" y="2830"/>
                          <a:ext cx="26" cy="19"/>
                        </a:xfrm>
                        <a:prstGeom prst="line">
                          <a:avLst/>
                        </a:prstGeom>
                        <a:noFill/>
                        <a:ln w="9360">
                          <a:solidFill>
                            <a:srgbClr val="000000"/>
                          </a:solidFill>
                          <a:miter lim="800000"/>
                          <a:headEnd/>
                          <a:tailEnd/>
                        </a:ln>
                      </p:spPr>
                      <p:txBody>
                        <a:bodyPr/>
                        <a:lstStyle/>
                        <a:p>
                          <a:endParaRPr lang="en-GB"/>
                        </a:p>
                      </p:txBody>
                    </p:sp>
                    <p:sp>
                      <p:nvSpPr>
                        <p:cNvPr id="58699" name="Line 1687"/>
                        <p:cNvSpPr>
                          <a:spLocks noChangeShapeType="1"/>
                        </p:cNvSpPr>
                        <p:nvPr/>
                      </p:nvSpPr>
                      <p:spPr bwMode="auto">
                        <a:xfrm flipV="1">
                          <a:off x="3942" y="2817"/>
                          <a:ext cx="14" cy="22"/>
                        </a:xfrm>
                        <a:prstGeom prst="line">
                          <a:avLst/>
                        </a:prstGeom>
                        <a:noFill/>
                        <a:ln w="9360">
                          <a:solidFill>
                            <a:srgbClr val="000000"/>
                          </a:solidFill>
                          <a:miter lim="800000"/>
                          <a:headEnd/>
                          <a:tailEnd/>
                        </a:ln>
                      </p:spPr>
                      <p:txBody>
                        <a:bodyPr/>
                        <a:lstStyle/>
                        <a:p>
                          <a:endParaRPr lang="en-GB"/>
                        </a:p>
                      </p:txBody>
                    </p:sp>
                  </p:grpSp>
                  <p:grpSp>
                    <p:nvGrpSpPr>
                      <p:cNvPr id="57846" name="Group 1688"/>
                      <p:cNvGrpSpPr>
                        <a:grpSpLocks/>
                      </p:cNvGrpSpPr>
                      <p:nvPr/>
                    </p:nvGrpSpPr>
                    <p:grpSpPr bwMode="auto">
                      <a:xfrm>
                        <a:off x="3937" y="2794"/>
                        <a:ext cx="24" cy="30"/>
                        <a:chOff x="3937" y="2794"/>
                        <a:chExt cx="24" cy="30"/>
                      </a:xfrm>
                    </p:grpSpPr>
                    <p:sp>
                      <p:nvSpPr>
                        <p:cNvPr id="58696" name="Line 1689"/>
                        <p:cNvSpPr>
                          <a:spLocks noChangeShapeType="1"/>
                        </p:cNvSpPr>
                        <p:nvPr/>
                      </p:nvSpPr>
                      <p:spPr bwMode="auto">
                        <a:xfrm flipH="1" flipV="1">
                          <a:off x="3935" y="2806"/>
                          <a:ext cx="26" cy="19"/>
                        </a:xfrm>
                        <a:prstGeom prst="line">
                          <a:avLst/>
                        </a:prstGeom>
                        <a:noFill/>
                        <a:ln w="9360">
                          <a:solidFill>
                            <a:srgbClr val="000000"/>
                          </a:solidFill>
                          <a:miter lim="800000"/>
                          <a:headEnd/>
                          <a:tailEnd/>
                        </a:ln>
                      </p:spPr>
                      <p:txBody>
                        <a:bodyPr/>
                        <a:lstStyle/>
                        <a:p>
                          <a:endParaRPr lang="en-GB"/>
                        </a:p>
                      </p:txBody>
                    </p:sp>
                    <p:sp>
                      <p:nvSpPr>
                        <p:cNvPr id="58697" name="Line 1690"/>
                        <p:cNvSpPr>
                          <a:spLocks noChangeShapeType="1"/>
                        </p:cNvSpPr>
                        <p:nvPr/>
                      </p:nvSpPr>
                      <p:spPr bwMode="auto">
                        <a:xfrm flipV="1">
                          <a:off x="3942" y="2793"/>
                          <a:ext cx="14" cy="22"/>
                        </a:xfrm>
                        <a:prstGeom prst="line">
                          <a:avLst/>
                        </a:prstGeom>
                        <a:noFill/>
                        <a:ln w="9360">
                          <a:solidFill>
                            <a:srgbClr val="000000"/>
                          </a:solidFill>
                          <a:miter lim="800000"/>
                          <a:headEnd/>
                          <a:tailEnd/>
                        </a:ln>
                      </p:spPr>
                      <p:txBody>
                        <a:bodyPr/>
                        <a:lstStyle/>
                        <a:p>
                          <a:endParaRPr lang="en-GB"/>
                        </a:p>
                      </p:txBody>
                    </p:sp>
                  </p:grpSp>
                  <p:grpSp>
                    <p:nvGrpSpPr>
                      <p:cNvPr id="57848" name="Group 1691"/>
                      <p:cNvGrpSpPr>
                        <a:grpSpLocks/>
                      </p:cNvGrpSpPr>
                      <p:nvPr/>
                    </p:nvGrpSpPr>
                    <p:grpSpPr bwMode="auto">
                      <a:xfrm>
                        <a:off x="3937" y="2769"/>
                        <a:ext cx="24" cy="30"/>
                        <a:chOff x="3937" y="2769"/>
                        <a:chExt cx="24" cy="30"/>
                      </a:xfrm>
                    </p:grpSpPr>
                    <p:sp>
                      <p:nvSpPr>
                        <p:cNvPr id="58694" name="Line 1692"/>
                        <p:cNvSpPr>
                          <a:spLocks noChangeShapeType="1"/>
                        </p:cNvSpPr>
                        <p:nvPr/>
                      </p:nvSpPr>
                      <p:spPr bwMode="auto">
                        <a:xfrm flipH="1" flipV="1">
                          <a:off x="3935" y="2781"/>
                          <a:ext cx="26" cy="19"/>
                        </a:xfrm>
                        <a:prstGeom prst="line">
                          <a:avLst/>
                        </a:prstGeom>
                        <a:noFill/>
                        <a:ln w="9360">
                          <a:solidFill>
                            <a:srgbClr val="000000"/>
                          </a:solidFill>
                          <a:miter lim="800000"/>
                          <a:headEnd/>
                          <a:tailEnd/>
                        </a:ln>
                      </p:spPr>
                      <p:txBody>
                        <a:bodyPr/>
                        <a:lstStyle/>
                        <a:p>
                          <a:endParaRPr lang="en-GB"/>
                        </a:p>
                      </p:txBody>
                    </p:sp>
                    <p:sp>
                      <p:nvSpPr>
                        <p:cNvPr id="58695" name="Line 1693"/>
                        <p:cNvSpPr>
                          <a:spLocks noChangeShapeType="1"/>
                        </p:cNvSpPr>
                        <p:nvPr/>
                      </p:nvSpPr>
                      <p:spPr bwMode="auto">
                        <a:xfrm flipV="1">
                          <a:off x="3942" y="2768"/>
                          <a:ext cx="14" cy="22"/>
                        </a:xfrm>
                        <a:prstGeom prst="line">
                          <a:avLst/>
                        </a:prstGeom>
                        <a:noFill/>
                        <a:ln w="9360">
                          <a:solidFill>
                            <a:srgbClr val="000000"/>
                          </a:solidFill>
                          <a:miter lim="800000"/>
                          <a:headEnd/>
                          <a:tailEnd/>
                        </a:ln>
                      </p:spPr>
                      <p:txBody>
                        <a:bodyPr/>
                        <a:lstStyle/>
                        <a:p>
                          <a:endParaRPr lang="en-GB"/>
                        </a:p>
                      </p:txBody>
                    </p:sp>
                  </p:grpSp>
                  <p:grpSp>
                    <p:nvGrpSpPr>
                      <p:cNvPr id="57849" name="Group 1694"/>
                      <p:cNvGrpSpPr>
                        <a:grpSpLocks/>
                      </p:cNvGrpSpPr>
                      <p:nvPr/>
                    </p:nvGrpSpPr>
                    <p:grpSpPr bwMode="auto">
                      <a:xfrm>
                        <a:off x="3937" y="2744"/>
                        <a:ext cx="24" cy="30"/>
                        <a:chOff x="3937" y="2744"/>
                        <a:chExt cx="24" cy="30"/>
                      </a:xfrm>
                    </p:grpSpPr>
                    <p:sp>
                      <p:nvSpPr>
                        <p:cNvPr id="58692" name="Line 1695"/>
                        <p:cNvSpPr>
                          <a:spLocks noChangeShapeType="1"/>
                        </p:cNvSpPr>
                        <p:nvPr/>
                      </p:nvSpPr>
                      <p:spPr bwMode="auto">
                        <a:xfrm flipH="1" flipV="1">
                          <a:off x="3935" y="2757"/>
                          <a:ext cx="26" cy="19"/>
                        </a:xfrm>
                        <a:prstGeom prst="line">
                          <a:avLst/>
                        </a:prstGeom>
                        <a:noFill/>
                        <a:ln w="9360">
                          <a:solidFill>
                            <a:srgbClr val="000000"/>
                          </a:solidFill>
                          <a:miter lim="800000"/>
                          <a:headEnd/>
                          <a:tailEnd/>
                        </a:ln>
                      </p:spPr>
                      <p:txBody>
                        <a:bodyPr/>
                        <a:lstStyle/>
                        <a:p>
                          <a:endParaRPr lang="en-GB"/>
                        </a:p>
                      </p:txBody>
                    </p:sp>
                    <p:sp>
                      <p:nvSpPr>
                        <p:cNvPr id="58693" name="Line 1696"/>
                        <p:cNvSpPr>
                          <a:spLocks noChangeShapeType="1"/>
                        </p:cNvSpPr>
                        <p:nvPr/>
                      </p:nvSpPr>
                      <p:spPr bwMode="auto">
                        <a:xfrm flipV="1">
                          <a:off x="3942" y="2743"/>
                          <a:ext cx="14" cy="22"/>
                        </a:xfrm>
                        <a:prstGeom prst="line">
                          <a:avLst/>
                        </a:prstGeom>
                        <a:noFill/>
                        <a:ln w="9360">
                          <a:solidFill>
                            <a:srgbClr val="000000"/>
                          </a:solidFill>
                          <a:miter lim="800000"/>
                          <a:headEnd/>
                          <a:tailEnd/>
                        </a:ln>
                      </p:spPr>
                      <p:txBody>
                        <a:bodyPr/>
                        <a:lstStyle/>
                        <a:p>
                          <a:endParaRPr lang="en-GB"/>
                        </a:p>
                      </p:txBody>
                    </p:sp>
                  </p:grpSp>
                  <p:grpSp>
                    <p:nvGrpSpPr>
                      <p:cNvPr id="57850" name="Group 1697"/>
                      <p:cNvGrpSpPr>
                        <a:grpSpLocks/>
                      </p:cNvGrpSpPr>
                      <p:nvPr/>
                    </p:nvGrpSpPr>
                    <p:grpSpPr bwMode="auto">
                      <a:xfrm>
                        <a:off x="3937" y="2720"/>
                        <a:ext cx="24" cy="30"/>
                        <a:chOff x="3937" y="2720"/>
                        <a:chExt cx="24" cy="30"/>
                      </a:xfrm>
                    </p:grpSpPr>
                    <p:sp>
                      <p:nvSpPr>
                        <p:cNvPr id="58690" name="Line 1698"/>
                        <p:cNvSpPr>
                          <a:spLocks noChangeShapeType="1"/>
                        </p:cNvSpPr>
                        <p:nvPr/>
                      </p:nvSpPr>
                      <p:spPr bwMode="auto">
                        <a:xfrm flipH="1" flipV="1">
                          <a:off x="3935" y="2732"/>
                          <a:ext cx="26" cy="19"/>
                        </a:xfrm>
                        <a:prstGeom prst="line">
                          <a:avLst/>
                        </a:prstGeom>
                        <a:noFill/>
                        <a:ln w="9360">
                          <a:solidFill>
                            <a:srgbClr val="000000"/>
                          </a:solidFill>
                          <a:miter lim="800000"/>
                          <a:headEnd/>
                          <a:tailEnd/>
                        </a:ln>
                      </p:spPr>
                      <p:txBody>
                        <a:bodyPr/>
                        <a:lstStyle/>
                        <a:p>
                          <a:endParaRPr lang="en-GB"/>
                        </a:p>
                      </p:txBody>
                    </p:sp>
                    <p:sp>
                      <p:nvSpPr>
                        <p:cNvPr id="58691" name="Line 1699"/>
                        <p:cNvSpPr>
                          <a:spLocks noChangeShapeType="1"/>
                        </p:cNvSpPr>
                        <p:nvPr/>
                      </p:nvSpPr>
                      <p:spPr bwMode="auto">
                        <a:xfrm flipV="1">
                          <a:off x="3942" y="2719"/>
                          <a:ext cx="14" cy="22"/>
                        </a:xfrm>
                        <a:prstGeom prst="line">
                          <a:avLst/>
                        </a:prstGeom>
                        <a:noFill/>
                        <a:ln w="9360">
                          <a:solidFill>
                            <a:srgbClr val="000000"/>
                          </a:solidFill>
                          <a:miter lim="800000"/>
                          <a:headEnd/>
                          <a:tailEnd/>
                        </a:ln>
                      </p:spPr>
                      <p:txBody>
                        <a:bodyPr/>
                        <a:lstStyle/>
                        <a:p>
                          <a:endParaRPr lang="en-GB"/>
                        </a:p>
                      </p:txBody>
                    </p:sp>
                  </p:grpSp>
                </p:grpSp>
              </p:grpSp>
            </p:grpSp>
            <p:grpSp>
              <p:nvGrpSpPr>
                <p:cNvPr id="57851" name="Group 1700"/>
                <p:cNvGrpSpPr>
                  <a:grpSpLocks/>
                </p:cNvGrpSpPr>
                <p:nvPr/>
              </p:nvGrpSpPr>
              <p:grpSpPr bwMode="auto">
                <a:xfrm>
                  <a:off x="3807" y="2489"/>
                  <a:ext cx="117" cy="465"/>
                  <a:chOff x="3807" y="2489"/>
                  <a:chExt cx="117" cy="465"/>
                </a:xfrm>
              </p:grpSpPr>
              <p:grpSp>
                <p:nvGrpSpPr>
                  <p:cNvPr id="57852" name="Group 1701"/>
                  <p:cNvGrpSpPr>
                    <a:grpSpLocks/>
                  </p:cNvGrpSpPr>
                  <p:nvPr/>
                </p:nvGrpSpPr>
                <p:grpSpPr bwMode="auto">
                  <a:xfrm>
                    <a:off x="3807" y="2489"/>
                    <a:ext cx="97" cy="221"/>
                    <a:chOff x="3807" y="2489"/>
                    <a:chExt cx="97" cy="221"/>
                  </a:xfrm>
                </p:grpSpPr>
                <p:sp>
                  <p:nvSpPr>
                    <p:cNvPr id="58629" name="Oval 1702"/>
                    <p:cNvSpPr>
                      <a:spLocks noChangeArrowheads="1"/>
                    </p:cNvSpPr>
                    <p:nvPr/>
                  </p:nvSpPr>
                  <p:spPr bwMode="auto">
                    <a:xfrm>
                      <a:off x="3807" y="2489"/>
                      <a:ext cx="53" cy="3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8630" name="Line 1703"/>
                    <p:cNvSpPr>
                      <a:spLocks noChangeShapeType="1"/>
                    </p:cNvSpPr>
                    <p:nvPr/>
                  </p:nvSpPr>
                  <p:spPr bwMode="auto">
                    <a:xfrm>
                      <a:off x="3837" y="2528"/>
                      <a:ext cx="0" cy="17"/>
                    </a:xfrm>
                    <a:prstGeom prst="line">
                      <a:avLst/>
                    </a:prstGeom>
                    <a:noFill/>
                    <a:ln w="9360">
                      <a:solidFill>
                        <a:srgbClr val="000000"/>
                      </a:solidFill>
                      <a:miter lim="800000"/>
                      <a:headEnd/>
                      <a:tailEnd/>
                    </a:ln>
                  </p:spPr>
                  <p:txBody>
                    <a:bodyPr/>
                    <a:lstStyle/>
                    <a:p>
                      <a:endParaRPr lang="en-GB"/>
                    </a:p>
                  </p:txBody>
                </p:sp>
                <p:sp>
                  <p:nvSpPr>
                    <p:cNvPr id="58631" name="Line 1704"/>
                    <p:cNvSpPr>
                      <a:spLocks noChangeShapeType="1"/>
                    </p:cNvSpPr>
                    <p:nvPr/>
                  </p:nvSpPr>
                  <p:spPr bwMode="auto">
                    <a:xfrm>
                      <a:off x="3837" y="2547"/>
                      <a:ext cx="57" cy="0"/>
                    </a:xfrm>
                    <a:prstGeom prst="line">
                      <a:avLst/>
                    </a:prstGeom>
                    <a:noFill/>
                    <a:ln w="9360">
                      <a:solidFill>
                        <a:srgbClr val="000000"/>
                      </a:solidFill>
                      <a:miter lim="800000"/>
                      <a:headEnd/>
                      <a:tailEnd/>
                    </a:ln>
                  </p:spPr>
                  <p:txBody>
                    <a:bodyPr/>
                    <a:lstStyle/>
                    <a:p>
                      <a:endParaRPr lang="en-GB"/>
                    </a:p>
                  </p:txBody>
                </p:sp>
                <p:sp>
                  <p:nvSpPr>
                    <p:cNvPr id="58632" name="Line 1705"/>
                    <p:cNvSpPr>
                      <a:spLocks noChangeShapeType="1"/>
                    </p:cNvSpPr>
                    <p:nvPr/>
                  </p:nvSpPr>
                  <p:spPr bwMode="auto">
                    <a:xfrm>
                      <a:off x="3895" y="2547"/>
                      <a:ext cx="0" cy="6"/>
                    </a:xfrm>
                    <a:prstGeom prst="line">
                      <a:avLst/>
                    </a:prstGeom>
                    <a:noFill/>
                    <a:ln w="9360">
                      <a:solidFill>
                        <a:srgbClr val="000000"/>
                      </a:solidFill>
                      <a:miter lim="800000"/>
                      <a:headEnd/>
                      <a:tailEnd/>
                    </a:ln>
                  </p:spPr>
                  <p:txBody>
                    <a:bodyPr/>
                    <a:lstStyle/>
                    <a:p>
                      <a:endParaRPr lang="en-GB"/>
                    </a:p>
                  </p:txBody>
                </p:sp>
                <p:sp>
                  <p:nvSpPr>
                    <p:cNvPr id="58633" name="Line 1706"/>
                    <p:cNvSpPr>
                      <a:spLocks noChangeShapeType="1"/>
                    </p:cNvSpPr>
                    <p:nvPr/>
                  </p:nvSpPr>
                  <p:spPr bwMode="auto">
                    <a:xfrm>
                      <a:off x="3866" y="2547"/>
                      <a:ext cx="0" cy="6"/>
                    </a:xfrm>
                    <a:prstGeom prst="line">
                      <a:avLst/>
                    </a:prstGeom>
                    <a:noFill/>
                    <a:ln w="9360">
                      <a:solidFill>
                        <a:srgbClr val="000000"/>
                      </a:solidFill>
                      <a:miter lim="800000"/>
                      <a:headEnd/>
                      <a:tailEnd/>
                    </a:ln>
                  </p:spPr>
                  <p:txBody>
                    <a:bodyPr/>
                    <a:lstStyle/>
                    <a:p>
                      <a:endParaRPr lang="en-GB"/>
                    </a:p>
                  </p:txBody>
                </p:sp>
                <p:grpSp>
                  <p:nvGrpSpPr>
                    <p:cNvPr id="57853" name="Group 1707"/>
                    <p:cNvGrpSpPr>
                      <a:grpSpLocks/>
                    </p:cNvGrpSpPr>
                    <p:nvPr/>
                  </p:nvGrpSpPr>
                  <p:grpSpPr bwMode="auto">
                    <a:xfrm>
                      <a:off x="3851" y="2555"/>
                      <a:ext cx="24" cy="155"/>
                      <a:chOff x="3851" y="2555"/>
                      <a:chExt cx="24" cy="155"/>
                    </a:xfrm>
                  </p:grpSpPr>
                  <p:sp>
                    <p:nvSpPr>
                      <p:cNvPr id="58655" name="Line 1708"/>
                      <p:cNvSpPr>
                        <a:spLocks noChangeShapeType="1"/>
                      </p:cNvSpPr>
                      <p:nvPr/>
                    </p:nvSpPr>
                    <p:spPr bwMode="auto">
                      <a:xfrm flipH="1">
                        <a:off x="3850" y="2555"/>
                        <a:ext cx="20" cy="6"/>
                      </a:xfrm>
                      <a:prstGeom prst="line">
                        <a:avLst/>
                      </a:prstGeom>
                      <a:noFill/>
                      <a:ln w="9360">
                        <a:solidFill>
                          <a:srgbClr val="000000"/>
                        </a:solidFill>
                        <a:miter lim="800000"/>
                        <a:headEnd/>
                        <a:tailEnd/>
                      </a:ln>
                    </p:spPr>
                    <p:txBody>
                      <a:bodyPr/>
                      <a:lstStyle/>
                      <a:p>
                        <a:endParaRPr lang="en-GB"/>
                      </a:p>
                    </p:txBody>
                  </p:sp>
                  <p:grpSp>
                    <p:nvGrpSpPr>
                      <p:cNvPr id="57867" name="Group 1709"/>
                      <p:cNvGrpSpPr>
                        <a:grpSpLocks/>
                      </p:cNvGrpSpPr>
                      <p:nvPr/>
                    </p:nvGrpSpPr>
                    <p:grpSpPr bwMode="auto">
                      <a:xfrm>
                        <a:off x="3852" y="2563"/>
                        <a:ext cx="23" cy="23"/>
                        <a:chOff x="3852" y="2563"/>
                        <a:chExt cx="23" cy="23"/>
                      </a:xfrm>
                    </p:grpSpPr>
                    <p:sp>
                      <p:nvSpPr>
                        <p:cNvPr id="58672" name="Line 1710"/>
                        <p:cNvSpPr>
                          <a:spLocks noChangeShapeType="1"/>
                        </p:cNvSpPr>
                        <p:nvPr/>
                      </p:nvSpPr>
                      <p:spPr bwMode="auto">
                        <a:xfrm>
                          <a:off x="3856" y="2563"/>
                          <a:ext cx="14" cy="9"/>
                        </a:xfrm>
                        <a:prstGeom prst="line">
                          <a:avLst/>
                        </a:prstGeom>
                        <a:noFill/>
                        <a:ln w="9360">
                          <a:solidFill>
                            <a:srgbClr val="000000"/>
                          </a:solidFill>
                          <a:miter lim="800000"/>
                          <a:headEnd/>
                          <a:tailEnd/>
                        </a:ln>
                      </p:spPr>
                      <p:txBody>
                        <a:bodyPr/>
                        <a:lstStyle/>
                        <a:p>
                          <a:endParaRPr lang="en-GB"/>
                        </a:p>
                      </p:txBody>
                    </p:sp>
                    <p:sp>
                      <p:nvSpPr>
                        <p:cNvPr id="58673" name="Line 1711"/>
                        <p:cNvSpPr>
                          <a:spLocks noChangeShapeType="1"/>
                        </p:cNvSpPr>
                        <p:nvPr/>
                      </p:nvSpPr>
                      <p:spPr bwMode="auto">
                        <a:xfrm flipH="1">
                          <a:off x="3851" y="2574"/>
                          <a:ext cx="25" cy="12"/>
                        </a:xfrm>
                        <a:prstGeom prst="line">
                          <a:avLst/>
                        </a:prstGeom>
                        <a:noFill/>
                        <a:ln w="9360">
                          <a:solidFill>
                            <a:srgbClr val="000000"/>
                          </a:solidFill>
                          <a:miter lim="800000"/>
                          <a:headEnd/>
                          <a:tailEnd/>
                        </a:ln>
                      </p:spPr>
                      <p:txBody>
                        <a:bodyPr/>
                        <a:lstStyle/>
                        <a:p>
                          <a:endParaRPr lang="en-GB"/>
                        </a:p>
                      </p:txBody>
                    </p:sp>
                  </p:grpSp>
                  <p:grpSp>
                    <p:nvGrpSpPr>
                      <p:cNvPr id="57868" name="Group 1712"/>
                      <p:cNvGrpSpPr>
                        <a:grpSpLocks/>
                      </p:cNvGrpSpPr>
                      <p:nvPr/>
                    </p:nvGrpSpPr>
                    <p:grpSpPr bwMode="auto">
                      <a:xfrm>
                        <a:off x="3852" y="2588"/>
                        <a:ext cx="23" cy="23"/>
                        <a:chOff x="3852" y="2588"/>
                        <a:chExt cx="23" cy="23"/>
                      </a:xfrm>
                    </p:grpSpPr>
                    <p:sp>
                      <p:nvSpPr>
                        <p:cNvPr id="58670" name="Line 1713"/>
                        <p:cNvSpPr>
                          <a:spLocks noChangeShapeType="1"/>
                        </p:cNvSpPr>
                        <p:nvPr/>
                      </p:nvSpPr>
                      <p:spPr bwMode="auto">
                        <a:xfrm>
                          <a:off x="3856" y="2588"/>
                          <a:ext cx="14" cy="9"/>
                        </a:xfrm>
                        <a:prstGeom prst="line">
                          <a:avLst/>
                        </a:prstGeom>
                        <a:noFill/>
                        <a:ln w="9360">
                          <a:solidFill>
                            <a:srgbClr val="000000"/>
                          </a:solidFill>
                          <a:miter lim="800000"/>
                          <a:headEnd/>
                          <a:tailEnd/>
                        </a:ln>
                      </p:spPr>
                      <p:txBody>
                        <a:bodyPr/>
                        <a:lstStyle/>
                        <a:p>
                          <a:endParaRPr lang="en-GB"/>
                        </a:p>
                      </p:txBody>
                    </p:sp>
                    <p:sp>
                      <p:nvSpPr>
                        <p:cNvPr id="58671" name="Line 1714"/>
                        <p:cNvSpPr>
                          <a:spLocks noChangeShapeType="1"/>
                        </p:cNvSpPr>
                        <p:nvPr/>
                      </p:nvSpPr>
                      <p:spPr bwMode="auto">
                        <a:xfrm flipH="1">
                          <a:off x="3851" y="2599"/>
                          <a:ext cx="25" cy="12"/>
                        </a:xfrm>
                        <a:prstGeom prst="line">
                          <a:avLst/>
                        </a:prstGeom>
                        <a:noFill/>
                        <a:ln w="9360">
                          <a:solidFill>
                            <a:srgbClr val="000000"/>
                          </a:solidFill>
                          <a:miter lim="800000"/>
                          <a:headEnd/>
                          <a:tailEnd/>
                        </a:ln>
                      </p:spPr>
                      <p:txBody>
                        <a:bodyPr/>
                        <a:lstStyle/>
                        <a:p>
                          <a:endParaRPr lang="en-GB"/>
                        </a:p>
                      </p:txBody>
                    </p:sp>
                  </p:grpSp>
                  <p:grpSp>
                    <p:nvGrpSpPr>
                      <p:cNvPr id="57869" name="Group 1715"/>
                      <p:cNvGrpSpPr>
                        <a:grpSpLocks/>
                      </p:cNvGrpSpPr>
                      <p:nvPr/>
                    </p:nvGrpSpPr>
                    <p:grpSpPr bwMode="auto">
                      <a:xfrm>
                        <a:off x="3852" y="2613"/>
                        <a:ext cx="23" cy="23"/>
                        <a:chOff x="3852" y="2613"/>
                        <a:chExt cx="23" cy="23"/>
                      </a:xfrm>
                    </p:grpSpPr>
                    <p:sp>
                      <p:nvSpPr>
                        <p:cNvPr id="58668" name="Line 1716"/>
                        <p:cNvSpPr>
                          <a:spLocks noChangeShapeType="1"/>
                        </p:cNvSpPr>
                        <p:nvPr/>
                      </p:nvSpPr>
                      <p:spPr bwMode="auto">
                        <a:xfrm>
                          <a:off x="3856" y="2613"/>
                          <a:ext cx="14" cy="9"/>
                        </a:xfrm>
                        <a:prstGeom prst="line">
                          <a:avLst/>
                        </a:prstGeom>
                        <a:noFill/>
                        <a:ln w="9360">
                          <a:solidFill>
                            <a:srgbClr val="000000"/>
                          </a:solidFill>
                          <a:miter lim="800000"/>
                          <a:headEnd/>
                          <a:tailEnd/>
                        </a:ln>
                      </p:spPr>
                      <p:txBody>
                        <a:bodyPr/>
                        <a:lstStyle/>
                        <a:p>
                          <a:endParaRPr lang="en-GB"/>
                        </a:p>
                      </p:txBody>
                    </p:sp>
                    <p:sp>
                      <p:nvSpPr>
                        <p:cNvPr id="58669" name="Line 1717"/>
                        <p:cNvSpPr>
                          <a:spLocks noChangeShapeType="1"/>
                        </p:cNvSpPr>
                        <p:nvPr/>
                      </p:nvSpPr>
                      <p:spPr bwMode="auto">
                        <a:xfrm flipH="1">
                          <a:off x="3851" y="2624"/>
                          <a:ext cx="25" cy="12"/>
                        </a:xfrm>
                        <a:prstGeom prst="line">
                          <a:avLst/>
                        </a:prstGeom>
                        <a:noFill/>
                        <a:ln w="9360">
                          <a:solidFill>
                            <a:srgbClr val="000000"/>
                          </a:solidFill>
                          <a:miter lim="800000"/>
                          <a:headEnd/>
                          <a:tailEnd/>
                        </a:ln>
                      </p:spPr>
                      <p:txBody>
                        <a:bodyPr/>
                        <a:lstStyle/>
                        <a:p>
                          <a:endParaRPr lang="en-GB"/>
                        </a:p>
                      </p:txBody>
                    </p:sp>
                  </p:grpSp>
                  <p:grpSp>
                    <p:nvGrpSpPr>
                      <p:cNvPr id="57870" name="Group 1718"/>
                      <p:cNvGrpSpPr>
                        <a:grpSpLocks/>
                      </p:cNvGrpSpPr>
                      <p:nvPr/>
                    </p:nvGrpSpPr>
                    <p:grpSpPr bwMode="auto">
                      <a:xfrm>
                        <a:off x="3852" y="2638"/>
                        <a:ext cx="23" cy="23"/>
                        <a:chOff x="3852" y="2638"/>
                        <a:chExt cx="23" cy="23"/>
                      </a:xfrm>
                    </p:grpSpPr>
                    <p:sp>
                      <p:nvSpPr>
                        <p:cNvPr id="58666" name="Line 1719"/>
                        <p:cNvSpPr>
                          <a:spLocks noChangeShapeType="1"/>
                        </p:cNvSpPr>
                        <p:nvPr/>
                      </p:nvSpPr>
                      <p:spPr bwMode="auto">
                        <a:xfrm>
                          <a:off x="3856" y="2638"/>
                          <a:ext cx="14" cy="9"/>
                        </a:xfrm>
                        <a:prstGeom prst="line">
                          <a:avLst/>
                        </a:prstGeom>
                        <a:noFill/>
                        <a:ln w="9360">
                          <a:solidFill>
                            <a:srgbClr val="000000"/>
                          </a:solidFill>
                          <a:miter lim="800000"/>
                          <a:headEnd/>
                          <a:tailEnd/>
                        </a:ln>
                      </p:spPr>
                      <p:txBody>
                        <a:bodyPr/>
                        <a:lstStyle/>
                        <a:p>
                          <a:endParaRPr lang="en-GB"/>
                        </a:p>
                      </p:txBody>
                    </p:sp>
                    <p:sp>
                      <p:nvSpPr>
                        <p:cNvPr id="58667" name="Line 1720"/>
                        <p:cNvSpPr>
                          <a:spLocks noChangeShapeType="1"/>
                        </p:cNvSpPr>
                        <p:nvPr/>
                      </p:nvSpPr>
                      <p:spPr bwMode="auto">
                        <a:xfrm flipH="1">
                          <a:off x="3851" y="2649"/>
                          <a:ext cx="25" cy="12"/>
                        </a:xfrm>
                        <a:prstGeom prst="line">
                          <a:avLst/>
                        </a:prstGeom>
                        <a:noFill/>
                        <a:ln w="9360">
                          <a:solidFill>
                            <a:srgbClr val="000000"/>
                          </a:solidFill>
                          <a:miter lim="800000"/>
                          <a:headEnd/>
                          <a:tailEnd/>
                        </a:ln>
                      </p:spPr>
                      <p:txBody>
                        <a:bodyPr/>
                        <a:lstStyle/>
                        <a:p>
                          <a:endParaRPr lang="en-GB"/>
                        </a:p>
                      </p:txBody>
                    </p:sp>
                  </p:grpSp>
                  <p:grpSp>
                    <p:nvGrpSpPr>
                      <p:cNvPr id="57871" name="Group 1721"/>
                      <p:cNvGrpSpPr>
                        <a:grpSpLocks/>
                      </p:cNvGrpSpPr>
                      <p:nvPr/>
                    </p:nvGrpSpPr>
                    <p:grpSpPr bwMode="auto">
                      <a:xfrm>
                        <a:off x="3852" y="2663"/>
                        <a:ext cx="23" cy="22"/>
                        <a:chOff x="3852" y="2663"/>
                        <a:chExt cx="23" cy="22"/>
                      </a:xfrm>
                    </p:grpSpPr>
                    <p:sp>
                      <p:nvSpPr>
                        <p:cNvPr id="58664" name="Line 1722"/>
                        <p:cNvSpPr>
                          <a:spLocks noChangeShapeType="1"/>
                        </p:cNvSpPr>
                        <p:nvPr/>
                      </p:nvSpPr>
                      <p:spPr bwMode="auto">
                        <a:xfrm>
                          <a:off x="3856" y="2663"/>
                          <a:ext cx="14" cy="9"/>
                        </a:xfrm>
                        <a:prstGeom prst="line">
                          <a:avLst/>
                        </a:prstGeom>
                        <a:noFill/>
                        <a:ln w="9360">
                          <a:solidFill>
                            <a:srgbClr val="000000"/>
                          </a:solidFill>
                          <a:miter lim="800000"/>
                          <a:headEnd/>
                          <a:tailEnd/>
                        </a:ln>
                      </p:spPr>
                      <p:txBody>
                        <a:bodyPr/>
                        <a:lstStyle/>
                        <a:p>
                          <a:endParaRPr lang="en-GB"/>
                        </a:p>
                      </p:txBody>
                    </p:sp>
                    <p:sp>
                      <p:nvSpPr>
                        <p:cNvPr id="58665" name="Line 1723"/>
                        <p:cNvSpPr>
                          <a:spLocks noChangeShapeType="1"/>
                        </p:cNvSpPr>
                        <p:nvPr/>
                      </p:nvSpPr>
                      <p:spPr bwMode="auto">
                        <a:xfrm flipH="1">
                          <a:off x="3851" y="2673"/>
                          <a:ext cx="25" cy="12"/>
                        </a:xfrm>
                        <a:prstGeom prst="line">
                          <a:avLst/>
                        </a:prstGeom>
                        <a:noFill/>
                        <a:ln w="9360">
                          <a:solidFill>
                            <a:srgbClr val="000000"/>
                          </a:solidFill>
                          <a:miter lim="800000"/>
                          <a:headEnd/>
                          <a:tailEnd/>
                        </a:ln>
                      </p:spPr>
                      <p:txBody>
                        <a:bodyPr/>
                        <a:lstStyle/>
                        <a:p>
                          <a:endParaRPr lang="en-GB"/>
                        </a:p>
                      </p:txBody>
                    </p:sp>
                  </p:grpSp>
                  <p:grpSp>
                    <p:nvGrpSpPr>
                      <p:cNvPr id="57872" name="Group 1724"/>
                      <p:cNvGrpSpPr>
                        <a:grpSpLocks/>
                      </p:cNvGrpSpPr>
                      <p:nvPr/>
                    </p:nvGrpSpPr>
                    <p:grpSpPr bwMode="auto">
                      <a:xfrm>
                        <a:off x="3852" y="2687"/>
                        <a:ext cx="23" cy="23"/>
                        <a:chOff x="3852" y="2687"/>
                        <a:chExt cx="23" cy="23"/>
                      </a:xfrm>
                    </p:grpSpPr>
                    <p:sp>
                      <p:nvSpPr>
                        <p:cNvPr id="58662" name="Line 1725"/>
                        <p:cNvSpPr>
                          <a:spLocks noChangeShapeType="1"/>
                        </p:cNvSpPr>
                        <p:nvPr/>
                      </p:nvSpPr>
                      <p:spPr bwMode="auto">
                        <a:xfrm>
                          <a:off x="3856" y="2687"/>
                          <a:ext cx="14" cy="9"/>
                        </a:xfrm>
                        <a:prstGeom prst="line">
                          <a:avLst/>
                        </a:prstGeom>
                        <a:noFill/>
                        <a:ln w="9360">
                          <a:solidFill>
                            <a:srgbClr val="000000"/>
                          </a:solidFill>
                          <a:miter lim="800000"/>
                          <a:headEnd/>
                          <a:tailEnd/>
                        </a:ln>
                      </p:spPr>
                      <p:txBody>
                        <a:bodyPr/>
                        <a:lstStyle/>
                        <a:p>
                          <a:endParaRPr lang="en-GB"/>
                        </a:p>
                      </p:txBody>
                    </p:sp>
                    <p:sp>
                      <p:nvSpPr>
                        <p:cNvPr id="58663" name="Line 1726"/>
                        <p:cNvSpPr>
                          <a:spLocks noChangeShapeType="1"/>
                        </p:cNvSpPr>
                        <p:nvPr/>
                      </p:nvSpPr>
                      <p:spPr bwMode="auto">
                        <a:xfrm flipH="1">
                          <a:off x="3851" y="2698"/>
                          <a:ext cx="25" cy="12"/>
                        </a:xfrm>
                        <a:prstGeom prst="line">
                          <a:avLst/>
                        </a:prstGeom>
                        <a:noFill/>
                        <a:ln w="9360">
                          <a:solidFill>
                            <a:srgbClr val="000000"/>
                          </a:solidFill>
                          <a:miter lim="800000"/>
                          <a:headEnd/>
                          <a:tailEnd/>
                        </a:ln>
                      </p:spPr>
                      <p:txBody>
                        <a:bodyPr/>
                        <a:lstStyle/>
                        <a:p>
                          <a:endParaRPr lang="en-GB"/>
                        </a:p>
                      </p:txBody>
                    </p:sp>
                  </p:grpSp>
                </p:grpSp>
                <p:grpSp>
                  <p:nvGrpSpPr>
                    <p:cNvPr id="57890" name="Group 1727"/>
                    <p:cNvGrpSpPr>
                      <a:grpSpLocks/>
                    </p:cNvGrpSpPr>
                    <p:nvPr/>
                  </p:nvGrpSpPr>
                  <p:grpSpPr bwMode="auto">
                    <a:xfrm>
                      <a:off x="3880" y="2555"/>
                      <a:ext cx="24" cy="155"/>
                      <a:chOff x="3880" y="2555"/>
                      <a:chExt cx="24" cy="155"/>
                    </a:xfrm>
                  </p:grpSpPr>
                  <p:sp>
                    <p:nvSpPr>
                      <p:cNvPr id="58636" name="Line 1728"/>
                      <p:cNvSpPr>
                        <a:spLocks noChangeShapeType="1"/>
                      </p:cNvSpPr>
                      <p:nvPr/>
                    </p:nvSpPr>
                    <p:spPr bwMode="auto">
                      <a:xfrm flipH="1">
                        <a:off x="3879" y="2555"/>
                        <a:ext cx="20" cy="6"/>
                      </a:xfrm>
                      <a:prstGeom prst="line">
                        <a:avLst/>
                      </a:prstGeom>
                      <a:noFill/>
                      <a:ln w="9360">
                        <a:solidFill>
                          <a:srgbClr val="000000"/>
                        </a:solidFill>
                        <a:miter lim="800000"/>
                        <a:headEnd/>
                        <a:tailEnd/>
                      </a:ln>
                    </p:spPr>
                    <p:txBody>
                      <a:bodyPr/>
                      <a:lstStyle/>
                      <a:p>
                        <a:endParaRPr lang="en-GB"/>
                      </a:p>
                    </p:txBody>
                  </p:sp>
                  <p:grpSp>
                    <p:nvGrpSpPr>
                      <p:cNvPr id="57891" name="Group 1729"/>
                      <p:cNvGrpSpPr>
                        <a:grpSpLocks/>
                      </p:cNvGrpSpPr>
                      <p:nvPr/>
                    </p:nvGrpSpPr>
                    <p:grpSpPr bwMode="auto">
                      <a:xfrm>
                        <a:off x="3881" y="2563"/>
                        <a:ext cx="23" cy="23"/>
                        <a:chOff x="3881" y="2563"/>
                        <a:chExt cx="23" cy="23"/>
                      </a:xfrm>
                    </p:grpSpPr>
                    <p:sp>
                      <p:nvSpPr>
                        <p:cNvPr id="58653" name="Line 1730"/>
                        <p:cNvSpPr>
                          <a:spLocks noChangeShapeType="1"/>
                        </p:cNvSpPr>
                        <p:nvPr/>
                      </p:nvSpPr>
                      <p:spPr bwMode="auto">
                        <a:xfrm>
                          <a:off x="3885" y="2563"/>
                          <a:ext cx="14" cy="9"/>
                        </a:xfrm>
                        <a:prstGeom prst="line">
                          <a:avLst/>
                        </a:prstGeom>
                        <a:noFill/>
                        <a:ln w="9360">
                          <a:solidFill>
                            <a:srgbClr val="000000"/>
                          </a:solidFill>
                          <a:miter lim="800000"/>
                          <a:headEnd/>
                          <a:tailEnd/>
                        </a:ln>
                      </p:spPr>
                      <p:txBody>
                        <a:bodyPr/>
                        <a:lstStyle/>
                        <a:p>
                          <a:endParaRPr lang="en-GB"/>
                        </a:p>
                      </p:txBody>
                    </p:sp>
                    <p:sp>
                      <p:nvSpPr>
                        <p:cNvPr id="58654" name="Line 1731"/>
                        <p:cNvSpPr>
                          <a:spLocks noChangeShapeType="1"/>
                        </p:cNvSpPr>
                        <p:nvPr/>
                      </p:nvSpPr>
                      <p:spPr bwMode="auto">
                        <a:xfrm flipH="1">
                          <a:off x="3880" y="2574"/>
                          <a:ext cx="25" cy="12"/>
                        </a:xfrm>
                        <a:prstGeom prst="line">
                          <a:avLst/>
                        </a:prstGeom>
                        <a:noFill/>
                        <a:ln w="9360">
                          <a:solidFill>
                            <a:srgbClr val="000000"/>
                          </a:solidFill>
                          <a:miter lim="800000"/>
                          <a:headEnd/>
                          <a:tailEnd/>
                        </a:ln>
                      </p:spPr>
                      <p:txBody>
                        <a:bodyPr/>
                        <a:lstStyle/>
                        <a:p>
                          <a:endParaRPr lang="en-GB"/>
                        </a:p>
                      </p:txBody>
                    </p:sp>
                  </p:grpSp>
                  <p:grpSp>
                    <p:nvGrpSpPr>
                      <p:cNvPr id="57893" name="Group 1732"/>
                      <p:cNvGrpSpPr>
                        <a:grpSpLocks/>
                      </p:cNvGrpSpPr>
                      <p:nvPr/>
                    </p:nvGrpSpPr>
                    <p:grpSpPr bwMode="auto">
                      <a:xfrm>
                        <a:off x="3881" y="2588"/>
                        <a:ext cx="23" cy="23"/>
                        <a:chOff x="3881" y="2588"/>
                        <a:chExt cx="23" cy="23"/>
                      </a:xfrm>
                    </p:grpSpPr>
                    <p:sp>
                      <p:nvSpPr>
                        <p:cNvPr id="58651" name="Line 1733"/>
                        <p:cNvSpPr>
                          <a:spLocks noChangeShapeType="1"/>
                        </p:cNvSpPr>
                        <p:nvPr/>
                      </p:nvSpPr>
                      <p:spPr bwMode="auto">
                        <a:xfrm>
                          <a:off x="3885" y="2588"/>
                          <a:ext cx="14" cy="9"/>
                        </a:xfrm>
                        <a:prstGeom prst="line">
                          <a:avLst/>
                        </a:prstGeom>
                        <a:noFill/>
                        <a:ln w="9360">
                          <a:solidFill>
                            <a:srgbClr val="000000"/>
                          </a:solidFill>
                          <a:miter lim="800000"/>
                          <a:headEnd/>
                          <a:tailEnd/>
                        </a:ln>
                      </p:spPr>
                      <p:txBody>
                        <a:bodyPr/>
                        <a:lstStyle/>
                        <a:p>
                          <a:endParaRPr lang="en-GB"/>
                        </a:p>
                      </p:txBody>
                    </p:sp>
                    <p:sp>
                      <p:nvSpPr>
                        <p:cNvPr id="58652" name="Line 1734"/>
                        <p:cNvSpPr>
                          <a:spLocks noChangeShapeType="1"/>
                        </p:cNvSpPr>
                        <p:nvPr/>
                      </p:nvSpPr>
                      <p:spPr bwMode="auto">
                        <a:xfrm flipH="1">
                          <a:off x="3880" y="2599"/>
                          <a:ext cx="25" cy="12"/>
                        </a:xfrm>
                        <a:prstGeom prst="line">
                          <a:avLst/>
                        </a:prstGeom>
                        <a:noFill/>
                        <a:ln w="9360">
                          <a:solidFill>
                            <a:srgbClr val="000000"/>
                          </a:solidFill>
                          <a:miter lim="800000"/>
                          <a:headEnd/>
                          <a:tailEnd/>
                        </a:ln>
                      </p:spPr>
                      <p:txBody>
                        <a:bodyPr/>
                        <a:lstStyle/>
                        <a:p>
                          <a:endParaRPr lang="en-GB"/>
                        </a:p>
                      </p:txBody>
                    </p:sp>
                  </p:grpSp>
                  <p:grpSp>
                    <p:nvGrpSpPr>
                      <p:cNvPr id="57894" name="Group 1735"/>
                      <p:cNvGrpSpPr>
                        <a:grpSpLocks/>
                      </p:cNvGrpSpPr>
                      <p:nvPr/>
                    </p:nvGrpSpPr>
                    <p:grpSpPr bwMode="auto">
                      <a:xfrm>
                        <a:off x="3881" y="2613"/>
                        <a:ext cx="23" cy="23"/>
                        <a:chOff x="3881" y="2613"/>
                        <a:chExt cx="23" cy="23"/>
                      </a:xfrm>
                    </p:grpSpPr>
                    <p:sp>
                      <p:nvSpPr>
                        <p:cNvPr id="58649" name="Line 1736"/>
                        <p:cNvSpPr>
                          <a:spLocks noChangeShapeType="1"/>
                        </p:cNvSpPr>
                        <p:nvPr/>
                      </p:nvSpPr>
                      <p:spPr bwMode="auto">
                        <a:xfrm>
                          <a:off x="3885" y="2613"/>
                          <a:ext cx="14" cy="9"/>
                        </a:xfrm>
                        <a:prstGeom prst="line">
                          <a:avLst/>
                        </a:prstGeom>
                        <a:noFill/>
                        <a:ln w="9360">
                          <a:solidFill>
                            <a:srgbClr val="000000"/>
                          </a:solidFill>
                          <a:miter lim="800000"/>
                          <a:headEnd/>
                          <a:tailEnd/>
                        </a:ln>
                      </p:spPr>
                      <p:txBody>
                        <a:bodyPr/>
                        <a:lstStyle/>
                        <a:p>
                          <a:endParaRPr lang="en-GB"/>
                        </a:p>
                      </p:txBody>
                    </p:sp>
                    <p:sp>
                      <p:nvSpPr>
                        <p:cNvPr id="58650" name="Line 1737"/>
                        <p:cNvSpPr>
                          <a:spLocks noChangeShapeType="1"/>
                        </p:cNvSpPr>
                        <p:nvPr/>
                      </p:nvSpPr>
                      <p:spPr bwMode="auto">
                        <a:xfrm flipH="1">
                          <a:off x="3880" y="2624"/>
                          <a:ext cx="25" cy="12"/>
                        </a:xfrm>
                        <a:prstGeom prst="line">
                          <a:avLst/>
                        </a:prstGeom>
                        <a:noFill/>
                        <a:ln w="9360">
                          <a:solidFill>
                            <a:srgbClr val="000000"/>
                          </a:solidFill>
                          <a:miter lim="800000"/>
                          <a:headEnd/>
                          <a:tailEnd/>
                        </a:ln>
                      </p:spPr>
                      <p:txBody>
                        <a:bodyPr/>
                        <a:lstStyle/>
                        <a:p>
                          <a:endParaRPr lang="en-GB"/>
                        </a:p>
                      </p:txBody>
                    </p:sp>
                  </p:grpSp>
                  <p:grpSp>
                    <p:nvGrpSpPr>
                      <p:cNvPr id="57895" name="Group 1738"/>
                      <p:cNvGrpSpPr>
                        <a:grpSpLocks/>
                      </p:cNvGrpSpPr>
                      <p:nvPr/>
                    </p:nvGrpSpPr>
                    <p:grpSpPr bwMode="auto">
                      <a:xfrm>
                        <a:off x="3881" y="2638"/>
                        <a:ext cx="23" cy="23"/>
                        <a:chOff x="3881" y="2638"/>
                        <a:chExt cx="23" cy="23"/>
                      </a:xfrm>
                    </p:grpSpPr>
                    <p:sp>
                      <p:nvSpPr>
                        <p:cNvPr id="58647" name="Line 1739"/>
                        <p:cNvSpPr>
                          <a:spLocks noChangeShapeType="1"/>
                        </p:cNvSpPr>
                        <p:nvPr/>
                      </p:nvSpPr>
                      <p:spPr bwMode="auto">
                        <a:xfrm>
                          <a:off x="3885" y="2638"/>
                          <a:ext cx="14" cy="9"/>
                        </a:xfrm>
                        <a:prstGeom prst="line">
                          <a:avLst/>
                        </a:prstGeom>
                        <a:noFill/>
                        <a:ln w="9360">
                          <a:solidFill>
                            <a:srgbClr val="000000"/>
                          </a:solidFill>
                          <a:miter lim="800000"/>
                          <a:headEnd/>
                          <a:tailEnd/>
                        </a:ln>
                      </p:spPr>
                      <p:txBody>
                        <a:bodyPr/>
                        <a:lstStyle/>
                        <a:p>
                          <a:endParaRPr lang="en-GB"/>
                        </a:p>
                      </p:txBody>
                    </p:sp>
                    <p:sp>
                      <p:nvSpPr>
                        <p:cNvPr id="58648" name="Line 1740"/>
                        <p:cNvSpPr>
                          <a:spLocks noChangeShapeType="1"/>
                        </p:cNvSpPr>
                        <p:nvPr/>
                      </p:nvSpPr>
                      <p:spPr bwMode="auto">
                        <a:xfrm flipH="1">
                          <a:off x="3880" y="2649"/>
                          <a:ext cx="25" cy="12"/>
                        </a:xfrm>
                        <a:prstGeom prst="line">
                          <a:avLst/>
                        </a:prstGeom>
                        <a:noFill/>
                        <a:ln w="9360">
                          <a:solidFill>
                            <a:srgbClr val="000000"/>
                          </a:solidFill>
                          <a:miter lim="800000"/>
                          <a:headEnd/>
                          <a:tailEnd/>
                        </a:ln>
                      </p:spPr>
                      <p:txBody>
                        <a:bodyPr/>
                        <a:lstStyle/>
                        <a:p>
                          <a:endParaRPr lang="en-GB"/>
                        </a:p>
                      </p:txBody>
                    </p:sp>
                  </p:grpSp>
                  <p:grpSp>
                    <p:nvGrpSpPr>
                      <p:cNvPr id="57896" name="Group 1741"/>
                      <p:cNvGrpSpPr>
                        <a:grpSpLocks/>
                      </p:cNvGrpSpPr>
                      <p:nvPr/>
                    </p:nvGrpSpPr>
                    <p:grpSpPr bwMode="auto">
                      <a:xfrm>
                        <a:off x="3881" y="2663"/>
                        <a:ext cx="23" cy="22"/>
                        <a:chOff x="3881" y="2663"/>
                        <a:chExt cx="23" cy="22"/>
                      </a:xfrm>
                    </p:grpSpPr>
                    <p:sp>
                      <p:nvSpPr>
                        <p:cNvPr id="58645" name="Line 1742"/>
                        <p:cNvSpPr>
                          <a:spLocks noChangeShapeType="1"/>
                        </p:cNvSpPr>
                        <p:nvPr/>
                      </p:nvSpPr>
                      <p:spPr bwMode="auto">
                        <a:xfrm>
                          <a:off x="3885" y="2663"/>
                          <a:ext cx="14" cy="9"/>
                        </a:xfrm>
                        <a:prstGeom prst="line">
                          <a:avLst/>
                        </a:prstGeom>
                        <a:noFill/>
                        <a:ln w="9360">
                          <a:solidFill>
                            <a:srgbClr val="000000"/>
                          </a:solidFill>
                          <a:miter lim="800000"/>
                          <a:headEnd/>
                          <a:tailEnd/>
                        </a:ln>
                      </p:spPr>
                      <p:txBody>
                        <a:bodyPr/>
                        <a:lstStyle/>
                        <a:p>
                          <a:endParaRPr lang="en-GB"/>
                        </a:p>
                      </p:txBody>
                    </p:sp>
                    <p:sp>
                      <p:nvSpPr>
                        <p:cNvPr id="58646" name="Line 1743"/>
                        <p:cNvSpPr>
                          <a:spLocks noChangeShapeType="1"/>
                        </p:cNvSpPr>
                        <p:nvPr/>
                      </p:nvSpPr>
                      <p:spPr bwMode="auto">
                        <a:xfrm flipH="1">
                          <a:off x="3880" y="2673"/>
                          <a:ext cx="25" cy="12"/>
                        </a:xfrm>
                        <a:prstGeom prst="line">
                          <a:avLst/>
                        </a:prstGeom>
                        <a:noFill/>
                        <a:ln w="9360">
                          <a:solidFill>
                            <a:srgbClr val="000000"/>
                          </a:solidFill>
                          <a:miter lim="800000"/>
                          <a:headEnd/>
                          <a:tailEnd/>
                        </a:ln>
                      </p:spPr>
                      <p:txBody>
                        <a:bodyPr/>
                        <a:lstStyle/>
                        <a:p>
                          <a:endParaRPr lang="en-GB"/>
                        </a:p>
                      </p:txBody>
                    </p:sp>
                  </p:grpSp>
                  <p:grpSp>
                    <p:nvGrpSpPr>
                      <p:cNvPr id="57897" name="Group 1744"/>
                      <p:cNvGrpSpPr>
                        <a:grpSpLocks/>
                      </p:cNvGrpSpPr>
                      <p:nvPr/>
                    </p:nvGrpSpPr>
                    <p:grpSpPr bwMode="auto">
                      <a:xfrm>
                        <a:off x="3881" y="2687"/>
                        <a:ext cx="23" cy="23"/>
                        <a:chOff x="3881" y="2687"/>
                        <a:chExt cx="23" cy="23"/>
                      </a:xfrm>
                    </p:grpSpPr>
                    <p:sp>
                      <p:nvSpPr>
                        <p:cNvPr id="58643" name="Line 1745"/>
                        <p:cNvSpPr>
                          <a:spLocks noChangeShapeType="1"/>
                        </p:cNvSpPr>
                        <p:nvPr/>
                      </p:nvSpPr>
                      <p:spPr bwMode="auto">
                        <a:xfrm>
                          <a:off x="3885" y="2687"/>
                          <a:ext cx="14" cy="9"/>
                        </a:xfrm>
                        <a:prstGeom prst="line">
                          <a:avLst/>
                        </a:prstGeom>
                        <a:noFill/>
                        <a:ln w="9360">
                          <a:solidFill>
                            <a:srgbClr val="000000"/>
                          </a:solidFill>
                          <a:miter lim="800000"/>
                          <a:headEnd/>
                          <a:tailEnd/>
                        </a:ln>
                      </p:spPr>
                      <p:txBody>
                        <a:bodyPr/>
                        <a:lstStyle/>
                        <a:p>
                          <a:endParaRPr lang="en-GB"/>
                        </a:p>
                      </p:txBody>
                    </p:sp>
                    <p:sp>
                      <p:nvSpPr>
                        <p:cNvPr id="58644" name="Line 1746"/>
                        <p:cNvSpPr>
                          <a:spLocks noChangeShapeType="1"/>
                        </p:cNvSpPr>
                        <p:nvPr/>
                      </p:nvSpPr>
                      <p:spPr bwMode="auto">
                        <a:xfrm flipH="1">
                          <a:off x="3880" y="2698"/>
                          <a:ext cx="25" cy="12"/>
                        </a:xfrm>
                        <a:prstGeom prst="line">
                          <a:avLst/>
                        </a:prstGeom>
                        <a:noFill/>
                        <a:ln w="9360">
                          <a:solidFill>
                            <a:srgbClr val="000000"/>
                          </a:solidFill>
                          <a:miter lim="800000"/>
                          <a:headEnd/>
                          <a:tailEnd/>
                        </a:ln>
                      </p:spPr>
                      <p:txBody>
                        <a:bodyPr/>
                        <a:lstStyle/>
                        <a:p>
                          <a:endParaRPr lang="en-GB"/>
                        </a:p>
                      </p:txBody>
                    </p:sp>
                  </p:grpSp>
                </p:grpSp>
              </p:grpSp>
              <p:grpSp>
                <p:nvGrpSpPr>
                  <p:cNvPr id="57898" name="Group 1747"/>
                  <p:cNvGrpSpPr>
                    <a:grpSpLocks/>
                  </p:cNvGrpSpPr>
                  <p:nvPr/>
                </p:nvGrpSpPr>
                <p:grpSpPr bwMode="auto">
                  <a:xfrm>
                    <a:off x="3823" y="2720"/>
                    <a:ext cx="101" cy="234"/>
                    <a:chOff x="3823" y="2720"/>
                    <a:chExt cx="101" cy="234"/>
                  </a:xfrm>
                </p:grpSpPr>
                <p:sp>
                  <p:nvSpPr>
                    <p:cNvPr id="58584" name="Oval 1748"/>
                    <p:cNvSpPr>
                      <a:spLocks noChangeArrowheads="1"/>
                    </p:cNvSpPr>
                    <p:nvPr/>
                  </p:nvSpPr>
                  <p:spPr bwMode="auto">
                    <a:xfrm rot="10800000">
                      <a:off x="3871" y="2918"/>
                      <a:ext cx="53" cy="3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8585" name="Line 1749"/>
                    <p:cNvSpPr>
                      <a:spLocks noChangeShapeType="1"/>
                    </p:cNvSpPr>
                    <p:nvPr/>
                  </p:nvSpPr>
                  <p:spPr bwMode="auto">
                    <a:xfrm flipV="1">
                      <a:off x="3891" y="2882"/>
                      <a:ext cx="0" cy="29"/>
                    </a:xfrm>
                    <a:prstGeom prst="line">
                      <a:avLst/>
                    </a:prstGeom>
                    <a:noFill/>
                    <a:ln w="9360">
                      <a:solidFill>
                        <a:srgbClr val="000000"/>
                      </a:solidFill>
                      <a:miter lim="800000"/>
                      <a:headEnd/>
                      <a:tailEnd/>
                    </a:ln>
                  </p:spPr>
                  <p:txBody>
                    <a:bodyPr/>
                    <a:lstStyle/>
                    <a:p>
                      <a:endParaRPr lang="en-GB"/>
                    </a:p>
                  </p:txBody>
                </p:sp>
                <p:sp>
                  <p:nvSpPr>
                    <p:cNvPr id="58586" name="Line 1750"/>
                    <p:cNvSpPr>
                      <a:spLocks noChangeShapeType="1"/>
                    </p:cNvSpPr>
                    <p:nvPr/>
                  </p:nvSpPr>
                  <p:spPr bwMode="auto">
                    <a:xfrm flipH="1">
                      <a:off x="3827" y="2888"/>
                      <a:ext cx="68" cy="0"/>
                    </a:xfrm>
                    <a:prstGeom prst="line">
                      <a:avLst/>
                    </a:prstGeom>
                    <a:noFill/>
                    <a:ln w="9360">
                      <a:solidFill>
                        <a:srgbClr val="000000"/>
                      </a:solidFill>
                      <a:miter lim="800000"/>
                      <a:headEnd/>
                      <a:tailEnd/>
                    </a:ln>
                  </p:spPr>
                  <p:txBody>
                    <a:bodyPr/>
                    <a:lstStyle/>
                    <a:p>
                      <a:endParaRPr lang="en-GB"/>
                    </a:p>
                  </p:txBody>
                </p:sp>
                <p:sp>
                  <p:nvSpPr>
                    <p:cNvPr id="58587" name="Line 1751"/>
                    <p:cNvSpPr>
                      <a:spLocks noChangeShapeType="1"/>
                    </p:cNvSpPr>
                    <p:nvPr/>
                  </p:nvSpPr>
                  <p:spPr bwMode="auto">
                    <a:xfrm flipV="1">
                      <a:off x="3834" y="2874"/>
                      <a:ext cx="0" cy="18"/>
                    </a:xfrm>
                    <a:prstGeom prst="line">
                      <a:avLst/>
                    </a:prstGeom>
                    <a:noFill/>
                    <a:ln w="9360">
                      <a:solidFill>
                        <a:srgbClr val="000000"/>
                      </a:solidFill>
                      <a:miter lim="800000"/>
                      <a:headEnd/>
                      <a:tailEnd/>
                    </a:ln>
                  </p:spPr>
                  <p:txBody>
                    <a:bodyPr/>
                    <a:lstStyle/>
                    <a:p>
                      <a:endParaRPr lang="en-GB"/>
                    </a:p>
                  </p:txBody>
                </p:sp>
                <p:sp>
                  <p:nvSpPr>
                    <p:cNvPr id="58588" name="Line 1752"/>
                    <p:cNvSpPr>
                      <a:spLocks noChangeShapeType="1"/>
                    </p:cNvSpPr>
                    <p:nvPr/>
                  </p:nvSpPr>
                  <p:spPr bwMode="auto">
                    <a:xfrm flipV="1">
                      <a:off x="3863" y="2874"/>
                      <a:ext cx="0" cy="18"/>
                    </a:xfrm>
                    <a:prstGeom prst="line">
                      <a:avLst/>
                    </a:prstGeom>
                    <a:noFill/>
                    <a:ln w="9360">
                      <a:solidFill>
                        <a:srgbClr val="000000"/>
                      </a:solidFill>
                      <a:miter lim="800000"/>
                      <a:headEnd/>
                      <a:tailEnd/>
                    </a:ln>
                  </p:spPr>
                  <p:txBody>
                    <a:bodyPr/>
                    <a:lstStyle/>
                    <a:p>
                      <a:endParaRPr lang="en-GB"/>
                    </a:p>
                  </p:txBody>
                </p:sp>
                <p:grpSp>
                  <p:nvGrpSpPr>
                    <p:cNvPr id="57912" name="Group 1753"/>
                    <p:cNvGrpSpPr>
                      <a:grpSpLocks/>
                    </p:cNvGrpSpPr>
                    <p:nvPr/>
                  </p:nvGrpSpPr>
                  <p:grpSpPr bwMode="auto">
                    <a:xfrm>
                      <a:off x="3851" y="2720"/>
                      <a:ext cx="23" cy="162"/>
                      <a:chOff x="3851" y="2720"/>
                      <a:chExt cx="23" cy="162"/>
                    </a:xfrm>
                  </p:grpSpPr>
                  <p:sp>
                    <p:nvSpPr>
                      <p:cNvPr id="58610" name="Line 1754"/>
                      <p:cNvSpPr>
                        <a:spLocks noChangeShapeType="1"/>
                      </p:cNvSpPr>
                      <p:nvPr/>
                    </p:nvSpPr>
                    <p:spPr bwMode="auto">
                      <a:xfrm flipV="1">
                        <a:off x="3862" y="2865"/>
                        <a:ext cx="9" cy="18"/>
                      </a:xfrm>
                      <a:prstGeom prst="line">
                        <a:avLst/>
                      </a:prstGeom>
                      <a:noFill/>
                      <a:ln w="9360">
                        <a:solidFill>
                          <a:srgbClr val="000000"/>
                        </a:solidFill>
                        <a:miter lim="800000"/>
                        <a:headEnd/>
                        <a:tailEnd/>
                      </a:ln>
                    </p:spPr>
                    <p:txBody>
                      <a:bodyPr/>
                      <a:lstStyle/>
                      <a:p>
                        <a:endParaRPr lang="en-GB"/>
                      </a:p>
                    </p:txBody>
                  </p:sp>
                  <p:grpSp>
                    <p:nvGrpSpPr>
                      <p:cNvPr id="57913" name="Group 1755"/>
                      <p:cNvGrpSpPr>
                        <a:grpSpLocks/>
                      </p:cNvGrpSpPr>
                      <p:nvPr/>
                    </p:nvGrpSpPr>
                    <p:grpSpPr bwMode="auto">
                      <a:xfrm>
                        <a:off x="3851" y="2843"/>
                        <a:ext cx="23" cy="30"/>
                        <a:chOff x="3851" y="2843"/>
                        <a:chExt cx="23" cy="30"/>
                      </a:xfrm>
                    </p:grpSpPr>
                    <p:sp>
                      <p:nvSpPr>
                        <p:cNvPr id="58627" name="Line 1756"/>
                        <p:cNvSpPr>
                          <a:spLocks noChangeShapeType="1"/>
                        </p:cNvSpPr>
                        <p:nvPr/>
                      </p:nvSpPr>
                      <p:spPr bwMode="auto">
                        <a:xfrm flipH="1" flipV="1">
                          <a:off x="3851" y="2855"/>
                          <a:ext cx="25" cy="19"/>
                        </a:xfrm>
                        <a:prstGeom prst="line">
                          <a:avLst/>
                        </a:prstGeom>
                        <a:noFill/>
                        <a:ln w="9360">
                          <a:solidFill>
                            <a:srgbClr val="000000"/>
                          </a:solidFill>
                          <a:miter lim="800000"/>
                          <a:headEnd/>
                          <a:tailEnd/>
                        </a:ln>
                      </p:spPr>
                      <p:txBody>
                        <a:bodyPr/>
                        <a:lstStyle/>
                        <a:p>
                          <a:endParaRPr lang="en-GB"/>
                        </a:p>
                      </p:txBody>
                    </p:sp>
                    <p:sp>
                      <p:nvSpPr>
                        <p:cNvPr id="58628" name="Line 1757"/>
                        <p:cNvSpPr>
                          <a:spLocks noChangeShapeType="1"/>
                        </p:cNvSpPr>
                        <p:nvPr/>
                      </p:nvSpPr>
                      <p:spPr bwMode="auto">
                        <a:xfrm flipV="1">
                          <a:off x="3856" y="2842"/>
                          <a:ext cx="14" cy="22"/>
                        </a:xfrm>
                        <a:prstGeom prst="line">
                          <a:avLst/>
                        </a:prstGeom>
                        <a:noFill/>
                        <a:ln w="9360">
                          <a:solidFill>
                            <a:srgbClr val="000000"/>
                          </a:solidFill>
                          <a:miter lim="800000"/>
                          <a:headEnd/>
                          <a:tailEnd/>
                        </a:ln>
                      </p:spPr>
                      <p:txBody>
                        <a:bodyPr/>
                        <a:lstStyle/>
                        <a:p>
                          <a:endParaRPr lang="en-GB"/>
                        </a:p>
                      </p:txBody>
                    </p:sp>
                  </p:grpSp>
                  <p:grpSp>
                    <p:nvGrpSpPr>
                      <p:cNvPr id="57914" name="Group 1758"/>
                      <p:cNvGrpSpPr>
                        <a:grpSpLocks/>
                      </p:cNvGrpSpPr>
                      <p:nvPr/>
                    </p:nvGrpSpPr>
                    <p:grpSpPr bwMode="auto">
                      <a:xfrm>
                        <a:off x="3851" y="2818"/>
                        <a:ext cx="23" cy="30"/>
                        <a:chOff x="3851" y="2818"/>
                        <a:chExt cx="23" cy="30"/>
                      </a:xfrm>
                    </p:grpSpPr>
                    <p:sp>
                      <p:nvSpPr>
                        <p:cNvPr id="58625" name="Line 1759"/>
                        <p:cNvSpPr>
                          <a:spLocks noChangeShapeType="1"/>
                        </p:cNvSpPr>
                        <p:nvPr/>
                      </p:nvSpPr>
                      <p:spPr bwMode="auto">
                        <a:xfrm flipH="1" flipV="1">
                          <a:off x="3851" y="2830"/>
                          <a:ext cx="25" cy="19"/>
                        </a:xfrm>
                        <a:prstGeom prst="line">
                          <a:avLst/>
                        </a:prstGeom>
                        <a:noFill/>
                        <a:ln w="9360">
                          <a:solidFill>
                            <a:srgbClr val="000000"/>
                          </a:solidFill>
                          <a:miter lim="800000"/>
                          <a:headEnd/>
                          <a:tailEnd/>
                        </a:ln>
                      </p:spPr>
                      <p:txBody>
                        <a:bodyPr/>
                        <a:lstStyle/>
                        <a:p>
                          <a:endParaRPr lang="en-GB"/>
                        </a:p>
                      </p:txBody>
                    </p:sp>
                    <p:sp>
                      <p:nvSpPr>
                        <p:cNvPr id="58626" name="Line 1760"/>
                        <p:cNvSpPr>
                          <a:spLocks noChangeShapeType="1"/>
                        </p:cNvSpPr>
                        <p:nvPr/>
                      </p:nvSpPr>
                      <p:spPr bwMode="auto">
                        <a:xfrm flipV="1">
                          <a:off x="3856" y="2817"/>
                          <a:ext cx="14" cy="22"/>
                        </a:xfrm>
                        <a:prstGeom prst="line">
                          <a:avLst/>
                        </a:prstGeom>
                        <a:noFill/>
                        <a:ln w="9360">
                          <a:solidFill>
                            <a:srgbClr val="000000"/>
                          </a:solidFill>
                          <a:miter lim="800000"/>
                          <a:headEnd/>
                          <a:tailEnd/>
                        </a:ln>
                      </p:spPr>
                      <p:txBody>
                        <a:bodyPr/>
                        <a:lstStyle/>
                        <a:p>
                          <a:endParaRPr lang="en-GB"/>
                        </a:p>
                      </p:txBody>
                    </p:sp>
                  </p:grpSp>
                  <p:grpSp>
                    <p:nvGrpSpPr>
                      <p:cNvPr id="57915" name="Group 1761"/>
                      <p:cNvGrpSpPr>
                        <a:grpSpLocks/>
                      </p:cNvGrpSpPr>
                      <p:nvPr/>
                    </p:nvGrpSpPr>
                    <p:grpSpPr bwMode="auto">
                      <a:xfrm>
                        <a:off x="3851" y="2794"/>
                        <a:ext cx="23" cy="30"/>
                        <a:chOff x="3851" y="2794"/>
                        <a:chExt cx="23" cy="30"/>
                      </a:xfrm>
                    </p:grpSpPr>
                    <p:sp>
                      <p:nvSpPr>
                        <p:cNvPr id="58623" name="Line 1762"/>
                        <p:cNvSpPr>
                          <a:spLocks noChangeShapeType="1"/>
                        </p:cNvSpPr>
                        <p:nvPr/>
                      </p:nvSpPr>
                      <p:spPr bwMode="auto">
                        <a:xfrm flipH="1" flipV="1">
                          <a:off x="3851" y="2806"/>
                          <a:ext cx="25" cy="19"/>
                        </a:xfrm>
                        <a:prstGeom prst="line">
                          <a:avLst/>
                        </a:prstGeom>
                        <a:noFill/>
                        <a:ln w="9360">
                          <a:solidFill>
                            <a:srgbClr val="000000"/>
                          </a:solidFill>
                          <a:miter lim="800000"/>
                          <a:headEnd/>
                          <a:tailEnd/>
                        </a:ln>
                      </p:spPr>
                      <p:txBody>
                        <a:bodyPr/>
                        <a:lstStyle/>
                        <a:p>
                          <a:endParaRPr lang="en-GB"/>
                        </a:p>
                      </p:txBody>
                    </p:sp>
                    <p:sp>
                      <p:nvSpPr>
                        <p:cNvPr id="58624" name="Line 1763"/>
                        <p:cNvSpPr>
                          <a:spLocks noChangeShapeType="1"/>
                        </p:cNvSpPr>
                        <p:nvPr/>
                      </p:nvSpPr>
                      <p:spPr bwMode="auto">
                        <a:xfrm flipV="1">
                          <a:off x="3856" y="2793"/>
                          <a:ext cx="14" cy="22"/>
                        </a:xfrm>
                        <a:prstGeom prst="line">
                          <a:avLst/>
                        </a:prstGeom>
                        <a:noFill/>
                        <a:ln w="9360">
                          <a:solidFill>
                            <a:srgbClr val="000000"/>
                          </a:solidFill>
                          <a:miter lim="800000"/>
                          <a:headEnd/>
                          <a:tailEnd/>
                        </a:ln>
                      </p:spPr>
                      <p:txBody>
                        <a:bodyPr/>
                        <a:lstStyle/>
                        <a:p>
                          <a:endParaRPr lang="en-GB"/>
                        </a:p>
                      </p:txBody>
                    </p:sp>
                  </p:grpSp>
                  <p:grpSp>
                    <p:nvGrpSpPr>
                      <p:cNvPr id="57916" name="Group 1764"/>
                      <p:cNvGrpSpPr>
                        <a:grpSpLocks/>
                      </p:cNvGrpSpPr>
                      <p:nvPr/>
                    </p:nvGrpSpPr>
                    <p:grpSpPr bwMode="auto">
                      <a:xfrm>
                        <a:off x="3851" y="2769"/>
                        <a:ext cx="23" cy="30"/>
                        <a:chOff x="3851" y="2769"/>
                        <a:chExt cx="23" cy="30"/>
                      </a:xfrm>
                    </p:grpSpPr>
                    <p:sp>
                      <p:nvSpPr>
                        <p:cNvPr id="58621" name="Line 1765"/>
                        <p:cNvSpPr>
                          <a:spLocks noChangeShapeType="1"/>
                        </p:cNvSpPr>
                        <p:nvPr/>
                      </p:nvSpPr>
                      <p:spPr bwMode="auto">
                        <a:xfrm flipH="1" flipV="1">
                          <a:off x="3851" y="2781"/>
                          <a:ext cx="25" cy="19"/>
                        </a:xfrm>
                        <a:prstGeom prst="line">
                          <a:avLst/>
                        </a:prstGeom>
                        <a:noFill/>
                        <a:ln w="9360">
                          <a:solidFill>
                            <a:srgbClr val="000000"/>
                          </a:solidFill>
                          <a:miter lim="800000"/>
                          <a:headEnd/>
                          <a:tailEnd/>
                        </a:ln>
                      </p:spPr>
                      <p:txBody>
                        <a:bodyPr/>
                        <a:lstStyle/>
                        <a:p>
                          <a:endParaRPr lang="en-GB"/>
                        </a:p>
                      </p:txBody>
                    </p:sp>
                    <p:sp>
                      <p:nvSpPr>
                        <p:cNvPr id="58622" name="Line 1766"/>
                        <p:cNvSpPr>
                          <a:spLocks noChangeShapeType="1"/>
                        </p:cNvSpPr>
                        <p:nvPr/>
                      </p:nvSpPr>
                      <p:spPr bwMode="auto">
                        <a:xfrm flipV="1">
                          <a:off x="3856" y="2768"/>
                          <a:ext cx="14" cy="22"/>
                        </a:xfrm>
                        <a:prstGeom prst="line">
                          <a:avLst/>
                        </a:prstGeom>
                        <a:noFill/>
                        <a:ln w="9360">
                          <a:solidFill>
                            <a:srgbClr val="000000"/>
                          </a:solidFill>
                          <a:miter lim="800000"/>
                          <a:headEnd/>
                          <a:tailEnd/>
                        </a:ln>
                      </p:spPr>
                      <p:txBody>
                        <a:bodyPr/>
                        <a:lstStyle/>
                        <a:p>
                          <a:endParaRPr lang="en-GB"/>
                        </a:p>
                      </p:txBody>
                    </p:sp>
                  </p:grpSp>
                  <p:grpSp>
                    <p:nvGrpSpPr>
                      <p:cNvPr id="57917" name="Group 1767"/>
                      <p:cNvGrpSpPr>
                        <a:grpSpLocks/>
                      </p:cNvGrpSpPr>
                      <p:nvPr/>
                    </p:nvGrpSpPr>
                    <p:grpSpPr bwMode="auto">
                      <a:xfrm>
                        <a:off x="3851" y="2744"/>
                        <a:ext cx="23" cy="30"/>
                        <a:chOff x="3851" y="2744"/>
                        <a:chExt cx="23" cy="30"/>
                      </a:xfrm>
                    </p:grpSpPr>
                    <p:sp>
                      <p:nvSpPr>
                        <p:cNvPr id="58619" name="Line 1768"/>
                        <p:cNvSpPr>
                          <a:spLocks noChangeShapeType="1"/>
                        </p:cNvSpPr>
                        <p:nvPr/>
                      </p:nvSpPr>
                      <p:spPr bwMode="auto">
                        <a:xfrm flipH="1" flipV="1">
                          <a:off x="3851" y="2757"/>
                          <a:ext cx="25" cy="19"/>
                        </a:xfrm>
                        <a:prstGeom prst="line">
                          <a:avLst/>
                        </a:prstGeom>
                        <a:noFill/>
                        <a:ln w="9360">
                          <a:solidFill>
                            <a:srgbClr val="000000"/>
                          </a:solidFill>
                          <a:miter lim="800000"/>
                          <a:headEnd/>
                          <a:tailEnd/>
                        </a:ln>
                      </p:spPr>
                      <p:txBody>
                        <a:bodyPr/>
                        <a:lstStyle/>
                        <a:p>
                          <a:endParaRPr lang="en-GB"/>
                        </a:p>
                      </p:txBody>
                    </p:sp>
                    <p:sp>
                      <p:nvSpPr>
                        <p:cNvPr id="58620" name="Line 1769"/>
                        <p:cNvSpPr>
                          <a:spLocks noChangeShapeType="1"/>
                        </p:cNvSpPr>
                        <p:nvPr/>
                      </p:nvSpPr>
                      <p:spPr bwMode="auto">
                        <a:xfrm flipV="1">
                          <a:off x="3856" y="2743"/>
                          <a:ext cx="14" cy="22"/>
                        </a:xfrm>
                        <a:prstGeom prst="line">
                          <a:avLst/>
                        </a:prstGeom>
                        <a:noFill/>
                        <a:ln w="9360">
                          <a:solidFill>
                            <a:srgbClr val="000000"/>
                          </a:solidFill>
                          <a:miter lim="800000"/>
                          <a:headEnd/>
                          <a:tailEnd/>
                        </a:ln>
                      </p:spPr>
                      <p:txBody>
                        <a:bodyPr/>
                        <a:lstStyle/>
                        <a:p>
                          <a:endParaRPr lang="en-GB"/>
                        </a:p>
                      </p:txBody>
                    </p:sp>
                  </p:grpSp>
                  <p:grpSp>
                    <p:nvGrpSpPr>
                      <p:cNvPr id="57930" name="Group 1770"/>
                      <p:cNvGrpSpPr>
                        <a:grpSpLocks/>
                      </p:cNvGrpSpPr>
                      <p:nvPr/>
                    </p:nvGrpSpPr>
                    <p:grpSpPr bwMode="auto">
                      <a:xfrm>
                        <a:off x="3851" y="2720"/>
                        <a:ext cx="23" cy="30"/>
                        <a:chOff x="3851" y="2720"/>
                        <a:chExt cx="23" cy="30"/>
                      </a:xfrm>
                    </p:grpSpPr>
                    <p:sp>
                      <p:nvSpPr>
                        <p:cNvPr id="58617" name="Line 1771"/>
                        <p:cNvSpPr>
                          <a:spLocks noChangeShapeType="1"/>
                        </p:cNvSpPr>
                        <p:nvPr/>
                      </p:nvSpPr>
                      <p:spPr bwMode="auto">
                        <a:xfrm flipH="1" flipV="1">
                          <a:off x="3851" y="2732"/>
                          <a:ext cx="25" cy="19"/>
                        </a:xfrm>
                        <a:prstGeom prst="line">
                          <a:avLst/>
                        </a:prstGeom>
                        <a:noFill/>
                        <a:ln w="9360">
                          <a:solidFill>
                            <a:srgbClr val="000000"/>
                          </a:solidFill>
                          <a:miter lim="800000"/>
                          <a:headEnd/>
                          <a:tailEnd/>
                        </a:ln>
                      </p:spPr>
                      <p:txBody>
                        <a:bodyPr/>
                        <a:lstStyle/>
                        <a:p>
                          <a:endParaRPr lang="en-GB"/>
                        </a:p>
                      </p:txBody>
                    </p:sp>
                    <p:sp>
                      <p:nvSpPr>
                        <p:cNvPr id="58618" name="Line 1772"/>
                        <p:cNvSpPr>
                          <a:spLocks noChangeShapeType="1"/>
                        </p:cNvSpPr>
                        <p:nvPr/>
                      </p:nvSpPr>
                      <p:spPr bwMode="auto">
                        <a:xfrm flipV="1">
                          <a:off x="3856" y="2719"/>
                          <a:ext cx="14" cy="22"/>
                        </a:xfrm>
                        <a:prstGeom prst="line">
                          <a:avLst/>
                        </a:prstGeom>
                        <a:noFill/>
                        <a:ln w="9360">
                          <a:solidFill>
                            <a:srgbClr val="000000"/>
                          </a:solidFill>
                          <a:miter lim="800000"/>
                          <a:headEnd/>
                          <a:tailEnd/>
                        </a:ln>
                      </p:spPr>
                      <p:txBody>
                        <a:bodyPr/>
                        <a:lstStyle/>
                        <a:p>
                          <a:endParaRPr lang="en-GB"/>
                        </a:p>
                      </p:txBody>
                    </p:sp>
                  </p:grpSp>
                </p:grpSp>
                <p:grpSp>
                  <p:nvGrpSpPr>
                    <p:cNvPr id="57931" name="Group 1773"/>
                    <p:cNvGrpSpPr>
                      <a:grpSpLocks/>
                    </p:cNvGrpSpPr>
                    <p:nvPr/>
                  </p:nvGrpSpPr>
                  <p:grpSpPr bwMode="auto">
                    <a:xfrm>
                      <a:off x="3823" y="2720"/>
                      <a:ext cx="24" cy="162"/>
                      <a:chOff x="3823" y="2720"/>
                      <a:chExt cx="24" cy="162"/>
                    </a:xfrm>
                  </p:grpSpPr>
                  <p:sp>
                    <p:nvSpPr>
                      <p:cNvPr id="58591" name="Line 1774"/>
                      <p:cNvSpPr>
                        <a:spLocks noChangeShapeType="1"/>
                      </p:cNvSpPr>
                      <p:nvPr/>
                    </p:nvSpPr>
                    <p:spPr bwMode="auto">
                      <a:xfrm flipV="1">
                        <a:off x="3834" y="2865"/>
                        <a:ext cx="9" cy="18"/>
                      </a:xfrm>
                      <a:prstGeom prst="line">
                        <a:avLst/>
                      </a:prstGeom>
                      <a:noFill/>
                      <a:ln w="9360">
                        <a:solidFill>
                          <a:srgbClr val="000000"/>
                        </a:solidFill>
                        <a:miter lim="800000"/>
                        <a:headEnd/>
                        <a:tailEnd/>
                      </a:ln>
                    </p:spPr>
                    <p:txBody>
                      <a:bodyPr/>
                      <a:lstStyle/>
                      <a:p>
                        <a:endParaRPr lang="en-GB"/>
                      </a:p>
                    </p:txBody>
                  </p:sp>
                  <p:grpSp>
                    <p:nvGrpSpPr>
                      <p:cNvPr id="57937" name="Group 1775"/>
                      <p:cNvGrpSpPr>
                        <a:grpSpLocks/>
                      </p:cNvGrpSpPr>
                      <p:nvPr/>
                    </p:nvGrpSpPr>
                    <p:grpSpPr bwMode="auto">
                      <a:xfrm>
                        <a:off x="3823" y="2843"/>
                        <a:ext cx="24" cy="30"/>
                        <a:chOff x="3823" y="2843"/>
                        <a:chExt cx="24" cy="30"/>
                      </a:xfrm>
                    </p:grpSpPr>
                    <p:sp>
                      <p:nvSpPr>
                        <p:cNvPr id="58608" name="Line 1776"/>
                        <p:cNvSpPr>
                          <a:spLocks noChangeShapeType="1"/>
                        </p:cNvSpPr>
                        <p:nvPr/>
                      </p:nvSpPr>
                      <p:spPr bwMode="auto">
                        <a:xfrm flipH="1" flipV="1">
                          <a:off x="3821" y="2855"/>
                          <a:ext cx="26" cy="19"/>
                        </a:xfrm>
                        <a:prstGeom prst="line">
                          <a:avLst/>
                        </a:prstGeom>
                        <a:noFill/>
                        <a:ln w="9360">
                          <a:solidFill>
                            <a:srgbClr val="000000"/>
                          </a:solidFill>
                          <a:miter lim="800000"/>
                          <a:headEnd/>
                          <a:tailEnd/>
                        </a:ln>
                      </p:spPr>
                      <p:txBody>
                        <a:bodyPr/>
                        <a:lstStyle/>
                        <a:p>
                          <a:endParaRPr lang="en-GB"/>
                        </a:p>
                      </p:txBody>
                    </p:sp>
                    <p:sp>
                      <p:nvSpPr>
                        <p:cNvPr id="58609" name="Line 1777"/>
                        <p:cNvSpPr>
                          <a:spLocks noChangeShapeType="1"/>
                        </p:cNvSpPr>
                        <p:nvPr/>
                      </p:nvSpPr>
                      <p:spPr bwMode="auto">
                        <a:xfrm flipV="1">
                          <a:off x="3827" y="2842"/>
                          <a:ext cx="14" cy="22"/>
                        </a:xfrm>
                        <a:prstGeom prst="line">
                          <a:avLst/>
                        </a:prstGeom>
                        <a:noFill/>
                        <a:ln w="9360">
                          <a:solidFill>
                            <a:srgbClr val="000000"/>
                          </a:solidFill>
                          <a:miter lim="800000"/>
                          <a:headEnd/>
                          <a:tailEnd/>
                        </a:ln>
                      </p:spPr>
                      <p:txBody>
                        <a:bodyPr/>
                        <a:lstStyle/>
                        <a:p>
                          <a:endParaRPr lang="en-GB"/>
                        </a:p>
                      </p:txBody>
                    </p:sp>
                  </p:grpSp>
                  <p:grpSp>
                    <p:nvGrpSpPr>
                      <p:cNvPr id="57938" name="Group 1778"/>
                      <p:cNvGrpSpPr>
                        <a:grpSpLocks/>
                      </p:cNvGrpSpPr>
                      <p:nvPr/>
                    </p:nvGrpSpPr>
                    <p:grpSpPr bwMode="auto">
                      <a:xfrm>
                        <a:off x="3823" y="2818"/>
                        <a:ext cx="24" cy="30"/>
                        <a:chOff x="3823" y="2818"/>
                        <a:chExt cx="24" cy="30"/>
                      </a:xfrm>
                    </p:grpSpPr>
                    <p:sp>
                      <p:nvSpPr>
                        <p:cNvPr id="58606" name="Line 1779"/>
                        <p:cNvSpPr>
                          <a:spLocks noChangeShapeType="1"/>
                        </p:cNvSpPr>
                        <p:nvPr/>
                      </p:nvSpPr>
                      <p:spPr bwMode="auto">
                        <a:xfrm flipH="1" flipV="1">
                          <a:off x="3821" y="2830"/>
                          <a:ext cx="26" cy="19"/>
                        </a:xfrm>
                        <a:prstGeom prst="line">
                          <a:avLst/>
                        </a:prstGeom>
                        <a:noFill/>
                        <a:ln w="9360">
                          <a:solidFill>
                            <a:srgbClr val="000000"/>
                          </a:solidFill>
                          <a:miter lim="800000"/>
                          <a:headEnd/>
                          <a:tailEnd/>
                        </a:ln>
                      </p:spPr>
                      <p:txBody>
                        <a:bodyPr/>
                        <a:lstStyle/>
                        <a:p>
                          <a:endParaRPr lang="en-GB"/>
                        </a:p>
                      </p:txBody>
                    </p:sp>
                    <p:sp>
                      <p:nvSpPr>
                        <p:cNvPr id="58607" name="Line 1780"/>
                        <p:cNvSpPr>
                          <a:spLocks noChangeShapeType="1"/>
                        </p:cNvSpPr>
                        <p:nvPr/>
                      </p:nvSpPr>
                      <p:spPr bwMode="auto">
                        <a:xfrm flipV="1">
                          <a:off x="3827" y="2817"/>
                          <a:ext cx="14" cy="22"/>
                        </a:xfrm>
                        <a:prstGeom prst="line">
                          <a:avLst/>
                        </a:prstGeom>
                        <a:noFill/>
                        <a:ln w="9360">
                          <a:solidFill>
                            <a:srgbClr val="000000"/>
                          </a:solidFill>
                          <a:miter lim="800000"/>
                          <a:headEnd/>
                          <a:tailEnd/>
                        </a:ln>
                      </p:spPr>
                      <p:txBody>
                        <a:bodyPr/>
                        <a:lstStyle/>
                        <a:p>
                          <a:endParaRPr lang="en-GB"/>
                        </a:p>
                      </p:txBody>
                    </p:sp>
                  </p:grpSp>
                  <p:grpSp>
                    <p:nvGrpSpPr>
                      <p:cNvPr id="57940" name="Group 1781"/>
                      <p:cNvGrpSpPr>
                        <a:grpSpLocks/>
                      </p:cNvGrpSpPr>
                      <p:nvPr/>
                    </p:nvGrpSpPr>
                    <p:grpSpPr bwMode="auto">
                      <a:xfrm>
                        <a:off x="3823" y="2794"/>
                        <a:ext cx="24" cy="30"/>
                        <a:chOff x="3823" y="2794"/>
                        <a:chExt cx="24" cy="30"/>
                      </a:xfrm>
                    </p:grpSpPr>
                    <p:sp>
                      <p:nvSpPr>
                        <p:cNvPr id="58604" name="Line 1782"/>
                        <p:cNvSpPr>
                          <a:spLocks noChangeShapeType="1"/>
                        </p:cNvSpPr>
                        <p:nvPr/>
                      </p:nvSpPr>
                      <p:spPr bwMode="auto">
                        <a:xfrm flipH="1" flipV="1">
                          <a:off x="3821" y="2806"/>
                          <a:ext cx="26" cy="19"/>
                        </a:xfrm>
                        <a:prstGeom prst="line">
                          <a:avLst/>
                        </a:prstGeom>
                        <a:noFill/>
                        <a:ln w="9360">
                          <a:solidFill>
                            <a:srgbClr val="000000"/>
                          </a:solidFill>
                          <a:miter lim="800000"/>
                          <a:headEnd/>
                          <a:tailEnd/>
                        </a:ln>
                      </p:spPr>
                      <p:txBody>
                        <a:bodyPr/>
                        <a:lstStyle/>
                        <a:p>
                          <a:endParaRPr lang="en-GB"/>
                        </a:p>
                      </p:txBody>
                    </p:sp>
                    <p:sp>
                      <p:nvSpPr>
                        <p:cNvPr id="58605" name="Line 1783"/>
                        <p:cNvSpPr>
                          <a:spLocks noChangeShapeType="1"/>
                        </p:cNvSpPr>
                        <p:nvPr/>
                      </p:nvSpPr>
                      <p:spPr bwMode="auto">
                        <a:xfrm flipV="1">
                          <a:off x="3827" y="2793"/>
                          <a:ext cx="14" cy="22"/>
                        </a:xfrm>
                        <a:prstGeom prst="line">
                          <a:avLst/>
                        </a:prstGeom>
                        <a:noFill/>
                        <a:ln w="9360">
                          <a:solidFill>
                            <a:srgbClr val="000000"/>
                          </a:solidFill>
                          <a:miter lim="800000"/>
                          <a:headEnd/>
                          <a:tailEnd/>
                        </a:ln>
                      </p:spPr>
                      <p:txBody>
                        <a:bodyPr/>
                        <a:lstStyle/>
                        <a:p>
                          <a:endParaRPr lang="en-GB"/>
                        </a:p>
                      </p:txBody>
                    </p:sp>
                  </p:grpSp>
                  <p:grpSp>
                    <p:nvGrpSpPr>
                      <p:cNvPr id="57941" name="Group 1784"/>
                      <p:cNvGrpSpPr>
                        <a:grpSpLocks/>
                      </p:cNvGrpSpPr>
                      <p:nvPr/>
                    </p:nvGrpSpPr>
                    <p:grpSpPr bwMode="auto">
                      <a:xfrm>
                        <a:off x="3823" y="2769"/>
                        <a:ext cx="24" cy="30"/>
                        <a:chOff x="3823" y="2769"/>
                        <a:chExt cx="24" cy="30"/>
                      </a:xfrm>
                    </p:grpSpPr>
                    <p:sp>
                      <p:nvSpPr>
                        <p:cNvPr id="58602" name="Line 1785"/>
                        <p:cNvSpPr>
                          <a:spLocks noChangeShapeType="1"/>
                        </p:cNvSpPr>
                        <p:nvPr/>
                      </p:nvSpPr>
                      <p:spPr bwMode="auto">
                        <a:xfrm flipH="1" flipV="1">
                          <a:off x="3821" y="2781"/>
                          <a:ext cx="26" cy="19"/>
                        </a:xfrm>
                        <a:prstGeom prst="line">
                          <a:avLst/>
                        </a:prstGeom>
                        <a:noFill/>
                        <a:ln w="9360">
                          <a:solidFill>
                            <a:srgbClr val="000000"/>
                          </a:solidFill>
                          <a:miter lim="800000"/>
                          <a:headEnd/>
                          <a:tailEnd/>
                        </a:ln>
                      </p:spPr>
                      <p:txBody>
                        <a:bodyPr/>
                        <a:lstStyle/>
                        <a:p>
                          <a:endParaRPr lang="en-GB"/>
                        </a:p>
                      </p:txBody>
                    </p:sp>
                    <p:sp>
                      <p:nvSpPr>
                        <p:cNvPr id="58603" name="Line 1786"/>
                        <p:cNvSpPr>
                          <a:spLocks noChangeShapeType="1"/>
                        </p:cNvSpPr>
                        <p:nvPr/>
                      </p:nvSpPr>
                      <p:spPr bwMode="auto">
                        <a:xfrm flipV="1">
                          <a:off x="3827" y="2768"/>
                          <a:ext cx="14" cy="22"/>
                        </a:xfrm>
                        <a:prstGeom prst="line">
                          <a:avLst/>
                        </a:prstGeom>
                        <a:noFill/>
                        <a:ln w="9360">
                          <a:solidFill>
                            <a:srgbClr val="000000"/>
                          </a:solidFill>
                          <a:miter lim="800000"/>
                          <a:headEnd/>
                          <a:tailEnd/>
                        </a:ln>
                      </p:spPr>
                      <p:txBody>
                        <a:bodyPr/>
                        <a:lstStyle/>
                        <a:p>
                          <a:endParaRPr lang="en-GB"/>
                        </a:p>
                      </p:txBody>
                    </p:sp>
                  </p:grpSp>
                  <p:grpSp>
                    <p:nvGrpSpPr>
                      <p:cNvPr id="57942" name="Group 1787"/>
                      <p:cNvGrpSpPr>
                        <a:grpSpLocks/>
                      </p:cNvGrpSpPr>
                      <p:nvPr/>
                    </p:nvGrpSpPr>
                    <p:grpSpPr bwMode="auto">
                      <a:xfrm>
                        <a:off x="3823" y="2744"/>
                        <a:ext cx="24" cy="30"/>
                        <a:chOff x="3823" y="2744"/>
                        <a:chExt cx="24" cy="30"/>
                      </a:xfrm>
                    </p:grpSpPr>
                    <p:sp>
                      <p:nvSpPr>
                        <p:cNvPr id="58600" name="Line 1788"/>
                        <p:cNvSpPr>
                          <a:spLocks noChangeShapeType="1"/>
                        </p:cNvSpPr>
                        <p:nvPr/>
                      </p:nvSpPr>
                      <p:spPr bwMode="auto">
                        <a:xfrm flipH="1" flipV="1">
                          <a:off x="3821" y="2757"/>
                          <a:ext cx="26" cy="19"/>
                        </a:xfrm>
                        <a:prstGeom prst="line">
                          <a:avLst/>
                        </a:prstGeom>
                        <a:noFill/>
                        <a:ln w="9360">
                          <a:solidFill>
                            <a:srgbClr val="000000"/>
                          </a:solidFill>
                          <a:miter lim="800000"/>
                          <a:headEnd/>
                          <a:tailEnd/>
                        </a:ln>
                      </p:spPr>
                      <p:txBody>
                        <a:bodyPr/>
                        <a:lstStyle/>
                        <a:p>
                          <a:endParaRPr lang="en-GB"/>
                        </a:p>
                      </p:txBody>
                    </p:sp>
                    <p:sp>
                      <p:nvSpPr>
                        <p:cNvPr id="58601" name="Line 1789"/>
                        <p:cNvSpPr>
                          <a:spLocks noChangeShapeType="1"/>
                        </p:cNvSpPr>
                        <p:nvPr/>
                      </p:nvSpPr>
                      <p:spPr bwMode="auto">
                        <a:xfrm flipV="1">
                          <a:off x="3827" y="2743"/>
                          <a:ext cx="14" cy="22"/>
                        </a:xfrm>
                        <a:prstGeom prst="line">
                          <a:avLst/>
                        </a:prstGeom>
                        <a:noFill/>
                        <a:ln w="9360">
                          <a:solidFill>
                            <a:srgbClr val="000000"/>
                          </a:solidFill>
                          <a:miter lim="800000"/>
                          <a:headEnd/>
                          <a:tailEnd/>
                        </a:ln>
                      </p:spPr>
                      <p:txBody>
                        <a:bodyPr/>
                        <a:lstStyle/>
                        <a:p>
                          <a:endParaRPr lang="en-GB"/>
                        </a:p>
                      </p:txBody>
                    </p:sp>
                  </p:grpSp>
                  <p:grpSp>
                    <p:nvGrpSpPr>
                      <p:cNvPr id="57943" name="Group 1790"/>
                      <p:cNvGrpSpPr>
                        <a:grpSpLocks/>
                      </p:cNvGrpSpPr>
                      <p:nvPr/>
                    </p:nvGrpSpPr>
                    <p:grpSpPr bwMode="auto">
                      <a:xfrm>
                        <a:off x="3823" y="2720"/>
                        <a:ext cx="24" cy="30"/>
                        <a:chOff x="3823" y="2720"/>
                        <a:chExt cx="24" cy="30"/>
                      </a:xfrm>
                    </p:grpSpPr>
                    <p:sp>
                      <p:nvSpPr>
                        <p:cNvPr id="58598" name="Line 1791"/>
                        <p:cNvSpPr>
                          <a:spLocks noChangeShapeType="1"/>
                        </p:cNvSpPr>
                        <p:nvPr/>
                      </p:nvSpPr>
                      <p:spPr bwMode="auto">
                        <a:xfrm flipH="1" flipV="1">
                          <a:off x="3821" y="2732"/>
                          <a:ext cx="26" cy="19"/>
                        </a:xfrm>
                        <a:prstGeom prst="line">
                          <a:avLst/>
                        </a:prstGeom>
                        <a:noFill/>
                        <a:ln w="9360">
                          <a:solidFill>
                            <a:srgbClr val="000000"/>
                          </a:solidFill>
                          <a:miter lim="800000"/>
                          <a:headEnd/>
                          <a:tailEnd/>
                        </a:ln>
                      </p:spPr>
                      <p:txBody>
                        <a:bodyPr/>
                        <a:lstStyle/>
                        <a:p>
                          <a:endParaRPr lang="en-GB"/>
                        </a:p>
                      </p:txBody>
                    </p:sp>
                    <p:sp>
                      <p:nvSpPr>
                        <p:cNvPr id="58599" name="Line 1792"/>
                        <p:cNvSpPr>
                          <a:spLocks noChangeShapeType="1"/>
                        </p:cNvSpPr>
                        <p:nvPr/>
                      </p:nvSpPr>
                      <p:spPr bwMode="auto">
                        <a:xfrm flipV="1">
                          <a:off x="3827" y="2719"/>
                          <a:ext cx="14" cy="22"/>
                        </a:xfrm>
                        <a:prstGeom prst="line">
                          <a:avLst/>
                        </a:prstGeom>
                        <a:noFill/>
                        <a:ln w="9360">
                          <a:solidFill>
                            <a:srgbClr val="000000"/>
                          </a:solidFill>
                          <a:miter lim="800000"/>
                          <a:headEnd/>
                          <a:tailEnd/>
                        </a:ln>
                      </p:spPr>
                      <p:txBody>
                        <a:bodyPr/>
                        <a:lstStyle/>
                        <a:p>
                          <a:endParaRPr lang="en-GB"/>
                        </a:p>
                      </p:txBody>
                    </p:sp>
                  </p:grpSp>
                </p:grpSp>
              </p:grpSp>
            </p:grpSp>
            <p:grpSp>
              <p:nvGrpSpPr>
                <p:cNvPr id="57944" name="Group 1793"/>
                <p:cNvGrpSpPr>
                  <a:grpSpLocks/>
                </p:cNvGrpSpPr>
                <p:nvPr/>
              </p:nvGrpSpPr>
              <p:grpSpPr bwMode="auto">
                <a:xfrm>
                  <a:off x="3234" y="2489"/>
                  <a:ext cx="116" cy="465"/>
                  <a:chOff x="3234" y="2489"/>
                  <a:chExt cx="116" cy="465"/>
                </a:xfrm>
              </p:grpSpPr>
              <p:grpSp>
                <p:nvGrpSpPr>
                  <p:cNvPr id="57945" name="Group 1794"/>
                  <p:cNvGrpSpPr>
                    <a:grpSpLocks/>
                  </p:cNvGrpSpPr>
                  <p:nvPr/>
                </p:nvGrpSpPr>
                <p:grpSpPr bwMode="auto">
                  <a:xfrm>
                    <a:off x="3234" y="2489"/>
                    <a:ext cx="97" cy="221"/>
                    <a:chOff x="3234" y="2489"/>
                    <a:chExt cx="97" cy="221"/>
                  </a:xfrm>
                </p:grpSpPr>
                <p:sp>
                  <p:nvSpPr>
                    <p:cNvPr id="58537" name="Oval 1795"/>
                    <p:cNvSpPr>
                      <a:spLocks noChangeArrowheads="1"/>
                    </p:cNvSpPr>
                    <p:nvPr/>
                  </p:nvSpPr>
                  <p:spPr bwMode="auto">
                    <a:xfrm>
                      <a:off x="3234" y="2489"/>
                      <a:ext cx="53" cy="3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8538" name="Line 1796"/>
                    <p:cNvSpPr>
                      <a:spLocks noChangeShapeType="1"/>
                    </p:cNvSpPr>
                    <p:nvPr/>
                  </p:nvSpPr>
                  <p:spPr bwMode="auto">
                    <a:xfrm>
                      <a:off x="3263" y="2528"/>
                      <a:ext cx="0" cy="17"/>
                    </a:xfrm>
                    <a:prstGeom prst="line">
                      <a:avLst/>
                    </a:prstGeom>
                    <a:noFill/>
                    <a:ln w="9360">
                      <a:solidFill>
                        <a:srgbClr val="000000"/>
                      </a:solidFill>
                      <a:miter lim="800000"/>
                      <a:headEnd/>
                      <a:tailEnd/>
                    </a:ln>
                  </p:spPr>
                  <p:txBody>
                    <a:bodyPr/>
                    <a:lstStyle/>
                    <a:p>
                      <a:endParaRPr lang="en-GB"/>
                    </a:p>
                  </p:txBody>
                </p:sp>
                <p:sp>
                  <p:nvSpPr>
                    <p:cNvPr id="58539" name="Line 1797"/>
                    <p:cNvSpPr>
                      <a:spLocks noChangeShapeType="1"/>
                    </p:cNvSpPr>
                    <p:nvPr/>
                  </p:nvSpPr>
                  <p:spPr bwMode="auto">
                    <a:xfrm>
                      <a:off x="3263" y="2547"/>
                      <a:ext cx="57" cy="0"/>
                    </a:xfrm>
                    <a:prstGeom prst="line">
                      <a:avLst/>
                    </a:prstGeom>
                    <a:noFill/>
                    <a:ln w="9360">
                      <a:solidFill>
                        <a:srgbClr val="000000"/>
                      </a:solidFill>
                      <a:miter lim="800000"/>
                      <a:headEnd/>
                      <a:tailEnd/>
                    </a:ln>
                  </p:spPr>
                  <p:txBody>
                    <a:bodyPr/>
                    <a:lstStyle/>
                    <a:p>
                      <a:endParaRPr lang="en-GB"/>
                    </a:p>
                  </p:txBody>
                </p:sp>
                <p:sp>
                  <p:nvSpPr>
                    <p:cNvPr id="58540" name="Line 1798"/>
                    <p:cNvSpPr>
                      <a:spLocks noChangeShapeType="1"/>
                    </p:cNvSpPr>
                    <p:nvPr/>
                  </p:nvSpPr>
                  <p:spPr bwMode="auto">
                    <a:xfrm>
                      <a:off x="3322" y="2547"/>
                      <a:ext cx="0" cy="6"/>
                    </a:xfrm>
                    <a:prstGeom prst="line">
                      <a:avLst/>
                    </a:prstGeom>
                    <a:noFill/>
                    <a:ln w="9360">
                      <a:solidFill>
                        <a:srgbClr val="000000"/>
                      </a:solidFill>
                      <a:miter lim="800000"/>
                      <a:headEnd/>
                      <a:tailEnd/>
                    </a:ln>
                  </p:spPr>
                  <p:txBody>
                    <a:bodyPr/>
                    <a:lstStyle/>
                    <a:p>
                      <a:endParaRPr lang="en-GB"/>
                    </a:p>
                  </p:txBody>
                </p:sp>
                <p:sp>
                  <p:nvSpPr>
                    <p:cNvPr id="58541" name="Line 1799"/>
                    <p:cNvSpPr>
                      <a:spLocks noChangeShapeType="1"/>
                    </p:cNvSpPr>
                    <p:nvPr/>
                  </p:nvSpPr>
                  <p:spPr bwMode="auto">
                    <a:xfrm>
                      <a:off x="3293" y="2547"/>
                      <a:ext cx="0" cy="6"/>
                    </a:xfrm>
                    <a:prstGeom prst="line">
                      <a:avLst/>
                    </a:prstGeom>
                    <a:noFill/>
                    <a:ln w="9360">
                      <a:solidFill>
                        <a:srgbClr val="000000"/>
                      </a:solidFill>
                      <a:miter lim="800000"/>
                      <a:headEnd/>
                      <a:tailEnd/>
                    </a:ln>
                  </p:spPr>
                  <p:txBody>
                    <a:bodyPr/>
                    <a:lstStyle/>
                    <a:p>
                      <a:endParaRPr lang="en-GB"/>
                    </a:p>
                  </p:txBody>
                </p:sp>
                <p:grpSp>
                  <p:nvGrpSpPr>
                    <p:cNvPr id="57959" name="Group 1800"/>
                    <p:cNvGrpSpPr>
                      <a:grpSpLocks/>
                    </p:cNvGrpSpPr>
                    <p:nvPr/>
                  </p:nvGrpSpPr>
                  <p:grpSpPr bwMode="auto">
                    <a:xfrm>
                      <a:off x="3278" y="2555"/>
                      <a:ext cx="24" cy="155"/>
                      <a:chOff x="3278" y="2555"/>
                      <a:chExt cx="24" cy="155"/>
                    </a:xfrm>
                  </p:grpSpPr>
                  <p:sp>
                    <p:nvSpPr>
                      <p:cNvPr id="58563" name="Line 1801"/>
                      <p:cNvSpPr>
                        <a:spLocks noChangeShapeType="1"/>
                      </p:cNvSpPr>
                      <p:nvPr/>
                    </p:nvSpPr>
                    <p:spPr bwMode="auto">
                      <a:xfrm flipH="1">
                        <a:off x="3277" y="2555"/>
                        <a:ext cx="20" cy="6"/>
                      </a:xfrm>
                      <a:prstGeom prst="line">
                        <a:avLst/>
                      </a:prstGeom>
                      <a:noFill/>
                      <a:ln w="9360">
                        <a:solidFill>
                          <a:srgbClr val="000000"/>
                        </a:solidFill>
                        <a:miter lim="800000"/>
                        <a:headEnd/>
                        <a:tailEnd/>
                      </a:ln>
                    </p:spPr>
                    <p:txBody>
                      <a:bodyPr/>
                      <a:lstStyle/>
                      <a:p>
                        <a:endParaRPr lang="en-GB"/>
                      </a:p>
                    </p:txBody>
                  </p:sp>
                  <p:grpSp>
                    <p:nvGrpSpPr>
                      <p:cNvPr id="57960" name="Group 1802"/>
                      <p:cNvGrpSpPr>
                        <a:grpSpLocks/>
                      </p:cNvGrpSpPr>
                      <p:nvPr/>
                    </p:nvGrpSpPr>
                    <p:grpSpPr bwMode="auto">
                      <a:xfrm>
                        <a:off x="3279" y="2563"/>
                        <a:ext cx="23" cy="23"/>
                        <a:chOff x="3279" y="2563"/>
                        <a:chExt cx="23" cy="23"/>
                      </a:xfrm>
                    </p:grpSpPr>
                    <p:sp>
                      <p:nvSpPr>
                        <p:cNvPr id="58580" name="Line 1803"/>
                        <p:cNvSpPr>
                          <a:spLocks noChangeShapeType="1"/>
                        </p:cNvSpPr>
                        <p:nvPr/>
                      </p:nvSpPr>
                      <p:spPr bwMode="auto">
                        <a:xfrm>
                          <a:off x="3283" y="2563"/>
                          <a:ext cx="14" cy="9"/>
                        </a:xfrm>
                        <a:prstGeom prst="line">
                          <a:avLst/>
                        </a:prstGeom>
                        <a:noFill/>
                        <a:ln w="9360">
                          <a:solidFill>
                            <a:srgbClr val="000000"/>
                          </a:solidFill>
                          <a:miter lim="800000"/>
                          <a:headEnd/>
                          <a:tailEnd/>
                        </a:ln>
                      </p:spPr>
                      <p:txBody>
                        <a:bodyPr/>
                        <a:lstStyle/>
                        <a:p>
                          <a:endParaRPr lang="en-GB"/>
                        </a:p>
                      </p:txBody>
                    </p:sp>
                    <p:sp>
                      <p:nvSpPr>
                        <p:cNvPr id="58581" name="Line 1804"/>
                        <p:cNvSpPr>
                          <a:spLocks noChangeShapeType="1"/>
                        </p:cNvSpPr>
                        <p:nvPr/>
                      </p:nvSpPr>
                      <p:spPr bwMode="auto">
                        <a:xfrm flipH="1">
                          <a:off x="3278" y="2574"/>
                          <a:ext cx="25" cy="12"/>
                        </a:xfrm>
                        <a:prstGeom prst="line">
                          <a:avLst/>
                        </a:prstGeom>
                        <a:noFill/>
                        <a:ln w="9360">
                          <a:solidFill>
                            <a:srgbClr val="000000"/>
                          </a:solidFill>
                          <a:miter lim="800000"/>
                          <a:headEnd/>
                          <a:tailEnd/>
                        </a:ln>
                      </p:spPr>
                      <p:txBody>
                        <a:bodyPr/>
                        <a:lstStyle/>
                        <a:p>
                          <a:endParaRPr lang="en-GB"/>
                        </a:p>
                      </p:txBody>
                    </p:sp>
                  </p:grpSp>
                  <p:grpSp>
                    <p:nvGrpSpPr>
                      <p:cNvPr id="57961" name="Group 1805"/>
                      <p:cNvGrpSpPr>
                        <a:grpSpLocks/>
                      </p:cNvGrpSpPr>
                      <p:nvPr/>
                    </p:nvGrpSpPr>
                    <p:grpSpPr bwMode="auto">
                      <a:xfrm>
                        <a:off x="3279" y="2588"/>
                        <a:ext cx="23" cy="23"/>
                        <a:chOff x="3279" y="2588"/>
                        <a:chExt cx="23" cy="23"/>
                      </a:xfrm>
                    </p:grpSpPr>
                    <p:sp>
                      <p:nvSpPr>
                        <p:cNvPr id="58578" name="Line 1806"/>
                        <p:cNvSpPr>
                          <a:spLocks noChangeShapeType="1"/>
                        </p:cNvSpPr>
                        <p:nvPr/>
                      </p:nvSpPr>
                      <p:spPr bwMode="auto">
                        <a:xfrm>
                          <a:off x="3283" y="2588"/>
                          <a:ext cx="14" cy="9"/>
                        </a:xfrm>
                        <a:prstGeom prst="line">
                          <a:avLst/>
                        </a:prstGeom>
                        <a:noFill/>
                        <a:ln w="9360">
                          <a:solidFill>
                            <a:srgbClr val="000000"/>
                          </a:solidFill>
                          <a:miter lim="800000"/>
                          <a:headEnd/>
                          <a:tailEnd/>
                        </a:ln>
                      </p:spPr>
                      <p:txBody>
                        <a:bodyPr/>
                        <a:lstStyle/>
                        <a:p>
                          <a:endParaRPr lang="en-GB"/>
                        </a:p>
                      </p:txBody>
                    </p:sp>
                    <p:sp>
                      <p:nvSpPr>
                        <p:cNvPr id="58579" name="Line 1807"/>
                        <p:cNvSpPr>
                          <a:spLocks noChangeShapeType="1"/>
                        </p:cNvSpPr>
                        <p:nvPr/>
                      </p:nvSpPr>
                      <p:spPr bwMode="auto">
                        <a:xfrm flipH="1">
                          <a:off x="3278" y="2599"/>
                          <a:ext cx="25" cy="12"/>
                        </a:xfrm>
                        <a:prstGeom prst="line">
                          <a:avLst/>
                        </a:prstGeom>
                        <a:noFill/>
                        <a:ln w="9360">
                          <a:solidFill>
                            <a:srgbClr val="000000"/>
                          </a:solidFill>
                          <a:miter lim="800000"/>
                          <a:headEnd/>
                          <a:tailEnd/>
                        </a:ln>
                      </p:spPr>
                      <p:txBody>
                        <a:bodyPr/>
                        <a:lstStyle/>
                        <a:p>
                          <a:endParaRPr lang="en-GB"/>
                        </a:p>
                      </p:txBody>
                    </p:sp>
                  </p:grpSp>
                  <p:grpSp>
                    <p:nvGrpSpPr>
                      <p:cNvPr id="57962" name="Group 1808"/>
                      <p:cNvGrpSpPr>
                        <a:grpSpLocks/>
                      </p:cNvGrpSpPr>
                      <p:nvPr/>
                    </p:nvGrpSpPr>
                    <p:grpSpPr bwMode="auto">
                      <a:xfrm>
                        <a:off x="3279" y="2613"/>
                        <a:ext cx="23" cy="23"/>
                        <a:chOff x="3279" y="2613"/>
                        <a:chExt cx="23" cy="23"/>
                      </a:xfrm>
                    </p:grpSpPr>
                    <p:sp>
                      <p:nvSpPr>
                        <p:cNvPr id="58576" name="Line 1809"/>
                        <p:cNvSpPr>
                          <a:spLocks noChangeShapeType="1"/>
                        </p:cNvSpPr>
                        <p:nvPr/>
                      </p:nvSpPr>
                      <p:spPr bwMode="auto">
                        <a:xfrm>
                          <a:off x="3283" y="2613"/>
                          <a:ext cx="14" cy="9"/>
                        </a:xfrm>
                        <a:prstGeom prst="line">
                          <a:avLst/>
                        </a:prstGeom>
                        <a:noFill/>
                        <a:ln w="9360">
                          <a:solidFill>
                            <a:srgbClr val="000000"/>
                          </a:solidFill>
                          <a:miter lim="800000"/>
                          <a:headEnd/>
                          <a:tailEnd/>
                        </a:ln>
                      </p:spPr>
                      <p:txBody>
                        <a:bodyPr/>
                        <a:lstStyle/>
                        <a:p>
                          <a:endParaRPr lang="en-GB"/>
                        </a:p>
                      </p:txBody>
                    </p:sp>
                    <p:sp>
                      <p:nvSpPr>
                        <p:cNvPr id="58577" name="Line 1810"/>
                        <p:cNvSpPr>
                          <a:spLocks noChangeShapeType="1"/>
                        </p:cNvSpPr>
                        <p:nvPr/>
                      </p:nvSpPr>
                      <p:spPr bwMode="auto">
                        <a:xfrm flipH="1">
                          <a:off x="3278" y="2624"/>
                          <a:ext cx="25" cy="12"/>
                        </a:xfrm>
                        <a:prstGeom prst="line">
                          <a:avLst/>
                        </a:prstGeom>
                        <a:noFill/>
                        <a:ln w="9360">
                          <a:solidFill>
                            <a:srgbClr val="000000"/>
                          </a:solidFill>
                          <a:miter lim="800000"/>
                          <a:headEnd/>
                          <a:tailEnd/>
                        </a:ln>
                      </p:spPr>
                      <p:txBody>
                        <a:bodyPr/>
                        <a:lstStyle/>
                        <a:p>
                          <a:endParaRPr lang="en-GB"/>
                        </a:p>
                      </p:txBody>
                    </p:sp>
                  </p:grpSp>
                  <p:grpSp>
                    <p:nvGrpSpPr>
                      <p:cNvPr id="57963" name="Group 1811"/>
                      <p:cNvGrpSpPr>
                        <a:grpSpLocks/>
                      </p:cNvGrpSpPr>
                      <p:nvPr/>
                    </p:nvGrpSpPr>
                    <p:grpSpPr bwMode="auto">
                      <a:xfrm>
                        <a:off x="3279" y="2638"/>
                        <a:ext cx="23" cy="23"/>
                        <a:chOff x="3279" y="2638"/>
                        <a:chExt cx="23" cy="23"/>
                      </a:xfrm>
                    </p:grpSpPr>
                    <p:sp>
                      <p:nvSpPr>
                        <p:cNvPr id="58574" name="Line 1812"/>
                        <p:cNvSpPr>
                          <a:spLocks noChangeShapeType="1"/>
                        </p:cNvSpPr>
                        <p:nvPr/>
                      </p:nvSpPr>
                      <p:spPr bwMode="auto">
                        <a:xfrm>
                          <a:off x="3283" y="2638"/>
                          <a:ext cx="14" cy="9"/>
                        </a:xfrm>
                        <a:prstGeom prst="line">
                          <a:avLst/>
                        </a:prstGeom>
                        <a:noFill/>
                        <a:ln w="9360">
                          <a:solidFill>
                            <a:srgbClr val="000000"/>
                          </a:solidFill>
                          <a:miter lim="800000"/>
                          <a:headEnd/>
                          <a:tailEnd/>
                        </a:ln>
                      </p:spPr>
                      <p:txBody>
                        <a:bodyPr/>
                        <a:lstStyle/>
                        <a:p>
                          <a:endParaRPr lang="en-GB"/>
                        </a:p>
                      </p:txBody>
                    </p:sp>
                    <p:sp>
                      <p:nvSpPr>
                        <p:cNvPr id="58575" name="Line 1813"/>
                        <p:cNvSpPr>
                          <a:spLocks noChangeShapeType="1"/>
                        </p:cNvSpPr>
                        <p:nvPr/>
                      </p:nvSpPr>
                      <p:spPr bwMode="auto">
                        <a:xfrm flipH="1">
                          <a:off x="3278" y="2649"/>
                          <a:ext cx="25" cy="12"/>
                        </a:xfrm>
                        <a:prstGeom prst="line">
                          <a:avLst/>
                        </a:prstGeom>
                        <a:noFill/>
                        <a:ln w="9360">
                          <a:solidFill>
                            <a:srgbClr val="000000"/>
                          </a:solidFill>
                          <a:miter lim="800000"/>
                          <a:headEnd/>
                          <a:tailEnd/>
                        </a:ln>
                      </p:spPr>
                      <p:txBody>
                        <a:bodyPr/>
                        <a:lstStyle/>
                        <a:p>
                          <a:endParaRPr lang="en-GB"/>
                        </a:p>
                      </p:txBody>
                    </p:sp>
                  </p:grpSp>
                  <p:grpSp>
                    <p:nvGrpSpPr>
                      <p:cNvPr id="57964" name="Group 1814"/>
                      <p:cNvGrpSpPr>
                        <a:grpSpLocks/>
                      </p:cNvGrpSpPr>
                      <p:nvPr/>
                    </p:nvGrpSpPr>
                    <p:grpSpPr bwMode="auto">
                      <a:xfrm>
                        <a:off x="3279" y="2663"/>
                        <a:ext cx="23" cy="22"/>
                        <a:chOff x="3279" y="2663"/>
                        <a:chExt cx="23" cy="22"/>
                      </a:xfrm>
                    </p:grpSpPr>
                    <p:sp>
                      <p:nvSpPr>
                        <p:cNvPr id="58572" name="Line 1815"/>
                        <p:cNvSpPr>
                          <a:spLocks noChangeShapeType="1"/>
                        </p:cNvSpPr>
                        <p:nvPr/>
                      </p:nvSpPr>
                      <p:spPr bwMode="auto">
                        <a:xfrm>
                          <a:off x="3283" y="2663"/>
                          <a:ext cx="14" cy="9"/>
                        </a:xfrm>
                        <a:prstGeom prst="line">
                          <a:avLst/>
                        </a:prstGeom>
                        <a:noFill/>
                        <a:ln w="9360">
                          <a:solidFill>
                            <a:srgbClr val="000000"/>
                          </a:solidFill>
                          <a:miter lim="800000"/>
                          <a:headEnd/>
                          <a:tailEnd/>
                        </a:ln>
                      </p:spPr>
                      <p:txBody>
                        <a:bodyPr/>
                        <a:lstStyle/>
                        <a:p>
                          <a:endParaRPr lang="en-GB"/>
                        </a:p>
                      </p:txBody>
                    </p:sp>
                    <p:sp>
                      <p:nvSpPr>
                        <p:cNvPr id="58573" name="Line 1816"/>
                        <p:cNvSpPr>
                          <a:spLocks noChangeShapeType="1"/>
                        </p:cNvSpPr>
                        <p:nvPr/>
                      </p:nvSpPr>
                      <p:spPr bwMode="auto">
                        <a:xfrm flipH="1">
                          <a:off x="3278" y="2673"/>
                          <a:ext cx="25" cy="12"/>
                        </a:xfrm>
                        <a:prstGeom prst="line">
                          <a:avLst/>
                        </a:prstGeom>
                        <a:noFill/>
                        <a:ln w="9360">
                          <a:solidFill>
                            <a:srgbClr val="000000"/>
                          </a:solidFill>
                          <a:miter lim="800000"/>
                          <a:headEnd/>
                          <a:tailEnd/>
                        </a:ln>
                      </p:spPr>
                      <p:txBody>
                        <a:bodyPr/>
                        <a:lstStyle/>
                        <a:p>
                          <a:endParaRPr lang="en-GB"/>
                        </a:p>
                      </p:txBody>
                    </p:sp>
                  </p:grpSp>
                  <p:grpSp>
                    <p:nvGrpSpPr>
                      <p:cNvPr id="57982" name="Group 1817"/>
                      <p:cNvGrpSpPr>
                        <a:grpSpLocks/>
                      </p:cNvGrpSpPr>
                      <p:nvPr/>
                    </p:nvGrpSpPr>
                    <p:grpSpPr bwMode="auto">
                      <a:xfrm>
                        <a:off x="3279" y="2687"/>
                        <a:ext cx="23" cy="23"/>
                        <a:chOff x="3279" y="2687"/>
                        <a:chExt cx="23" cy="23"/>
                      </a:xfrm>
                    </p:grpSpPr>
                    <p:sp>
                      <p:nvSpPr>
                        <p:cNvPr id="58570" name="Line 1818"/>
                        <p:cNvSpPr>
                          <a:spLocks noChangeShapeType="1"/>
                        </p:cNvSpPr>
                        <p:nvPr/>
                      </p:nvSpPr>
                      <p:spPr bwMode="auto">
                        <a:xfrm>
                          <a:off x="3283" y="2687"/>
                          <a:ext cx="14" cy="9"/>
                        </a:xfrm>
                        <a:prstGeom prst="line">
                          <a:avLst/>
                        </a:prstGeom>
                        <a:noFill/>
                        <a:ln w="9360">
                          <a:solidFill>
                            <a:srgbClr val="000000"/>
                          </a:solidFill>
                          <a:miter lim="800000"/>
                          <a:headEnd/>
                          <a:tailEnd/>
                        </a:ln>
                      </p:spPr>
                      <p:txBody>
                        <a:bodyPr/>
                        <a:lstStyle/>
                        <a:p>
                          <a:endParaRPr lang="en-GB"/>
                        </a:p>
                      </p:txBody>
                    </p:sp>
                    <p:sp>
                      <p:nvSpPr>
                        <p:cNvPr id="58571" name="Line 1819"/>
                        <p:cNvSpPr>
                          <a:spLocks noChangeShapeType="1"/>
                        </p:cNvSpPr>
                        <p:nvPr/>
                      </p:nvSpPr>
                      <p:spPr bwMode="auto">
                        <a:xfrm flipH="1">
                          <a:off x="3278" y="2698"/>
                          <a:ext cx="25" cy="12"/>
                        </a:xfrm>
                        <a:prstGeom prst="line">
                          <a:avLst/>
                        </a:prstGeom>
                        <a:noFill/>
                        <a:ln w="9360">
                          <a:solidFill>
                            <a:srgbClr val="000000"/>
                          </a:solidFill>
                          <a:miter lim="800000"/>
                          <a:headEnd/>
                          <a:tailEnd/>
                        </a:ln>
                      </p:spPr>
                      <p:txBody>
                        <a:bodyPr/>
                        <a:lstStyle/>
                        <a:p>
                          <a:endParaRPr lang="en-GB"/>
                        </a:p>
                      </p:txBody>
                    </p:sp>
                  </p:grpSp>
                </p:grpSp>
                <p:grpSp>
                  <p:nvGrpSpPr>
                    <p:cNvPr id="57983" name="Group 1820"/>
                    <p:cNvGrpSpPr>
                      <a:grpSpLocks/>
                    </p:cNvGrpSpPr>
                    <p:nvPr/>
                  </p:nvGrpSpPr>
                  <p:grpSpPr bwMode="auto">
                    <a:xfrm>
                      <a:off x="3307" y="2555"/>
                      <a:ext cx="24" cy="155"/>
                      <a:chOff x="3307" y="2555"/>
                      <a:chExt cx="24" cy="155"/>
                    </a:xfrm>
                  </p:grpSpPr>
                  <p:sp>
                    <p:nvSpPr>
                      <p:cNvPr id="58544" name="Line 1821"/>
                      <p:cNvSpPr>
                        <a:spLocks noChangeShapeType="1"/>
                      </p:cNvSpPr>
                      <p:nvPr/>
                    </p:nvSpPr>
                    <p:spPr bwMode="auto">
                      <a:xfrm flipH="1">
                        <a:off x="3306" y="2555"/>
                        <a:ext cx="20" cy="6"/>
                      </a:xfrm>
                      <a:prstGeom prst="line">
                        <a:avLst/>
                      </a:prstGeom>
                      <a:noFill/>
                      <a:ln w="9360">
                        <a:solidFill>
                          <a:srgbClr val="000000"/>
                        </a:solidFill>
                        <a:miter lim="800000"/>
                        <a:headEnd/>
                        <a:tailEnd/>
                      </a:ln>
                    </p:spPr>
                    <p:txBody>
                      <a:bodyPr/>
                      <a:lstStyle/>
                      <a:p>
                        <a:endParaRPr lang="en-GB"/>
                      </a:p>
                    </p:txBody>
                  </p:sp>
                  <p:grpSp>
                    <p:nvGrpSpPr>
                      <p:cNvPr id="57985" name="Group 1822"/>
                      <p:cNvGrpSpPr>
                        <a:grpSpLocks/>
                      </p:cNvGrpSpPr>
                      <p:nvPr/>
                    </p:nvGrpSpPr>
                    <p:grpSpPr bwMode="auto">
                      <a:xfrm>
                        <a:off x="3308" y="2563"/>
                        <a:ext cx="23" cy="23"/>
                        <a:chOff x="3308" y="2563"/>
                        <a:chExt cx="23" cy="23"/>
                      </a:xfrm>
                    </p:grpSpPr>
                    <p:sp>
                      <p:nvSpPr>
                        <p:cNvPr id="58561" name="Line 1823"/>
                        <p:cNvSpPr>
                          <a:spLocks noChangeShapeType="1"/>
                        </p:cNvSpPr>
                        <p:nvPr/>
                      </p:nvSpPr>
                      <p:spPr bwMode="auto">
                        <a:xfrm>
                          <a:off x="3312" y="2563"/>
                          <a:ext cx="14" cy="9"/>
                        </a:xfrm>
                        <a:prstGeom prst="line">
                          <a:avLst/>
                        </a:prstGeom>
                        <a:noFill/>
                        <a:ln w="9360">
                          <a:solidFill>
                            <a:srgbClr val="000000"/>
                          </a:solidFill>
                          <a:miter lim="800000"/>
                          <a:headEnd/>
                          <a:tailEnd/>
                        </a:ln>
                      </p:spPr>
                      <p:txBody>
                        <a:bodyPr/>
                        <a:lstStyle/>
                        <a:p>
                          <a:endParaRPr lang="en-GB"/>
                        </a:p>
                      </p:txBody>
                    </p:sp>
                    <p:sp>
                      <p:nvSpPr>
                        <p:cNvPr id="58562" name="Line 1824"/>
                        <p:cNvSpPr>
                          <a:spLocks noChangeShapeType="1"/>
                        </p:cNvSpPr>
                        <p:nvPr/>
                      </p:nvSpPr>
                      <p:spPr bwMode="auto">
                        <a:xfrm flipH="1">
                          <a:off x="3307" y="2574"/>
                          <a:ext cx="25" cy="12"/>
                        </a:xfrm>
                        <a:prstGeom prst="line">
                          <a:avLst/>
                        </a:prstGeom>
                        <a:noFill/>
                        <a:ln w="9360">
                          <a:solidFill>
                            <a:srgbClr val="000000"/>
                          </a:solidFill>
                          <a:miter lim="800000"/>
                          <a:headEnd/>
                          <a:tailEnd/>
                        </a:ln>
                      </p:spPr>
                      <p:txBody>
                        <a:bodyPr/>
                        <a:lstStyle/>
                        <a:p>
                          <a:endParaRPr lang="en-GB"/>
                        </a:p>
                      </p:txBody>
                    </p:sp>
                  </p:grpSp>
                  <p:grpSp>
                    <p:nvGrpSpPr>
                      <p:cNvPr id="57986" name="Group 1825"/>
                      <p:cNvGrpSpPr>
                        <a:grpSpLocks/>
                      </p:cNvGrpSpPr>
                      <p:nvPr/>
                    </p:nvGrpSpPr>
                    <p:grpSpPr bwMode="auto">
                      <a:xfrm>
                        <a:off x="3308" y="2588"/>
                        <a:ext cx="23" cy="23"/>
                        <a:chOff x="3308" y="2588"/>
                        <a:chExt cx="23" cy="23"/>
                      </a:xfrm>
                    </p:grpSpPr>
                    <p:sp>
                      <p:nvSpPr>
                        <p:cNvPr id="58559" name="Line 1826"/>
                        <p:cNvSpPr>
                          <a:spLocks noChangeShapeType="1"/>
                        </p:cNvSpPr>
                        <p:nvPr/>
                      </p:nvSpPr>
                      <p:spPr bwMode="auto">
                        <a:xfrm>
                          <a:off x="3312" y="2588"/>
                          <a:ext cx="14" cy="9"/>
                        </a:xfrm>
                        <a:prstGeom prst="line">
                          <a:avLst/>
                        </a:prstGeom>
                        <a:noFill/>
                        <a:ln w="9360">
                          <a:solidFill>
                            <a:srgbClr val="000000"/>
                          </a:solidFill>
                          <a:miter lim="800000"/>
                          <a:headEnd/>
                          <a:tailEnd/>
                        </a:ln>
                      </p:spPr>
                      <p:txBody>
                        <a:bodyPr/>
                        <a:lstStyle/>
                        <a:p>
                          <a:endParaRPr lang="en-GB"/>
                        </a:p>
                      </p:txBody>
                    </p:sp>
                    <p:sp>
                      <p:nvSpPr>
                        <p:cNvPr id="58560" name="Line 1827"/>
                        <p:cNvSpPr>
                          <a:spLocks noChangeShapeType="1"/>
                        </p:cNvSpPr>
                        <p:nvPr/>
                      </p:nvSpPr>
                      <p:spPr bwMode="auto">
                        <a:xfrm flipH="1">
                          <a:off x="3307" y="2599"/>
                          <a:ext cx="25" cy="12"/>
                        </a:xfrm>
                        <a:prstGeom prst="line">
                          <a:avLst/>
                        </a:prstGeom>
                        <a:noFill/>
                        <a:ln w="9360">
                          <a:solidFill>
                            <a:srgbClr val="000000"/>
                          </a:solidFill>
                          <a:miter lim="800000"/>
                          <a:headEnd/>
                          <a:tailEnd/>
                        </a:ln>
                      </p:spPr>
                      <p:txBody>
                        <a:bodyPr/>
                        <a:lstStyle/>
                        <a:p>
                          <a:endParaRPr lang="en-GB"/>
                        </a:p>
                      </p:txBody>
                    </p:sp>
                  </p:grpSp>
                  <p:grpSp>
                    <p:nvGrpSpPr>
                      <p:cNvPr id="57987" name="Group 1828"/>
                      <p:cNvGrpSpPr>
                        <a:grpSpLocks/>
                      </p:cNvGrpSpPr>
                      <p:nvPr/>
                    </p:nvGrpSpPr>
                    <p:grpSpPr bwMode="auto">
                      <a:xfrm>
                        <a:off x="3308" y="2613"/>
                        <a:ext cx="23" cy="23"/>
                        <a:chOff x="3308" y="2613"/>
                        <a:chExt cx="23" cy="23"/>
                      </a:xfrm>
                    </p:grpSpPr>
                    <p:sp>
                      <p:nvSpPr>
                        <p:cNvPr id="58557" name="Line 1829"/>
                        <p:cNvSpPr>
                          <a:spLocks noChangeShapeType="1"/>
                        </p:cNvSpPr>
                        <p:nvPr/>
                      </p:nvSpPr>
                      <p:spPr bwMode="auto">
                        <a:xfrm>
                          <a:off x="3312" y="2613"/>
                          <a:ext cx="14" cy="9"/>
                        </a:xfrm>
                        <a:prstGeom prst="line">
                          <a:avLst/>
                        </a:prstGeom>
                        <a:noFill/>
                        <a:ln w="9360">
                          <a:solidFill>
                            <a:srgbClr val="000000"/>
                          </a:solidFill>
                          <a:miter lim="800000"/>
                          <a:headEnd/>
                          <a:tailEnd/>
                        </a:ln>
                      </p:spPr>
                      <p:txBody>
                        <a:bodyPr/>
                        <a:lstStyle/>
                        <a:p>
                          <a:endParaRPr lang="en-GB"/>
                        </a:p>
                      </p:txBody>
                    </p:sp>
                    <p:sp>
                      <p:nvSpPr>
                        <p:cNvPr id="58558" name="Line 1830"/>
                        <p:cNvSpPr>
                          <a:spLocks noChangeShapeType="1"/>
                        </p:cNvSpPr>
                        <p:nvPr/>
                      </p:nvSpPr>
                      <p:spPr bwMode="auto">
                        <a:xfrm flipH="1">
                          <a:off x="3307" y="2624"/>
                          <a:ext cx="25" cy="12"/>
                        </a:xfrm>
                        <a:prstGeom prst="line">
                          <a:avLst/>
                        </a:prstGeom>
                        <a:noFill/>
                        <a:ln w="9360">
                          <a:solidFill>
                            <a:srgbClr val="000000"/>
                          </a:solidFill>
                          <a:miter lim="800000"/>
                          <a:headEnd/>
                          <a:tailEnd/>
                        </a:ln>
                      </p:spPr>
                      <p:txBody>
                        <a:bodyPr/>
                        <a:lstStyle/>
                        <a:p>
                          <a:endParaRPr lang="en-GB"/>
                        </a:p>
                      </p:txBody>
                    </p:sp>
                  </p:grpSp>
                  <p:grpSp>
                    <p:nvGrpSpPr>
                      <p:cNvPr id="57988" name="Group 1831"/>
                      <p:cNvGrpSpPr>
                        <a:grpSpLocks/>
                      </p:cNvGrpSpPr>
                      <p:nvPr/>
                    </p:nvGrpSpPr>
                    <p:grpSpPr bwMode="auto">
                      <a:xfrm>
                        <a:off x="3308" y="2638"/>
                        <a:ext cx="23" cy="23"/>
                        <a:chOff x="3308" y="2638"/>
                        <a:chExt cx="23" cy="23"/>
                      </a:xfrm>
                    </p:grpSpPr>
                    <p:sp>
                      <p:nvSpPr>
                        <p:cNvPr id="58555" name="Line 1832"/>
                        <p:cNvSpPr>
                          <a:spLocks noChangeShapeType="1"/>
                        </p:cNvSpPr>
                        <p:nvPr/>
                      </p:nvSpPr>
                      <p:spPr bwMode="auto">
                        <a:xfrm>
                          <a:off x="3312" y="2638"/>
                          <a:ext cx="14" cy="9"/>
                        </a:xfrm>
                        <a:prstGeom prst="line">
                          <a:avLst/>
                        </a:prstGeom>
                        <a:noFill/>
                        <a:ln w="9360">
                          <a:solidFill>
                            <a:srgbClr val="000000"/>
                          </a:solidFill>
                          <a:miter lim="800000"/>
                          <a:headEnd/>
                          <a:tailEnd/>
                        </a:ln>
                      </p:spPr>
                      <p:txBody>
                        <a:bodyPr/>
                        <a:lstStyle/>
                        <a:p>
                          <a:endParaRPr lang="en-GB"/>
                        </a:p>
                      </p:txBody>
                    </p:sp>
                    <p:sp>
                      <p:nvSpPr>
                        <p:cNvPr id="58556" name="Line 1833"/>
                        <p:cNvSpPr>
                          <a:spLocks noChangeShapeType="1"/>
                        </p:cNvSpPr>
                        <p:nvPr/>
                      </p:nvSpPr>
                      <p:spPr bwMode="auto">
                        <a:xfrm flipH="1">
                          <a:off x="3307" y="2649"/>
                          <a:ext cx="25" cy="12"/>
                        </a:xfrm>
                        <a:prstGeom prst="line">
                          <a:avLst/>
                        </a:prstGeom>
                        <a:noFill/>
                        <a:ln w="9360">
                          <a:solidFill>
                            <a:srgbClr val="000000"/>
                          </a:solidFill>
                          <a:miter lim="800000"/>
                          <a:headEnd/>
                          <a:tailEnd/>
                        </a:ln>
                      </p:spPr>
                      <p:txBody>
                        <a:bodyPr/>
                        <a:lstStyle/>
                        <a:p>
                          <a:endParaRPr lang="en-GB"/>
                        </a:p>
                      </p:txBody>
                    </p:sp>
                  </p:grpSp>
                  <p:grpSp>
                    <p:nvGrpSpPr>
                      <p:cNvPr id="57989" name="Group 1834"/>
                      <p:cNvGrpSpPr>
                        <a:grpSpLocks/>
                      </p:cNvGrpSpPr>
                      <p:nvPr/>
                    </p:nvGrpSpPr>
                    <p:grpSpPr bwMode="auto">
                      <a:xfrm>
                        <a:off x="3308" y="2663"/>
                        <a:ext cx="23" cy="22"/>
                        <a:chOff x="3308" y="2663"/>
                        <a:chExt cx="23" cy="22"/>
                      </a:xfrm>
                    </p:grpSpPr>
                    <p:sp>
                      <p:nvSpPr>
                        <p:cNvPr id="58553" name="Line 1835"/>
                        <p:cNvSpPr>
                          <a:spLocks noChangeShapeType="1"/>
                        </p:cNvSpPr>
                        <p:nvPr/>
                      </p:nvSpPr>
                      <p:spPr bwMode="auto">
                        <a:xfrm>
                          <a:off x="3312" y="2663"/>
                          <a:ext cx="14" cy="9"/>
                        </a:xfrm>
                        <a:prstGeom prst="line">
                          <a:avLst/>
                        </a:prstGeom>
                        <a:noFill/>
                        <a:ln w="9360">
                          <a:solidFill>
                            <a:srgbClr val="000000"/>
                          </a:solidFill>
                          <a:miter lim="800000"/>
                          <a:headEnd/>
                          <a:tailEnd/>
                        </a:ln>
                      </p:spPr>
                      <p:txBody>
                        <a:bodyPr/>
                        <a:lstStyle/>
                        <a:p>
                          <a:endParaRPr lang="en-GB"/>
                        </a:p>
                      </p:txBody>
                    </p:sp>
                    <p:sp>
                      <p:nvSpPr>
                        <p:cNvPr id="58554" name="Line 1836"/>
                        <p:cNvSpPr>
                          <a:spLocks noChangeShapeType="1"/>
                        </p:cNvSpPr>
                        <p:nvPr/>
                      </p:nvSpPr>
                      <p:spPr bwMode="auto">
                        <a:xfrm flipH="1">
                          <a:off x="3307" y="2673"/>
                          <a:ext cx="25" cy="12"/>
                        </a:xfrm>
                        <a:prstGeom prst="line">
                          <a:avLst/>
                        </a:prstGeom>
                        <a:noFill/>
                        <a:ln w="9360">
                          <a:solidFill>
                            <a:srgbClr val="000000"/>
                          </a:solidFill>
                          <a:miter lim="800000"/>
                          <a:headEnd/>
                          <a:tailEnd/>
                        </a:ln>
                      </p:spPr>
                      <p:txBody>
                        <a:bodyPr/>
                        <a:lstStyle/>
                        <a:p>
                          <a:endParaRPr lang="en-GB"/>
                        </a:p>
                      </p:txBody>
                    </p:sp>
                  </p:grpSp>
                  <p:grpSp>
                    <p:nvGrpSpPr>
                      <p:cNvPr id="57990" name="Group 1837"/>
                      <p:cNvGrpSpPr>
                        <a:grpSpLocks/>
                      </p:cNvGrpSpPr>
                      <p:nvPr/>
                    </p:nvGrpSpPr>
                    <p:grpSpPr bwMode="auto">
                      <a:xfrm>
                        <a:off x="3308" y="2687"/>
                        <a:ext cx="23" cy="23"/>
                        <a:chOff x="3308" y="2687"/>
                        <a:chExt cx="23" cy="23"/>
                      </a:xfrm>
                    </p:grpSpPr>
                    <p:sp>
                      <p:nvSpPr>
                        <p:cNvPr id="58551" name="Line 1838"/>
                        <p:cNvSpPr>
                          <a:spLocks noChangeShapeType="1"/>
                        </p:cNvSpPr>
                        <p:nvPr/>
                      </p:nvSpPr>
                      <p:spPr bwMode="auto">
                        <a:xfrm>
                          <a:off x="3312" y="2687"/>
                          <a:ext cx="14" cy="9"/>
                        </a:xfrm>
                        <a:prstGeom prst="line">
                          <a:avLst/>
                        </a:prstGeom>
                        <a:noFill/>
                        <a:ln w="9360">
                          <a:solidFill>
                            <a:srgbClr val="000000"/>
                          </a:solidFill>
                          <a:miter lim="800000"/>
                          <a:headEnd/>
                          <a:tailEnd/>
                        </a:ln>
                      </p:spPr>
                      <p:txBody>
                        <a:bodyPr/>
                        <a:lstStyle/>
                        <a:p>
                          <a:endParaRPr lang="en-GB"/>
                        </a:p>
                      </p:txBody>
                    </p:sp>
                    <p:sp>
                      <p:nvSpPr>
                        <p:cNvPr id="58552" name="Line 1839"/>
                        <p:cNvSpPr>
                          <a:spLocks noChangeShapeType="1"/>
                        </p:cNvSpPr>
                        <p:nvPr/>
                      </p:nvSpPr>
                      <p:spPr bwMode="auto">
                        <a:xfrm flipH="1">
                          <a:off x="3307" y="2698"/>
                          <a:ext cx="25" cy="12"/>
                        </a:xfrm>
                        <a:prstGeom prst="line">
                          <a:avLst/>
                        </a:prstGeom>
                        <a:noFill/>
                        <a:ln w="9360">
                          <a:solidFill>
                            <a:srgbClr val="000000"/>
                          </a:solidFill>
                          <a:miter lim="800000"/>
                          <a:headEnd/>
                          <a:tailEnd/>
                        </a:ln>
                      </p:spPr>
                      <p:txBody>
                        <a:bodyPr/>
                        <a:lstStyle/>
                        <a:p>
                          <a:endParaRPr lang="en-GB"/>
                        </a:p>
                      </p:txBody>
                    </p:sp>
                  </p:grpSp>
                </p:grpSp>
              </p:grpSp>
              <p:grpSp>
                <p:nvGrpSpPr>
                  <p:cNvPr id="58004" name="Group 1840"/>
                  <p:cNvGrpSpPr>
                    <a:grpSpLocks/>
                  </p:cNvGrpSpPr>
                  <p:nvPr/>
                </p:nvGrpSpPr>
                <p:grpSpPr bwMode="auto">
                  <a:xfrm>
                    <a:off x="3250" y="2720"/>
                    <a:ext cx="100" cy="234"/>
                    <a:chOff x="3250" y="2720"/>
                    <a:chExt cx="100" cy="234"/>
                  </a:xfrm>
                </p:grpSpPr>
                <p:sp>
                  <p:nvSpPr>
                    <p:cNvPr id="58492" name="Oval 1841"/>
                    <p:cNvSpPr>
                      <a:spLocks noChangeArrowheads="1"/>
                    </p:cNvSpPr>
                    <p:nvPr/>
                  </p:nvSpPr>
                  <p:spPr bwMode="auto">
                    <a:xfrm rot="10800000">
                      <a:off x="3299" y="2918"/>
                      <a:ext cx="52" cy="3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8493" name="Line 1842"/>
                    <p:cNvSpPr>
                      <a:spLocks noChangeShapeType="1"/>
                    </p:cNvSpPr>
                    <p:nvPr/>
                  </p:nvSpPr>
                  <p:spPr bwMode="auto">
                    <a:xfrm flipV="1">
                      <a:off x="3318" y="2882"/>
                      <a:ext cx="0" cy="29"/>
                    </a:xfrm>
                    <a:prstGeom prst="line">
                      <a:avLst/>
                    </a:prstGeom>
                    <a:noFill/>
                    <a:ln w="9360">
                      <a:solidFill>
                        <a:srgbClr val="000000"/>
                      </a:solidFill>
                      <a:miter lim="800000"/>
                      <a:headEnd/>
                      <a:tailEnd/>
                    </a:ln>
                  </p:spPr>
                  <p:txBody>
                    <a:bodyPr/>
                    <a:lstStyle/>
                    <a:p>
                      <a:endParaRPr lang="en-GB"/>
                    </a:p>
                  </p:txBody>
                </p:sp>
                <p:sp>
                  <p:nvSpPr>
                    <p:cNvPr id="58494" name="Line 1843"/>
                    <p:cNvSpPr>
                      <a:spLocks noChangeShapeType="1"/>
                    </p:cNvSpPr>
                    <p:nvPr/>
                  </p:nvSpPr>
                  <p:spPr bwMode="auto">
                    <a:xfrm flipH="1">
                      <a:off x="3254" y="2888"/>
                      <a:ext cx="68" cy="0"/>
                    </a:xfrm>
                    <a:prstGeom prst="line">
                      <a:avLst/>
                    </a:prstGeom>
                    <a:noFill/>
                    <a:ln w="9360">
                      <a:solidFill>
                        <a:srgbClr val="000000"/>
                      </a:solidFill>
                      <a:miter lim="800000"/>
                      <a:headEnd/>
                      <a:tailEnd/>
                    </a:ln>
                  </p:spPr>
                  <p:txBody>
                    <a:bodyPr/>
                    <a:lstStyle/>
                    <a:p>
                      <a:endParaRPr lang="en-GB"/>
                    </a:p>
                  </p:txBody>
                </p:sp>
                <p:sp>
                  <p:nvSpPr>
                    <p:cNvPr id="58495" name="Line 1844"/>
                    <p:cNvSpPr>
                      <a:spLocks noChangeShapeType="1"/>
                    </p:cNvSpPr>
                    <p:nvPr/>
                  </p:nvSpPr>
                  <p:spPr bwMode="auto">
                    <a:xfrm flipV="1">
                      <a:off x="3261" y="2874"/>
                      <a:ext cx="0" cy="18"/>
                    </a:xfrm>
                    <a:prstGeom prst="line">
                      <a:avLst/>
                    </a:prstGeom>
                    <a:noFill/>
                    <a:ln w="9360">
                      <a:solidFill>
                        <a:srgbClr val="000000"/>
                      </a:solidFill>
                      <a:miter lim="800000"/>
                      <a:headEnd/>
                      <a:tailEnd/>
                    </a:ln>
                  </p:spPr>
                  <p:txBody>
                    <a:bodyPr/>
                    <a:lstStyle/>
                    <a:p>
                      <a:endParaRPr lang="en-GB"/>
                    </a:p>
                  </p:txBody>
                </p:sp>
                <p:sp>
                  <p:nvSpPr>
                    <p:cNvPr id="58496" name="Line 1845"/>
                    <p:cNvSpPr>
                      <a:spLocks noChangeShapeType="1"/>
                    </p:cNvSpPr>
                    <p:nvPr/>
                  </p:nvSpPr>
                  <p:spPr bwMode="auto">
                    <a:xfrm flipV="1">
                      <a:off x="3290" y="2874"/>
                      <a:ext cx="0" cy="18"/>
                    </a:xfrm>
                    <a:prstGeom prst="line">
                      <a:avLst/>
                    </a:prstGeom>
                    <a:noFill/>
                    <a:ln w="9360">
                      <a:solidFill>
                        <a:srgbClr val="000000"/>
                      </a:solidFill>
                      <a:miter lim="800000"/>
                      <a:headEnd/>
                      <a:tailEnd/>
                    </a:ln>
                  </p:spPr>
                  <p:txBody>
                    <a:bodyPr/>
                    <a:lstStyle/>
                    <a:p>
                      <a:endParaRPr lang="en-GB"/>
                    </a:p>
                  </p:txBody>
                </p:sp>
                <p:grpSp>
                  <p:nvGrpSpPr>
                    <p:cNvPr id="58005" name="Group 1846"/>
                    <p:cNvGrpSpPr>
                      <a:grpSpLocks/>
                    </p:cNvGrpSpPr>
                    <p:nvPr/>
                  </p:nvGrpSpPr>
                  <p:grpSpPr bwMode="auto">
                    <a:xfrm>
                      <a:off x="3278" y="2720"/>
                      <a:ext cx="24" cy="162"/>
                      <a:chOff x="3278" y="2720"/>
                      <a:chExt cx="24" cy="162"/>
                    </a:xfrm>
                  </p:grpSpPr>
                  <p:sp>
                    <p:nvSpPr>
                      <p:cNvPr id="58518" name="Line 1847"/>
                      <p:cNvSpPr>
                        <a:spLocks noChangeShapeType="1"/>
                      </p:cNvSpPr>
                      <p:nvPr/>
                    </p:nvSpPr>
                    <p:spPr bwMode="auto">
                      <a:xfrm flipV="1">
                        <a:off x="3289" y="2865"/>
                        <a:ext cx="9" cy="18"/>
                      </a:xfrm>
                      <a:prstGeom prst="line">
                        <a:avLst/>
                      </a:prstGeom>
                      <a:noFill/>
                      <a:ln w="9360">
                        <a:solidFill>
                          <a:srgbClr val="000000"/>
                        </a:solidFill>
                        <a:miter lim="800000"/>
                        <a:headEnd/>
                        <a:tailEnd/>
                      </a:ln>
                    </p:spPr>
                    <p:txBody>
                      <a:bodyPr/>
                      <a:lstStyle/>
                      <a:p>
                        <a:endParaRPr lang="en-GB"/>
                      </a:p>
                    </p:txBody>
                  </p:sp>
                  <p:grpSp>
                    <p:nvGrpSpPr>
                      <p:cNvPr id="58006" name="Group 1848"/>
                      <p:cNvGrpSpPr>
                        <a:grpSpLocks/>
                      </p:cNvGrpSpPr>
                      <p:nvPr/>
                    </p:nvGrpSpPr>
                    <p:grpSpPr bwMode="auto">
                      <a:xfrm>
                        <a:off x="3278" y="2843"/>
                        <a:ext cx="24" cy="30"/>
                        <a:chOff x="3278" y="2843"/>
                        <a:chExt cx="24" cy="30"/>
                      </a:xfrm>
                    </p:grpSpPr>
                    <p:sp>
                      <p:nvSpPr>
                        <p:cNvPr id="58535" name="Line 1849"/>
                        <p:cNvSpPr>
                          <a:spLocks noChangeShapeType="1"/>
                        </p:cNvSpPr>
                        <p:nvPr/>
                      </p:nvSpPr>
                      <p:spPr bwMode="auto">
                        <a:xfrm flipH="1" flipV="1">
                          <a:off x="3277" y="2855"/>
                          <a:ext cx="26" cy="19"/>
                        </a:xfrm>
                        <a:prstGeom prst="line">
                          <a:avLst/>
                        </a:prstGeom>
                        <a:noFill/>
                        <a:ln w="9360">
                          <a:solidFill>
                            <a:srgbClr val="000000"/>
                          </a:solidFill>
                          <a:miter lim="800000"/>
                          <a:headEnd/>
                          <a:tailEnd/>
                        </a:ln>
                      </p:spPr>
                      <p:txBody>
                        <a:bodyPr/>
                        <a:lstStyle/>
                        <a:p>
                          <a:endParaRPr lang="en-GB"/>
                        </a:p>
                      </p:txBody>
                    </p:sp>
                    <p:sp>
                      <p:nvSpPr>
                        <p:cNvPr id="58536" name="Line 1850"/>
                        <p:cNvSpPr>
                          <a:spLocks noChangeShapeType="1"/>
                        </p:cNvSpPr>
                        <p:nvPr/>
                      </p:nvSpPr>
                      <p:spPr bwMode="auto">
                        <a:xfrm flipV="1">
                          <a:off x="3283" y="2842"/>
                          <a:ext cx="14" cy="22"/>
                        </a:xfrm>
                        <a:prstGeom prst="line">
                          <a:avLst/>
                        </a:prstGeom>
                        <a:noFill/>
                        <a:ln w="9360">
                          <a:solidFill>
                            <a:srgbClr val="000000"/>
                          </a:solidFill>
                          <a:miter lim="800000"/>
                          <a:headEnd/>
                          <a:tailEnd/>
                        </a:ln>
                      </p:spPr>
                      <p:txBody>
                        <a:bodyPr/>
                        <a:lstStyle/>
                        <a:p>
                          <a:endParaRPr lang="en-GB"/>
                        </a:p>
                      </p:txBody>
                    </p:sp>
                  </p:grpSp>
                  <p:grpSp>
                    <p:nvGrpSpPr>
                      <p:cNvPr id="58007" name="Group 1851"/>
                      <p:cNvGrpSpPr>
                        <a:grpSpLocks/>
                      </p:cNvGrpSpPr>
                      <p:nvPr/>
                    </p:nvGrpSpPr>
                    <p:grpSpPr bwMode="auto">
                      <a:xfrm>
                        <a:off x="3278" y="2818"/>
                        <a:ext cx="24" cy="30"/>
                        <a:chOff x="3278" y="2818"/>
                        <a:chExt cx="24" cy="30"/>
                      </a:xfrm>
                    </p:grpSpPr>
                    <p:sp>
                      <p:nvSpPr>
                        <p:cNvPr id="58533" name="Line 1852"/>
                        <p:cNvSpPr>
                          <a:spLocks noChangeShapeType="1"/>
                        </p:cNvSpPr>
                        <p:nvPr/>
                      </p:nvSpPr>
                      <p:spPr bwMode="auto">
                        <a:xfrm flipH="1" flipV="1">
                          <a:off x="3277" y="2830"/>
                          <a:ext cx="26" cy="19"/>
                        </a:xfrm>
                        <a:prstGeom prst="line">
                          <a:avLst/>
                        </a:prstGeom>
                        <a:noFill/>
                        <a:ln w="9360">
                          <a:solidFill>
                            <a:srgbClr val="000000"/>
                          </a:solidFill>
                          <a:miter lim="800000"/>
                          <a:headEnd/>
                          <a:tailEnd/>
                        </a:ln>
                      </p:spPr>
                      <p:txBody>
                        <a:bodyPr/>
                        <a:lstStyle/>
                        <a:p>
                          <a:endParaRPr lang="en-GB"/>
                        </a:p>
                      </p:txBody>
                    </p:sp>
                    <p:sp>
                      <p:nvSpPr>
                        <p:cNvPr id="58534" name="Line 1853"/>
                        <p:cNvSpPr>
                          <a:spLocks noChangeShapeType="1"/>
                        </p:cNvSpPr>
                        <p:nvPr/>
                      </p:nvSpPr>
                      <p:spPr bwMode="auto">
                        <a:xfrm flipV="1">
                          <a:off x="3283" y="2817"/>
                          <a:ext cx="14" cy="22"/>
                        </a:xfrm>
                        <a:prstGeom prst="line">
                          <a:avLst/>
                        </a:prstGeom>
                        <a:noFill/>
                        <a:ln w="9360">
                          <a:solidFill>
                            <a:srgbClr val="000000"/>
                          </a:solidFill>
                          <a:miter lim="800000"/>
                          <a:headEnd/>
                          <a:tailEnd/>
                        </a:ln>
                      </p:spPr>
                      <p:txBody>
                        <a:bodyPr/>
                        <a:lstStyle/>
                        <a:p>
                          <a:endParaRPr lang="en-GB"/>
                        </a:p>
                      </p:txBody>
                    </p:sp>
                  </p:grpSp>
                  <p:grpSp>
                    <p:nvGrpSpPr>
                      <p:cNvPr id="58008" name="Group 1854"/>
                      <p:cNvGrpSpPr>
                        <a:grpSpLocks/>
                      </p:cNvGrpSpPr>
                      <p:nvPr/>
                    </p:nvGrpSpPr>
                    <p:grpSpPr bwMode="auto">
                      <a:xfrm>
                        <a:off x="3278" y="2794"/>
                        <a:ext cx="24" cy="30"/>
                        <a:chOff x="3278" y="2794"/>
                        <a:chExt cx="24" cy="30"/>
                      </a:xfrm>
                    </p:grpSpPr>
                    <p:sp>
                      <p:nvSpPr>
                        <p:cNvPr id="58531" name="Line 1855"/>
                        <p:cNvSpPr>
                          <a:spLocks noChangeShapeType="1"/>
                        </p:cNvSpPr>
                        <p:nvPr/>
                      </p:nvSpPr>
                      <p:spPr bwMode="auto">
                        <a:xfrm flipH="1" flipV="1">
                          <a:off x="3277" y="2806"/>
                          <a:ext cx="26" cy="19"/>
                        </a:xfrm>
                        <a:prstGeom prst="line">
                          <a:avLst/>
                        </a:prstGeom>
                        <a:noFill/>
                        <a:ln w="9360">
                          <a:solidFill>
                            <a:srgbClr val="000000"/>
                          </a:solidFill>
                          <a:miter lim="800000"/>
                          <a:headEnd/>
                          <a:tailEnd/>
                        </a:ln>
                      </p:spPr>
                      <p:txBody>
                        <a:bodyPr/>
                        <a:lstStyle/>
                        <a:p>
                          <a:endParaRPr lang="en-GB"/>
                        </a:p>
                      </p:txBody>
                    </p:sp>
                    <p:sp>
                      <p:nvSpPr>
                        <p:cNvPr id="58532" name="Line 1856"/>
                        <p:cNvSpPr>
                          <a:spLocks noChangeShapeType="1"/>
                        </p:cNvSpPr>
                        <p:nvPr/>
                      </p:nvSpPr>
                      <p:spPr bwMode="auto">
                        <a:xfrm flipV="1">
                          <a:off x="3283" y="2793"/>
                          <a:ext cx="14" cy="22"/>
                        </a:xfrm>
                        <a:prstGeom prst="line">
                          <a:avLst/>
                        </a:prstGeom>
                        <a:noFill/>
                        <a:ln w="9360">
                          <a:solidFill>
                            <a:srgbClr val="000000"/>
                          </a:solidFill>
                          <a:miter lim="800000"/>
                          <a:headEnd/>
                          <a:tailEnd/>
                        </a:ln>
                      </p:spPr>
                      <p:txBody>
                        <a:bodyPr/>
                        <a:lstStyle/>
                        <a:p>
                          <a:endParaRPr lang="en-GB"/>
                        </a:p>
                      </p:txBody>
                    </p:sp>
                  </p:grpSp>
                  <p:grpSp>
                    <p:nvGrpSpPr>
                      <p:cNvPr id="58009" name="Group 1857"/>
                      <p:cNvGrpSpPr>
                        <a:grpSpLocks/>
                      </p:cNvGrpSpPr>
                      <p:nvPr/>
                    </p:nvGrpSpPr>
                    <p:grpSpPr bwMode="auto">
                      <a:xfrm>
                        <a:off x="3278" y="2769"/>
                        <a:ext cx="24" cy="30"/>
                        <a:chOff x="3278" y="2769"/>
                        <a:chExt cx="24" cy="30"/>
                      </a:xfrm>
                    </p:grpSpPr>
                    <p:sp>
                      <p:nvSpPr>
                        <p:cNvPr id="58529" name="Line 1858"/>
                        <p:cNvSpPr>
                          <a:spLocks noChangeShapeType="1"/>
                        </p:cNvSpPr>
                        <p:nvPr/>
                      </p:nvSpPr>
                      <p:spPr bwMode="auto">
                        <a:xfrm flipH="1" flipV="1">
                          <a:off x="3277" y="2781"/>
                          <a:ext cx="26" cy="19"/>
                        </a:xfrm>
                        <a:prstGeom prst="line">
                          <a:avLst/>
                        </a:prstGeom>
                        <a:noFill/>
                        <a:ln w="9360">
                          <a:solidFill>
                            <a:srgbClr val="000000"/>
                          </a:solidFill>
                          <a:miter lim="800000"/>
                          <a:headEnd/>
                          <a:tailEnd/>
                        </a:ln>
                      </p:spPr>
                      <p:txBody>
                        <a:bodyPr/>
                        <a:lstStyle/>
                        <a:p>
                          <a:endParaRPr lang="en-GB"/>
                        </a:p>
                      </p:txBody>
                    </p:sp>
                    <p:sp>
                      <p:nvSpPr>
                        <p:cNvPr id="58530" name="Line 1859"/>
                        <p:cNvSpPr>
                          <a:spLocks noChangeShapeType="1"/>
                        </p:cNvSpPr>
                        <p:nvPr/>
                      </p:nvSpPr>
                      <p:spPr bwMode="auto">
                        <a:xfrm flipV="1">
                          <a:off x="3283" y="2768"/>
                          <a:ext cx="14" cy="22"/>
                        </a:xfrm>
                        <a:prstGeom prst="line">
                          <a:avLst/>
                        </a:prstGeom>
                        <a:noFill/>
                        <a:ln w="9360">
                          <a:solidFill>
                            <a:srgbClr val="000000"/>
                          </a:solidFill>
                          <a:miter lim="800000"/>
                          <a:headEnd/>
                          <a:tailEnd/>
                        </a:ln>
                      </p:spPr>
                      <p:txBody>
                        <a:bodyPr/>
                        <a:lstStyle/>
                        <a:p>
                          <a:endParaRPr lang="en-GB"/>
                        </a:p>
                      </p:txBody>
                    </p:sp>
                  </p:grpSp>
                  <p:grpSp>
                    <p:nvGrpSpPr>
                      <p:cNvPr id="58022" name="Group 1860"/>
                      <p:cNvGrpSpPr>
                        <a:grpSpLocks/>
                      </p:cNvGrpSpPr>
                      <p:nvPr/>
                    </p:nvGrpSpPr>
                    <p:grpSpPr bwMode="auto">
                      <a:xfrm>
                        <a:off x="3278" y="2744"/>
                        <a:ext cx="24" cy="30"/>
                        <a:chOff x="3278" y="2744"/>
                        <a:chExt cx="24" cy="30"/>
                      </a:xfrm>
                    </p:grpSpPr>
                    <p:sp>
                      <p:nvSpPr>
                        <p:cNvPr id="58527" name="Line 1861"/>
                        <p:cNvSpPr>
                          <a:spLocks noChangeShapeType="1"/>
                        </p:cNvSpPr>
                        <p:nvPr/>
                      </p:nvSpPr>
                      <p:spPr bwMode="auto">
                        <a:xfrm flipH="1" flipV="1">
                          <a:off x="3277" y="2757"/>
                          <a:ext cx="26" cy="19"/>
                        </a:xfrm>
                        <a:prstGeom prst="line">
                          <a:avLst/>
                        </a:prstGeom>
                        <a:noFill/>
                        <a:ln w="9360">
                          <a:solidFill>
                            <a:srgbClr val="000000"/>
                          </a:solidFill>
                          <a:miter lim="800000"/>
                          <a:headEnd/>
                          <a:tailEnd/>
                        </a:ln>
                      </p:spPr>
                      <p:txBody>
                        <a:bodyPr/>
                        <a:lstStyle/>
                        <a:p>
                          <a:endParaRPr lang="en-GB"/>
                        </a:p>
                      </p:txBody>
                    </p:sp>
                    <p:sp>
                      <p:nvSpPr>
                        <p:cNvPr id="58528" name="Line 1862"/>
                        <p:cNvSpPr>
                          <a:spLocks noChangeShapeType="1"/>
                        </p:cNvSpPr>
                        <p:nvPr/>
                      </p:nvSpPr>
                      <p:spPr bwMode="auto">
                        <a:xfrm flipV="1">
                          <a:off x="3283" y="2743"/>
                          <a:ext cx="14" cy="22"/>
                        </a:xfrm>
                        <a:prstGeom prst="line">
                          <a:avLst/>
                        </a:prstGeom>
                        <a:noFill/>
                        <a:ln w="9360">
                          <a:solidFill>
                            <a:srgbClr val="000000"/>
                          </a:solidFill>
                          <a:miter lim="800000"/>
                          <a:headEnd/>
                          <a:tailEnd/>
                        </a:ln>
                      </p:spPr>
                      <p:txBody>
                        <a:bodyPr/>
                        <a:lstStyle/>
                        <a:p>
                          <a:endParaRPr lang="en-GB"/>
                        </a:p>
                      </p:txBody>
                    </p:sp>
                  </p:grpSp>
                  <p:grpSp>
                    <p:nvGrpSpPr>
                      <p:cNvPr id="58023" name="Group 1863"/>
                      <p:cNvGrpSpPr>
                        <a:grpSpLocks/>
                      </p:cNvGrpSpPr>
                      <p:nvPr/>
                    </p:nvGrpSpPr>
                    <p:grpSpPr bwMode="auto">
                      <a:xfrm>
                        <a:off x="3278" y="2720"/>
                        <a:ext cx="24" cy="30"/>
                        <a:chOff x="3278" y="2720"/>
                        <a:chExt cx="24" cy="30"/>
                      </a:xfrm>
                    </p:grpSpPr>
                    <p:sp>
                      <p:nvSpPr>
                        <p:cNvPr id="58525" name="Line 1864"/>
                        <p:cNvSpPr>
                          <a:spLocks noChangeShapeType="1"/>
                        </p:cNvSpPr>
                        <p:nvPr/>
                      </p:nvSpPr>
                      <p:spPr bwMode="auto">
                        <a:xfrm flipH="1" flipV="1">
                          <a:off x="3277" y="2732"/>
                          <a:ext cx="26" cy="19"/>
                        </a:xfrm>
                        <a:prstGeom prst="line">
                          <a:avLst/>
                        </a:prstGeom>
                        <a:noFill/>
                        <a:ln w="9360">
                          <a:solidFill>
                            <a:srgbClr val="000000"/>
                          </a:solidFill>
                          <a:miter lim="800000"/>
                          <a:headEnd/>
                          <a:tailEnd/>
                        </a:ln>
                      </p:spPr>
                      <p:txBody>
                        <a:bodyPr/>
                        <a:lstStyle/>
                        <a:p>
                          <a:endParaRPr lang="en-GB"/>
                        </a:p>
                      </p:txBody>
                    </p:sp>
                    <p:sp>
                      <p:nvSpPr>
                        <p:cNvPr id="58526" name="Line 1865"/>
                        <p:cNvSpPr>
                          <a:spLocks noChangeShapeType="1"/>
                        </p:cNvSpPr>
                        <p:nvPr/>
                      </p:nvSpPr>
                      <p:spPr bwMode="auto">
                        <a:xfrm flipV="1">
                          <a:off x="3283" y="2719"/>
                          <a:ext cx="14" cy="22"/>
                        </a:xfrm>
                        <a:prstGeom prst="line">
                          <a:avLst/>
                        </a:prstGeom>
                        <a:noFill/>
                        <a:ln w="9360">
                          <a:solidFill>
                            <a:srgbClr val="000000"/>
                          </a:solidFill>
                          <a:miter lim="800000"/>
                          <a:headEnd/>
                          <a:tailEnd/>
                        </a:ln>
                      </p:spPr>
                      <p:txBody>
                        <a:bodyPr/>
                        <a:lstStyle/>
                        <a:p>
                          <a:endParaRPr lang="en-GB"/>
                        </a:p>
                      </p:txBody>
                    </p:sp>
                  </p:grpSp>
                </p:grpSp>
                <p:grpSp>
                  <p:nvGrpSpPr>
                    <p:cNvPr id="58029" name="Group 1866"/>
                    <p:cNvGrpSpPr>
                      <a:grpSpLocks/>
                    </p:cNvGrpSpPr>
                    <p:nvPr/>
                  </p:nvGrpSpPr>
                  <p:grpSpPr bwMode="auto">
                    <a:xfrm>
                      <a:off x="3250" y="2720"/>
                      <a:ext cx="23" cy="162"/>
                      <a:chOff x="3250" y="2720"/>
                      <a:chExt cx="23" cy="162"/>
                    </a:xfrm>
                  </p:grpSpPr>
                  <p:sp>
                    <p:nvSpPr>
                      <p:cNvPr id="58499" name="Line 1867"/>
                      <p:cNvSpPr>
                        <a:spLocks noChangeShapeType="1"/>
                      </p:cNvSpPr>
                      <p:nvPr/>
                    </p:nvSpPr>
                    <p:spPr bwMode="auto">
                      <a:xfrm flipV="1">
                        <a:off x="3261" y="2865"/>
                        <a:ext cx="9" cy="18"/>
                      </a:xfrm>
                      <a:prstGeom prst="line">
                        <a:avLst/>
                      </a:prstGeom>
                      <a:noFill/>
                      <a:ln w="9360">
                        <a:solidFill>
                          <a:srgbClr val="000000"/>
                        </a:solidFill>
                        <a:miter lim="800000"/>
                        <a:headEnd/>
                        <a:tailEnd/>
                      </a:ln>
                    </p:spPr>
                    <p:txBody>
                      <a:bodyPr/>
                      <a:lstStyle/>
                      <a:p>
                        <a:endParaRPr lang="en-GB"/>
                      </a:p>
                    </p:txBody>
                  </p:sp>
                  <p:grpSp>
                    <p:nvGrpSpPr>
                      <p:cNvPr id="58030" name="Group 1868"/>
                      <p:cNvGrpSpPr>
                        <a:grpSpLocks/>
                      </p:cNvGrpSpPr>
                      <p:nvPr/>
                    </p:nvGrpSpPr>
                    <p:grpSpPr bwMode="auto">
                      <a:xfrm>
                        <a:off x="3250" y="2843"/>
                        <a:ext cx="23" cy="30"/>
                        <a:chOff x="3250" y="2843"/>
                        <a:chExt cx="23" cy="30"/>
                      </a:xfrm>
                    </p:grpSpPr>
                    <p:sp>
                      <p:nvSpPr>
                        <p:cNvPr id="58516" name="Line 1869"/>
                        <p:cNvSpPr>
                          <a:spLocks noChangeShapeType="1"/>
                        </p:cNvSpPr>
                        <p:nvPr/>
                      </p:nvSpPr>
                      <p:spPr bwMode="auto">
                        <a:xfrm flipH="1" flipV="1">
                          <a:off x="3250" y="2855"/>
                          <a:ext cx="25" cy="19"/>
                        </a:xfrm>
                        <a:prstGeom prst="line">
                          <a:avLst/>
                        </a:prstGeom>
                        <a:noFill/>
                        <a:ln w="9360">
                          <a:solidFill>
                            <a:srgbClr val="000000"/>
                          </a:solidFill>
                          <a:miter lim="800000"/>
                          <a:headEnd/>
                          <a:tailEnd/>
                        </a:ln>
                      </p:spPr>
                      <p:txBody>
                        <a:bodyPr/>
                        <a:lstStyle/>
                        <a:p>
                          <a:endParaRPr lang="en-GB"/>
                        </a:p>
                      </p:txBody>
                    </p:sp>
                    <p:sp>
                      <p:nvSpPr>
                        <p:cNvPr id="58517" name="Line 1870"/>
                        <p:cNvSpPr>
                          <a:spLocks noChangeShapeType="1"/>
                        </p:cNvSpPr>
                        <p:nvPr/>
                      </p:nvSpPr>
                      <p:spPr bwMode="auto">
                        <a:xfrm flipV="1">
                          <a:off x="3254" y="2842"/>
                          <a:ext cx="14" cy="22"/>
                        </a:xfrm>
                        <a:prstGeom prst="line">
                          <a:avLst/>
                        </a:prstGeom>
                        <a:noFill/>
                        <a:ln w="9360">
                          <a:solidFill>
                            <a:srgbClr val="000000"/>
                          </a:solidFill>
                          <a:miter lim="800000"/>
                          <a:headEnd/>
                          <a:tailEnd/>
                        </a:ln>
                      </p:spPr>
                      <p:txBody>
                        <a:bodyPr/>
                        <a:lstStyle/>
                        <a:p>
                          <a:endParaRPr lang="en-GB"/>
                        </a:p>
                      </p:txBody>
                    </p:sp>
                  </p:grpSp>
                  <p:grpSp>
                    <p:nvGrpSpPr>
                      <p:cNvPr id="58032" name="Group 1871"/>
                      <p:cNvGrpSpPr>
                        <a:grpSpLocks/>
                      </p:cNvGrpSpPr>
                      <p:nvPr/>
                    </p:nvGrpSpPr>
                    <p:grpSpPr bwMode="auto">
                      <a:xfrm>
                        <a:off x="3250" y="2818"/>
                        <a:ext cx="23" cy="30"/>
                        <a:chOff x="3250" y="2818"/>
                        <a:chExt cx="23" cy="30"/>
                      </a:xfrm>
                    </p:grpSpPr>
                    <p:sp>
                      <p:nvSpPr>
                        <p:cNvPr id="58514" name="Line 1872"/>
                        <p:cNvSpPr>
                          <a:spLocks noChangeShapeType="1"/>
                        </p:cNvSpPr>
                        <p:nvPr/>
                      </p:nvSpPr>
                      <p:spPr bwMode="auto">
                        <a:xfrm flipH="1" flipV="1">
                          <a:off x="3250" y="2830"/>
                          <a:ext cx="25" cy="19"/>
                        </a:xfrm>
                        <a:prstGeom prst="line">
                          <a:avLst/>
                        </a:prstGeom>
                        <a:noFill/>
                        <a:ln w="9360">
                          <a:solidFill>
                            <a:srgbClr val="000000"/>
                          </a:solidFill>
                          <a:miter lim="800000"/>
                          <a:headEnd/>
                          <a:tailEnd/>
                        </a:ln>
                      </p:spPr>
                      <p:txBody>
                        <a:bodyPr/>
                        <a:lstStyle/>
                        <a:p>
                          <a:endParaRPr lang="en-GB"/>
                        </a:p>
                      </p:txBody>
                    </p:sp>
                    <p:sp>
                      <p:nvSpPr>
                        <p:cNvPr id="58515" name="Line 1873"/>
                        <p:cNvSpPr>
                          <a:spLocks noChangeShapeType="1"/>
                        </p:cNvSpPr>
                        <p:nvPr/>
                      </p:nvSpPr>
                      <p:spPr bwMode="auto">
                        <a:xfrm flipV="1">
                          <a:off x="3254" y="2817"/>
                          <a:ext cx="14" cy="22"/>
                        </a:xfrm>
                        <a:prstGeom prst="line">
                          <a:avLst/>
                        </a:prstGeom>
                        <a:noFill/>
                        <a:ln w="9360">
                          <a:solidFill>
                            <a:srgbClr val="000000"/>
                          </a:solidFill>
                          <a:miter lim="800000"/>
                          <a:headEnd/>
                          <a:tailEnd/>
                        </a:ln>
                      </p:spPr>
                      <p:txBody>
                        <a:bodyPr/>
                        <a:lstStyle/>
                        <a:p>
                          <a:endParaRPr lang="en-GB"/>
                        </a:p>
                      </p:txBody>
                    </p:sp>
                  </p:grpSp>
                  <p:grpSp>
                    <p:nvGrpSpPr>
                      <p:cNvPr id="58033" name="Group 1874"/>
                      <p:cNvGrpSpPr>
                        <a:grpSpLocks/>
                      </p:cNvGrpSpPr>
                      <p:nvPr/>
                    </p:nvGrpSpPr>
                    <p:grpSpPr bwMode="auto">
                      <a:xfrm>
                        <a:off x="3250" y="2794"/>
                        <a:ext cx="23" cy="30"/>
                        <a:chOff x="3250" y="2794"/>
                        <a:chExt cx="23" cy="30"/>
                      </a:xfrm>
                    </p:grpSpPr>
                    <p:sp>
                      <p:nvSpPr>
                        <p:cNvPr id="58512" name="Line 1875"/>
                        <p:cNvSpPr>
                          <a:spLocks noChangeShapeType="1"/>
                        </p:cNvSpPr>
                        <p:nvPr/>
                      </p:nvSpPr>
                      <p:spPr bwMode="auto">
                        <a:xfrm flipH="1" flipV="1">
                          <a:off x="3250" y="2806"/>
                          <a:ext cx="25" cy="19"/>
                        </a:xfrm>
                        <a:prstGeom prst="line">
                          <a:avLst/>
                        </a:prstGeom>
                        <a:noFill/>
                        <a:ln w="9360">
                          <a:solidFill>
                            <a:srgbClr val="000000"/>
                          </a:solidFill>
                          <a:miter lim="800000"/>
                          <a:headEnd/>
                          <a:tailEnd/>
                        </a:ln>
                      </p:spPr>
                      <p:txBody>
                        <a:bodyPr/>
                        <a:lstStyle/>
                        <a:p>
                          <a:endParaRPr lang="en-GB"/>
                        </a:p>
                      </p:txBody>
                    </p:sp>
                    <p:sp>
                      <p:nvSpPr>
                        <p:cNvPr id="58513" name="Line 1876"/>
                        <p:cNvSpPr>
                          <a:spLocks noChangeShapeType="1"/>
                        </p:cNvSpPr>
                        <p:nvPr/>
                      </p:nvSpPr>
                      <p:spPr bwMode="auto">
                        <a:xfrm flipV="1">
                          <a:off x="3254" y="2793"/>
                          <a:ext cx="14" cy="22"/>
                        </a:xfrm>
                        <a:prstGeom prst="line">
                          <a:avLst/>
                        </a:prstGeom>
                        <a:noFill/>
                        <a:ln w="9360">
                          <a:solidFill>
                            <a:srgbClr val="000000"/>
                          </a:solidFill>
                          <a:miter lim="800000"/>
                          <a:headEnd/>
                          <a:tailEnd/>
                        </a:ln>
                      </p:spPr>
                      <p:txBody>
                        <a:bodyPr/>
                        <a:lstStyle/>
                        <a:p>
                          <a:endParaRPr lang="en-GB"/>
                        </a:p>
                      </p:txBody>
                    </p:sp>
                  </p:grpSp>
                  <p:grpSp>
                    <p:nvGrpSpPr>
                      <p:cNvPr id="58034" name="Group 1877"/>
                      <p:cNvGrpSpPr>
                        <a:grpSpLocks/>
                      </p:cNvGrpSpPr>
                      <p:nvPr/>
                    </p:nvGrpSpPr>
                    <p:grpSpPr bwMode="auto">
                      <a:xfrm>
                        <a:off x="3250" y="2769"/>
                        <a:ext cx="23" cy="30"/>
                        <a:chOff x="3250" y="2769"/>
                        <a:chExt cx="23" cy="30"/>
                      </a:xfrm>
                    </p:grpSpPr>
                    <p:sp>
                      <p:nvSpPr>
                        <p:cNvPr id="58510" name="Line 1878"/>
                        <p:cNvSpPr>
                          <a:spLocks noChangeShapeType="1"/>
                        </p:cNvSpPr>
                        <p:nvPr/>
                      </p:nvSpPr>
                      <p:spPr bwMode="auto">
                        <a:xfrm flipH="1" flipV="1">
                          <a:off x="3250" y="2781"/>
                          <a:ext cx="25" cy="19"/>
                        </a:xfrm>
                        <a:prstGeom prst="line">
                          <a:avLst/>
                        </a:prstGeom>
                        <a:noFill/>
                        <a:ln w="9360">
                          <a:solidFill>
                            <a:srgbClr val="000000"/>
                          </a:solidFill>
                          <a:miter lim="800000"/>
                          <a:headEnd/>
                          <a:tailEnd/>
                        </a:ln>
                      </p:spPr>
                      <p:txBody>
                        <a:bodyPr/>
                        <a:lstStyle/>
                        <a:p>
                          <a:endParaRPr lang="en-GB"/>
                        </a:p>
                      </p:txBody>
                    </p:sp>
                    <p:sp>
                      <p:nvSpPr>
                        <p:cNvPr id="58511" name="Line 1879"/>
                        <p:cNvSpPr>
                          <a:spLocks noChangeShapeType="1"/>
                        </p:cNvSpPr>
                        <p:nvPr/>
                      </p:nvSpPr>
                      <p:spPr bwMode="auto">
                        <a:xfrm flipV="1">
                          <a:off x="3254" y="2768"/>
                          <a:ext cx="14" cy="22"/>
                        </a:xfrm>
                        <a:prstGeom prst="line">
                          <a:avLst/>
                        </a:prstGeom>
                        <a:noFill/>
                        <a:ln w="9360">
                          <a:solidFill>
                            <a:srgbClr val="000000"/>
                          </a:solidFill>
                          <a:miter lim="800000"/>
                          <a:headEnd/>
                          <a:tailEnd/>
                        </a:ln>
                      </p:spPr>
                      <p:txBody>
                        <a:bodyPr/>
                        <a:lstStyle/>
                        <a:p>
                          <a:endParaRPr lang="en-GB"/>
                        </a:p>
                      </p:txBody>
                    </p:sp>
                  </p:grpSp>
                  <p:grpSp>
                    <p:nvGrpSpPr>
                      <p:cNvPr id="58035" name="Group 1880"/>
                      <p:cNvGrpSpPr>
                        <a:grpSpLocks/>
                      </p:cNvGrpSpPr>
                      <p:nvPr/>
                    </p:nvGrpSpPr>
                    <p:grpSpPr bwMode="auto">
                      <a:xfrm>
                        <a:off x="3250" y="2744"/>
                        <a:ext cx="23" cy="30"/>
                        <a:chOff x="3250" y="2744"/>
                        <a:chExt cx="23" cy="30"/>
                      </a:xfrm>
                    </p:grpSpPr>
                    <p:sp>
                      <p:nvSpPr>
                        <p:cNvPr id="58508" name="Line 1881"/>
                        <p:cNvSpPr>
                          <a:spLocks noChangeShapeType="1"/>
                        </p:cNvSpPr>
                        <p:nvPr/>
                      </p:nvSpPr>
                      <p:spPr bwMode="auto">
                        <a:xfrm flipH="1" flipV="1">
                          <a:off x="3250" y="2757"/>
                          <a:ext cx="25" cy="19"/>
                        </a:xfrm>
                        <a:prstGeom prst="line">
                          <a:avLst/>
                        </a:prstGeom>
                        <a:noFill/>
                        <a:ln w="9360">
                          <a:solidFill>
                            <a:srgbClr val="000000"/>
                          </a:solidFill>
                          <a:miter lim="800000"/>
                          <a:headEnd/>
                          <a:tailEnd/>
                        </a:ln>
                      </p:spPr>
                      <p:txBody>
                        <a:bodyPr/>
                        <a:lstStyle/>
                        <a:p>
                          <a:endParaRPr lang="en-GB"/>
                        </a:p>
                      </p:txBody>
                    </p:sp>
                    <p:sp>
                      <p:nvSpPr>
                        <p:cNvPr id="58509" name="Line 1882"/>
                        <p:cNvSpPr>
                          <a:spLocks noChangeShapeType="1"/>
                        </p:cNvSpPr>
                        <p:nvPr/>
                      </p:nvSpPr>
                      <p:spPr bwMode="auto">
                        <a:xfrm flipV="1">
                          <a:off x="3254" y="2743"/>
                          <a:ext cx="14" cy="22"/>
                        </a:xfrm>
                        <a:prstGeom prst="line">
                          <a:avLst/>
                        </a:prstGeom>
                        <a:noFill/>
                        <a:ln w="9360">
                          <a:solidFill>
                            <a:srgbClr val="000000"/>
                          </a:solidFill>
                          <a:miter lim="800000"/>
                          <a:headEnd/>
                          <a:tailEnd/>
                        </a:ln>
                      </p:spPr>
                      <p:txBody>
                        <a:bodyPr/>
                        <a:lstStyle/>
                        <a:p>
                          <a:endParaRPr lang="en-GB"/>
                        </a:p>
                      </p:txBody>
                    </p:sp>
                  </p:grpSp>
                  <p:grpSp>
                    <p:nvGrpSpPr>
                      <p:cNvPr id="58036" name="Group 1883"/>
                      <p:cNvGrpSpPr>
                        <a:grpSpLocks/>
                      </p:cNvGrpSpPr>
                      <p:nvPr/>
                    </p:nvGrpSpPr>
                    <p:grpSpPr bwMode="auto">
                      <a:xfrm>
                        <a:off x="3250" y="2720"/>
                        <a:ext cx="23" cy="30"/>
                        <a:chOff x="3250" y="2720"/>
                        <a:chExt cx="23" cy="30"/>
                      </a:xfrm>
                    </p:grpSpPr>
                    <p:sp>
                      <p:nvSpPr>
                        <p:cNvPr id="58506" name="Line 1884"/>
                        <p:cNvSpPr>
                          <a:spLocks noChangeShapeType="1"/>
                        </p:cNvSpPr>
                        <p:nvPr/>
                      </p:nvSpPr>
                      <p:spPr bwMode="auto">
                        <a:xfrm flipH="1" flipV="1">
                          <a:off x="3250" y="2732"/>
                          <a:ext cx="25" cy="19"/>
                        </a:xfrm>
                        <a:prstGeom prst="line">
                          <a:avLst/>
                        </a:prstGeom>
                        <a:noFill/>
                        <a:ln w="9360">
                          <a:solidFill>
                            <a:srgbClr val="000000"/>
                          </a:solidFill>
                          <a:miter lim="800000"/>
                          <a:headEnd/>
                          <a:tailEnd/>
                        </a:ln>
                      </p:spPr>
                      <p:txBody>
                        <a:bodyPr/>
                        <a:lstStyle/>
                        <a:p>
                          <a:endParaRPr lang="en-GB"/>
                        </a:p>
                      </p:txBody>
                    </p:sp>
                    <p:sp>
                      <p:nvSpPr>
                        <p:cNvPr id="58507" name="Line 1885"/>
                        <p:cNvSpPr>
                          <a:spLocks noChangeShapeType="1"/>
                        </p:cNvSpPr>
                        <p:nvPr/>
                      </p:nvSpPr>
                      <p:spPr bwMode="auto">
                        <a:xfrm flipV="1">
                          <a:off x="3254" y="2719"/>
                          <a:ext cx="14" cy="22"/>
                        </a:xfrm>
                        <a:prstGeom prst="line">
                          <a:avLst/>
                        </a:prstGeom>
                        <a:noFill/>
                        <a:ln w="9360">
                          <a:solidFill>
                            <a:srgbClr val="000000"/>
                          </a:solidFill>
                          <a:miter lim="800000"/>
                          <a:headEnd/>
                          <a:tailEnd/>
                        </a:ln>
                      </p:spPr>
                      <p:txBody>
                        <a:bodyPr/>
                        <a:lstStyle/>
                        <a:p>
                          <a:endParaRPr lang="en-GB"/>
                        </a:p>
                      </p:txBody>
                    </p:sp>
                  </p:grpSp>
                </p:grpSp>
              </p:grpSp>
            </p:grpSp>
            <p:grpSp>
              <p:nvGrpSpPr>
                <p:cNvPr id="58037" name="Group 1886"/>
                <p:cNvGrpSpPr>
                  <a:grpSpLocks/>
                </p:cNvGrpSpPr>
                <p:nvPr/>
              </p:nvGrpSpPr>
              <p:grpSpPr bwMode="auto">
                <a:xfrm>
                  <a:off x="3578" y="2489"/>
                  <a:ext cx="116" cy="465"/>
                  <a:chOff x="3578" y="2489"/>
                  <a:chExt cx="116" cy="465"/>
                </a:xfrm>
              </p:grpSpPr>
              <p:grpSp>
                <p:nvGrpSpPr>
                  <p:cNvPr id="58051" name="Group 1887"/>
                  <p:cNvGrpSpPr>
                    <a:grpSpLocks/>
                  </p:cNvGrpSpPr>
                  <p:nvPr/>
                </p:nvGrpSpPr>
                <p:grpSpPr bwMode="auto">
                  <a:xfrm>
                    <a:off x="3578" y="2489"/>
                    <a:ext cx="97" cy="221"/>
                    <a:chOff x="3578" y="2489"/>
                    <a:chExt cx="97" cy="221"/>
                  </a:xfrm>
                </p:grpSpPr>
                <p:sp>
                  <p:nvSpPr>
                    <p:cNvPr id="58445" name="Oval 1888"/>
                    <p:cNvSpPr>
                      <a:spLocks noChangeArrowheads="1"/>
                    </p:cNvSpPr>
                    <p:nvPr/>
                  </p:nvSpPr>
                  <p:spPr bwMode="auto">
                    <a:xfrm>
                      <a:off x="3578" y="2489"/>
                      <a:ext cx="53" cy="3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8446" name="Line 1889"/>
                    <p:cNvSpPr>
                      <a:spLocks noChangeShapeType="1"/>
                    </p:cNvSpPr>
                    <p:nvPr/>
                  </p:nvSpPr>
                  <p:spPr bwMode="auto">
                    <a:xfrm>
                      <a:off x="3607" y="2528"/>
                      <a:ext cx="0" cy="17"/>
                    </a:xfrm>
                    <a:prstGeom prst="line">
                      <a:avLst/>
                    </a:prstGeom>
                    <a:noFill/>
                    <a:ln w="9360">
                      <a:solidFill>
                        <a:srgbClr val="000000"/>
                      </a:solidFill>
                      <a:miter lim="800000"/>
                      <a:headEnd/>
                      <a:tailEnd/>
                    </a:ln>
                  </p:spPr>
                  <p:txBody>
                    <a:bodyPr/>
                    <a:lstStyle/>
                    <a:p>
                      <a:endParaRPr lang="en-GB"/>
                    </a:p>
                  </p:txBody>
                </p:sp>
                <p:sp>
                  <p:nvSpPr>
                    <p:cNvPr id="58447" name="Line 1890"/>
                    <p:cNvSpPr>
                      <a:spLocks noChangeShapeType="1"/>
                    </p:cNvSpPr>
                    <p:nvPr/>
                  </p:nvSpPr>
                  <p:spPr bwMode="auto">
                    <a:xfrm>
                      <a:off x="3607" y="2547"/>
                      <a:ext cx="57" cy="0"/>
                    </a:xfrm>
                    <a:prstGeom prst="line">
                      <a:avLst/>
                    </a:prstGeom>
                    <a:noFill/>
                    <a:ln w="9360">
                      <a:solidFill>
                        <a:srgbClr val="000000"/>
                      </a:solidFill>
                      <a:miter lim="800000"/>
                      <a:headEnd/>
                      <a:tailEnd/>
                    </a:ln>
                  </p:spPr>
                  <p:txBody>
                    <a:bodyPr/>
                    <a:lstStyle/>
                    <a:p>
                      <a:endParaRPr lang="en-GB"/>
                    </a:p>
                  </p:txBody>
                </p:sp>
                <p:sp>
                  <p:nvSpPr>
                    <p:cNvPr id="58448" name="Line 1891"/>
                    <p:cNvSpPr>
                      <a:spLocks noChangeShapeType="1"/>
                    </p:cNvSpPr>
                    <p:nvPr/>
                  </p:nvSpPr>
                  <p:spPr bwMode="auto">
                    <a:xfrm>
                      <a:off x="3666" y="2547"/>
                      <a:ext cx="0" cy="6"/>
                    </a:xfrm>
                    <a:prstGeom prst="line">
                      <a:avLst/>
                    </a:prstGeom>
                    <a:noFill/>
                    <a:ln w="9360">
                      <a:solidFill>
                        <a:srgbClr val="000000"/>
                      </a:solidFill>
                      <a:miter lim="800000"/>
                      <a:headEnd/>
                      <a:tailEnd/>
                    </a:ln>
                  </p:spPr>
                  <p:txBody>
                    <a:bodyPr/>
                    <a:lstStyle/>
                    <a:p>
                      <a:endParaRPr lang="en-GB"/>
                    </a:p>
                  </p:txBody>
                </p:sp>
                <p:sp>
                  <p:nvSpPr>
                    <p:cNvPr id="58449" name="Line 1892"/>
                    <p:cNvSpPr>
                      <a:spLocks noChangeShapeType="1"/>
                    </p:cNvSpPr>
                    <p:nvPr/>
                  </p:nvSpPr>
                  <p:spPr bwMode="auto">
                    <a:xfrm>
                      <a:off x="3637" y="2547"/>
                      <a:ext cx="0" cy="6"/>
                    </a:xfrm>
                    <a:prstGeom prst="line">
                      <a:avLst/>
                    </a:prstGeom>
                    <a:noFill/>
                    <a:ln w="9360">
                      <a:solidFill>
                        <a:srgbClr val="000000"/>
                      </a:solidFill>
                      <a:miter lim="800000"/>
                      <a:headEnd/>
                      <a:tailEnd/>
                    </a:ln>
                  </p:spPr>
                  <p:txBody>
                    <a:bodyPr/>
                    <a:lstStyle/>
                    <a:p>
                      <a:endParaRPr lang="en-GB"/>
                    </a:p>
                  </p:txBody>
                </p:sp>
                <p:grpSp>
                  <p:nvGrpSpPr>
                    <p:cNvPr id="58052" name="Group 1893"/>
                    <p:cNvGrpSpPr>
                      <a:grpSpLocks/>
                    </p:cNvGrpSpPr>
                    <p:nvPr/>
                  </p:nvGrpSpPr>
                  <p:grpSpPr bwMode="auto">
                    <a:xfrm>
                      <a:off x="3622" y="2555"/>
                      <a:ext cx="24" cy="155"/>
                      <a:chOff x="3622" y="2555"/>
                      <a:chExt cx="24" cy="155"/>
                    </a:xfrm>
                  </p:grpSpPr>
                  <p:sp>
                    <p:nvSpPr>
                      <p:cNvPr id="58471" name="Line 1894"/>
                      <p:cNvSpPr>
                        <a:spLocks noChangeShapeType="1"/>
                      </p:cNvSpPr>
                      <p:nvPr/>
                    </p:nvSpPr>
                    <p:spPr bwMode="auto">
                      <a:xfrm flipH="1">
                        <a:off x="3621" y="2555"/>
                        <a:ext cx="20" cy="6"/>
                      </a:xfrm>
                      <a:prstGeom prst="line">
                        <a:avLst/>
                      </a:prstGeom>
                      <a:noFill/>
                      <a:ln w="9360">
                        <a:solidFill>
                          <a:srgbClr val="000000"/>
                        </a:solidFill>
                        <a:miter lim="800000"/>
                        <a:headEnd/>
                        <a:tailEnd/>
                      </a:ln>
                    </p:spPr>
                    <p:txBody>
                      <a:bodyPr/>
                      <a:lstStyle/>
                      <a:p>
                        <a:endParaRPr lang="en-GB"/>
                      </a:p>
                    </p:txBody>
                  </p:sp>
                  <p:grpSp>
                    <p:nvGrpSpPr>
                      <p:cNvPr id="58053" name="Group 1895"/>
                      <p:cNvGrpSpPr>
                        <a:grpSpLocks/>
                      </p:cNvGrpSpPr>
                      <p:nvPr/>
                    </p:nvGrpSpPr>
                    <p:grpSpPr bwMode="auto">
                      <a:xfrm>
                        <a:off x="3623" y="2563"/>
                        <a:ext cx="23" cy="23"/>
                        <a:chOff x="3623" y="2563"/>
                        <a:chExt cx="23" cy="23"/>
                      </a:xfrm>
                    </p:grpSpPr>
                    <p:sp>
                      <p:nvSpPr>
                        <p:cNvPr id="58488" name="Line 1896"/>
                        <p:cNvSpPr>
                          <a:spLocks noChangeShapeType="1"/>
                        </p:cNvSpPr>
                        <p:nvPr/>
                      </p:nvSpPr>
                      <p:spPr bwMode="auto">
                        <a:xfrm>
                          <a:off x="3627" y="2563"/>
                          <a:ext cx="14" cy="9"/>
                        </a:xfrm>
                        <a:prstGeom prst="line">
                          <a:avLst/>
                        </a:prstGeom>
                        <a:noFill/>
                        <a:ln w="9360">
                          <a:solidFill>
                            <a:srgbClr val="000000"/>
                          </a:solidFill>
                          <a:miter lim="800000"/>
                          <a:headEnd/>
                          <a:tailEnd/>
                        </a:ln>
                      </p:spPr>
                      <p:txBody>
                        <a:bodyPr/>
                        <a:lstStyle/>
                        <a:p>
                          <a:endParaRPr lang="en-GB"/>
                        </a:p>
                      </p:txBody>
                    </p:sp>
                    <p:sp>
                      <p:nvSpPr>
                        <p:cNvPr id="58489" name="Line 1897"/>
                        <p:cNvSpPr>
                          <a:spLocks noChangeShapeType="1"/>
                        </p:cNvSpPr>
                        <p:nvPr/>
                      </p:nvSpPr>
                      <p:spPr bwMode="auto">
                        <a:xfrm flipH="1">
                          <a:off x="3622" y="2574"/>
                          <a:ext cx="25" cy="12"/>
                        </a:xfrm>
                        <a:prstGeom prst="line">
                          <a:avLst/>
                        </a:prstGeom>
                        <a:noFill/>
                        <a:ln w="9360">
                          <a:solidFill>
                            <a:srgbClr val="000000"/>
                          </a:solidFill>
                          <a:miter lim="800000"/>
                          <a:headEnd/>
                          <a:tailEnd/>
                        </a:ln>
                      </p:spPr>
                      <p:txBody>
                        <a:bodyPr/>
                        <a:lstStyle/>
                        <a:p>
                          <a:endParaRPr lang="en-GB"/>
                        </a:p>
                      </p:txBody>
                    </p:sp>
                  </p:grpSp>
                  <p:grpSp>
                    <p:nvGrpSpPr>
                      <p:cNvPr id="58054" name="Group 1898"/>
                      <p:cNvGrpSpPr>
                        <a:grpSpLocks/>
                      </p:cNvGrpSpPr>
                      <p:nvPr/>
                    </p:nvGrpSpPr>
                    <p:grpSpPr bwMode="auto">
                      <a:xfrm>
                        <a:off x="3623" y="2588"/>
                        <a:ext cx="23" cy="23"/>
                        <a:chOff x="3623" y="2588"/>
                        <a:chExt cx="23" cy="23"/>
                      </a:xfrm>
                    </p:grpSpPr>
                    <p:sp>
                      <p:nvSpPr>
                        <p:cNvPr id="58486" name="Line 1899"/>
                        <p:cNvSpPr>
                          <a:spLocks noChangeShapeType="1"/>
                        </p:cNvSpPr>
                        <p:nvPr/>
                      </p:nvSpPr>
                      <p:spPr bwMode="auto">
                        <a:xfrm>
                          <a:off x="3627" y="2588"/>
                          <a:ext cx="14" cy="9"/>
                        </a:xfrm>
                        <a:prstGeom prst="line">
                          <a:avLst/>
                        </a:prstGeom>
                        <a:noFill/>
                        <a:ln w="9360">
                          <a:solidFill>
                            <a:srgbClr val="000000"/>
                          </a:solidFill>
                          <a:miter lim="800000"/>
                          <a:headEnd/>
                          <a:tailEnd/>
                        </a:ln>
                      </p:spPr>
                      <p:txBody>
                        <a:bodyPr/>
                        <a:lstStyle/>
                        <a:p>
                          <a:endParaRPr lang="en-GB"/>
                        </a:p>
                      </p:txBody>
                    </p:sp>
                    <p:sp>
                      <p:nvSpPr>
                        <p:cNvPr id="58487" name="Line 1900"/>
                        <p:cNvSpPr>
                          <a:spLocks noChangeShapeType="1"/>
                        </p:cNvSpPr>
                        <p:nvPr/>
                      </p:nvSpPr>
                      <p:spPr bwMode="auto">
                        <a:xfrm flipH="1">
                          <a:off x="3622" y="2599"/>
                          <a:ext cx="25" cy="12"/>
                        </a:xfrm>
                        <a:prstGeom prst="line">
                          <a:avLst/>
                        </a:prstGeom>
                        <a:noFill/>
                        <a:ln w="9360">
                          <a:solidFill>
                            <a:srgbClr val="000000"/>
                          </a:solidFill>
                          <a:miter lim="800000"/>
                          <a:headEnd/>
                          <a:tailEnd/>
                        </a:ln>
                      </p:spPr>
                      <p:txBody>
                        <a:bodyPr/>
                        <a:lstStyle/>
                        <a:p>
                          <a:endParaRPr lang="en-GB"/>
                        </a:p>
                      </p:txBody>
                    </p:sp>
                  </p:grpSp>
                  <p:grpSp>
                    <p:nvGrpSpPr>
                      <p:cNvPr id="58055" name="Group 1901"/>
                      <p:cNvGrpSpPr>
                        <a:grpSpLocks/>
                      </p:cNvGrpSpPr>
                      <p:nvPr/>
                    </p:nvGrpSpPr>
                    <p:grpSpPr bwMode="auto">
                      <a:xfrm>
                        <a:off x="3623" y="2613"/>
                        <a:ext cx="23" cy="23"/>
                        <a:chOff x="3623" y="2613"/>
                        <a:chExt cx="23" cy="23"/>
                      </a:xfrm>
                    </p:grpSpPr>
                    <p:sp>
                      <p:nvSpPr>
                        <p:cNvPr id="58484" name="Line 1902"/>
                        <p:cNvSpPr>
                          <a:spLocks noChangeShapeType="1"/>
                        </p:cNvSpPr>
                        <p:nvPr/>
                      </p:nvSpPr>
                      <p:spPr bwMode="auto">
                        <a:xfrm>
                          <a:off x="3627" y="2613"/>
                          <a:ext cx="14" cy="9"/>
                        </a:xfrm>
                        <a:prstGeom prst="line">
                          <a:avLst/>
                        </a:prstGeom>
                        <a:noFill/>
                        <a:ln w="9360">
                          <a:solidFill>
                            <a:srgbClr val="000000"/>
                          </a:solidFill>
                          <a:miter lim="800000"/>
                          <a:headEnd/>
                          <a:tailEnd/>
                        </a:ln>
                      </p:spPr>
                      <p:txBody>
                        <a:bodyPr/>
                        <a:lstStyle/>
                        <a:p>
                          <a:endParaRPr lang="en-GB"/>
                        </a:p>
                      </p:txBody>
                    </p:sp>
                    <p:sp>
                      <p:nvSpPr>
                        <p:cNvPr id="58485" name="Line 1903"/>
                        <p:cNvSpPr>
                          <a:spLocks noChangeShapeType="1"/>
                        </p:cNvSpPr>
                        <p:nvPr/>
                      </p:nvSpPr>
                      <p:spPr bwMode="auto">
                        <a:xfrm flipH="1">
                          <a:off x="3622" y="2624"/>
                          <a:ext cx="25" cy="12"/>
                        </a:xfrm>
                        <a:prstGeom prst="line">
                          <a:avLst/>
                        </a:prstGeom>
                        <a:noFill/>
                        <a:ln w="9360">
                          <a:solidFill>
                            <a:srgbClr val="000000"/>
                          </a:solidFill>
                          <a:miter lim="800000"/>
                          <a:headEnd/>
                          <a:tailEnd/>
                        </a:ln>
                      </p:spPr>
                      <p:txBody>
                        <a:bodyPr/>
                        <a:lstStyle/>
                        <a:p>
                          <a:endParaRPr lang="en-GB"/>
                        </a:p>
                      </p:txBody>
                    </p:sp>
                  </p:grpSp>
                  <p:grpSp>
                    <p:nvGrpSpPr>
                      <p:cNvPr id="58056" name="Group 1904"/>
                      <p:cNvGrpSpPr>
                        <a:grpSpLocks/>
                      </p:cNvGrpSpPr>
                      <p:nvPr/>
                    </p:nvGrpSpPr>
                    <p:grpSpPr bwMode="auto">
                      <a:xfrm>
                        <a:off x="3623" y="2638"/>
                        <a:ext cx="23" cy="23"/>
                        <a:chOff x="3623" y="2638"/>
                        <a:chExt cx="23" cy="23"/>
                      </a:xfrm>
                    </p:grpSpPr>
                    <p:sp>
                      <p:nvSpPr>
                        <p:cNvPr id="58482" name="Line 1905"/>
                        <p:cNvSpPr>
                          <a:spLocks noChangeShapeType="1"/>
                        </p:cNvSpPr>
                        <p:nvPr/>
                      </p:nvSpPr>
                      <p:spPr bwMode="auto">
                        <a:xfrm>
                          <a:off x="3627" y="2638"/>
                          <a:ext cx="14" cy="9"/>
                        </a:xfrm>
                        <a:prstGeom prst="line">
                          <a:avLst/>
                        </a:prstGeom>
                        <a:noFill/>
                        <a:ln w="9360">
                          <a:solidFill>
                            <a:srgbClr val="000000"/>
                          </a:solidFill>
                          <a:miter lim="800000"/>
                          <a:headEnd/>
                          <a:tailEnd/>
                        </a:ln>
                      </p:spPr>
                      <p:txBody>
                        <a:bodyPr/>
                        <a:lstStyle/>
                        <a:p>
                          <a:endParaRPr lang="en-GB"/>
                        </a:p>
                      </p:txBody>
                    </p:sp>
                    <p:sp>
                      <p:nvSpPr>
                        <p:cNvPr id="58483" name="Line 1906"/>
                        <p:cNvSpPr>
                          <a:spLocks noChangeShapeType="1"/>
                        </p:cNvSpPr>
                        <p:nvPr/>
                      </p:nvSpPr>
                      <p:spPr bwMode="auto">
                        <a:xfrm flipH="1">
                          <a:off x="3622" y="2649"/>
                          <a:ext cx="25" cy="12"/>
                        </a:xfrm>
                        <a:prstGeom prst="line">
                          <a:avLst/>
                        </a:prstGeom>
                        <a:noFill/>
                        <a:ln w="9360">
                          <a:solidFill>
                            <a:srgbClr val="000000"/>
                          </a:solidFill>
                          <a:miter lim="800000"/>
                          <a:headEnd/>
                          <a:tailEnd/>
                        </a:ln>
                      </p:spPr>
                      <p:txBody>
                        <a:bodyPr/>
                        <a:lstStyle/>
                        <a:p>
                          <a:endParaRPr lang="en-GB"/>
                        </a:p>
                      </p:txBody>
                    </p:sp>
                  </p:grpSp>
                  <p:grpSp>
                    <p:nvGrpSpPr>
                      <p:cNvPr id="58074" name="Group 1907"/>
                      <p:cNvGrpSpPr>
                        <a:grpSpLocks/>
                      </p:cNvGrpSpPr>
                      <p:nvPr/>
                    </p:nvGrpSpPr>
                    <p:grpSpPr bwMode="auto">
                      <a:xfrm>
                        <a:off x="3623" y="2663"/>
                        <a:ext cx="23" cy="22"/>
                        <a:chOff x="3623" y="2663"/>
                        <a:chExt cx="23" cy="22"/>
                      </a:xfrm>
                    </p:grpSpPr>
                    <p:sp>
                      <p:nvSpPr>
                        <p:cNvPr id="58480" name="Line 1908"/>
                        <p:cNvSpPr>
                          <a:spLocks noChangeShapeType="1"/>
                        </p:cNvSpPr>
                        <p:nvPr/>
                      </p:nvSpPr>
                      <p:spPr bwMode="auto">
                        <a:xfrm>
                          <a:off x="3627" y="2663"/>
                          <a:ext cx="14" cy="9"/>
                        </a:xfrm>
                        <a:prstGeom prst="line">
                          <a:avLst/>
                        </a:prstGeom>
                        <a:noFill/>
                        <a:ln w="9360">
                          <a:solidFill>
                            <a:srgbClr val="000000"/>
                          </a:solidFill>
                          <a:miter lim="800000"/>
                          <a:headEnd/>
                          <a:tailEnd/>
                        </a:ln>
                      </p:spPr>
                      <p:txBody>
                        <a:bodyPr/>
                        <a:lstStyle/>
                        <a:p>
                          <a:endParaRPr lang="en-GB"/>
                        </a:p>
                      </p:txBody>
                    </p:sp>
                    <p:sp>
                      <p:nvSpPr>
                        <p:cNvPr id="58481" name="Line 1909"/>
                        <p:cNvSpPr>
                          <a:spLocks noChangeShapeType="1"/>
                        </p:cNvSpPr>
                        <p:nvPr/>
                      </p:nvSpPr>
                      <p:spPr bwMode="auto">
                        <a:xfrm flipH="1">
                          <a:off x="3622" y="2673"/>
                          <a:ext cx="25" cy="12"/>
                        </a:xfrm>
                        <a:prstGeom prst="line">
                          <a:avLst/>
                        </a:prstGeom>
                        <a:noFill/>
                        <a:ln w="9360">
                          <a:solidFill>
                            <a:srgbClr val="000000"/>
                          </a:solidFill>
                          <a:miter lim="800000"/>
                          <a:headEnd/>
                          <a:tailEnd/>
                        </a:ln>
                      </p:spPr>
                      <p:txBody>
                        <a:bodyPr/>
                        <a:lstStyle/>
                        <a:p>
                          <a:endParaRPr lang="en-GB"/>
                        </a:p>
                      </p:txBody>
                    </p:sp>
                  </p:grpSp>
                  <p:grpSp>
                    <p:nvGrpSpPr>
                      <p:cNvPr id="58075" name="Group 1910"/>
                      <p:cNvGrpSpPr>
                        <a:grpSpLocks/>
                      </p:cNvGrpSpPr>
                      <p:nvPr/>
                    </p:nvGrpSpPr>
                    <p:grpSpPr bwMode="auto">
                      <a:xfrm>
                        <a:off x="3623" y="2687"/>
                        <a:ext cx="23" cy="23"/>
                        <a:chOff x="3623" y="2687"/>
                        <a:chExt cx="23" cy="23"/>
                      </a:xfrm>
                    </p:grpSpPr>
                    <p:sp>
                      <p:nvSpPr>
                        <p:cNvPr id="58478" name="Line 1911"/>
                        <p:cNvSpPr>
                          <a:spLocks noChangeShapeType="1"/>
                        </p:cNvSpPr>
                        <p:nvPr/>
                      </p:nvSpPr>
                      <p:spPr bwMode="auto">
                        <a:xfrm>
                          <a:off x="3627" y="2687"/>
                          <a:ext cx="14" cy="9"/>
                        </a:xfrm>
                        <a:prstGeom prst="line">
                          <a:avLst/>
                        </a:prstGeom>
                        <a:noFill/>
                        <a:ln w="9360">
                          <a:solidFill>
                            <a:srgbClr val="000000"/>
                          </a:solidFill>
                          <a:miter lim="800000"/>
                          <a:headEnd/>
                          <a:tailEnd/>
                        </a:ln>
                      </p:spPr>
                      <p:txBody>
                        <a:bodyPr/>
                        <a:lstStyle/>
                        <a:p>
                          <a:endParaRPr lang="en-GB"/>
                        </a:p>
                      </p:txBody>
                    </p:sp>
                    <p:sp>
                      <p:nvSpPr>
                        <p:cNvPr id="58479" name="Line 1912"/>
                        <p:cNvSpPr>
                          <a:spLocks noChangeShapeType="1"/>
                        </p:cNvSpPr>
                        <p:nvPr/>
                      </p:nvSpPr>
                      <p:spPr bwMode="auto">
                        <a:xfrm flipH="1">
                          <a:off x="3622" y="2698"/>
                          <a:ext cx="25" cy="12"/>
                        </a:xfrm>
                        <a:prstGeom prst="line">
                          <a:avLst/>
                        </a:prstGeom>
                        <a:noFill/>
                        <a:ln w="9360">
                          <a:solidFill>
                            <a:srgbClr val="000000"/>
                          </a:solidFill>
                          <a:miter lim="800000"/>
                          <a:headEnd/>
                          <a:tailEnd/>
                        </a:ln>
                      </p:spPr>
                      <p:txBody>
                        <a:bodyPr/>
                        <a:lstStyle/>
                        <a:p>
                          <a:endParaRPr lang="en-GB"/>
                        </a:p>
                      </p:txBody>
                    </p:sp>
                  </p:grpSp>
                </p:grpSp>
                <p:grpSp>
                  <p:nvGrpSpPr>
                    <p:cNvPr id="58077" name="Group 1913"/>
                    <p:cNvGrpSpPr>
                      <a:grpSpLocks/>
                    </p:cNvGrpSpPr>
                    <p:nvPr/>
                  </p:nvGrpSpPr>
                  <p:grpSpPr bwMode="auto">
                    <a:xfrm>
                      <a:off x="3651" y="2555"/>
                      <a:ext cx="24" cy="155"/>
                      <a:chOff x="3651" y="2555"/>
                      <a:chExt cx="24" cy="155"/>
                    </a:xfrm>
                  </p:grpSpPr>
                  <p:sp>
                    <p:nvSpPr>
                      <p:cNvPr id="58452" name="Line 1914"/>
                      <p:cNvSpPr>
                        <a:spLocks noChangeShapeType="1"/>
                      </p:cNvSpPr>
                      <p:nvPr/>
                    </p:nvSpPr>
                    <p:spPr bwMode="auto">
                      <a:xfrm flipH="1">
                        <a:off x="3650" y="2555"/>
                        <a:ext cx="20" cy="6"/>
                      </a:xfrm>
                      <a:prstGeom prst="line">
                        <a:avLst/>
                      </a:prstGeom>
                      <a:noFill/>
                      <a:ln w="9360">
                        <a:solidFill>
                          <a:srgbClr val="000000"/>
                        </a:solidFill>
                        <a:miter lim="800000"/>
                        <a:headEnd/>
                        <a:tailEnd/>
                      </a:ln>
                    </p:spPr>
                    <p:txBody>
                      <a:bodyPr/>
                      <a:lstStyle/>
                      <a:p>
                        <a:endParaRPr lang="en-GB"/>
                      </a:p>
                    </p:txBody>
                  </p:sp>
                  <p:grpSp>
                    <p:nvGrpSpPr>
                      <p:cNvPr id="58078" name="Group 1915"/>
                      <p:cNvGrpSpPr>
                        <a:grpSpLocks/>
                      </p:cNvGrpSpPr>
                      <p:nvPr/>
                    </p:nvGrpSpPr>
                    <p:grpSpPr bwMode="auto">
                      <a:xfrm>
                        <a:off x="3652" y="2563"/>
                        <a:ext cx="23" cy="23"/>
                        <a:chOff x="3652" y="2563"/>
                        <a:chExt cx="23" cy="23"/>
                      </a:xfrm>
                    </p:grpSpPr>
                    <p:sp>
                      <p:nvSpPr>
                        <p:cNvPr id="58469" name="Line 1916"/>
                        <p:cNvSpPr>
                          <a:spLocks noChangeShapeType="1"/>
                        </p:cNvSpPr>
                        <p:nvPr/>
                      </p:nvSpPr>
                      <p:spPr bwMode="auto">
                        <a:xfrm>
                          <a:off x="3656" y="2563"/>
                          <a:ext cx="14" cy="9"/>
                        </a:xfrm>
                        <a:prstGeom prst="line">
                          <a:avLst/>
                        </a:prstGeom>
                        <a:noFill/>
                        <a:ln w="9360">
                          <a:solidFill>
                            <a:srgbClr val="000000"/>
                          </a:solidFill>
                          <a:miter lim="800000"/>
                          <a:headEnd/>
                          <a:tailEnd/>
                        </a:ln>
                      </p:spPr>
                      <p:txBody>
                        <a:bodyPr/>
                        <a:lstStyle/>
                        <a:p>
                          <a:endParaRPr lang="en-GB"/>
                        </a:p>
                      </p:txBody>
                    </p:sp>
                    <p:sp>
                      <p:nvSpPr>
                        <p:cNvPr id="58470" name="Line 1917"/>
                        <p:cNvSpPr>
                          <a:spLocks noChangeShapeType="1"/>
                        </p:cNvSpPr>
                        <p:nvPr/>
                      </p:nvSpPr>
                      <p:spPr bwMode="auto">
                        <a:xfrm flipH="1">
                          <a:off x="3651" y="2574"/>
                          <a:ext cx="25" cy="12"/>
                        </a:xfrm>
                        <a:prstGeom prst="line">
                          <a:avLst/>
                        </a:prstGeom>
                        <a:noFill/>
                        <a:ln w="9360">
                          <a:solidFill>
                            <a:srgbClr val="000000"/>
                          </a:solidFill>
                          <a:miter lim="800000"/>
                          <a:headEnd/>
                          <a:tailEnd/>
                        </a:ln>
                      </p:spPr>
                      <p:txBody>
                        <a:bodyPr/>
                        <a:lstStyle/>
                        <a:p>
                          <a:endParaRPr lang="en-GB"/>
                        </a:p>
                      </p:txBody>
                    </p:sp>
                  </p:grpSp>
                  <p:grpSp>
                    <p:nvGrpSpPr>
                      <p:cNvPr id="58079" name="Group 1918"/>
                      <p:cNvGrpSpPr>
                        <a:grpSpLocks/>
                      </p:cNvGrpSpPr>
                      <p:nvPr/>
                    </p:nvGrpSpPr>
                    <p:grpSpPr bwMode="auto">
                      <a:xfrm>
                        <a:off x="3652" y="2588"/>
                        <a:ext cx="23" cy="23"/>
                        <a:chOff x="3652" y="2588"/>
                        <a:chExt cx="23" cy="23"/>
                      </a:xfrm>
                    </p:grpSpPr>
                    <p:sp>
                      <p:nvSpPr>
                        <p:cNvPr id="58467" name="Line 1919"/>
                        <p:cNvSpPr>
                          <a:spLocks noChangeShapeType="1"/>
                        </p:cNvSpPr>
                        <p:nvPr/>
                      </p:nvSpPr>
                      <p:spPr bwMode="auto">
                        <a:xfrm>
                          <a:off x="3656" y="2588"/>
                          <a:ext cx="14" cy="9"/>
                        </a:xfrm>
                        <a:prstGeom prst="line">
                          <a:avLst/>
                        </a:prstGeom>
                        <a:noFill/>
                        <a:ln w="9360">
                          <a:solidFill>
                            <a:srgbClr val="000000"/>
                          </a:solidFill>
                          <a:miter lim="800000"/>
                          <a:headEnd/>
                          <a:tailEnd/>
                        </a:ln>
                      </p:spPr>
                      <p:txBody>
                        <a:bodyPr/>
                        <a:lstStyle/>
                        <a:p>
                          <a:endParaRPr lang="en-GB"/>
                        </a:p>
                      </p:txBody>
                    </p:sp>
                    <p:sp>
                      <p:nvSpPr>
                        <p:cNvPr id="58468" name="Line 1920"/>
                        <p:cNvSpPr>
                          <a:spLocks noChangeShapeType="1"/>
                        </p:cNvSpPr>
                        <p:nvPr/>
                      </p:nvSpPr>
                      <p:spPr bwMode="auto">
                        <a:xfrm flipH="1">
                          <a:off x="3651" y="2599"/>
                          <a:ext cx="25" cy="12"/>
                        </a:xfrm>
                        <a:prstGeom prst="line">
                          <a:avLst/>
                        </a:prstGeom>
                        <a:noFill/>
                        <a:ln w="9360">
                          <a:solidFill>
                            <a:srgbClr val="000000"/>
                          </a:solidFill>
                          <a:miter lim="800000"/>
                          <a:headEnd/>
                          <a:tailEnd/>
                        </a:ln>
                      </p:spPr>
                      <p:txBody>
                        <a:bodyPr/>
                        <a:lstStyle/>
                        <a:p>
                          <a:endParaRPr lang="en-GB"/>
                        </a:p>
                      </p:txBody>
                    </p:sp>
                  </p:grpSp>
                  <p:grpSp>
                    <p:nvGrpSpPr>
                      <p:cNvPr id="58080" name="Group 1921"/>
                      <p:cNvGrpSpPr>
                        <a:grpSpLocks/>
                      </p:cNvGrpSpPr>
                      <p:nvPr/>
                    </p:nvGrpSpPr>
                    <p:grpSpPr bwMode="auto">
                      <a:xfrm>
                        <a:off x="3652" y="2613"/>
                        <a:ext cx="23" cy="23"/>
                        <a:chOff x="3652" y="2613"/>
                        <a:chExt cx="23" cy="23"/>
                      </a:xfrm>
                    </p:grpSpPr>
                    <p:sp>
                      <p:nvSpPr>
                        <p:cNvPr id="58465" name="Line 1922"/>
                        <p:cNvSpPr>
                          <a:spLocks noChangeShapeType="1"/>
                        </p:cNvSpPr>
                        <p:nvPr/>
                      </p:nvSpPr>
                      <p:spPr bwMode="auto">
                        <a:xfrm>
                          <a:off x="3656" y="2613"/>
                          <a:ext cx="14" cy="9"/>
                        </a:xfrm>
                        <a:prstGeom prst="line">
                          <a:avLst/>
                        </a:prstGeom>
                        <a:noFill/>
                        <a:ln w="9360">
                          <a:solidFill>
                            <a:srgbClr val="000000"/>
                          </a:solidFill>
                          <a:miter lim="800000"/>
                          <a:headEnd/>
                          <a:tailEnd/>
                        </a:ln>
                      </p:spPr>
                      <p:txBody>
                        <a:bodyPr/>
                        <a:lstStyle/>
                        <a:p>
                          <a:endParaRPr lang="en-GB"/>
                        </a:p>
                      </p:txBody>
                    </p:sp>
                    <p:sp>
                      <p:nvSpPr>
                        <p:cNvPr id="58466" name="Line 1923"/>
                        <p:cNvSpPr>
                          <a:spLocks noChangeShapeType="1"/>
                        </p:cNvSpPr>
                        <p:nvPr/>
                      </p:nvSpPr>
                      <p:spPr bwMode="auto">
                        <a:xfrm flipH="1">
                          <a:off x="3651" y="2624"/>
                          <a:ext cx="25" cy="12"/>
                        </a:xfrm>
                        <a:prstGeom prst="line">
                          <a:avLst/>
                        </a:prstGeom>
                        <a:noFill/>
                        <a:ln w="9360">
                          <a:solidFill>
                            <a:srgbClr val="000000"/>
                          </a:solidFill>
                          <a:miter lim="800000"/>
                          <a:headEnd/>
                          <a:tailEnd/>
                        </a:ln>
                      </p:spPr>
                      <p:txBody>
                        <a:bodyPr/>
                        <a:lstStyle/>
                        <a:p>
                          <a:endParaRPr lang="en-GB"/>
                        </a:p>
                      </p:txBody>
                    </p:sp>
                  </p:grpSp>
                  <p:grpSp>
                    <p:nvGrpSpPr>
                      <p:cNvPr id="58081" name="Group 1924"/>
                      <p:cNvGrpSpPr>
                        <a:grpSpLocks/>
                      </p:cNvGrpSpPr>
                      <p:nvPr/>
                    </p:nvGrpSpPr>
                    <p:grpSpPr bwMode="auto">
                      <a:xfrm>
                        <a:off x="3652" y="2638"/>
                        <a:ext cx="23" cy="23"/>
                        <a:chOff x="3652" y="2638"/>
                        <a:chExt cx="23" cy="23"/>
                      </a:xfrm>
                    </p:grpSpPr>
                    <p:sp>
                      <p:nvSpPr>
                        <p:cNvPr id="58463" name="Line 1925"/>
                        <p:cNvSpPr>
                          <a:spLocks noChangeShapeType="1"/>
                        </p:cNvSpPr>
                        <p:nvPr/>
                      </p:nvSpPr>
                      <p:spPr bwMode="auto">
                        <a:xfrm>
                          <a:off x="3656" y="2638"/>
                          <a:ext cx="14" cy="9"/>
                        </a:xfrm>
                        <a:prstGeom prst="line">
                          <a:avLst/>
                        </a:prstGeom>
                        <a:noFill/>
                        <a:ln w="9360">
                          <a:solidFill>
                            <a:srgbClr val="000000"/>
                          </a:solidFill>
                          <a:miter lim="800000"/>
                          <a:headEnd/>
                          <a:tailEnd/>
                        </a:ln>
                      </p:spPr>
                      <p:txBody>
                        <a:bodyPr/>
                        <a:lstStyle/>
                        <a:p>
                          <a:endParaRPr lang="en-GB"/>
                        </a:p>
                      </p:txBody>
                    </p:sp>
                    <p:sp>
                      <p:nvSpPr>
                        <p:cNvPr id="58464" name="Line 1926"/>
                        <p:cNvSpPr>
                          <a:spLocks noChangeShapeType="1"/>
                        </p:cNvSpPr>
                        <p:nvPr/>
                      </p:nvSpPr>
                      <p:spPr bwMode="auto">
                        <a:xfrm flipH="1">
                          <a:off x="3651" y="2649"/>
                          <a:ext cx="25" cy="12"/>
                        </a:xfrm>
                        <a:prstGeom prst="line">
                          <a:avLst/>
                        </a:prstGeom>
                        <a:noFill/>
                        <a:ln w="9360">
                          <a:solidFill>
                            <a:srgbClr val="000000"/>
                          </a:solidFill>
                          <a:miter lim="800000"/>
                          <a:headEnd/>
                          <a:tailEnd/>
                        </a:ln>
                      </p:spPr>
                      <p:txBody>
                        <a:bodyPr/>
                        <a:lstStyle/>
                        <a:p>
                          <a:endParaRPr lang="en-GB"/>
                        </a:p>
                      </p:txBody>
                    </p:sp>
                  </p:grpSp>
                  <p:grpSp>
                    <p:nvGrpSpPr>
                      <p:cNvPr id="58082" name="Group 1927"/>
                      <p:cNvGrpSpPr>
                        <a:grpSpLocks/>
                      </p:cNvGrpSpPr>
                      <p:nvPr/>
                    </p:nvGrpSpPr>
                    <p:grpSpPr bwMode="auto">
                      <a:xfrm>
                        <a:off x="3652" y="2663"/>
                        <a:ext cx="23" cy="22"/>
                        <a:chOff x="3652" y="2663"/>
                        <a:chExt cx="23" cy="22"/>
                      </a:xfrm>
                    </p:grpSpPr>
                    <p:sp>
                      <p:nvSpPr>
                        <p:cNvPr id="58461" name="Line 1928"/>
                        <p:cNvSpPr>
                          <a:spLocks noChangeShapeType="1"/>
                        </p:cNvSpPr>
                        <p:nvPr/>
                      </p:nvSpPr>
                      <p:spPr bwMode="auto">
                        <a:xfrm>
                          <a:off x="3656" y="2663"/>
                          <a:ext cx="14" cy="9"/>
                        </a:xfrm>
                        <a:prstGeom prst="line">
                          <a:avLst/>
                        </a:prstGeom>
                        <a:noFill/>
                        <a:ln w="9360">
                          <a:solidFill>
                            <a:srgbClr val="000000"/>
                          </a:solidFill>
                          <a:miter lim="800000"/>
                          <a:headEnd/>
                          <a:tailEnd/>
                        </a:ln>
                      </p:spPr>
                      <p:txBody>
                        <a:bodyPr/>
                        <a:lstStyle/>
                        <a:p>
                          <a:endParaRPr lang="en-GB"/>
                        </a:p>
                      </p:txBody>
                    </p:sp>
                    <p:sp>
                      <p:nvSpPr>
                        <p:cNvPr id="58462" name="Line 1929"/>
                        <p:cNvSpPr>
                          <a:spLocks noChangeShapeType="1"/>
                        </p:cNvSpPr>
                        <p:nvPr/>
                      </p:nvSpPr>
                      <p:spPr bwMode="auto">
                        <a:xfrm flipH="1">
                          <a:off x="3651" y="2673"/>
                          <a:ext cx="25" cy="12"/>
                        </a:xfrm>
                        <a:prstGeom prst="line">
                          <a:avLst/>
                        </a:prstGeom>
                        <a:noFill/>
                        <a:ln w="9360">
                          <a:solidFill>
                            <a:srgbClr val="000000"/>
                          </a:solidFill>
                          <a:miter lim="800000"/>
                          <a:headEnd/>
                          <a:tailEnd/>
                        </a:ln>
                      </p:spPr>
                      <p:txBody>
                        <a:bodyPr/>
                        <a:lstStyle/>
                        <a:p>
                          <a:endParaRPr lang="en-GB"/>
                        </a:p>
                      </p:txBody>
                    </p:sp>
                  </p:grpSp>
                  <p:grpSp>
                    <p:nvGrpSpPr>
                      <p:cNvPr id="58096" name="Group 1930"/>
                      <p:cNvGrpSpPr>
                        <a:grpSpLocks/>
                      </p:cNvGrpSpPr>
                      <p:nvPr/>
                    </p:nvGrpSpPr>
                    <p:grpSpPr bwMode="auto">
                      <a:xfrm>
                        <a:off x="3652" y="2687"/>
                        <a:ext cx="23" cy="23"/>
                        <a:chOff x="3652" y="2687"/>
                        <a:chExt cx="23" cy="23"/>
                      </a:xfrm>
                    </p:grpSpPr>
                    <p:sp>
                      <p:nvSpPr>
                        <p:cNvPr id="58459" name="Line 1931"/>
                        <p:cNvSpPr>
                          <a:spLocks noChangeShapeType="1"/>
                        </p:cNvSpPr>
                        <p:nvPr/>
                      </p:nvSpPr>
                      <p:spPr bwMode="auto">
                        <a:xfrm>
                          <a:off x="3656" y="2687"/>
                          <a:ext cx="14" cy="9"/>
                        </a:xfrm>
                        <a:prstGeom prst="line">
                          <a:avLst/>
                        </a:prstGeom>
                        <a:noFill/>
                        <a:ln w="9360">
                          <a:solidFill>
                            <a:srgbClr val="000000"/>
                          </a:solidFill>
                          <a:miter lim="800000"/>
                          <a:headEnd/>
                          <a:tailEnd/>
                        </a:ln>
                      </p:spPr>
                      <p:txBody>
                        <a:bodyPr/>
                        <a:lstStyle/>
                        <a:p>
                          <a:endParaRPr lang="en-GB"/>
                        </a:p>
                      </p:txBody>
                    </p:sp>
                    <p:sp>
                      <p:nvSpPr>
                        <p:cNvPr id="58460" name="Line 1932"/>
                        <p:cNvSpPr>
                          <a:spLocks noChangeShapeType="1"/>
                        </p:cNvSpPr>
                        <p:nvPr/>
                      </p:nvSpPr>
                      <p:spPr bwMode="auto">
                        <a:xfrm flipH="1">
                          <a:off x="3651" y="2698"/>
                          <a:ext cx="25" cy="12"/>
                        </a:xfrm>
                        <a:prstGeom prst="line">
                          <a:avLst/>
                        </a:prstGeom>
                        <a:noFill/>
                        <a:ln w="9360">
                          <a:solidFill>
                            <a:srgbClr val="000000"/>
                          </a:solidFill>
                          <a:miter lim="800000"/>
                          <a:headEnd/>
                          <a:tailEnd/>
                        </a:ln>
                      </p:spPr>
                      <p:txBody>
                        <a:bodyPr/>
                        <a:lstStyle/>
                        <a:p>
                          <a:endParaRPr lang="en-GB"/>
                        </a:p>
                      </p:txBody>
                    </p:sp>
                  </p:grpSp>
                </p:grpSp>
              </p:grpSp>
              <p:grpSp>
                <p:nvGrpSpPr>
                  <p:cNvPr id="58097" name="Group 1933"/>
                  <p:cNvGrpSpPr>
                    <a:grpSpLocks/>
                  </p:cNvGrpSpPr>
                  <p:nvPr/>
                </p:nvGrpSpPr>
                <p:grpSpPr bwMode="auto">
                  <a:xfrm>
                    <a:off x="3593" y="2720"/>
                    <a:ext cx="102" cy="234"/>
                    <a:chOff x="3593" y="2720"/>
                    <a:chExt cx="102" cy="234"/>
                  </a:xfrm>
                </p:grpSpPr>
                <p:sp>
                  <p:nvSpPr>
                    <p:cNvPr id="58400" name="Oval 1934"/>
                    <p:cNvSpPr>
                      <a:spLocks noChangeArrowheads="1"/>
                    </p:cNvSpPr>
                    <p:nvPr/>
                  </p:nvSpPr>
                  <p:spPr bwMode="auto">
                    <a:xfrm rot="10800000">
                      <a:off x="3643" y="2918"/>
                      <a:ext cx="52" cy="3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8401" name="Line 1935"/>
                    <p:cNvSpPr>
                      <a:spLocks noChangeShapeType="1"/>
                    </p:cNvSpPr>
                    <p:nvPr/>
                  </p:nvSpPr>
                  <p:spPr bwMode="auto">
                    <a:xfrm flipV="1">
                      <a:off x="3662" y="2882"/>
                      <a:ext cx="0" cy="29"/>
                    </a:xfrm>
                    <a:prstGeom prst="line">
                      <a:avLst/>
                    </a:prstGeom>
                    <a:noFill/>
                    <a:ln w="9360">
                      <a:solidFill>
                        <a:srgbClr val="000000"/>
                      </a:solidFill>
                      <a:miter lim="800000"/>
                      <a:headEnd/>
                      <a:tailEnd/>
                    </a:ln>
                  </p:spPr>
                  <p:txBody>
                    <a:bodyPr/>
                    <a:lstStyle/>
                    <a:p>
                      <a:endParaRPr lang="en-GB"/>
                    </a:p>
                  </p:txBody>
                </p:sp>
                <p:sp>
                  <p:nvSpPr>
                    <p:cNvPr id="58402" name="Line 1936"/>
                    <p:cNvSpPr>
                      <a:spLocks noChangeShapeType="1"/>
                    </p:cNvSpPr>
                    <p:nvPr/>
                  </p:nvSpPr>
                  <p:spPr bwMode="auto">
                    <a:xfrm flipH="1">
                      <a:off x="3598" y="2888"/>
                      <a:ext cx="68" cy="0"/>
                    </a:xfrm>
                    <a:prstGeom prst="line">
                      <a:avLst/>
                    </a:prstGeom>
                    <a:noFill/>
                    <a:ln w="9360">
                      <a:solidFill>
                        <a:srgbClr val="000000"/>
                      </a:solidFill>
                      <a:miter lim="800000"/>
                      <a:headEnd/>
                      <a:tailEnd/>
                    </a:ln>
                  </p:spPr>
                  <p:txBody>
                    <a:bodyPr/>
                    <a:lstStyle/>
                    <a:p>
                      <a:endParaRPr lang="en-GB"/>
                    </a:p>
                  </p:txBody>
                </p:sp>
                <p:sp>
                  <p:nvSpPr>
                    <p:cNvPr id="58403" name="Line 1937"/>
                    <p:cNvSpPr>
                      <a:spLocks noChangeShapeType="1"/>
                    </p:cNvSpPr>
                    <p:nvPr/>
                  </p:nvSpPr>
                  <p:spPr bwMode="auto">
                    <a:xfrm flipV="1">
                      <a:off x="3604" y="2874"/>
                      <a:ext cx="0" cy="18"/>
                    </a:xfrm>
                    <a:prstGeom prst="line">
                      <a:avLst/>
                    </a:prstGeom>
                    <a:noFill/>
                    <a:ln w="9360">
                      <a:solidFill>
                        <a:srgbClr val="000000"/>
                      </a:solidFill>
                      <a:miter lim="800000"/>
                      <a:headEnd/>
                      <a:tailEnd/>
                    </a:ln>
                  </p:spPr>
                  <p:txBody>
                    <a:bodyPr/>
                    <a:lstStyle/>
                    <a:p>
                      <a:endParaRPr lang="en-GB"/>
                    </a:p>
                  </p:txBody>
                </p:sp>
                <p:sp>
                  <p:nvSpPr>
                    <p:cNvPr id="58404" name="Line 1938"/>
                    <p:cNvSpPr>
                      <a:spLocks noChangeShapeType="1"/>
                    </p:cNvSpPr>
                    <p:nvPr/>
                  </p:nvSpPr>
                  <p:spPr bwMode="auto">
                    <a:xfrm flipV="1">
                      <a:off x="3634" y="2874"/>
                      <a:ext cx="0" cy="18"/>
                    </a:xfrm>
                    <a:prstGeom prst="line">
                      <a:avLst/>
                    </a:prstGeom>
                    <a:noFill/>
                    <a:ln w="9360">
                      <a:solidFill>
                        <a:srgbClr val="000000"/>
                      </a:solidFill>
                      <a:miter lim="800000"/>
                      <a:headEnd/>
                      <a:tailEnd/>
                    </a:ln>
                  </p:spPr>
                  <p:txBody>
                    <a:bodyPr/>
                    <a:lstStyle/>
                    <a:p>
                      <a:endParaRPr lang="en-GB"/>
                    </a:p>
                  </p:txBody>
                </p:sp>
                <p:grpSp>
                  <p:nvGrpSpPr>
                    <p:cNvPr id="58098" name="Group 1939"/>
                    <p:cNvGrpSpPr>
                      <a:grpSpLocks/>
                    </p:cNvGrpSpPr>
                    <p:nvPr/>
                  </p:nvGrpSpPr>
                  <p:grpSpPr bwMode="auto">
                    <a:xfrm>
                      <a:off x="3622" y="2720"/>
                      <a:ext cx="24" cy="162"/>
                      <a:chOff x="3622" y="2720"/>
                      <a:chExt cx="24" cy="162"/>
                    </a:xfrm>
                  </p:grpSpPr>
                  <p:sp>
                    <p:nvSpPr>
                      <p:cNvPr id="58426" name="Line 1940"/>
                      <p:cNvSpPr>
                        <a:spLocks noChangeShapeType="1"/>
                      </p:cNvSpPr>
                      <p:nvPr/>
                    </p:nvSpPr>
                    <p:spPr bwMode="auto">
                      <a:xfrm flipV="1">
                        <a:off x="3633" y="2865"/>
                        <a:ext cx="9" cy="18"/>
                      </a:xfrm>
                      <a:prstGeom prst="line">
                        <a:avLst/>
                      </a:prstGeom>
                      <a:noFill/>
                      <a:ln w="9360">
                        <a:solidFill>
                          <a:srgbClr val="000000"/>
                        </a:solidFill>
                        <a:miter lim="800000"/>
                        <a:headEnd/>
                        <a:tailEnd/>
                      </a:ln>
                    </p:spPr>
                    <p:txBody>
                      <a:bodyPr/>
                      <a:lstStyle/>
                      <a:p>
                        <a:endParaRPr lang="en-GB"/>
                      </a:p>
                    </p:txBody>
                  </p:sp>
                  <p:grpSp>
                    <p:nvGrpSpPr>
                      <p:cNvPr id="58099" name="Group 1941"/>
                      <p:cNvGrpSpPr>
                        <a:grpSpLocks/>
                      </p:cNvGrpSpPr>
                      <p:nvPr/>
                    </p:nvGrpSpPr>
                    <p:grpSpPr bwMode="auto">
                      <a:xfrm>
                        <a:off x="3622" y="2843"/>
                        <a:ext cx="24" cy="30"/>
                        <a:chOff x="3622" y="2843"/>
                        <a:chExt cx="24" cy="30"/>
                      </a:xfrm>
                    </p:grpSpPr>
                    <p:sp>
                      <p:nvSpPr>
                        <p:cNvPr id="58443" name="Line 1942"/>
                        <p:cNvSpPr>
                          <a:spLocks noChangeShapeType="1"/>
                        </p:cNvSpPr>
                        <p:nvPr/>
                      </p:nvSpPr>
                      <p:spPr bwMode="auto">
                        <a:xfrm flipH="1" flipV="1">
                          <a:off x="3621" y="2855"/>
                          <a:ext cx="26" cy="19"/>
                        </a:xfrm>
                        <a:prstGeom prst="line">
                          <a:avLst/>
                        </a:prstGeom>
                        <a:noFill/>
                        <a:ln w="9360">
                          <a:solidFill>
                            <a:srgbClr val="000000"/>
                          </a:solidFill>
                          <a:miter lim="800000"/>
                          <a:headEnd/>
                          <a:tailEnd/>
                        </a:ln>
                      </p:spPr>
                      <p:txBody>
                        <a:bodyPr/>
                        <a:lstStyle/>
                        <a:p>
                          <a:endParaRPr lang="en-GB"/>
                        </a:p>
                      </p:txBody>
                    </p:sp>
                    <p:sp>
                      <p:nvSpPr>
                        <p:cNvPr id="58444" name="Line 1943"/>
                        <p:cNvSpPr>
                          <a:spLocks noChangeShapeType="1"/>
                        </p:cNvSpPr>
                        <p:nvPr/>
                      </p:nvSpPr>
                      <p:spPr bwMode="auto">
                        <a:xfrm flipV="1">
                          <a:off x="3627" y="2842"/>
                          <a:ext cx="14" cy="22"/>
                        </a:xfrm>
                        <a:prstGeom prst="line">
                          <a:avLst/>
                        </a:prstGeom>
                        <a:noFill/>
                        <a:ln w="9360">
                          <a:solidFill>
                            <a:srgbClr val="000000"/>
                          </a:solidFill>
                          <a:miter lim="800000"/>
                          <a:headEnd/>
                          <a:tailEnd/>
                        </a:ln>
                      </p:spPr>
                      <p:txBody>
                        <a:bodyPr/>
                        <a:lstStyle/>
                        <a:p>
                          <a:endParaRPr lang="en-GB"/>
                        </a:p>
                      </p:txBody>
                    </p:sp>
                  </p:grpSp>
                  <p:grpSp>
                    <p:nvGrpSpPr>
                      <p:cNvPr id="58100" name="Group 1944"/>
                      <p:cNvGrpSpPr>
                        <a:grpSpLocks/>
                      </p:cNvGrpSpPr>
                      <p:nvPr/>
                    </p:nvGrpSpPr>
                    <p:grpSpPr bwMode="auto">
                      <a:xfrm>
                        <a:off x="3622" y="2818"/>
                        <a:ext cx="24" cy="30"/>
                        <a:chOff x="3622" y="2818"/>
                        <a:chExt cx="24" cy="30"/>
                      </a:xfrm>
                    </p:grpSpPr>
                    <p:sp>
                      <p:nvSpPr>
                        <p:cNvPr id="58441" name="Line 1945"/>
                        <p:cNvSpPr>
                          <a:spLocks noChangeShapeType="1"/>
                        </p:cNvSpPr>
                        <p:nvPr/>
                      </p:nvSpPr>
                      <p:spPr bwMode="auto">
                        <a:xfrm flipH="1" flipV="1">
                          <a:off x="3621" y="2830"/>
                          <a:ext cx="26" cy="19"/>
                        </a:xfrm>
                        <a:prstGeom prst="line">
                          <a:avLst/>
                        </a:prstGeom>
                        <a:noFill/>
                        <a:ln w="9360">
                          <a:solidFill>
                            <a:srgbClr val="000000"/>
                          </a:solidFill>
                          <a:miter lim="800000"/>
                          <a:headEnd/>
                          <a:tailEnd/>
                        </a:ln>
                      </p:spPr>
                      <p:txBody>
                        <a:bodyPr/>
                        <a:lstStyle/>
                        <a:p>
                          <a:endParaRPr lang="en-GB"/>
                        </a:p>
                      </p:txBody>
                    </p:sp>
                    <p:sp>
                      <p:nvSpPr>
                        <p:cNvPr id="58442" name="Line 1946"/>
                        <p:cNvSpPr>
                          <a:spLocks noChangeShapeType="1"/>
                        </p:cNvSpPr>
                        <p:nvPr/>
                      </p:nvSpPr>
                      <p:spPr bwMode="auto">
                        <a:xfrm flipV="1">
                          <a:off x="3627" y="2817"/>
                          <a:ext cx="14" cy="22"/>
                        </a:xfrm>
                        <a:prstGeom prst="line">
                          <a:avLst/>
                        </a:prstGeom>
                        <a:noFill/>
                        <a:ln w="9360">
                          <a:solidFill>
                            <a:srgbClr val="000000"/>
                          </a:solidFill>
                          <a:miter lim="800000"/>
                          <a:headEnd/>
                          <a:tailEnd/>
                        </a:ln>
                      </p:spPr>
                      <p:txBody>
                        <a:bodyPr/>
                        <a:lstStyle/>
                        <a:p>
                          <a:endParaRPr lang="en-GB"/>
                        </a:p>
                      </p:txBody>
                    </p:sp>
                  </p:grpSp>
                  <p:grpSp>
                    <p:nvGrpSpPr>
                      <p:cNvPr id="58101" name="Group 1947"/>
                      <p:cNvGrpSpPr>
                        <a:grpSpLocks/>
                      </p:cNvGrpSpPr>
                      <p:nvPr/>
                    </p:nvGrpSpPr>
                    <p:grpSpPr bwMode="auto">
                      <a:xfrm>
                        <a:off x="3622" y="2794"/>
                        <a:ext cx="24" cy="30"/>
                        <a:chOff x="3622" y="2794"/>
                        <a:chExt cx="24" cy="30"/>
                      </a:xfrm>
                    </p:grpSpPr>
                    <p:sp>
                      <p:nvSpPr>
                        <p:cNvPr id="58439" name="Line 1948"/>
                        <p:cNvSpPr>
                          <a:spLocks noChangeShapeType="1"/>
                        </p:cNvSpPr>
                        <p:nvPr/>
                      </p:nvSpPr>
                      <p:spPr bwMode="auto">
                        <a:xfrm flipH="1" flipV="1">
                          <a:off x="3621" y="2806"/>
                          <a:ext cx="26" cy="19"/>
                        </a:xfrm>
                        <a:prstGeom prst="line">
                          <a:avLst/>
                        </a:prstGeom>
                        <a:noFill/>
                        <a:ln w="9360">
                          <a:solidFill>
                            <a:srgbClr val="000000"/>
                          </a:solidFill>
                          <a:miter lim="800000"/>
                          <a:headEnd/>
                          <a:tailEnd/>
                        </a:ln>
                      </p:spPr>
                      <p:txBody>
                        <a:bodyPr/>
                        <a:lstStyle/>
                        <a:p>
                          <a:endParaRPr lang="en-GB"/>
                        </a:p>
                      </p:txBody>
                    </p:sp>
                    <p:sp>
                      <p:nvSpPr>
                        <p:cNvPr id="58440" name="Line 1949"/>
                        <p:cNvSpPr>
                          <a:spLocks noChangeShapeType="1"/>
                        </p:cNvSpPr>
                        <p:nvPr/>
                      </p:nvSpPr>
                      <p:spPr bwMode="auto">
                        <a:xfrm flipV="1">
                          <a:off x="3627" y="2793"/>
                          <a:ext cx="14" cy="22"/>
                        </a:xfrm>
                        <a:prstGeom prst="line">
                          <a:avLst/>
                        </a:prstGeom>
                        <a:noFill/>
                        <a:ln w="9360">
                          <a:solidFill>
                            <a:srgbClr val="000000"/>
                          </a:solidFill>
                          <a:miter lim="800000"/>
                          <a:headEnd/>
                          <a:tailEnd/>
                        </a:ln>
                      </p:spPr>
                      <p:txBody>
                        <a:bodyPr/>
                        <a:lstStyle/>
                        <a:p>
                          <a:endParaRPr lang="en-GB"/>
                        </a:p>
                      </p:txBody>
                    </p:sp>
                  </p:grpSp>
                  <p:grpSp>
                    <p:nvGrpSpPr>
                      <p:cNvPr id="58114" name="Group 1950"/>
                      <p:cNvGrpSpPr>
                        <a:grpSpLocks/>
                      </p:cNvGrpSpPr>
                      <p:nvPr/>
                    </p:nvGrpSpPr>
                    <p:grpSpPr bwMode="auto">
                      <a:xfrm>
                        <a:off x="3622" y="2769"/>
                        <a:ext cx="24" cy="30"/>
                        <a:chOff x="3622" y="2769"/>
                        <a:chExt cx="24" cy="30"/>
                      </a:xfrm>
                    </p:grpSpPr>
                    <p:sp>
                      <p:nvSpPr>
                        <p:cNvPr id="58437" name="Line 1951"/>
                        <p:cNvSpPr>
                          <a:spLocks noChangeShapeType="1"/>
                        </p:cNvSpPr>
                        <p:nvPr/>
                      </p:nvSpPr>
                      <p:spPr bwMode="auto">
                        <a:xfrm flipH="1" flipV="1">
                          <a:off x="3621" y="2781"/>
                          <a:ext cx="26" cy="19"/>
                        </a:xfrm>
                        <a:prstGeom prst="line">
                          <a:avLst/>
                        </a:prstGeom>
                        <a:noFill/>
                        <a:ln w="9360">
                          <a:solidFill>
                            <a:srgbClr val="000000"/>
                          </a:solidFill>
                          <a:miter lim="800000"/>
                          <a:headEnd/>
                          <a:tailEnd/>
                        </a:ln>
                      </p:spPr>
                      <p:txBody>
                        <a:bodyPr/>
                        <a:lstStyle/>
                        <a:p>
                          <a:endParaRPr lang="en-GB"/>
                        </a:p>
                      </p:txBody>
                    </p:sp>
                    <p:sp>
                      <p:nvSpPr>
                        <p:cNvPr id="58438" name="Line 1952"/>
                        <p:cNvSpPr>
                          <a:spLocks noChangeShapeType="1"/>
                        </p:cNvSpPr>
                        <p:nvPr/>
                      </p:nvSpPr>
                      <p:spPr bwMode="auto">
                        <a:xfrm flipV="1">
                          <a:off x="3627" y="2768"/>
                          <a:ext cx="14" cy="22"/>
                        </a:xfrm>
                        <a:prstGeom prst="line">
                          <a:avLst/>
                        </a:prstGeom>
                        <a:noFill/>
                        <a:ln w="9360">
                          <a:solidFill>
                            <a:srgbClr val="000000"/>
                          </a:solidFill>
                          <a:miter lim="800000"/>
                          <a:headEnd/>
                          <a:tailEnd/>
                        </a:ln>
                      </p:spPr>
                      <p:txBody>
                        <a:bodyPr/>
                        <a:lstStyle/>
                        <a:p>
                          <a:endParaRPr lang="en-GB"/>
                        </a:p>
                      </p:txBody>
                    </p:sp>
                  </p:grpSp>
                  <p:grpSp>
                    <p:nvGrpSpPr>
                      <p:cNvPr id="58115" name="Group 1953"/>
                      <p:cNvGrpSpPr>
                        <a:grpSpLocks/>
                      </p:cNvGrpSpPr>
                      <p:nvPr/>
                    </p:nvGrpSpPr>
                    <p:grpSpPr bwMode="auto">
                      <a:xfrm>
                        <a:off x="3622" y="2744"/>
                        <a:ext cx="24" cy="30"/>
                        <a:chOff x="3622" y="2744"/>
                        <a:chExt cx="24" cy="30"/>
                      </a:xfrm>
                    </p:grpSpPr>
                    <p:sp>
                      <p:nvSpPr>
                        <p:cNvPr id="58435" name="Line 1954"/>
                        <p:cNvSpPr>
                          <a:spLocks noChangeShapeType="1"/>
                        </p:cNvSpPr>
                        <p:nvPr/>
                      </p:nvSpPr>
                      <p:spPr bwMode="auto">
                        <a:xfrm flipH="1" flipV="1">
                          <a:off x="3621" y="2757"/>
                          <a:ext cx="26" cy="19"/>
                        </a:xfrm>
                        <a:prstGeom prst="line">
                          <a:avLst/>
                        </a:prstGeom>
                        <a:noFill/>
                        <a:ln w="9360">
                          <a:solidFill>
                            <a:srgbClr val="000000"/>
                          </a:solidFill>
                          <a:miter lim="800000"/>
                          <a:headEnd/>
                          <a:tailEnd/>
                        </a:ln>
                      </p:spPr>
                      <p:txBody>
                        <a:bodyPr/>
                        <a:lstStyle/>
                        <a:p>
                          <a:endParaRPr lang="en-GB"/>
                        </a:p>
                      </p:txBody>
                    </p:sp>
                    <p:sp>
                      <p:nvSpPr>
                        <p:cNvPr id="58436" name="Line 1955"/>
                        <p:cNvSpPr>
                          <a:spLocks noChangeShapeType="1"/>
                        </p:cNvSpPr>
                        <p:nvPr/>
                      </p:nvSpPr>
                      <p:spPr bwMode="auto">
                        <a:xfrm flipV="1">
                          <a:off x="3627" y="2743"/>
                          <a:ext cx="14" cy="22"/>
                        </a:xfrm>
                        <a:prstGeom prst="line">
                          <a:avLst/>
                        </a:prstGeom>
                        <a:noFill/>
                        <a:ln w="9360">
                          <a:solidFill>
                            <a:srgbClr val="000000"/>
                          </a:solidFill>
                          <a:miter lim="800000"/>
                          <a:headEnd/>
                          <a:tailEnd/>
                        </a:ln>
                      </p:spPr>
                      <p:txBody>
                        <a:bodyPr/>
                        <a:lstStyle/>
                        <a:p>
                          <a:endParaRPr lang="en-GB"/>
                        </a:p>
                      </p:txBody>
                    </p:sp>
                  </p:grpSp>
                  <p:grpSp>
                    <p:nvGrpSpPr>
                      <p:cNvPr id="58116" name="Group 1956"/>
                      <p:cNvGrpSpPr>
                        <a:grpSpLocks/>
                      </p:cNvGrpSpPr>
                      <p:nvPr/>
                    </p:nvGrpSpPr>
                    <p:grpSpPr bwMode="auto">
                      <a:xfrm>
                        <a:off x="3622" y="2720"/>
                        <a:ext cx="24" cy="30"/>
                        <a:chOff x="3622" y="2720"/>
                        <a:chExt cx="24" cy="30"/>
                      </a:xfrm>
                    </p:grpSpPr>
                    <p:sp>
                      <p:nvSpPr>
                        <p:cNvPr id="58433" name="Line 1957"/>
                        <p:cNvSpPr>
                          <a:spLocks noChangeShapeType="1"/>
                        </p:cNvSpPr>
                        <p:nvPr/>
                      </p:nvSpPr>
                      <p:spPr bwMode="auto">
                        <a:xfrm flipH="1" flipV="1">
                          <a:off x="3621" y="2732"/>
                          <a:ext cx="26" cy="19"/>
                        </a:xfrm>
                        <a:prstGeom prst="line">
                          <a:avLst/>
                        </a:prstGeom>
                        <a:noFill/>
                        <a:ln w="9360">
                          <a:solidFill>
                            <a:srgbClr val="000000"/>
                          </a:solidFill>
                          <a:miter lim="800000"/>
                          <a:headEnd/>
                          <a:tailEnd/>
                        </a:ln>
                      </p:spPr>
                      <p:txBody>
                        <a:bodyPr/>
                        <a:lstStyle/>
                        <a:p>
                          <a:endParaRPr lang="en-GB"/>
                        </a:p>
                      </p:txBody>
                    </p:sp>
                    <p:sp>
                      <p:nvSpPr>
                        <p:cNvPr id="58434" name="Line 1958"/>
                        <p:cNvSpPr>
                          <a:spLocks noChangeShapeType="1"/>
                        </p:cNvSpPr>
                        <p:nvPr/>
                      </p:nvSpPr>
                      <p:spPr bwMode="auto">
                        <a:xfrm flipV="1">
                          <a:off x="3627" y="2719"/>
                          <a:ext cx="14" cy="22"/>
                        </a:xfrm>
                        <a:prstGeom prst="line">
                          <a:avLst/>
                        </a:prstGeom>
                        <a:noFill/>
                        <a:ln w="9360">
                          <a:solidFill>
                            <a:srgbClr val="000000"/>
                          </a:solidFill>
                          <a:miter lim="800000"/>
                          <a:headEnd/>
                          <a:tailEnd/>
                        </a:ln>
                      </p:spPr>
                      <p:txBody>
                        <a:bodyPr/>
                        <a:lstStyle/>
                        <a:p>
                          <a:endParaRPr lang="en-GB"/>
                        </a:p>
                      </p:txBody>
                    </p:sp>
                  </p:grpSp>
                </p:grpSp>
                <p:grpSp>
                  <p:nvGrpSpPr>
                    <p:cNvPr id="58117" name="Group 1959"/>
                    <p:cNvGrpSpPr>
                      <a:grpSpLocks/>
                    </p:cNvGrpSpPr>
                    <p:nvPr/>
                  </p:nvGrpSpPr>
                  <p:grpSpPr bwMode="auto">
                    <a:xfrm>
                      <a:off x="3593" y="2720"/>
                      <a:ext cx="23" cy="162"/>
                      <a:chOff x="3593" y="2720"/>
                      <a:chExt cx="23" cy="162"/>
                    </a:xfrm>
                  </p:grpSpPr>
                  <p:sp>
                    <p:nvSpPr>
                      <p:cNvPr id="58407" name="Line 1960"/>
                      <p:cNvSpPr>
                        <a:spLocks noChangeShapeType="1"/>
                      </p:cNvSpPr>
                      <p:nvPr/>
                    </p:nvSpPr>
                    <p:spPr bwMode="auto">
                      <a:xfrm flipV="1">
                        <a:off x="3605" y="2865"/>
                        <a:ext cx="9" cy="18"/>
                      </a:xfrm>
                      <a:prstGeom prst="line">
                        <a:avLst/>
                      </a:prstGeom>
                      <a:noFill/>
                      <a:ln w="9360">
                        <a:solidFill>
                          <a:srgbClr val="000000"/>
                        </a:solidFill>
                        <a:miter lim="800000"/>
                        <a:headEnd/>
                        <a:tailEnd/>
                      </a:ln>
                    </p:spPr>
                    <p:txBody>
                      <a:bodyPr/>
                      <a:lstStyle/>
                      <a:p>
                        <a:endParaRPr lang="en-GB"/>
                      </a:p>
                    </p:txBody>
                  </p:sp>
                  <p:grpSp>
                    <p:nvGrpSpPr>
                      <p:cNvPr id="58118" name="Group 1961"/>
                      <p:cNvGrpSpPr>
                        <a:grpSpLocks/>
                      </p:cNvGrpSpPr>
                      <p:nvPr/>
                    </p:nvGrpSpPr>
                    <p:grpSpPr bwMode="auto">
                      <a:xfrm>
                        <a:off x="3593" y="2843"/>
                        <a:ext cx="23" cy="30"/>
                        <a:chOff x="3593" y="2843"/>
                        <a:chExt cx="23" cy="30"/>
                      </a:xfrm>
                    </p:grpSpPr>
                    <p:sp>
                      <p:nvSpPr>
                        <p:cNvPr id="58424" name="Line 1962"/>
                        <p:cNvSpPr>
                          <a:spLocks noChangeShapeType="1"/>
                        </p:cNvSpPr>
                        <p:nvPr/>
                      </p:nvSpPr>
                      <p:spPr bwMode="auto">
                        <a:xfrm flipH="1" flipV="1">
                          <a:off x="3592" y="2855"/>
                          <a:ext cx="25" cy="19"/>
                        </a:xfrm>
                        <a:prstGeom prst="line">
                          <a:avLst/>
                        </a:prstGeom>
                        <a:noFill/>
                        <a:ln w="9360">
                          <a:solidFill>
                            <a:srgbClr val="000000"/>
                          </a:solidFill>
                          <a:miter lim="800000"/>
                          <a:headEnd/>
                          <a:tailEnd/>
                        </a:ln>
                      </p:spPr>
                      <p:txBody>
                        <a:bodyPr/>
                        <a:lstStyle/>
                        <a:p>
                          <a:endParaRPr lang="en-GB"/>
                        </a:p>
                      </p:txBody>
                    </p:sp>
                    <p:sp>
                      <p:nvSpPr>
                        <p:cNvPr id="58425" name="Line 1963"/>
                        <p:cNvSpPr>
                          <a:spLocks noChangeShapeType="1"/>
                        </p:cNvSpPr>
                        <p:nvPr/>
                      </p:nvSpPr>
                      <p:spPr bwMode="auto">
                        <a:xfrm flipV="1">
                          <a:off x="3597" y="2842"/>
                          <a:ext cx="14" cy="22"/>
                        </a:xfrm>
                        <a:prstGeom prst="line">
                          <a:avLst/>
                        </a:prstGeom>
                        <a:noFill/>
                        <a:ln w="9360">
                          <a:solidFill>
                            <a:srgbClr val="000000"/>
                          </a:solidFill>
                          <a:miter lim="800000"/>
                          <a:headEnd/>
                          <a:tailEnd/>
                        </a:ln>
                      </p:spPr>
                      <p:txBody>
                        <a:bodyPr/>
                        <a:lstStyle/>
                        <a:p>
                          <a:endParaRPr lang="en-GB"/>
                        </a:p>
                      </p:txBody>
                    </p:sp>
                  </p:grpSp>
                  <p:grpSp>
                    <p:nvGrpSpPr>
                      <p:cNvPr id="58119" name="Group 1964"/>
                      <p:cNvGrpSpPr>
                        <a:grpSpLocks/>
                      </p:cNvGrpSpPr>
                      <p:nvPr/>
                    </p:nvGrpSpPr>
                    <p:grpSpPr bwMode="auto">
                      <a:xfrm>
                        <a:off x="3593" y="2818"/>
                        <a:ext cx="23" cy="30"/>
                        <a:chOff x="3593" y="2818"/>
                        <a:chExt cx="23" cy="30"/>
                      </a:xfrm>
                    </p:grpSpPr>
                    <p:sp>
                      <p:nvSpPr>
                        <p:cNvPr id="58422" name="Line 1965"/>
                        <p:cNvSpPr>
                          <a:spLocks noChangeShapeType="1"/>
                        </p:cNvSpPr>
                        <p:nvPr/>
                      </p:nvSpPr>
                      <p:spPr bwMode="auto">
                        <a:xfrm flipH="1" flipV="1">
                          <a:off x="3592" y="2830"/>
                          <a:ext cx="25" cy="19"/>
                        </a:xfrm>
                        <a:prstGeom prst="line">
                          <a:avLst/>
                        </a:prstGeom>
                        <a:noFill/>
                        <a:ln w="9360">
                          <a:solidFill>
                            <a:srgbClr val="000000"/>
                          </a:solidFill>
                          <a:miter lim="800000"/>
                          <a:headEnd/>
                          <a:tailEnd/>
                        </a:ln>
                      </p:spPr>
                      <p:txBody>
                        <a:bodyPr/>
                        <a:lstStyle/>
                        <a:p>
                          <a:endParaRPr lang="en-GB"/>
                        </a:p>
                      </p:txBody>
                    </p:sp>
                    <p:sp>
                      <p:nvSpPr>
                        <p:cNvPr id="58423" name="Line 1966"/>
                        <p:cNvSpPr>
                          <a:spLocks noChangeShapeType="1"/>
                        </p:cNvSpPr>
                        <p:nvPr/>
                      </p:nvSpPr>
                      <p:spPr bwMode="auto">
                        <a:xfrm flipV="1">
                          <a:off x="3597" y="2817"/>
                          <a:ext cx="14" cy="22"/>
                        </a:xfrm>
                        <a:prstGeom prst="line">
                          <a:avLst/>
                        </a:prstGeom>
                        <a:noFill/>
                        <a:ln w="9360">
                          <a:solidFill>
                            <a:srgbClr val="000000"/>
                          </a:solidFill>
                          <a:miter lim="800000"/>
                          <a:headEnd/>
                          <a:tailEnd/>
                        </a:ln>
                      </p:spPr>
                      <p:txBody>
                        <a:bodyPr/>
                        <a:lstStyle/>
                        <a:p>
                          <a:endParaRPr lang="en-GB"/>
                        </a:p>
                      </p:txBody>
                    </p:sp>
                  </p:grpSp>
                  <p:grpSp>
                    <p:nvGrpSpPr>
                      <p:cNvPr id="58120" name="Group 1967"/>
                      <p:cNvGrpSpPr>
                        <a:grpSpLocks/>
                      </p:cNvGrpSpPr>
                      <p:nvPr/>
                    </p:nvGrpSpPr>
                    <p:grpSpPr bwMode="auto">
                      <a:xfrm>
                        <a:off x="3593" y="2794"/>
                        <a:ext cx="23" cy="30"/>
                        <a:chOff x="3593" y="2794"/>
                        <a:chExt cx="23" cy="30"/>
                      </a:xfrm>
                    </p:grpSpPr>
                    <p:sp>
                      <p:nvSpPr>
                        <p:cNvPr id="58420" name="Line 1968"/>
                        <p:cNvSpPr>
                          <a:spLocks noChangeShapeType="1"/>
                        </p:cNvSpPr>
                        <p:nvPr/>
                      </p:nvSpPr>
                      <p:spPr bwMode="auto">
                        <a:xfrm flipH="1" flipV="1">
                          <a:off x="3592" y="2806"/>
                          <a:ext cx="25" cy="19"/>
                        </a:xfrm>
                        <a:prstGeom prst="line">
                          <a:avLst/>
                        </a:prstGeom>
                        <a:noFill/>
                        <a:ln w="9360">
                          <a:solidFill>
                            <a:srgbClr val="000000"/>
                          </a:solidFill>
                          <a:miter lim="800000"/>
                          <a:headEnd/>
                          <a:tailEnd/>
                        </a:ln>
                      </p:spPr>
                      <p:txBody>
                        <a:bodyPr/>
                        <a:lstStyle/>
                        <a:p>
                          <a:endParaRPr lang="en-GB"/>
                        </a:p>
                      </p:txBody>
                    </p:sp>
                    <p:sp>
                      <p:nvSpPr>
                        <p:cNvPr id="58421" name="Line 1969"/>
                        <p:cNvSpPr>
                          <a:spLocks noChangeShapeType="1"/>
                        </p:cNvSpPr>
                        <p:nvPr/>
                      </p:nvSpPr>
                      <p:spPr bwMode="auto">
                        <a:xfrm flipV="1">
                          <a:off x="3597" y="2793"/>
                          <a:ext cx="14" cy="22"/>
                        </a:xfrm>
                        <a:prstGeom prst="line">
                          <a:avLst/>
                        </a:prstGeom>
                        <a:noFill/>
                        <a:ln w="9360">
                          <a:solidFill>
                            <a:srgbClr val="000000"/>
                          </a:solidFill>
                          <a:miter lim="800000"/>
                          <a:headEnd/>
                          <a:tailEnd/>
                        </a:ln>
                      </p:spPr>
                      <p:txBody>
                        <a:bodyPr/>
                        <a:lstStyle/>
                        <a:p>
                          <a:endParaRPr lang="en-GB"/>
                        </a:p>
                      </p:txBody>
                    </p:sp>
                  </p:grpSp>
                  <p:grpSp>
                    <p:nvGrpSpPr>
                      <p:cNvPr id="58121" name="Group 1970"/>
                      <p:cNvGrpSpPr>
                        <a:grpSpLocks/>
                      </p:cNvGrpSpPr>
                      <p:nvPr/>
                    </p:nvGrpSpPr>
                    <p:grpSpPr bwMode="auto">
                      <a:xfrm>
                        <a:off x="3593" y="2769"/>
                        <a:ext cx="23" cy="30"/>
                        <a:chOff x="3593" y="2769"/>
                        <a:chExt cx="23" cy="30"/>
                      </a:xfrm>
                    </p:grpSpPr>
                    <p:sp>
                      <p:nvSpPr>
                        <p:cNvPr id="58418" name="Line 1971"/>
                        <p:cNvSpPr>
                          <a:spLocks noChangeShapeType="1"/>
                        </p:cNvSpPr>
                        <p:nvPr/>
                      </p:nvSpPr>
                      <p:spPr bwMode="auto">
                        <a:xfrm flipH="1" flipV="1">
                          <a:off x="3592" y="2781"/>
                          <a:ext cx="25" cy="19"/>
                        </a:xfrm>
                        <a:prstGeom prst="line">
                          <a:avLst/>
                        </a:prstGeom>
                        <a:noFill/>
                        <a:ln w="9360">
                          <a:solidFill>
                            <a:srgbClr val="000000"/>
                          </a:solidFill>
                          <a:miter lim="800000"/>
                          <a:headEnd/>
                          <a:tailEnd/>
                        </a:ln>
                      </p:spPr>
                      <p:txBody>
                        <a:bodyPr/>
                        <a:lstStyle/>
                        <a:p>
                          <a:endParaRPr lang="en-GB"/>
                        </a:p>
                      </p:txBody>
                    </p:sp>
                    <p:sp>
                      <p:nvSpPr>
                        <p:cNvPr id="58419" name="Line 1972"/>
                        <p:cNvSpPr>
                          <a:spLocks noChangeShapeType="1"/>
                        </p:cNvSpPr>
                        <p:nvPr/>
                      </p:nvSpPr>
                      <p:spPr bwMode="auto">
                        <a:xfrm flipV="1">
                          <a:off x="3597" y="2768"/>
                          <a:ext cx="14" cy="22"/>
                        </a:xfrm>
                        <a:prstGeom prst="line">
                          <a:avLst/>
                        </a:prstGeom>
                        <a:noFill/>
                        <a:ln w="9360">
                          <a:solidFill>
                            <a:srgbClr val="000000"/>
                          </a:solidFill>
                          <a:miter lim="800000"/>
                          <a:headEnd/>
                          <a:tailEnd/>
                        </a:ln>
                      </p:spPr>
                      <p:txBody>
                        <a:bodyPr/>
                        <a:lstStyle/>
                        <a:p>
                          <a:endParaRPr lang="en-GB"/>
                        </a:p>
                      </p:txBody>
                    </p:sp>
                  </p:grpSp>
                  <p:grpSp>
                    <p:nvGrpSpPr>
                      <p:cNvPr id="58122" name="Group 1973"/>
                      <p:cNvGrpSpPr>
                        <a:grpSpLocks/>
                      </p:cNvGrpSpPr>
                      <p:nvPr/>
                    </p:nvGrpSpPr>
                    <p:grpSpPr bwMode="auto">
                      <a:xfrm>
                        <a:off x="3593" y="2744"/>
                        <a:ext cx="23" cy="30"/>
                        <a:chOff x="3593" y="2744"/>
                        <a:chExt cx="23" cy="30"/>
                      </a:xfrm>
                    </p:grpSpPr>
                    <p:sp>
                      <p:nvSpPr>
                        <p:cNvPr id="58416" name="Line 1974"/>
                        <p:cNvSpPr>
                          <a:spLocks noChangeShapeType="1"/>
                        </p:cNvSpPr>
                        <p:nvPr/>
                      </p:nvSpPr>
                      <p:spPr bwMode="auto">
                        <a:xfrm flipH="1" flipV="1">
                          <a:off x="3592" y="2757"/>
                          <a:ext cx="25" cy="19"/>
                        </a:xfrm>
                        <a:prstGeom prst="line">
                          <a:avLst/>
                        </a:prstGeom>
                        <a:noFill/>
                        <a:ln w="9360">
                          <a:solidFill>
                            <a:srgbClr val="000000"/>
                          </a:solidFill>
                          <a:miter lim="800000"/>
                          <a:headEnd/>
                          <a:tailEnd/>
                        </a:ln>
                      </p:spPr>
                      <p:txBody>
                        <a:bodyPr/>
                        <a:lstStyle/>
                        <a:p>
                          <a:endParaRPr lang="en-GB"/>
                        </a:p>
                      </p:txBody>
                    </p:sp>
                    <p:sp>
                      <p:nvSpPr>
                        <p:cNvPr id="58417" name="Line 1975"/>
                        <p:cNvSpPr>
                          <a:spLocks noChangeShapeType="1"/>
                        </p:cNvSpPr>
                        <p:nvPr/>
                      </p:nvSpPr>
                      <p:spPr bwMode="auto">
                        <a:xfrm flipV="1">
                          <a:off x="3597" y="2743"/>
                          <a:ext cx="14" cy="22"/>
                        </a:xfrm>
                        <a:prstGeom prst="line">
                          <a:avLst/>
                        </a:prstGeom>
                        <a:noFill/>
                        <a:ln w="9360">
                          <a:solidFill>
                            <a:srgbClr val="000000"/>
                          </a:solidFill>
                          <a:miter lim="800000"/>
                          <a:headEnd/>
                          <a:tailEnd/>
                        </a:ln>
                      </p:spPr>
                      <p:txBody>
                        <a:bodyPr/>
                        <a:lstStyle/>
                        <a:p>
                          <a:endParaRPr lang="en-GB"/>
                        </a:p>
                      </p:txBody>
                    </p:sp>
                  </p:grpSp>
                  <p:grpSp>
                    <p:nvGrpSpPr>
                      <p:cNvPr id="58123" name="Group 1976"/>
                      <p:cNvGrpSpPr>
                        <a:grpSpLocks/>
                      </p:cNvGrpSpPr>
                      <p:nvPr/>
                    </p:nvGrpSpPr>
                    <p:grpSpPr bwMode="auto">
                      <a:xfrm>
                        <a:off x="3593" y="2720"/>
                        <a:ext cx="23" cy="30"/>
                        <a:chOff x="3593" y="2720"/>
                        <a:chExt cx="23" cy="30"/>
                      </a:xfrm>
                    </p:grpSpPr>
                    <p:sp>
                      <p:nvSpPr>
                        <p:cNvPr id="58414" name="Line 1977"/>
                        <p:cNvSpPr>
                          <a:spLocks noChangeShapeType="1"/>
                        </p:cNvSpPr>
                        <p:nvPr/>
                      </p:nvSpPr>
                      <p:spPr bwMode="auto">
                        <a:xfrm flipH="1" flipV="1">
                          <a:off x="3592" y="2732"/>
                          <a:ext cx="25" cy="19"/>
                        </a:xfrm>
                        <a:prstGeom prst="line">
                          <a:avLst/>
                        </a:prstGeom>
                        <a:noFill/>
                        <a:ln w="9360">
                          <a:solidFill>
                            <a:srgbClr val="000000"/>
                          </a:solidFill>
                          <a:miter lim="800000"/>
                          <a:headEnd/>
                          <a:tailEnd/>
                        </a:ln>
                      </p:spPr>
                      <p:txBody>
                        <a:bodyPr/>
                        <a:lstStyle/>
                        <a:p>
                          <a:endParaRPr lang="en-GB"/>
                        </a:p>
                      </p:txBody>
                    </p:sp>
                    <p:sp>
                      <p:nvSpPr>
                        <p:cNvPr id="58415" name="Line 1978"/>
                        <p:cNvSpPr>
                          <a:spLocks noChangeShapeType="1"/>
                        </p:cNvSpPr>
                        <p:nvPr/>
                      </p:nvSpPr>
                      <p:spPr bwMode="auto">
                        <a:xfrm flipV="1">
                          <a:off x="3597" y="2719"/>
                          <a:ext cx="14" cy="22"/>
                        </a:xfrm>
                        <a:prstGeom prst="line">
                          <a:avLst/>
                        </a:prstGeom>
                        <a:noFill/>
                        <a:ln w="9360">
                          <a:solidFill>
                            <a:srgbClr val="000000"/>
                          </a:solidFill>
                          <a:miter lim="800000"/>
                          <a:headEnd/>
                          <a:tailEnd/>
                        </a:ln>
                      </p:spPr>
                      <p:txBody>
                        <a:bodyPr/>
                        <a:lstStyle/>
                        <a:p>
                          <a:endParaRPr lang="en-GB"/>
                        </a:p>
                      </p:txBody>
                    </p:sp>
                  </p:grpSp>
                </p:grpSp>
              </p:grpSp>
            </p:grpSp>
            <p:grpSp>
              <p:nvGrpSpPr>
                <p:cNvPr id="58129" name="Group 1979"/>
                <p:cNvGrpSpPr>
                  <a:grpSpLocks/>
                </p:cNvGrpSpPr>
                <p:nvPr/>
              </p:nvGrpSpPr>
              <p:grpSpPr bwMode="auto">
                <a:xfrm>
                  <a:off x="3464" y="2489"/>
                  <a:ext cx="116" cy="465"/>
                  <a:chOff x="3464" y="2489"/>
                  <a:chExt cx="116" cy="465"/>
                </a:xfrm>
              </p:grpSpPr>
              <p:grpSp>
                <p:nvGrpSpPr>
                  <p:cNvPr id="58130" name="Group 1980"/>
                  <p:cNvGrpSpPr>
                    <a:grpSpLocks/>
                  </p:cNvGrpSpPr>
                  <p:nvPr/>
                </p:nvGrpSpPr>
                <p:grpSpPr bwMode="auto">
                  <a:xfrm>
                    <a:off x="3464" y="2489"/>
                    <a:ext cx="97" cy="221"/>
                    <a:chOff x="3464" y="2489"/>
                    <a:chExt cx="97" cy="221"/>
                  </a:xfrm>
                </p:grpSpPr>
                <p:sp>
                  <p:nvSpPr>
                    <p:cNvPr id="58353" name="Oval 1981"/>
                    <p:cNvSpPr>
                      <a:spLocks noChangeArrowheads="1"/>
                    </p:cNvSpPr>
                    <p:nvPr/>
                  </p:nvSpPr>
                  <p:spPr bwMode="auto">
                    <a:xfrm>
                      <a:off x="3464" y="2489"/>
                      <a:ext cx="53" cy="3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8354" name="Line 1982"/>
                    <p:cNvSpPr>
                      <a:spLocks noChangeShapeType="1"/>
                    </p:cNvSpPr>
                    <p:nvPr/>
                  </p:nvSpPr>
                  <p:spPr bwMode="auto">
                    <a:xfrm>
                      <a:off x="3493" y="2528"/>
                      <a:ext cx="0" cy="17"/>
                    </a:xfrm>
                    <a:prstGeom prst="line">
                      <a:avLst/>
                    </a:prstGeom>
                    <a:noFill/>
                    <a:ln w="9360">
                      <a:solidFill>
                        <a:srgbClr val="000000"/>
                      </a:solidFill>
                      <a:miter lim="800000"/>
                      <a:headEnd/>
                      <a:tailEnd/>
                    </a:ln>
                  </p:spPr>
                  <p:txBody>
                    <a:bodyPr/>
                    <a:lstStyle/>
                    <a:p>
                      <a:endParaRPr lang="en-GB"/>
                    </a:p>
                  </p:txBody>
                </p:sp>
                <p:sp>
                  <p:nvSpPr>
                    <p:cNvPr id="58355" name="Line 1983"/>
                    <p:cNvSpPr>
                      <a:spLocks noChangeShapeType="1"/>
                    </p:cNvSpPr>
                    <p:nvPr/>
                  </p:nvSpPr>
                  <p:spPr bwMode="auto">
                    <a:xfrm>
                      <a:off x="3493" y="2547"/>
                      <a:ext cx="57" cy="0"/>
                    </a:xfrm>
                    <a:prstGeom prst="line">
                      <a:avLst/>
                    </a:prstGeom>
                    <a:noFill/>
                    <a:ln w="9360">
                      <a:solidFill>
                        <a:srgbClr val="000000"/>
                      </a:solidFill>
                      <a:miter lim="800000"/>
                      <a:headEnd/>
                      <a:tailEnd/>
                    </a:ln>
                  </p:spPr>
                  <p:txBody>
                    <a:bodyPr/>
                    <a:lstStyle/>
                    <a:p>
                      <a:endParaRPr lang="en-GB"/>
                    </a:p>
                  </p:txBody>
                </p:sp>
                <p:sp>
                  <p:nvSpPr>
                    <p:cNvPr id="58356" name="Line 1984"/>
                    <p:cNvSpPr>
                      <a:spLocks noChangeShapeType="1"/>
                    </p:cNvSpPr>
                    <p:nvPr/>
                  </p:nvSpPr>
                  <p:spPr bwMode="auto">
                    <a:xfrm>
                      <a:off x="3552" y="2547"/>
                      <a:ext cx="0" cy="6"/>
                    </a:xfrm>
                    <a:prstGeom prst="line">
                      <a:avLst/>
                    </a:prstGeom>
                    <a:noFill/>
                    <a:ln w="9360">
                      <a:solidFill>
                        <a:srgbClr val="000000"/>
                      </a:solidFill>
                      <a:miter lim="800000"/>
                      <a:headEnd/>
                      <a:tailEnd/>
                    </a:ln>
                  </p:spPr>
                  <p:txBody>
                    <a:bodyPr/>
                    <a:lstStyle/>
                    <a:p>
                      <a:endParaRPr lang="en-GB"/>
                    </a:p>
                  </p:txBody>
                </p:sp>
                <p:sp>
                  <p:nvSpPr>
                    <p:cNvPr id="58357" name="Line 1985"/>
                    <p:cNvSpPr>
                      <a:spLocks noChangeShapeType="1"/>
                    </p:cNvSpPr>
                    <p:nvPr/>
                  </p:nvSpPr>
                  <p:spPr bwMode="auto">
                    <a:xfrm>
                      <a:off x="3522" y="2547"/>
                      <a:ext cx="0" cy="6"/>
                    </a:xfrm>
                    <a:prstGeom prst="line">
                      <a:avLst/>
                    </a:prstGeom>
                    <a:noFill/>
                    <a:ln w="9360">
                      <a:solidFill>
                        <a:srgbClr val="000000"/>
                      </a:solidFill>
                      <a:miter lim="800000"/>
                      <a:headEnd/>
                      <a:tailEnd/>
                    </a:ln>
                  </p:spPr>
                  <p:txBody>
                    <a:bodyPr/>
                    <a:lstStyle/>
                    <a:p>
                      <a:endParaRPr lang="en-GB"/>
                    </a:p>
                  </p:txBody>
                </p:sp>
                <p:grpSp>
                  <p:nvGrpSpPr>
                    <p:cNvPr id="58132" name="Group 1986"/>
                    <p:cNvGrpSpPr>
                      <a:grpSpLocks/>
                    </p:cNvGrpSpPr>
                    <p:nvPr/>
                  </p:nvGrpSpPr>
                  <p:grpSpPr bwMode="auto">
                    <a:xfrm>
                      <a:off x="3507" y="2555"/>
                      <a:ext cx="24" cy="155"/>
                      <a:chOff x="3507" y="2555"/>
                      <a:chExt cx="24" cy="155"/>
                    </a:xfrm>
                  </p:grpSpPr>
                  <p:sp>
                    <p:nvSpPr>
                      <p:cNvPr id="58379" name="Line 1987"/>
                      <p:cNvSpPr>
                        <a:spLocks noChangeShapeType="1"/>
                      </p:cNvSpPr>
                      <p:nvPr/>
                    </p:nvSpPr>
                    <p:spPr bwMode="auto">
                      <a:xfrm flipH="1">
                        <a:off x="3506" y="2555"/>
                        <a:ext cx="20" cy="6"/>
                      </a:xfrm>
                      <a:prstGeom prst="line">
                        <a:avLst/>
                      </a:prstGeom>
                      <a:noFill/>
                      <a:ln w="9360">
                        <a:solidFill>
                          <a:srgbClr val="000000"/>
                        </a:solidFill>
                        <a:miter lim="800000"/>
                        <a:headEnd/>
                        <a:tailEnd/>
                      </a:ln>
                    </p:spPr>
                    <p:txBody>
                      <a:bodyPr/>
                      <a:lstStyle/>
                      <a:p>
                        <a:endParaRPr lang="en-GB"/>
                      </a:p>
                    </p:txBody>
                  </p:sp>
                  <p:grpSp>
                    <p:nvGrpSpPr>
                      <p:cNvPr id="58133" name="Group 1988"/>
                      <p:cNvGrpSpPr>
                        <a:grpSpLocks/>
                      </p:cNvGrpSpPr>
                      <p:nvPr/>
                    </p:nvGrpSpPr>
                    <p:grpSpPr bwMode="auto">
                      <a:xfrm>
                        <a:off x="3508" y="2563"/>
                        <a:ext cx="23" cy="23"/>
                        <a:chOff x="3508" y="2563"/>
                        <a:chExt cx="23" cy="23"/>
                      </a:xfrm>
                    </p:grpSpPr>
                    <p:sp>
                      <p:nvSpPr>
                        <p:cNvPr id="58396" name="Line 1989"/>
                        <p:cNvSpPr>
                          <a:spLocks noChangeShapeType="1"/>
                        </p:cNvSpPr>
                        <p:nvPr/>
                      </p:nvSpPr>
                      <p:spPr bwMode="auto">
                        <a:xfrm>
                          <a:off x="3512" y="2563"/>
                          <a:ext cx="14" cy="9"/>
                        </a:xfrm>
                        <a:prstGeom prst="line">
                          <a:avLst/>
                        </a:prstGeom>
                        <a:noFill/>
                        <a:ln w="9360">
                          <a:solidFill>
                            <a:srgbClr val="000000"/>
                          </a:solidFill>
                          <a:miter lim="800000"/>
                          <a:headEnd/>
                          <a:tailEnd/>
                        </a:ln>
                      </p:spPr>
                      <p:txBody>
                        <a:bodyPr/>
                        <a:lstStyle/>
                        <a:p>
                          <a:endParaRPr lang="en-GB"/>
                        </a:p>
                      </p:txBody>
                    </p:sp>
                    <p:sp>
                      <p:nvSpPr>
                        <p:cNvPr id="58397" name="Line 1990"/>
                        <p:cNvSpPr>
                          <a:spLocks noChangeShapeType="1"/>
                        </p:cNvSpPr>
                        <p:nvPr/>
                      </p:nvSpPr>
                      <p:spPr bwMode="auto">
                        <a:xfrm flipH="1">
                          <a:off x="3507" y="2574"/>
                          <a:ext cx="25" cy="12"/>
                        </a:xfrm>
                        <a:prstGeom prst="line">
                          <a:avLst/>
                        </a:prstGeom>
                        <a:noFill/>
                        <a:ln w="9360">
                          <a:solidFill>
                            <a:srgbClr val="000000"/>
                          </a:solidFill>
                          <a:miter lim="800000"/>
                          <a:headEnd/>
                          <a:tailEnd/>
                        </a:ln>
                      </p:spPr>
                      <p:txBody>
                        <a:bodyPr/>
                        <a:lstStyle/>
                        <a:p>
                          <a:endParaRPr lang="en-GB"/>
                        </a:p>
                      </p:txBody>
                    </p:sp>
                  </p:grpSp>
                  <p:grpSp>
                    <p:nvGrpSpPr>
                      <p:cNvPr id="58134" name="Group 1991"/>
                      <p:cNvGrpSpPr>
                        <a:grpSpLocks/>
                      </p:cNvGrpSpPr>
                      <p:nvPr/>
                    </p:nvGrpSpPr>
                    <p:grpSpPr bwMode="auto">
                      <a:xfrm>
                        <a:off x="3508" y="2588"/>
                        <a:ext cx="23" cy="23"/>
                        <a:chOff x="3508" y="2588"/>
                        <a:chExt cx="23" cy="23"/>
                      </a:xfrm>
                    </p:grpSpPr>
                    <p:sp>
                      <p:nvSpPr>
                        <p:cNvPr id="58394" name="Line 1992"/>
                        <p:cNvSpPr>
                          <a:spLocks noChangeShapeType="1"/>
                        </p:cNvSpPr>
                        <p:nvPr/>
                      </p:nvSpPr>
                      <p:spPr bwMode="auto">
                        <a:xfrm>
                          <a:off x="3512" y="2588"/>
                          <a:ext cx="14" cy="9"/>
                        </a:xfrm>
                        <a:prstGeom prst="line">
                          <a:avLst/>
                        </a:prstGeom>
                        <a:noFill/>
                        <a:ln w="9360">
                          <a:solidFill>
                            <a:srgbClr val="000000"/>
                          </a:solidFill>
                          <a:miter lim="800000"/>
                          <a:headEnd/>
                          <a:tailEnd/>
                        </a:ln>
                      </p:spPr>
                      <p:txBody>
                        <a:bodyPr/>
                        <a:lstStyle/>
                        <a:p>
                          <a:endParaRPr lang="en-GB"/>
                        </a:p>
                      </p:txBody>
                    </p:sp>
                    <p:sp>
                      <p:nvSpPr>
                        <p:cNvPr id="58395" name="Line 1993"/>
                        <p:cNvSpPr>
                          <a:spLocks noChangeShapeType="1"/>
                        </p:cNvSpPr>
                        <p:nvPr/>
                      </p:nvSpPr>
                      <p:spPr bwMode="auto">
                        <a:xfrm flipH="1">
                          <a:off x="3507" y="2599"/>
                          <a:ext cx="25" cy="12"/>
                        </a:xfrm>
                        <a:prstGeom prst="line">
                          <a:avLst/>
                        </a:prstGeom>
                        <a:noFill/>
                        <a:ln w="9360">
                          <a:solidFill>
                            <a:srgbClr val="000000"/>
                          </a:solidFill>
                          <a:miter lim="800000"/>
                          <a:headEnd/>
                          <a:tailEnd/>
                        </a:ln>
                      </p:spPr>
                      <p:txBody>
                        <a:bodyPr/>
                        <a:lstStyle/>
                        <a:p>
                          <a:endParaRPr lang="en-GB"/>
                        </a:p>
                      </p:txBody>
                    </p:sp>
                  </p:grpSp>
                  <p:grpSp>
                    <p:nvGrpSpPr>
                      <p:cNvPr id="58135" name="Group 1994"/>
                      <p:cNvGrpSpPr>
                        <a:grpSpLocks/>
                      </p:cNvGrpSpPr>
                      <p:nvPr/>
                    </p:nvGrpSpPr>
                    <p:grpSpPr bwMode="auto">
                      <a:xfrm>
                        <a:off x="3508" y="2613"/>
                        <a:ext cx="23" cy="23"/>
                        <a:chOff x="3508" y="2613"/>
                        <a:chExt cx="23" cy="23"/>
                      </a:xfrm>
                    </p:grpSpPr>
                    <p:sp>
                      <p:nvSpPr>
                        <p:cNvPr id="58392" name="Line 1995"/>
                        <p:cNvSpPr>
                          <a:spLocks noChangeShapeType="1"/>
                        </p:cNvSpPr>
                        <p:nvPr/>
                      </p:nvSpPr>
                      <p:spPr bwMode="auto">
                        <a:xfrm>
                          <a:off x="3512" y="2613"/>
                          <a:ext cx="14" cy="9"/>
                        </a:xfrm>
                        <a:prstGeom prst="line">
                          <a:avLst/>
                        </a:prstGeom>
                        <a:noFill/>
                        <a:ln w="9360">
                          <a:solidFill>
                            <a:srgbClr val="000000"/>
                          </a:solidFill>
                          <a:miter lim="800000"/>
                          <a:headEnd/>
                          <a:tailEnd/>
                        </a:ln>
                      </p:spPr>
                      <p:txBody>
                        <a:bodyPr/>
                        <a:lstStyle/>
                        <a:p>
                          <a:endParaRPr lang="en-GB"/>
                        </a:p>
                      </p:txBody>
                    </p:sp>
                    <p:sp>
                      <p:nvSpPr>
                        <p:cNvPr id="58393" name="Line 1996"/>
                        <p:cNvSpPr>
                          <a:spLocks noChangeShapeType="1"/>
                        </p:cNvSpPr>
                        <p:nvPr/>
                      </p:nvSpPr>
                      <p:spPr bwMode="auto">
                        <a:xfrm flipH="1">
                          <a:off x="3507" y="2624"/>
                          <a:ext cx="25" cy="12"/>
                        </a:xfrm>
                        <a:prstGeom prst="line">
                          <a:avLst/>
                        </a:prstGeom>
                        <a:noFill/>
                        <a:ln w="9360">
                          <a:solidFill>
                            <a:srgbClr val="000000"/>
                          </a:solidFill>
                          <a:miter lim="800000"/>
                          <a:headEnd/>
                          <a:tailEnd/>
                        </a:ln>
                      </p:spPr>
                      <p:txBody>
                        <a:bodyPr/>
                        <a:lstStyle/>
                        <a:p>
                          <a:endParaRPr lang="en-GB"/>
                        </a:p>
                      </p:txBody>
                    </p:sp>
                  </p:grpSp>
                  <p:grpSp>
                    <p:nvGrpSpPr>
                      <p:cNvPr id="58136" name="Group 1997"/>
                      <p:cNvGrpSpPr>
                        <a:grpSpLocks/>
                      </p:cNvGrpSpPr>
                      <p:nvPr/>
                    </p:nvGrpSpPr>
                    <p:grpSpPr bwMode="auto">
                      <a:xfrm>
                        <a:off x="3508" y="2638"/>
                        <a:ext cx="23" cy="23"/>
                        <a:chOff x="3508" y="2638"/>
                        <a:chExt cx="23" cy="23"/>
                      </a:xfrm>
                    </p:grpSpPr>
                    <p:sp>
                      <p:nvSpPr>
                        <p:cNvPr id="58390" name="Line 1998"/>
                        <p:cNvSpPr>
                          <a:spLocks noChangeShapeType="1"/>
                        </p:cNvSpPr>
                        <p:nvPr/>
                      </p:nvSpPr>
                      <p:spPr bwMode="auto">
                        <a:xfrm>
                          <a:off x="3512" y="2638"/>
                          <a:ext cx="14" cy="9"/>
                        </a:xfrm>
                        <a:prstGeom prst="line">
                          <a:avLst/>
                        </a:prstGeom>
                        <a:noFill/>
                        <a:ln w="9360">
                          <a:solidFill>
                            <a:srgbClr val="000000"/>
                          </a:solidFill>
                          <a:miter lim="800000"/>
                          <a:headEnd/>
                          <a:tailEnd/>
                        </a:ln>
                      </p:spPr>
                      <p:txBody>
                        <a:bodyPr/>
                        <a:lstStyle/>
                        <a:p>
                          <a:endParaRPr lang="en-GB"/>
                        </a:p>
                      </p:txBody>
                    </p:sp>
                    <p:sp>
                      <p:nvSpPr>
                        <p:cNvPr id="58391" name="Line 1999"/>
                        <p:cNvSpPr>
                          <a:spLocks noChangeShapeType="1"/>
                        </p:cNvSpPr>
                        <p:nvPr/>
                      </p:nvSpPr>
                      <p:spPr bwMode="auto">
                        <a:xfrm flipH="1">
                          <a:off x="3507" y="2649"/>
                          <a:ext cx="25" cy="12"/>
                        </a:xfrm>
                        <a:prstGeom prst="line">
                          <a:avLst/>
                        </a:prstGeom>
                        <a:noFill/>
                        <a:ln w="9360">
                          <a:solidFill>
                            <a:srgbClr val="000000"/>
                          </a:solidFill>
                          <a:miter lim="800000"/>
                          <a:headEnd/>
                          <a:tailEnd/>
                        </a:ln>
                      </p:spPr>
                      <p:txBody>
                        <a:bodyPr/>
                        <a:lstStyle/>
                        <a:p>
                          <a:endParaRPr lang="en-GB"/>
                        </a:p>
                      </p:txBody>
                    </p:sp>
                  </p:grpSp>
                  <p:grpSp>
                    <p:nvGrpSpPr>
                      <p:cNvPr id="58137" name="Group 2000"/>
                      <p:cNvGrpSpPr>
                        <a:grpSpLocks/>
                      </p:cNvGrpSpPr>
                      <p:nvPr/>
                    </p:nvGrpSpPr>
                    <p:grpSpPr bwMode="auto">
                      <a:xfrm>
                        <a:off x="3508" y="2663"/>
                        <a:ext cx="23" cy="22"/>
                        <a:chOff x="3508" y="2663"/>
                        <a:chExt cx="23" cy="22"/>
                      </a:xfrm>
                    </p:grpSpPr>
                    <p:sp>
                      <p:nvSpPr>
                        <p:cNvPr id="58388" name="Line 2001"/>
                        <p:cNvSpPr>
                          <a:spLocks noChangeShapeType="1"/>
                        </p:cNvSpPr>
                        <p:nvPr/>
                      </p:nvSpPr>
                      <p:spPr bwMode="auto">
                        <a:xfrm>
                          <a:off x="3512" y="2663"/>
                          <a:ext cx="14" cy="9"/>
                        </a:xfrm>
                        <a:prstGeom prst="line">
                          <a:avLst/>
                        </a:prstGeom>
                        <a:noFill/>
                        <a:ln w="9360">
                          <a:solidFill>
                            <a:srgbClr val="000000"/>
                          </a:solidFill>
                          <a:miter lim="800000"/>
                          <a:headEnd/>
                          <a:tailEnd/>
                        </a:ln>
                      </p:spPr>
                      <p:txBody>
                        <a:bodyPr/>
                        <a:lstStyle/>
                        <a:p>
                          <a:endParaRPr lang="en-GB"/>
                        </a:p>
                      </p:txBody>
                    </p:sp>
                    <p:sp>
                      <p:nvSpPr>
                        <p:cNvPr id="58389" name="Line 2002"/>
                        <p:cNvSpPr>
                          <a:spLocks noChangeShapeType="1"/>
                        </p:cNvSpPr>
                        <p:nvPr/>
                      </p:nvSpPr>
                      <p:spPr bwMode="auto">
                        <a:xfrm flipH="1">
                          <a:off x="3507" y="2673"/>
                          <a:ext cx="25" cy="12"/>
                        </a:xfrm>
                        <a:prstGeom prst="line">
                          <a:avLst/>
                        </a:prstGeom>
                        <a:noFill/>
                        <a:ln w="9360">
                          <a:solidFill>
                            <a:srgbClr val="000000"/>
                          </a:solidFill>
                          <a:miter lim="800000"/>
                          <a:headEnd/>
                          <a:tailEnd/>
                        </a:ln>
                      </p:spPr>
                      <p:txBody>
                        <a:bodyPr/>
                        <a:lstStyle/>
                        <a:p>
                          <a:endParaRPr lang="en-GB"/>
                        </a:p>
                      </p:txBody>
                    </p:sp>
                  </p:grpSp>
                  <p:grpSp>
                    <p:nvGrpSpPr>
                      <p:cNvPr id="58151" name="Group 2003"/>
                      <p:cNvGrpSpPr>
                        <a:grpSpLocks/>
                      </p:cNvGrpSpPr>
                      <p:nvPr/>
                    </p:nvGrpSpPr>
                    <p:grpSpPr bwMode="auto">
                      <a:xfrm>
                        <a:off x="3508" y="2687"/>
                        <a:ext cx="23" cy="23"/>
                        <a:chOff x="3508" y="2687"/>
                        <a:chExt cx="23" cy="23"/>
                      </a:xfrm>
                    </p:grpSpPr>
                    <p:sp>
                      <p:nvSpPr>
                        <p:cNvPr id="58386" name="Line 2004"/>
                        <p:cNvSpPr>
                          <a:spLocks noChangeShapeType="1"/>
                        </p:cNvSpPr>
                        <p:nvPr/>
                      </p:nvSpPr>
                      <p:spPr bwMode="auto">
                        <a:xfrm>
                          <a:off x="3512" y="2687"/>
                          <a:ext cx="14" cy="9"/>
                        </a:xfrm>
                        <a:prstGeom prst="line">
                          <a:avLst/>
                        </a:prstGeom>
                        <a:noFill/>
                        <a:ln w="9360">
                          <a:solidFill>
                            <a:srgbClr val="000000"/>
                          </a:solidFill>
                          <a:miter lim="800000"/>
                          <a:headEnd/>
                          <a:tailEnd/>
                        </a:ln>
                      </p:spPr>
                      <p:txBody>
                        <a:bodyPr/>
                        <a:lstStyle/>
                        <a:p>
                          <a:endParaRPr lang="en-GB"/>
                        </a:p>
                      </p:txBody>
                    </p:sp>
                    <p:sp>
                      <p:nvSpPr>
                        <p:cNvPr id="58387" name="Line 2005"/>
                        <p:cNvSpPr>
                          <a:spLocks noChangeShapeType="1"/>
                        </p:cNvSpPr>
                        <p:nvPr/>
                      </p:nvSpPr>
                      <p:spPr bwMode="auto">
                        <a:xfrm flipH="1">
                          <a:off x="3507" y="2698"/>
                          <a:ext cx="25" cy="12"/>
                        </a:xfrm>
                        <a:prstGeom prst="line">
                          <a:avLst/>
                        </a:prstGeom>
                        <a:noFill/>
                        <a:ln w="9360">
                          <a:solidFill>
                            <a:srgbClr val="000000"/>
                          </a:solidFill>
                          <a:miter lim="800000"/>
                          <a:headEnd/>
                          <a:tailEnd/>
                        </a:ln>
                      </p:spPr>
                      <p:txBody>
                        <a:bodyPr/>
                        <a:lstStyle/>
                        <a:p>
                          <a:endParaRPr lang="en-GB"/>
                        </a:p>
                      </p:txBody>
                    </p:sp>
                  </p:grpSp>
                </p:grpSp>
                <p:grpSp>
                  <p:nvGrpSpPr>
                    <p:cNvPr id="58152" name="Group 2006"/>
                    <p:cNvGrpSpPr>
                      <a:grpSpLocks/>
                    </p:cNvGrpSpPr>
                    <p:nvPr/>
                  </p:nvGrpSpPr>
                  <p:grpSpPr bwMode="auto">
                    <a:xfrm>
                      <a:off x="3536" y="2555"/>
                      <a:ext cx="25" cy="155"/>
                      <a:chOff x="3536" y="2555"/>
                      <a:chExt cx="25" cy="155"/>
                    </a:xfrm>
                  </p:grpSpPr>
                  <p:sp>
                    <p:nvSpPr>
                      <p:cNvPr id="58360" name="Line 2007"/>
                      <p:cNvSpPr>
                        <a:spLocks noChangeShapeType="1"/>
                      </p:cNvSpPr>
                      <p:nvPr/>
                    </p:nvSpPr>
                    <p:spPr bwMode="auto">
                      <a:xfrm flipH="1">
                        <a:off x="3535" y="2555"/>
                        <a:ext cx="20" cy="6"/>
                      </a:xfrm>
                      <a:prstGeom prst="line">
                        <a:avLst/>
                      </a:prstGeom>
                      <a:noFill/>
                      <a:ln w="9360">
                        <a:solidFill>
                          <a:srgbClr val="000000"/>
                        </a:solidFill>
                        <a:miter lim="800000"/>
                        <a:headEnd/>
                        <a:tailEnd/>
                      </a:ln>
                    </p:spPr>
                    <p:txBody>
                      <a:bodyPr/>
                      <a:lstStyle/>
                      <a:p>
                        <a:endParaRPr lang="en-GB"/>
                      </a:p>
                    </p:txBody>
                  </p:sp>
                  <p:grpSp>
                    <p:nvGrpSpPr>
                      <p:cNvPr id="58153" name="Group 2008"/>
                      <p:cNvGrpSpPr>
                        <a:grpSpLocks/>
                      </p:cNvGrpSpPr>
                      <p:nvPr/>
                    </p:nvGrpSpPr>
                    <p:grpSpPr bwMode="auto">
                      <a:xfrm>
                        <a:off x="3538" y="2563"/>
                        <a:ext cx="23" cy="23"/>
                        <a:chOff x="3538" y="2563"/>
                        <a:chExt cx="23" cy="23"/>
                      </a:xfrm>
                    </p:grpSpPr>
                    <p:sp>
                      <p:nvSpPr>
                        <p:cNvPr id="58377" name="Line 2009"/>
                        <p:cNvSpPr>
                          <a:spLocks noChangeShapeType="1"/>
                        </p:cNvSpPr>
                        <p:nvPr/>
                      </p:nvSpPr>
                      <p:spPr bwMode="auto">
                        <a:xfrm>
                          <a:off x="3542" y="2563"/>
                          <a:ext cx="14" cy="9"/>
                        </a:xfrm>
                        <a:prstGeom prst="line">
                          <a:avLst/>
                        </a:prstGeom>
                        <a:noFill/>
                        <a:ln w="9360">
                          <a:solidFill>
                            <a:srgbClr val="000000"/>
                          </a:solidFill>
                          <a:miter lim="800000"/>
                          <a:headEnd/>
                          <a:tailEnd/>
                        </a:ln>
                      </p:spPr>
                      <p:txBody>
                        <a:bodyPr/>
                        <a:lstStyle/>
                        <a:p>
                          <a:endParaRPr lang="en-GB"/>
                        </a:p>
                      </p:txBody>
                    </p:sp>
                    <p:sp>
                      <p:nvSpPr>
                        <p:cNvPr id="58378" name="Line 2010"/>
                        <p:cNvSpPr>
                          <a:spLocks noChangeShapeType="1"/>
                        </p:cNvSpPr>
                        <p:nvPr/>
                      </p:nvSpPr>
                      <p:spPr bwMode="auto">
                        <a:xfrm flipH="1">
                          <a:off x="3536" y="2574"/>
                          <a:ext cx="25" cy="12"/>
                        </a:xfrm>
                        <a:prstGeom prst="line">
                          <a:avLst/>
                        </a:prstGeom>
                        <a:noFill/>
                        <a:ln w="9360">
                          <a:solidFill>
                            <a:srgbClr val="000000"/>
                          </a:solidFill>
                          <a:miter lim="800000"/>
                          <a:headEnd/>
                          <a:tailEnd/>
                        </a:ln>
                      </p:spPr>
                      <p:txBody>
                        <a:bodyPr/>
                        <a:lstStyle/>
                        <a:p>
                          <a:endParaRPr lang="en-GB"/>
                        </a:p>
                      </p:txBody>
                    </p:sp>
                  </p:grpSp>
                  <p:grpSp>
                    <p:nvGrpSpPr>
                      <p:cNvPr id="58154" name="Group 2011"/>
                      <p:cNvGrpSpPr>
                        <a:grpSpLocks/>
                      </p:cNvGrpSpPr>
                      <p:nvPr/>
                    </p:nvGrpSpPr>
                    <p:grpSpPr bwMode="auto">
                      <a:xfrm>
                        <a:off x="3538" y="2588"/>
                        <a:ext cx="23" cy="23"/>
                        <a:chOff x="3538" y="2588"/>
                        <a:chExt cx="23" cy="23"/>
                      </a:xfrm>
                    </p:grpSpPr>
                    <p:sp>
                      <p:nvSpPr>
                        <p:cNvPr id="58375" name="Line 2012"/>
                        <p:cNvSpPr>
                          <a:spLocks noChangeShapeType="1"/>
                        </p:cNvSpPr>
                        <p:nvPr/>
                      </p:nvSpPr>
                      <p:spPr bwMode="auto">
                        <a:xfrm>
                          <a:off x="3542" y="2588"/>
                          <a:ext cx="14" cy="9"/>
                        </a:xfrm>
                        <a:prstGeom prst="line">
                          <a:avLst/>
                        </a:prstGeom>
                        <a:noFill/>
                        <a:ln w="9360">
                          <a:solidFill>
                            <a:srgbClr val="000000"/>
                          </a:solidFill>
                          <a:miter lim="800000"/>
                          <a:headEnd/>
                          <a:tailEnd/>
                        </a:ln>
                      </p:spPr>
                      <p:txBody>
                        <a:bodyPr/>
                        <a:lstStyle/>
                        <a:p>
                          <a:endParaRPr lang="en-GB"/>
                        </a:p>
                      </p:txBody>
                    </p:sp>
                    <p:sp>
                      <p:nvSpPr>
                        <p:cNvPr id="58376" name="Line 2013"/>
                        <p:cNvSpPr>
                          <a:spLocks noChangeShapeType="1"/>
                        </p:cNvSpPr>
                        <p:nvPr/>
                      </p:nvSpPr>
                      <p:spPr bwMode="auto">
                        <a:xfrm flipH="1">
                          <a:off x="3536" y="2599"/>
                          <a:ext cx="25" cy="12"/>
                        </a:xfrm>
                        <a:prstGeom prst="line">
                          <a:avLst/>
                        </a:prstGeom>
                        <a:noFill/>
                        <a:ln w="9360">
                          <a:solidFill>
                            <a:srgbClr val="000000"/>
                          </a:solidFill>
                          <a:miter lim="800000"/>
                          <a:headEnd/>
                          <a:tailEnd/>
                        </a:ln>
                      </p:spPr>
                      <p:txBody>
                        <a:bodyPr/>
                        <a:lstStyle/>
                        <a:p>
                          <a:endParaRPr lang="en-GB"/>
                        </a:p>
                      </p:txBody>
                    </p:sp>
                  </p:grpSp>
                  <p:grpSp>
                    <p:nvGrpSpPr>
                      <p:cNvPr id="58155" name="Group 2014"/>
                      <p:cNvGrpSpPr>
                        <a:grpSpLocks/>
                      </p:cNvGrpSpPr>
                      <p:nvPr/>
                    </p:nvGrpSpPr>
                    <p:grpSpPr bwMode="auto">
                      <a:xfrm>
                        <a:off x="3538" y="2613"/>
                        <a:ext cx="23" cy="23"/>
                        <a:chOff x="3538" y="2613"/>
                        <a:chExt cx="23" cy="23"/>
                      </a:xfrm>
                    </p:grpSpPr>
                    <p:sp>
                      <p:nvSpPr>
                        <p:cNvPr id="58373" name="Line 2015"/>
                        <p:cNvSpPr>
                          <a:spLocks noChangeShapeType="1"/>
                        </p:cNvSpPr>
                        <p:nvPr/>
                      </p:nvSpPr>
                      <p:spPr bwMode="auto">
                        <a:xfrm>
                          <a:off x="3542" y="2613"/>
                          <a:ext cx="14" cy="9"/>
                        </a:xfrm>
                        <a:prstGeom prst="line">
                          <a:avLst/>
                        </a:prstGeom>
                        <a:noFill/>
                        <a:ln w="9360">
                          <a:solidFill>
                            <a:srgbClr val="000000"/>
                          </a:solidFill>
                          <a:miter lim="800000"/>
                          <a:headEnd/>
                          <a:tailEnd/>
                        </a:ln>
                      </p:spPr>
                      <p:txBody>
                        <a:bodyPr/>
                        <a:lstStyle/>
                        <a:p>
                          <a:endParaRPr lang="en-GB"/>
                        </a:p>
                      </p:txBody>
                    </p:sp>
                    <p:sp>
                      <p:nvSpPr>
                        <p:cNvPr id="58374" name="Line 2016"/>
                        <p:cNvSpPr>
                          <a:spLocks noChangeShapeType="1"/>
                        </p:cNvSpPr>
                        <p:nvPr/>
                      </p:nvSpPr>
                      <p:spPr bwMode="auto">
                        <a:xfrm flipH="1">
                          <a:off x="3536" y="2624"/>
                          <a:ext cx="25" cy="12"/>
                        </a:xfrm>
                        <a:prstGeom prst="line">
                          <a:avLst/>
                        </a:prstGeom>
                        <a:noFill/>
                        <a:ln w="9360">
                          <a:solidFill>
                            <a:srgbClr val="000000"/>
                          </a:solidFill>
                          <a:miter lim="800000"/>
                          <a:headEnd/>
                          <a:tailEnd/>
                        </a:ln>
                      </p:spPr>
                      <p:txBody>
                        <a:bodyPr/>
                        <a:lstStyle/>
                        <a:p>
                          <a:endParaRPr lang="en-GB"/>
                        </a:p>
                      </p:txBody>
                    </p:sp>
                  </p:grpSp>
                  <p:grpSp>
                    <p:nvGrpSpPr>
                      <p:cNvPr id="58156" name="Group 2017"/>
                      <p:cNvGrpSpPr>
                        <a:grpSpLocks/>
                      </p:cNvGrpSpPr>
                      <p:nvPr/>
                    </p:nvGrpSpPr>
                    <p:grpSpPr bwMode="auto">
                      <a:xfrm>
                        <a:off x="3538" y="2638"/>
                        <a:ext cx="23" cy="23"/>
                        <a:chOff x="3538" y="2638"/>
                        <a:chExt cx="23" cy="23"/>
                      </a:xfrm>
                    </p:grpSpPr>
                    <p:sp>
                      <p:nvSpPr>
                        <p:cNvPr id="58371" name="Line 2018"/>
                        <p:cNvSpPr>
                          <a:spLocks noChangeShapeType="1"/>
                        </p:cNvSpPr>
                        <p:nvPr/>
                      </p:nvSpPr>
                      <p:spPr bwMode="auto">
                        <a:xfrm>
                          <a:off x="3542" y="2638"/>
                          <a:ext cx="14" cy="9"/>
                        </a:xfrm>
                        <a:prstGeom prst="line">
                          <a:avLst/>
                        </a:prstGeom>
                        <a:noFill/>
                        <a:ln w="9360">
                          <a:solidFill>
                            <a:srgbClr val="000000"/>
                          </a:solidFill>
                          <a:miter lim="800000"/>
                          <a:headEnd/>
                          <a:tailEnd/>
                        </a:ln>
                      </p:spPr>
                      <p:txBody>
                        <a:bodyPr/>
                        <a:lstStyle/>
                        <a:p>
                          <a:endParaRPr lang="en-GB"/>
                        </a:p>
                      </p:txBody>
                    </p:sp>
                    <p:sp>
                      <p:nvSpPr>
                        <p:cNvPr id="58372" name="Line 2019"/>
                        <p:cNvSpPr>
                          <a:spLocks noChangeShapeType="1"/>
                        </p:cNvSpPr>
                        <p:nvPr/>
                      </p:nvSpPr>
                      <p:spPr bwMode="auto">
                        <a:xfrm flipH="1">
                          <a:off x="3536" y="2649"/>
                          <a:ext cx="25" cy="12"/>
                        </a:xfrm>
                        <a:prstGeom prst="line">
                          <a:avLst/>
                        </a:prstGeom>
                        <a:noFill/>
                        <a:ln w="9360">
                          <a:solidFill>
                            <a:srgbClr val="000000"/>
                          </a:solidFill>
                          <a:miter lim="800000"/>
                          <a:headEnd/>
                          <a:tailEnd/>
                        </a:ln>
                      </p:spPr>
                      <p:txBody>
                        <a:bodyPr/>
                        <a:lstStyle/>
                        <a:p>
                          <a:endParaRPr lang="en-GB"/>
                        </a:p>
                      </p:txBody>
                    </p:sp>
                  </p:grpSp>
                  <p:grpSp>
                    <p:nvGrpSpPr>
                      <p:cNvPr id="58174" name="Group 2020"/>
                      <p:cNvGrpSpPr>
                        <a:grpSpLocks/>
                      </p:cNvGrpSpPr>
                      <p:nvPr/>
                    </p:nvGrpSpPr>
                    <p:grpSpPr bwMode="auto">
                      <a:xfrm>
                        <a:off x="3538" y="2663"/>
                        <a:ext cx="23" cy="22"/>
                        <a:chOff x="3538" y="2663"/>
                        <a:chExt cx="23" cy="22"/>
                      </a:xfrm>
                    </p:grpSpPr>
                    <p:sp>
                      <p:nvSpPr>
                        <p:cNvPr id="58369" name="Line 2021"/>
                        <p:cNvSpPr>
                          <a:spLocks noChangeShapeType="1"/>
                        </p:cNvSpPr>
                        <p:nvPr/>
                      </p:nvSpPr>
                      <p:spPr bwMode="auto">
                        <a:xfrm>
                          <a:off x="3542" y="2663"/>
                          <a:ext cx="14" cy="9"/>
                        </a:xfrm>
                        <a:prstGeom prst="line">
                          <a:avLst/>
                        </a:prstGeom>
                        <a:noFill/>
                        <a:ln w="9360">
                          <a:solidFill>
                            <a:srgbClr val="000000"/>
                          </a:solidFill>
                          <a:miter lim="800000"/>
                          <a:headEnd/>
                          <a:tailEnd/>
                        </a:ln>
                      </p:spPr>
                      <p:txBody>
                        <a:bodyPr/>
                        <a:lstStyle/>
                        <a:p>
                          <a:endParaRPr lang="en-GB"/>
                        </a:p>
                      </p:txBody>
                    </p:sp>
                    <p:sp>
                      <p:nvSpPr>
                        <p:cNvPr id="58370" name="Line 2022"/>
                        <p:cNvSpPr>
                          <a:spLocks noChangeShapeType="1"/>
                        </p:cNvSpPr>
                        <p:nvPr/>
                      </p:nvSpPr>
                      <p:spPr bwMode="auto">
                        <a:xfrm flipH="1">
                          <a:off x="3536" y="2673"/>
                          <a:ext cx="25" cy="12"/>
                        </a:xfrm>
                        <a:prstGeom prst="line">
                          <a:avLst/>
                        </a:prstGeom>
                        <a:noFill/>
                        <a:ln w="9360">
                          <a:solidFill>
                            <a:srgbClr val="000000"/>
                          </a:solidFill>
                          <a:miter lim="800000"/>
                          <a:headEnd/>
                          <a:tailEnd/>
                        </a:ln>
                      </p:spPr>
                      <p:txBody>
                        <a:bodyPr/>
                        <a:lstStyle/>
                        <a:p>
                          <a:endParaRPr lang="en-GB"/>
                        </a:p>
                      </p:txBody>
                    </p:sp>
                  </p:grpSp>
                  <p:grpSp>
                    <p:nvGrpSpPr>
                      <p:cNvPr id="58175" name="Group 2023"/>
                      <p:cNvGrpSpPr>
                        <a:grpSpLocks/>
                      </p:cNvGrpSpPr>
                      <p:nvPr/>
                    </p:nvGrpSpPr>
                    <p:grpSpPr bwMode="auto">
                      <a:xfrm>
                        <a:off x="3538" y="2687"/>
                        <a:ext cx="23" cy="23"/>
                        <a:chOff x="3538" y="2687"/>
                        <a:chExt cx="23" cy="23"/>
                      </a:xfrm>
                    </p:grpSpPr>
                    <p:sp>
                      <p:nvSpPr>
                        <p:cNvPr id="58367" name="Line 2024"/>
                        <p:cNvSpPr>
                          <a:spLocks noChangeShapeType="1"/>
                        </p:cNvSpPr>
                        <p:nvPr/>
                      </p:nvSpPr>
                      <p:spPr bwMode="auto">
                        <a:xfrm>
                          <a:off x="3542" y="2687"/>
                          <a:ext cx="14" cy="9"/>
                        </a:xfrm>
                        <a:prstGeom prst="line">
                          <a:avLst/>
                        </a:prstGeom>
                        <a:noFill/>
                        <a:ln w="9360">
                          <a:solidFill>
                            <a:srgbClr val="000000"/>
                          </a:solidFill>
                          <a:miter lim="800000"/>
                          <a:headEnd/>
                          <a:tailEnd/>
                        </a:ln>
                      </p:spPr>
                      <p:txBody>
                        <a:bodyPr/>
                        <a:lstStyle/>
                        <a:p>
                          <a:endParaRPr lang="en-GB"/>
                        </a:p>
                      </p:txBody>
                    </p:sp>
                    <p:sp>
                      <p:nvSpPr>
                        <p:cNvPr id="58368" name="Line 2025"/>
                        <p:cNvSpPr>
                          <a:spLocks noChangeShapeType="1"/>
                        </p:cNvSpPr>
                        <p:nvPr/>
                      </p:nvSpPr>
                      <p:spPr bwMode="auto">
                        <a:xfrm flipH="1">
                          <a:off x="3536" y="2698"/>
                          <a:ext cx="25" cy="12"/>
                        </a:xfrm>
                        <a:prstGeom prst="line">
                          <a:avLst/>
                        </a:prstGeom>
                        <a:noFill/>
                        <a:ln w="9360">
                          <a:solidFill>
                            <a:srgbClr val="000000"/>
                          </a:solidFill>
                          <a:miter lim="800000"/>
                          <a:headEnd/>
                          <a:tailEnd/>
                        </a:ln>
                      </p:spPr>
                      <p:txBody>
                        <a:bodyPr/>
                        <a:lstStyle/>
                        <a:p>
                          <a:endParaRPr lang="en-GB"/>
                        </a:p>
                      </p:txBody>
                    </p:sp>
                  </p:grpSp>
                </p:grpSp>
              </p:grpSp>
              <p:grpSp>
                <p:nvGrpSpPr>
                  <p:cNvPr id="58177" name="Group 2026"/>
                  <p:cNvGrpSpPr>
                    <a:grpSpLocks/>
                  </p:cNvGrpSpPr>
                  <p:nvPr/>
                </p:nvGrpSpPr>
                <p:grpSpPr bwMode="auto">
                  <a:xfrm>
                    <a:off x="3479" y="2720"/>
                    <a:ext cx="101" cy="234"/>
                    <a:chOff x="3479" y="2720"/>
                    <a:chExt cx="101" cy="234"/>
                  </a:xfrm>
                </p:grpSpPr>
                <p:sp>
                  <p:nvSpPr>
                    <p:cNvPr id="58308" name="Oval 2027"/>
                    <p:cNvSpPr>
                      <a:spLocks noChangeArrowheads="1"/>
                    </p:cNvSpPr>
                    <p:nvPr/>
                  </p:nvSpPr>
                  <p:spPr bwMode="auto">
                    <a:xfrm rot="10800000">
                      <a:off x="3528" y="2918"/>
                      <a:ext cx="52" cy="3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8309" name="Line 2028"/>
                    <p:cNvSpPr>
                      <a:spLocks noChangeShapeType="1"/>
                    </p:cNvSpPr>
                    <p:nvPr/>
                  </p:nvSpPr>
                  <p:spPr bwMode="auto">
                    <a:xfrm flipV="1">
                      <a:off x="3548" y="2882"/>
                      <a:ext cx="0" cy="29"/>
                    </a:xfrm>
                    <a:prstGeom prst="line">
                      <a:avLst/>
                    </a:prstGeom>
                    <a:noFill/>
                    <a:ln w="9360">
                      <a:solidFill>
                        <a:srgbClr val="000000"/>
                      </a:solidFill>
                      <a:miter lim="800000"/>
                      <a:headEnd/>
                      <a:tailEnd/>
                    </a:ln>
                  </p:spPr>
                  <p:txBody>
                    <a:bodyPr/>
                    <a:lstStyle/>
                    <a:p>
                      <a:endParaRPr lang="en-GB"/>
                    </a:p>
                  </p:txBody>
                </p:sp>
                <p:sp>
                  <p:nvSpPr>
                    <p:cNvPr id="58310" name="Line 2029"/>
                    <p:cNvSpPr>
                      <a:spLocks noChangeShapeType="1"/>
                    </p:cNvSpPr>
                    <p:nvPr/>
                  </p:nvSpPr>
                  <p:spPr bwMode="auto">
                    <a:xfrm flipH="1">
                      <a:off x="3484" y="2888"/>
                      <a:ext cx="68" cy="0"/>
                    </a:xfrm>
                    <a:prstGeom prst="line">
                      <a:avLst/>
                    </a:prstGeom>
                    <a:noFill/>
                    <a:ln w="9360">
                      <a:solidFill>
                        <a:srgbClr val="000000"/>
                      </a:solidFill>
                      <a:miter lim="800000"/>
                      <a:headEnd/>
                      <a:tailEnd/>
                    </a:ln>
                  </p:spPr>
                  <p:txBody>
                    <a:bodyPr/>
                    <a:lstStyle/>
                    <a:p>
                      <a:endParaRPr lang="en-GB"/>
                    </a:p>
                  </p:txBody>
                </p:sp>
                <p:sp>
                  <p:nvSpPr>
                    <p:cNvPr id="58311" name="Line 2030"/>
                    <p:cNvSpPr>
                      <a:spLocks noChangeShapeType="1"/>
                    </p:cNvSpPr>
                    <p:nvPr/>
                  </p:nvSpPr>
                  <p:spPr bwMode="auto">
                    <a:xfrm flipV="1">
                      <a:off x="3490" y="2874"/>
                      <a:ext cx="0" cy="18"/>
                    </a:xfrm>
                    <a:prstGeom prst="line">
                      <a:avLst/>
                    </a:prstGeom>
                    <a:noFill/>
                    <a:ln w="9360">
                      <a:solidFill>
                        <a:srgbClr val="000000"/>
                      </a:solidFill>
                      <a:miter lim="800000"/>
                      <a:headEnd/>
                      <a:tailEnd/>
                    </a:ln>
                  </p:spPr>
                  <p:txBody>
                    <a:bodyPr/>
                    <a:lstStyle/>
                    <a:p>
                      <a:endParaRPr lang="en-GB"/>
                    </a:p>
                  </p:txBody>
                </p:sp>
                <p:sp>
                  <p:nvSpPr>
                    <p:cNvPr id="58312" name="Line 2031"/>
                    <p:cNvSpPr>
                      <a:spLocks noChangeShapeType="1"/>
                    </p:cNvSpPr>
                    <p:nvPr/>
                  </p:nvSpPr>
                  <p:spPr bwMode="auto">
                    <a:xfrm flipV="1">
                      <a:off x="3519" y="2874"/>
                      <a:ext cx="0" cy="18"/>
                    </a:xfrm>
                    <a:prstGeom prst="line">
                      <a:avLst/>
                    </a:prstGeom>
                    <a:noFill/>
                    <a:ln w="9360">
                      <a:solidFill>
                        <a:srgbClr val="000000"/>
                      </a:solidFill>
                      <a:miter lim="800000"/>
                      <a:headEnd/>
                      <a:tailEnd/>
                    </a:ln>
                  </p:spPr>
                  <p:txBody>
                    <a:bodyPr/>
                    <a:lstStyle/>
                    <a:p>
                      <a:endParaRPr lang="en-GB"/>
                    </a:p>
                  </p:txBody>
                </p:sp>
                <p:grpSp>
                  <p:nvGrpSpPr>
                    <p:cNvPr id="58178" name="Group 2032"/>
                    <p:cNvGrpSpPr>
                      <a:grpSpLocks/>
                    </p:cNvGrpSpPr>
                    <p:nvPr/>
                  </p:nvGrpSpPr>
                  <p:grpSpPr bwMode="auto">
                    <a:xfrm>
                      <a:off x="3507" y="2720"/>
                      <a:ext cx="24" cy="162"/>
                      <a:chOff x="3507" y="2720"/>
                      <a:chExt cx="24" cy="162"/>
                    </a:xfrm>
                  </p:grpSpPr>
                  <p:sp>
                    <p:nvSpPr>
                      <p:cNvPr id="58334" name="Line 2033"/>
                      <p:cNvSpPr>
                        <a:spLocks noChangeShapeType="1"/>
                      </p:cNvSpPr>
                      <p:nvPr/>
                    </p:nvSpPr>
                    <p:spPr bwMode="auto">
                      <a:xfrm flipV="1">
                        <a:off x="3518" y="2865"/>
                        <a:ext cx="9" cy="18"/>
                      </a:xfrm>
                      <a:prstGeom prst="line">
                        <a:avLst/>
                      </a:prstGeom>
                      <a:noFill/>
                      <a:ln w="9360">
                        <a:solidFill>
                          <a:srgbClr val="000000"/>
                        </a:solidFill>
                        <a:miter lim="800000"/>
                        <a:headEnd/>
                        <a:tailEnd/>
                      </a:ln>
                    </p:spPr>
                    <p:txBody>
                      <a:bodyPr/>
                      <a:lstStyle/>
                      <a:p>
                        <a:endParaRPr lang="en-GB"/>
                      </a:p>
                    </p:txBody>
                  </p:sp>
                  <p:grpSp>
                    <p:nvGrpSpPr>
                      <p:cNvPr id="58179" name="Group 2034"/>
                      <p:cNvGrpSpPr>
                        <a:grpSpLocks/>
                      </p:cNvGrpSpPr>
                      <p:nvPr/>
                    </p:nvGrpSpPr>
                    <p:grpSpPr bwMode="auto">
                      <a:xfrm>
                        <a:off x="3507" y="2843"/>
                        <a:ext cx="24" cy="30"/>
                        <a:chOff x="3507" y="2843"/>
                        <a:chExt cx="24" cy="30"/>
                      </a:xfrm>
                    </p:grpSpPr>
                    <p:sp>
                      <p:nvSpPr>
                        <p:cNvPr id="58351" name="Line 2035"/>
                        <p:cNvSpPr>
                          <a:spLocks noChangeShapeType="1"/>
                        </p:cNvSpPr>
                        <p:nvPr/>
                      </p:nvSpPr>
                      <p:spPr bwMode="auto">
                        <a:xfrm flipH="1" flipV="1">
                          <a:off x="3506" y="2855"/>
                          <a:ext cx="26" cy="19"/>
                        </a:xfrm>
                        <a:prstGeom prst="line">
                          <a:avLst/>
                        </a:prstGeom>
                        <a:noFill/>
                        <a:ln w="9360">
                          <a:solidFill>
                            <a:srgbClr val="000000"/>
                          </a:solidFill>
                          <a:miter lim="800000"/>
                          <a:headEnd/>
                          <a:tailEnd/>
                        </a:ln>
                      </p:spPr>
                      <p:txBody>
                        <a:bodyPr/>
                        <a:lstStyle/>
                        <a:p>
                          <a:endParaRPr lang="en-GB"/>
                        </a:p>
                      </p:txBody>
                    </p:sp>
                    <p:sp>
                      <p:nvSpPr>
                        <p:cNvPr id="58352" name="Line 2036"/>
                        <p:cNvSpPr>
                          <a:spLocks noChangeShapeType="1"/>
                        </p:cNvSpPr>
                        <p:nvPr/>
                      </p:nvSpPr>
                      <p:spPr bwMode="auto">
                        <a:xfrm flipV="1">
                          <a:off x="3512" y="2842"/>
                          <a:ext cx="14" cy="22"/>
                        </a:xfrm>
                        <a:prstGeom prst="line">
                          <a:avLst/>
                        </a:prstGeom>
                        <a:noFill/>
                        <a:ln w="9360">
                          <a:solidFill>
                            <a:srgbClr val="000000"/>
                          </a:solidFill>
                          <a:miter lim="800000"/>
                          <a:headEnd/>
                          <a:tailEnd/>
                        </a:ln>
                      </p:spPr>
                      <p:txBody>
                        <a:bodyPr/>
                        <a:lstStyle/>
                        <a:p>
                          <a:endParaRPr lang="en-GB"/>
                        </a:p>
                      </p:txBody>
                    </p:sp>
                  </p:grpSp>
                  <p:grpSp>
                    <p:nvGrpSpPr>
                      <p:cNvPr id="58180" name="Group 2037"/>
                      <p:cNvGrpSpPr>
                        <a:grpSpLocks/>
                      </p:cNvGrpSpPr>
                      <p:nvPr/>
                    </p:nvGrpSpPr>
                    <p:grpSpPr bwMode="auto">
                      <a:xfrm>
                        <a:off x="3507" y="2818"/>
                        <a:ext cx="24" cy="30"/>
                        <a:chOff x="3507" y="2818"/>
                        <a:chExt cx="24" cy="30"/>
                      </a:xfrm>
                    </p:grpSpPr>
                    <p:sp>
                      <p:nvSpPr>
                        <p:cNvPr id="58349" name="Line 2038"/>
                        <p:cNvSpPr>
                          <a:spLocks noChangeShapeType="1"/>
                        </p:cNvSpPr>
                        <p:nvPr/>
                      </p:nvSpPr>
                      <p:spPr bwMode="auto">
                        <a:xfrm flipH="1" flipV="1">
                          <a:off x="3506" y="2830"/>
                          <a:ext cx="26" cy="19"/>
                        </a:xfrm>
                        <a:prstGeom prst="line">
                          <a:avLst/>
                        </a:prstGeom>
                        <a:noFill/>
                        <a:ln w="9360">
                          <a:solidFill>
                            <a:srgbClr val="000000"/>
                          </a:solidFill>
                          <a:miter lim="800000"/>
                          <a:headEnd/>
                          <a:tailEnd/>
                        </a:ln>
                      </p:spPr>
                      <p:txBody>
                        <a:bodyPr/>
                        <a:lstStyle/>
                        <a:p>
                          <a:endParaRPr lang="en-GB"/>
                        </a:p>
                      </p:txBody>
                    </p:sp>
                    <p:sp>
                      <p:nvSpPr>
                        <p:cNvPr id="58350" name="Line 2039"/>
                        <p:cNvSpPr>
                          <a:spLocks noChangeShapeType="1"/>
                        </p:cNvSpPr>
                        <p:nvPr/>
                      </p:nvSpPr>
                      <p:spPr bwMode="auto">
                        <a:xfrm flipV="1">
                          <a:off x="3512" y="2817"/>
                          <a:ext cx="14" cy="22"/>
                        </a:xfrm>
                        <a:prstGeom prst="line">
                          <a:avLst/>
                        </a:prstGeom>
                        <a:noFill/>
                        <a:ln w="9360">
                          <a:solidFill>
                            <a:srgbClr val="000000"/>
                          </a:solidFill>
                          <a:miter lim="800000"/>
                          <a:headEnd/>
                          <a:tailEnd/>
                        </a:ln>
                      </p:spPr>
                      <p:txBody>
                        <a:bodyPr/>
                        <a:lstStyle/>
                        <a:p>
                          <a:endParaRPr lang="en-GB"/>
                        </a:p>
                      </p:txBody>
                    </p:sp>
                  </p:grpSp>
                  <p:grpSp>
                    <p:nvGrpSpPr>
                      <p:cNvPr id="58181" name="Group 2040"/>
                      <p:cNvGrpSpPr>
                        <a:grpSpLocks/>
                      </p:cNvGrpSpPr>
                      <p:nvPr/>
                    </p:nvGrpSpPr>
                    <p:grpSpPr bwMode="auto">
                      <a:xfrm>
                        <a:off x="3507" y="2794"/>
                        <a:ext cx="24" cy="30"/>
                        <a:chOff x="3507" y="2794"/>
                        <a:chExt cx="24" cy="30"/>
                      </a:xfrm>
                    </p:grpSpPr>
                    <p:sp>
                      <p:nvSpPr>
                        <p:cNvPr id="58347" name="Line 2041"/>
                        <p:cNvSpPr>
                          <a:spLocks noChangeShapeType="1"/>
                        </p:cNvSpPr>
                        <p:nvPr/>
                      </p:nvSpPr>
                      <p:spPr bwMode="auto">
                        <a:xfrm flipH="1" flipV="1">
                          <a:off x="3506" y="2806"/>
                          <a:ext cx="26" cy="19"/>
                        </a:xfrm>
                        <a:prstGeom prst="line">
                          <a:avLst/>
                        </a:prstGeom>
                        <a:noFill/>
                        <a:ln w="9360">
                          <a:solidFill>
                            <a:srgbClr val="000000"/>
                          </a:solidFill>
                          <a:miter lim="800000"/>
                          <a:headEnd/>
                          <a:tailEnd/>
                        </a:ln>
                      </p:spPr>
                      <p:txBody>
                        <a:bodyPr/>
                        <a:lstStyle/>
                        <a:p>
                          <a:endParaRPr lang="en-GB"/>
                        </a:p>
                      </p:txBody>
                    </p:sp>
                    <p:sp>
                      <p:nvSpPr>
                        <p:cNvPr id="58348" name="Line 2042"/>
                        <p:cNvSpPr>
                          <a:spLocks noChangeShapeType="1"/>
                        </p:cNvSpPr>
                        <p:nvPr/>
                      </p:nvSpPr>
                      <p:spPr bwMode="auto">
                        <a:xfrm flipV="1">
                          <a:off x="3512" y="2793"/>
                          <a:ext cx="14" cy="22"/>
                        </a:xfrm>
                        <a:prstGeom prst="line">
                          <a:avLst/>
                        </a:prstGeom>
                        <a:noFill/>
                        <a:ln w="9360">
                          <a:solidFill>
                            <a:srgbClr val="000000"/>
                          </a:solidFill>
                          <a:miter lim="800000"/>
                          <a:headEnd/>
                          <a:tailEnd/>
                        </a:ln>
                      </p:spPr>
                      <p:txBody>
                        <a:bodyPr/>
                        <a:lstStyle/>
                        <a:p>
                          <a:endParaRPr lang="en-GB"/>
                        </a:p>
                      </p:txBody>
                    </p:sp>
                  </p:grpSp>
                  <p:grpSp>
                    <p:nvGrpSpPr>
                      <p:cNvPr id="58182" name="Group 2043"/>
                      <p:cNvGrpSpPr>
                        <a:grpSpLocks/>
                      </p:cNvGrpSpPr>
                      <p:nvPr/>
                    </p:nvGrpSpPr>
                    <p:grpSpPr bwMode="auto">
                      <a:xfrm>
                        <a:off x="3507" y="2769"/>
                        <a:ext cx="24" cy="30"/>
                        <a:chOff x="3507" y="2769"/>
                        <a:chExt cx="24" cy="30"/>
                      </a:xfrm>
                    </p:grpSpPr>
                    <p:sp>
                      <p:nvSpPr>
                        <p:cNvPr id="58345" name="Line 2044"/>
                        <p:cNvSpPr>
                          <a:spLocks noChangeShapeType="1"/>
                        </p:cNvSpPr>
                        <p:nvPr/>
                      </p:nvSpPr>
                      <p:spPr bwMode="auto">
                        <a:xfrm flipH="1" flipV="1">
                          <a:off x="3506" y="2781"/>
                          <a:ext cx="26" cy="19"/>
                        </a:xfrm>
                        <a:prstGeom prst="line">
                          <a:avLst/>
                        </a:prstGeom>
                        <a:noFill/>
                        <a:ln w="9360">
                          <a:solidFill>
                            <a:srgbClr val="000000"/>
                          </a:solidFill>
                          <a:miter lim="800000"/>
                          <a:headEnd/>
                          <a:tailEnd/>
                        </a:ln>
                      </p:spPr>
                      <p:txBody>
                        <a:bodyPr/>
                        <a:lstStyle/>
                        <a:p>
                          <a:endParaRPr lang="en-GB"/>
                        </a:p>
                      </p:txBody>
                    </p:sp>
                    <p:sp>
                      <p:nvSpPr>
                        <p:cNvPr id="58346" name="Line 2045"/>
                        <p:cNvSpPr>
                          <a:spLocks noChangeShapeType="1"/>
                        </p:cNvSpPr>
                        <p:nvPr/>
                      </p:nvSpPr>
                      <p:spPr bwMode="auto">
                        <a:xfrm flipV="1">
                          <a:off x="3512" y="2768"/>
                          <a:ext cx="14" cy="22"/>
                        </a:xfrm>
                        <a:prstGeom prst="line">
                          <a:avLst/>
                        </a:prstGeom>
                        <a:noFill/>
                        <a:ln w="9360">
                          <a:solidFill>
                            <a:srgbClr val="000000"/>
                          </a:solidFill>
                          <a:miter lim="800000"/>
                          <a:headEnd/>
                          <a:tailEnd/>
                        </a:ln>
                      </p:spPr>
                      <p:txBody>
                        <a:bodyPr/>
                        <a:lstStyle/>
                        <a:p>
                          <a:endParaRPr lang="en-GB"/>
                        </a:p>
                      </p:txBody>
                    </p:sp>
                  </p:grpSp>
                  <p:grpSp>
                    <p:nvGrpSpPr>
                      <p:cNvPr id="58196" name="Group 2046"/>
                      <p:cNvGrpSpPr>
                        <a:grpSpLocks/>
                      </p:cNvGrpSpPr>
                      <p:nvPr/>
                    </p:nvGrpSpPr>
                    <p:grpSpPr bwMode="auto">
                      <a:xfrm>
                        <a:off x="3507" y="2744"/>
                        <a:ext cx="24" cy="30"/>
                        <a:chOff x="3507" y="2744"/>
                        <a:chExt cx="24" cy="30"/>
                      </a:xfrm>
                    </p:grpSpPr>
                    <p:sp>
                      <p:nvSpPr>
                        <p:cNvPr id="58343" name="Line 2047"/>
                        <p:cNvSpPr>
                          <a:spLocks noChangeShapeType="1"/>
                        </p:cNvSpPr>
                        <p:nvPr/>
                      </p:nvSpPr>
                      <p:spPr bwMode="auto">
                        <a:xfrm flipH="1" flipV="1">
                          <a:off x="3506" y="2757"/>
                          <a:ext cx="26" cy="19"/>
                        </a:xfrm>
                        <a:prstGeom prst="line">
                          <a:avLst/>
                        </a:prstGeom>
                        <a:noFill/>
                        <a:ln w="9360">
                          <a:solidFill>
                            <a:srgbClr val="000000"/>
                          </a:solidFill>
                          <a:miter lim="800000"/>
                          <a:headEnd/>
                          <a:tailEnd/>
                        </a:ln>
                      </p:spPr>
                      <p:txBody>
                        <a:bodyPr/>
                        <a:lstStyle/>
                        <a:p>
                          <a:endParaRPr lang="en-GB"/>
                        </a:p>
                      </p:txBody>
                    </p:sp>
                    <p:sp>
                      <p:nvSpPr>
                        <p:cNvPr id="58344" name="Line 2048"/>
                        <p:cNvSpPr>
                          <a:spLocks noChangeShapeType="1"/>
                        </p:cNvSpPr>
                        <p:nvPr/>
                      </p:nvSpPr>
                      <p:spPr bwMode="auto">
                        <a:xfrm flipV="1">
                          <a:off x="3512" y="2743"/>
                          <a:ext cx="14" cy="22"/>
                        </a:xfrm>
                        <a:prstGeom prst="line">
                          <a:avLst/>
                        </a:prstGeom>
                        <a:noFill/>
                        <a:ln w="9360">
                          <a:solidFill>
                            <a:srgbClr val="000000"/>
                          </a:solidFill>
                          <a:miter lim="800000"/>
                          <a:headEnd/>
                          <a:tailEnd/>
                        </a:ln>
                      </p:spPr>
                      <p:txBody>
                        <a:bodyPr/>
                        <a:lstStyle/>
                        <a:p>
                          <a:endParaRPr lang="en-GB"/>
                        </a:p>
                      </p:txBody>
                    </p:sp>
                  </p:grpSp>
                  <p:grpSp>
                    <p:nvGrpSpPr>
                      <p:cNvPr id="58197" name="Group 2049"/>
                      <p:cNvGrpSpPr>
                        <a:grpSpLocks/>
                      </p:cNvGrpSpPr>
                      <p:nvPr/>
                    </p:nvGrpSpPr>
                    <p:grpSpPr bwMode="auto">
                      <a:xfrm>
                        <a:off x="3507" y="2720"/>
                        <a:ext cx="24" cy="30"/>
                        <a:chOff x="3507" y="2720"/>
                        <a:chExt cx="24" cy="30"/>
                      </a:xfrm>
                    </p:grpSpPr>
                    <p:sp>
                      <p:nvSpPr>
                        <p:cNvPr id="58341" name="Line 2050"/>
                        <p:cNvSpPr>
                          <a:spLocks noChangeShapeType="1"/>
                        </p:cNvSpPr>
                        <p:nvPr/>
                      </p:nvSpPr>
                      <p:spPr bwMode="auto">
                        <a:xfrm flipH="1" flipV="1">
                          <a:off x="3506" y="2732"/>
                          <a:ext cx="26" cy="19"/>
                        </a:xfrm>
                        <a:prstGeom prst="line">
                          <a:avLst/>
                        </a:prstGeom>
                        <a:noFill/>
                        <a:ln w="9360">
                          <a:solidFill>
                            <a:srgbClr val="000000"/>
                          </a:solidFill>
                          <a:miter lim="800000"/>
                          <a:headEnd/>
                          <a:tailEnd/>
                        </a:ln>
                      </p:spPr>
                      <p:txBody>
                        <a:bodyPr/>
                        <a:lstStyle/>
                        <a:p>
                          <a:endParaRPr lang="en-GB"/>
                        </a:p>
                      </p:txBody>
                    </p:sp>
                    <p:sp>
                      <p:nvSpPr>
                        <p:cNvPr id="58342" name="Line 2051"/>
                        <p:cNvSpPr>
                          <a:spLocks noChangeShapeType="1"/>
                        </p:cNvSpPr>
                        <p:nvPr/>
                      </p:nvSpPr>
                      <p:spPr bwMode="auto">
                        <a:xfrm flipV="1">
                          <a:off x="3512" y="2719"/>
                          <a:ext cx="14" cy="22"/>
                        </a:xfrm>
                        <a:prstGeom prst="line">
                          <a:avLst/>
                        </a:prstGeom>
                        <a:noFill/>
                        <a:ln w="9360">
                          <a:solidFill>
                            <a:srgbClr val="000000"/>
                          </a:solidFill>
                          <a:miter lim="800000"/>
                          <a:headEnd/>
                          <a:tailEnd/>
                        </a:ln>
                      </p:spPr>
                      <p:txBody>
                        <a:bodyPr/>
                        <a:lstStyle/>
                        <a:p>
                          <a:endParaRPr lang="en-GB"/>
                        </a:p>
                      </p:txBody>
                    </p:sp>
                  </p:grpSp>
                </p:grpSp>
                <p:grpSp>
                  <p:nvGrpSpPr>
                    <p:cNvPr id="58198" name="Group 2052"/>
                    <p:cNvGrpSpPr>
                      <a:grpSpLocks/>
                    </p:cNvGrpSpPr>
                    <p:nvPr/>
                  </p:nvGrpSpPr>
                  <p:grpSpPr bwMode="auto">
                    <a:xfrm>
                      <a:off x="3479" y="2720"/>
                      <a:ext cx="24" cy="162"/>
                      <a:chOff x="3479" y="2720"/>
                      <a:chExt cx="24" cy="162"/>
                    </a:xfrm>
                  </p:grpSpPr>
                  <p:sp>
                    <p:nvSpPr>
                      <p:cNvPr id="58315" name="Line 2053"/>
                      <p:cNvSpPr>
                        <a:spLocks noChangeShapeType="1"/>
                      </p:cNvSpPr>
                      <p:nvPr/>
                    </p:nvSpPr>
                    <p:spPr bwMode="auto">
                      <a:xfrm flipV="1">
                        <a:off x="3490" y="2865"/>
                        <a:ext cx="9" cy="18"/>
                      </a:xfrm>
                      <a:prstGeom prst="line">
                        <a:avLst/>
                      </a:prstGeom>
                      <a:noFill/>
                      <a:ln w="9360">
                        <a:solidFill>
                          <a:srgbClr val="000000"/>
                        </a:solidFill>
                        <a:miter lim="800000"/>
                        <a:headEnd/>
                        <a:tailEnd/>
                      </a:ln>
                    </p:spPr>
                    <p:txBody>
                      <a:bodyPr/>
                      <a:lstStyle/>
                      <a:p>
                        <a:endParaRPr lang="en-GB"/>
                      </a:p>
                    </p:txBody>
                  </p:sp>
                  <p:grpSp>
                    <p:nvGrpSpPr>
                      <p:cNvPr id="58199" name="Group 2054"/>
                      <p:cNvGrpSpPr>
                        <a:grpSpLocks/>
                      </p:cNvGrpSpPr>
                      <p:nvPr/>
                    </p:nvGrpSpPr>
                    <p:grpSpPr bwMode="auto">
                      <a:xfrm>
                        <a:off x="3479" y="2843"/>
                        <a:ext cx="24" cy="30"/>
                        <a:chOff x="3479" y="2843"/>
                        <a:chExt cx="24" cy="30"/>
                      </a:xfrm>
                    </p:grpSpPr>
                    <p:sp>
                      <p:nvSpPr>
                        <p:cNvPr id="58332" name="Line 2055"/>
                        <p:cNvSpPr>
                          <a:spLocks noChangeShapeType="1"/>
                        </p:cNvSpPr>
                        <p:nvPr/>
                      </p:nvSpPr>
                      <p:spPr bwMode="auto">
                        <a:xfrm flipH="1" flipV="1">
                          <a:off x="3477" y="2855"/>
                          <a:ext cx="26" cy="19"/>
                        </a:xfrm>
                        <a:prstGeom prst="line">
                          <a:avLst/>
                        </a:prstGeom>
                        <a:noFill/>
                        <a:ln w="9360">
                          <a:solidFill>
                            <a:srgbClr val="000000"/>
                          </a:solidFill>
                          <a:miter lim="800000"/>
                          <a:headEnd/>
                          <a:tailEnd/>
                        </a:ln>
                      </p:spPr>
                      <p:txBody>
                        <a:bodyPr/>
                        <a:lstStyle/>
                        <a:p>
                          <a:endParaRPr lang="en-GB"/>
                        </a:p>
                      </p:txBody>
                    </p:sp>
                    <p:sp>
                      <p:nvSpPr>
                        <p:cNvPr id="58333" name="Line 2056"/>
                        <p:cNvSpPr>
                          <a:spLocks noChangeShapeType="1"/>
                        </p:cNvSpPr>
                        <p:nvPr/>
                      </p:nvSpPr>
                      <p:spPr bwMode="auto">
                        <a:xfrm flipV="1">
                          <a:off x="3483" y="2842"/>
                          <a:ext cx="14" cy="22"/>
                        </a:xfrm>
                        <a:prstGeom prst="line">
                          <a:avLst/>
                        </a:prstGeom>
                        <a:noFill/>
                        <a:ln w="9360">
                          <a:solidFill>
                            <a:srgbClr val="000000"/>
                          </a:solidFill>
                          <a:miter lim="800000"/>
                          <a:headEnd/>
                          <a:tailEnd/>
                        </a:ln>
                      </p:spPr>
                      <p:txBody>
                        <a:bodyPr/>
                        <a:lstStyle/>
                        <a:p>
                          <a:endParaRPr lang="en-GB"/>
                        </a:p>
                      </p:txBody>
                    </p:sp>
                  </p:grpSp>
                  <p:grpSp>
                    <p:nvGrpSpPr>
                      <p:cNvPr id="58200" name="Group 2057"/>
                      <p:cNvGrpSpPr>
                        <a:grpSpLocks/>
                      </p:cNvGrpSpPr>
                      <p:nvPr/>
                    </p:nvGrpSpPr>
                    <p:grpSpPr bwMode="auto">
                      <a:xfrm>
                        <a:off x="3479" y="2818"/>
                        <a:ext cx="24" cy="30"/>
                        <a:chOff x="3479" y="2818"/>
                        <a:chExt cx="24" cy="30"/>
                      </a:xfrm>
                    </p:grpSpPr>
                    <p:sp>
                      <p:nvSpPr>
                        <p:cNvPr id="58330" name="Line 2058"/>
                        <p:cNvSpPr>
                          <a:spLocks noChangeShapeType="1"/>
                        </p:cNvSpPr>
                        <p:nvPr/>
                      </p:nvSpPr>
                      <p:spPr bwMode="auto">
                        <a:xfrm flipH="1" flipV="1">
                          <a:off x="3477" y="2830"/>
                          <a:ext cx="26" cy="19"/>
                        </a:xfrm>
                        <a:prstGeom prst="line">
                          <a:avLst/>
                        </a:prstGeom>
                        <a:noFill/>
                        <a:ln w="9360">
                          <a:solidFill>
                            <a:srgbClr val="000000"/>
                          </a:solidFill>
                          <a:miter lim="800000"/>
                          <a:headEnd/>
                          <a:tailEnd/>
                        </a:ln>
                      </p:spPr>
                      <p:txBody>
                        <a:bodyPr/>
                        <a:lstStyle/>
                        <a:p>
                          <a:endParaRPr lang="en-GB"/>
                        </a:p>
                      </p:txBody>
                    </p:sp>
                    <p:sp>
                      <p:nvSpPr>
                        <p:cNvPr id="58331" name="Line 2059"/>
                        <p:cNvSpPr>
                          <a:spLocks noChangeShapeType="1"/>
                        </p:cNvSpPr>
                        <p:nvPr/>
                      </p:nvSpPr>
                      <p:spPr bwMode="auto">
                        <a:xfrm flipV="1">
                          <a:off x="3483" y="2817"/>
                          <a:ext cx="14" cy="22"/>
                        </a:xfrm>
                        <a:prstGeom prst="line">
                          <a:avLst/>
                        </a:prstGeom>
                        <a:noFill/>
                        <a:ln w="9360">
                          <a:solidFill>
                            <a:srgbClr val="000000"/>
                          </a:solidFill>
                          <a:miter lim="800000"/>
                          <a:headEnd/>
                          <a:tailEnd/>
                        </a:ln>
                      </p:spPr>
                      <p:txBody>
                        <a:bodyPr/>
                        <a:lstStyle/>
                        <a:p>
                          <a:endParaRPr lang="en-GB"/>
                        </a:p>
                      </p:txBody>
                    </p:sp>
                  </p:grpSp>
                  <p:grpSp>
                    <p:nvGrpSpPr>
                      <p:cNvPr id="58201" name="Group 2060"/>
                      <p:cNvGrpSpPr>
                        <a:grpSpLocks/>
                      </p:cNvGrpSpPr>
                      <p:nvPr/>
                    </p:nvGrpSpPr>
                    <p:grpSpPr bwMode="auto">
                      <a:xfrm>
                        <a:off x="3479" y="2794"/>
                        <a:ext cx="24" cy="30"/>
                        <a:chOff x="3479" y="2794"/>
                        <a:chExt cx="24" cy="30"/>
                      </a:xfrm>
                    </p:grpSpPr>
                    <p:sp>
                      <p:nvSpPr>
                        <p:cNvPr id="58328" name="Line 2061"/>
                        <p:cNvSpPr>
                          <a:spLocks noChangeShapeType="1"/>
                        </p:cNvSpPr>
                        <p:nvPr/>
                      </p:nvSpPr>
                      <p:spPr bwMode="auto">
                        <a:xfrm flipH="1" flipV="1">
                          <a:off x="3477" y="2806"/>
                          <a:ext cx="26" cy="19"/>
                        </a:xfrm>
                        <a:prstGeom prst="line">
                          <a:avLst/>
                        </a:prstGeom>
                        <a:noFill/>
                        <a:ln w="9360">
                          <a:solidFill>
                            <a:srgbClr val="000000"/>
                          </a:solidFill>
                          <a:miter lim="800000"/>
                          <a:headEnd/>
                          <a:tailEnd/>
                        </a:ln>
                      </p:spPr>
                      <p:txBody>
                        <a:bodyPr/>
                        <a:lstStyle/>
                        <a:p>
                          <a:endParaRPr lang="en-GB"/>
                        </a:p>
                      </p:txBody>
                    </p:sp>
                    <p:sp>
                      <p:nvSpPr>
                        <p:cNvPr id="58329" name="Line 2062"/>
                        <p:cNvSpPr>
                          <a:spLocks noChangeShapeType="1"/>
                        </p:cNvSpPr>
                        <p:nvPr/>
                      </p:nvSpPr>
                      <p:spPr bwMode="auto">
                        <a:xfrm flipV="1">
                          <a:off x="3483" y="2793"/>
                          <a:ext cx="14" cy="22"/>
                        </a:xfrm>
                        <a:prstGeom prst="line">
                          <a:avLst/>
                        </a:prstGeom>
                        <a:noFill/>
                        <a:ln w="9360">
                          <a:solidFill>
                            <a:srgbClr val="000000"/>
                          </a:solidFill>
                          <a:miter lim="800000"/>
                          <a:headEnd/>
                          <a:tailEnd/>
                        </a:ln>
                      </p:spPr>
                      <p:txBody>
                        <a:bodyPr/>
                        <a:lstStyle/>
                        <a:p>
                          <a:endParaRPr lang="en-GB"/>
                        </a:p>
                      </p:txBody>
                    </p:sp>
                  </p:grpSp>
                  <p:grpSp>
                    <p:nvGrpSpPr>
                      <p:cNvPr id="58214" name="Group 2063"/>
                      <p:cNvGrpSpPr>
                        <a:grpSpLocks/>
                      </p:cNvGrpSpPr>
                      <p:nvPr/>
                    </p:nvGrpSpPr>
                    <p:grpSpPr bwMode="auto">
                      <a:xfrm>
                        <a:off x="3479" y="2769"/>
                        <a:ext cx="24" cy="30"/>
                        <a:chOff x="3479" y="2769"/>
                        <a:chExt cx="24" cy="30"/>
                      </a:xfrm>
                    </p:grpSpPr>
                    <p:sp>
                      <p:nvSpPr>
                        <p:cNvPr id="58326" name="Line 2064"/>
                        <p:cNvSpPr>
                          <a:spLocks noChangeShapeType="1"/>
                        </p:cNvSpPr>
                        <p:nvPr/>
                      </p:nvSpPr>
                      <p:spPr bwMode="auto">
                        <a:xfrm flipH="1" flipV="1">
                          <a:off x="3477" y="2781"/>
                          <a:ext cx="26" cy="19"/>
                        </a:xfrm>
                        <a:prstGeom prst="line">
                          <a:avLst/>
                        </a:prstGeom>
                        <a:noFill/>
                        <a:ln w="9360">
                          <a:solidFill>
                            <a:srgbClr val="000000"/>
                          </a:solidFill>
                          <a:miter lim="800000"/>
                          <a:headEnd/>
                          <a:tailEnd/>
                        </a:ln>
                      </p:spPr>
                      <p:txBody>
                        <a:bodyPr/>
                        <a:lstStyle/>
                        <a:p>
                          <a:endParaRPr lang="en-GB"/>
                        </a:p>
                      </p:txBody>
                    </p:sp>
                    <p:sp>
                      <p:nvSpPr>
                        <p:cNvPr id="58327" name="Line 2065"/>
                        <p:cNvSpPr>
                          <a:spLocks noChangeShapeType="1"/>
                        </p:cNvSpPr>
                        <p:nvPr/>
                      </p:nvSpPr>
                      <p:spPr bwMode="auto">
                        <a:xfrm flipV="1">
                          <a:off x="3483" y="2768"/>
                          <a:ext cx="14" cy="22"/>
                        </a:xfrm>
                        <a:prstGeom prst="line">
                          <a:avLst/>
                        </a:prstGeom>
                        <a:noFill/>
                        <a:ln w="9360">
                          <a:solidFill>
                            <a:srgbClr val="000000"/>
                          </a:solidFill>
                          <a:miter lim="800000"/>
                          <a:headEnd/>
                          <a:tailEnd/>
                        </a:ln>
                      </p:spPr>
                      <p:txBody>
                        <a:bodyPr/>
                        <a:lstStyle/>
                        <a:p>
                          <a:endParaRPr lang="en-GB"/>
                        </a:p>
                      </p:txBody>
                    </p:sp>
                  </p:grpSp>
                  <p:grpSp>
                    <p:nvGrpSpPr>
                      <p:cNvPr id="58215" name="Group 2066"/>
                      <p:cNvGrpSpPr>
                        <a:grpSpLocks/>
                      </p:cNvGrpSpPr>
                      <p:nvPr/>
                    </p:nvGrpSpPr>
                    <p:grpSpPr bwMode="auto">
                      <a:xfrm>
                        <a:off x="3479" y="2744"/>
                        <a:ext cx="24" cy="30"/>
                        <a:chOff x="3479" y="2744"/>
                        <a:chExt cx="24" cy="30"/>
                      </a:xfrm>
                    </p:grpSpPr>
                    <p:sp>
                      <p:nvSpPr>
                        <p:cNvPr id="58324" name="Line 2067"/>
                        <p:cNvSpPr>
                          <a:spLocks noChangeShapeType="1"/>
                        </p:cNvSpPr>
                        <p:nvPr/>
                      </p:nvSpPr>
                      <p:spPr bwMode="auto">
                        <a:xfrm flipH="1" flipV="1">
                          <a:off x="3477" y="2757"/>
                          <a:ext cx="26" cy="19"/>
                        </a:xfrm>
                        <a:prstGeom prst="line">
                          <a:avLst/>
                        </a:prstGeom>
                        <a:noFill/>
                        <a:ln w="9360">
                          <a:solidFill>
                            <a:srgbClr val="000000"/>
                          </a:solidFill>
                          <a:miter lim="800000"/>
                          <a:headEnd/>
                          <a:tailEnd/>
                        </a:ln>
                      </p:spPr>
                      <p:txBody>
                        <a:bodyPr/>
                        <a:lstStyle/>
                        <a:p>
                          <a:endParaRPr lang="en-GB"/>
                        </a:p>
                      </p:txBody>
                    </p:sp>
                    <p:sp>
                      <p:nvSpPr>
                        <p:cNvPr id="58325" name="Line 2068"/>
                        <p:cNvSpPr>
                          <a:spLocks noChangeShapeType="1"/>
                        </p:cNvSpPr>
                        <p:nvPr/>
                      </p:nvSpPr>
                      <p:spPr bwMode="auto">
                        <a:xfrm flipV="1">
                          <a:off x="3483" y="2743"/>
                          <a:ext cx="14" cy="22"/>
                        </a:xfrm>
                        <a:prstGeom prst="line">
                          <a:avLst/>
                        </a:prstGeom>
                        <a:noFill/>
                        <a:ln w="9360">
                          <a:solidFill>
                            <a:srgbClr val="000000"/>
                          </a:solidFill>
                          <a:miter lim="800000"/>
                          <a:headEnd/>
                          <a:tailEnd/>
                        </a:ln>
                      </p:spPr>
                      <p:txBody>
                        <a:bodyPr/>
                        <a:lstStyle/>
                        <a:p>
                          <a:endParaRPr lang="en-GB"/>
                        </a:p>
                      </p:txBody>
                    </p:sp>
                  </p:grpSp>
                  <p:grpSp>
                    <p:nvGrpSpPr>
                      <p:cNvPr id="58221" name="Group 2069"/>
                      <p:cNvGrpSpPr>
                        <a:grpSpLocks/>
                      </p:cNvGrpSpPr>
                      <p:nvPr/>
                    </p:nvGrpSpPr>
                    <p:grpSpPr bwMode="auto">
                      <a:xfrm>
                        <a:off x="3479" y="2720"/>
                        <a:ext cx="24" cy="30"/>
                        <a:chOff x="3479" y="2720"/>
                        <a:chExt cx="24" cy="30"/>
                      </a:xfrm>
                    </p:grpSpPr>
                    <p:sp>
                      <p:nvSpPr>
                        <p:cNvPr id="58322" name="Line 2070"/>
                        <p:cNvSpPr>
                          <a:spLocks noChangeShapeType="1"/>
                        </p:cNvSpPr>
                        <p:nvPr/>
                      </p:nvSpPr>
                      <p:spPr bwMode="auto">
                        <a:xfrm flipH="1" flipV="1">
                          <a:off x="3477" y="2732"/>
                          <a:ext cx="26" cy="19"/>
                        </a:xfrm>
                        <a:prstGeom prst="line">
                          <a:avLst/>
                        </a:prstGeom>
                        <a:noFill/>
                        <a:ln w="9360">
                          <a:solidFill>
                            <a:srgbClr val="000000"/>
                          </a:solidFill>
                          <a:miter lim="800000"/>
                          <a:headEnd/>
                          <a:tailEnd/>
                        </a:ln>
                      </p:spPr>
                      <p:txBody>
                        <a:bodyPr/>
                        <a:lstStyle/>
                        <a:p>
                          <a:endParaRPr lang="en-GB"/>
                        </a:p>
                      </p:txBody>
                    </p:sp>
                    <p:sp>
                      <p:nvSpPr>
                        <p:cNvPr id="58323" name="Line 2071"/>
                        <p:cNvSpPr>
                          <a:spLocks noChangeShapeType="1"/>
                        </p:cNvSpPr>
                        <p:nvPr/>
                      </p:nvSpPr>
                      <p:spPr bwMode="auto">
                        <a:xfrm flipV="1">
                          <a:off x="3483" y="2719"/>
                          <a:ext cx="14" cy="22"/>
                        </a:xfrm>
                        <a:prstGeom prst="line">
                          <a:avLst/>
                        </a:prstGeom>
                        <a:noFill/>
                        <a:ln w="9360">
                          <a:solidFill>
                            <a:srgbClr val="000000"/>
                          </a:solidFill>
                          <a:miter lim="800000"/>
                          <a:headEnd/>
                          <a:tailEnd/>
                        </a:ln>
                      </p:spPr>
                      <p:txBody>
                        <a:bodyPr/>
                        <a:lstStyle/>
                        <a:p>
                          <a:endParaRPr lang="en-GB"/>
                        </a:p>
                      </p:txBody>
                    </p:sp>
                  </p:grpSp>
                </p:grpSp>
              </p:grpSp>
            </p:grpSp>
            <p:grpSp>
              <p:nvGrpSpPr>
                <p:cNvPr id="58222" name="Group 2072"/>
                <p:cNvGrpSpPr>
                  <a:grpSpLocks/>
                </p:cNvGrpSpPr>
                <p:nvPr/>
              </p:nvGrpSpPr>
              <p:grpSpPr bwMode="auto">
                <a:xfrm>
                  <a:off x="3349" y="2489"/>
                  <a:ext cx="116" cy="465"/>
                  <a:chOff x="3349" y="2489"/>
                  <a:chExt cx="116" cy="465"/>
                </a:xfrm>
              </p:grpSpPr>
              <p:grpSp>
                <p:nvGrpSpPr>
                  <p:cNvPr id="58224" name="Group 2073"/>
                  <p:cNvGrpSpPr>
                    <a:grpSpLocks/>
                  </p:cNvGrpSpPr>
                  <p:nvPr/>
                </p:nvGrpSpPr>
                <p:grpSpPr bwMode="auto">
                  <a:xfrm>
                    <a:off x="3349" y="2489"/>
                    <a:ext cx="97" cy="221"/>
                    <a:chOff x="3349" y="2489"/>
                    <a:chExt cx="97" cy="221"/>
                  </a:xfrm>
                </p:grpSpPr>
                <p:sp>
                  <p:nvSpPr>
                    <p:cNvPr id="58261" name="Oval 2074"/>
                    <p:cNvSpPr>
                      <a:spLocks noChangeArrowheads="1"/>
                    </p:cNvSpPr>
                    <p:nvPr/>
                  </p:nvSpPr>
                  <p:spPr bwMode="auto">
                    <a:xfrm>
                      <a:off x="3349" y="2489"/>
                      <a:ext cx="53" cy="3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8262" name="Line 2075"/>
                    <p:cNvSpPr>
                      <a:spLocks noChangeShapeType="1"/>
                    </p:cNvSpPr>
                    <p:nvPr/>
                  </p:nvSpPr>
                  <p:spPr bwMode="auto">
                    <a:xfrm>
                      <a:off x="3378" y="2528"/>
                      <a:ext cx="0" cy="17"/>
                    </a:xfrm>
                    <a:prstGeom prst="line">
                      <a:avLst/>
                    </a:prstGeom>
                    <a:noFill/>
                    <a:ln w="9360">
                      <a:solidFill>
                        <a:srgbClr val="000000"/>
                      </a:solidFill>
                      <a:miter lim="800000"/>
                      <a:headEnd/>
                      <a:tailEnd/>
                    </a:ln>
                  </p:spPr>
                  <p:txBody>
                    <a:bodyPr/>
                    <a:lstStyle/>
                    <a:p>
                      <a:endParaRPr lang="en-GB"/>
                    </a:p>
                  </p:txBody>
                </p:sp>
                <p:sp>
                  <p:nvSpPr>
                    <p:cNvPr id="58263" name="Line 2076"/>
                    <p:cNvSpPr>
                      <a:spLocks noChangeShapeType="1"/>
                    </p:cNvSpPr>
                    <p:nvPr/>
                  </p:nvSpPr>
                  <p:spPr bwMode="auto">
                    <a:xfrm>
                      <a:off x="3378" y="2547"/>
                      <a:ext cx="57" cy="0"/>
                    </a:xfrm>
                    <a:prstGeom prst="line">
                      <a:avLst/>
                    </a:prstGeom>
                    <a:noFill/>
                    <a:ln w="9360">
                      <a:solidFill>
                        <a:srgbClr val="000000"/>
                      </a:solidFill>
                      <a:miter lim="800000"/>
                      <a:headEnd/>
                      <a:tailEnd/>
                    </a:ln>
                  </p:spPr>
                  <p:txBody>
                    <a:bodyPr/>
                    <a:lstStyle/>
                    <a:p>
                      <a:endParaRPr lang="en-GB"/>
                    </a:p>
                  </p:txBody>
                </p:sp>
                <p:sp>
                  <p:nvSpPr>
                    <p:cNvPr id="58264" name="Line 2077"/>
                    <p:cNvSpPr>
                      <a:spLocks noChangeShapeType="1"/>
                    </p:cNvSpPr>
                    <p:nvPr/>
                  </p:nvSpPr>
                  <p:spPr bwMode="auto">
                    <a:xfrm>
                      <a:off x="3437" y="2547"/>
                      <a:ext cx="0" cy="6"/>
                    </a:xfrm>
                    <a:prstGeom prst="line">
                      <a:avLst/>
                    </a:prstGeom>
                    <a:noFill/>
                    <a:ln w="9360">
                      <a:solidFill>
                        <a:srgbClr val="000000"/>
                      </a:solidFill>
                      <a:miter lim="800000"/>
                      <a:headEnd/>
                      <a:tailEnd/>
                    </a:ln>
                  </p:spPr>
                  <p:txBody>
                    <a:bodyPr/>
                    <a:lstStyle/>
                    <a:p>
                      <a:endParaRPr lang="en-GB"/>
                    </a:p>
                  </p:txBody>
                </p:sp>
                <p:sp>
                  <p:nvSpPr>
                    <p:cNvPr id="58265" name="Line 2078"/>
                    <p:cNvSpPr>
                      <a:spLocks noChangeShapeType="1"/>
                    </p:cNvSpPr>
                    <p:nvPr/>
                  </p:nvSpPr>
                  <p:spPr bwMode="auto">
                    <a:xfrm>
                      <a:off x="3408" y="2547"/>
                      <a:ext cx="0" cy="6"/>
                    </a:xfrm>
                    <a:prstGeom prst="line">
                      <a:avLst/>
                    </a:prstGeom>
                    <a:noFill/>
                    <a:ln w="9360">
                      <a:solidFill>
                        <a:srgbClr val="000000"/>
                      </a:solidFill>
                      <a:miter lim="800000"/>
                      <a:headEnd/>
                      <a:tailEnd/>
                    </a:ln>
                  </p:spPr>
                  <p:txBody>
                    <a:bodyPr/>
                    <a:lstStyle/>
                    <a:p>
                      <a:endParaRPr lang="en-GB"/>
                    </a:p>
                  </p:txBody>
                </p:sp>
                <p:grpSp>
                  <p:nvGrpSpPr>
                    <p:cNvPr id="58225" name="Group 2079"/>
                    <p:cNvGrpSpPr>
                      <a:grpSpLocks/>
                    </p:cNvGrpSpPr>
                    <p:nvPr/>
                  </p:nvGrpSpPr>
                  <p:grpSpPr bwMode="auto">
                    <a:xfrm>
                      <a:off x="3392" y="2555"/>
                      <a:ext cx="25" cy="155"/>
                      <a:chOff x="3392" y="2555"/>
                      <a:chExt cx="25" cy="155"/>
                    </a:xfrm>
                  </p:grpSpPr>
                  <p:sp>
                    <p:nvSpPr>
                      <p:cNvPr id="58287" name="Line 2080"/>
                      <p:cNvSpPr>
                        <a:spLocks noChangeShapeType="1"/>
                      </p:cNvSpPr>
                      <p:nvPr/>
                    </p:nvSpPr>
                    <p:spPr bwMode="auto">
                      <a:xfrm flipH="1">
                        <a:off x="3391" y="2555"/>
                        <a:ext cx="20" cy="6"/>
                      </a:xfrm>
                      <a:prstGeom prst="line">
                        <a:avLst/>
                      </a:prstGeom>
                      <a:noFill/>
                      <a:ln w="9360">
                        <a:solidFill>
                          <a:srgbClr val="000000"/>
                        </a:solidFill>
                        <a:miter lim="800000"/>
                        <a:headEnd/>
                        <a:tailEnd/>
                      </a:ln>
                    </p:spPr>
                    <p:txBody>
                      <a:bodyPr/>
                      <a:lstStyle/>
                      <a:p>
                        <a:endParaRPr lang="en-GB"/>
                      </a:p>
                    </p:txBody>
                  </p:sp>
                  <p:grpSp>
                    <p:nvGrpSpPr>
                      <p:cNvPr id="58226" name="Group 2081"/>
                      <p:cNvGrpSpPr>
                        <a:grpSpLocks/>
                      </p:cNvGrpSpPr>
                      <p:nvPr/>
                    </p:nvGrpSpPr>
                    <p:grpSpPr bwMode="auto">
                      <a:xfrm>
                        <a:off x="3394" y="2563"/>
                        <a:ext cx="23" cy="23"/>
                        <a:chOff x="3394" y="2563"/>
                        <a:chExt cx="23" cy="23"/>
                      </a:xfrm>
                    </p:grpSpPr>
                    <p:sp>
                      <p:nvSpPr>
                        <p:cNvPr id="58304" name="Line 2082"/>
                        <p:cNvSpPr>
                          <a:spLocks noChangeShapeType="1"/>
                        </p:cNvSpPr>
                        <p:nvPr/>
                      </p:nvSpPr>
                      <p:spPr bwMode="auto">
                        <a:xfrm>
                          <a:off x="3398" y="2563"/>
                          <a:ext cx="14" cy="9"/>
                        </a:xfrm>
                        <a:prstGeom prst="line">
                          <a:avLst/>
                        </a:prstGeom>
                        <a:noFill/>
                        <a:ln w="9360">
                          <a:solidFill>
                            <a:srgbClr val="000000"/>
                          </a:solidFill>
                          <a:miter lim="800000"/>
                          <a:headEnd/>
                          <a:tailEnd/>
                        </a:ln>
                      </p:spPr>
                      <p:txBody>
                        <a:bodyPr/>
                        <a:lstStyle/>
                        <a:p>
                          <a:endParaRPr lang="en-GB"/>
                        </a:p>
                      </p:txBody>
                    </p:sp>
                    <p:sp>
                      <p:nvSpPr>
                        <p:cNvPr id="58305" name="Line 2083"/>
                        <p:cNvSpPr>
                          <a:spLocks noChangeShapeType="1"/>
                        </p:cNvSpPr>
                        <p:nvPr/>
                      </p:nvSpPr>
                      <p:spPr bwMode="auto">
                        <a:xfrm flipH="1">
                          <a:off x="3392" y="2574"/>
                          <a:ext cx="25" cy="12"/>
                        </a:xfrm>
                        <a:prstGeom prst="line">
                          <a:avLst/>
                        </a:prstGeom>
                        <a:noFill/>
                        <a:ln w="9360">
                          <a:solidFill>
                            <a:srgbClr val="000000"/>
                          </a:solidFill>
                          <a:miter lim="800000"/>
                          <a:headEnd/>
                          <a:tailEnd/>
                        </a:ln>
                      </p:spPr>
                      <p:txBody>
                        <a:bodyPr/>
                        <a:lstStyle/>
                        <a:p>
                          <a:endParaRPr lang="en-GB"/>
                        </a:p>
                      </p:txBody>
                    </p:sp>
                  </p:grpSp>
                  <p:grpSp>
                    <p:nvGrpSpPr>
                      <p:cNvPr id="58227" name="Group 2084"/>
                      <p:cNvGrpSpPr>
                        <a:grpSpLocks/>
                      </p:cNvGrpSpPr>
                      <p:nvPr/>
                    </p:nvGrpSpPr>
                    <p:grpSpPr bwMode="auto">
                      <a:xfrm>
                        <a:off x="3394" y="2588"/>
                        <a:ext cx="23" cy="23"/>
                        <a:chOff x="3394" y="2588"/>
                        <a:chExt cx="23" cy="23"/>
                      </a:xfrm>
                    </p:grpSpPr>
                    <p:sp>
                      <p:nvSpPr>
                        <p:cNvPr id="58302" name="Line 2085"/>
                        <p:cNvSpPr>
                          <a:spLocks noChangeShapeType="1"/>
                        </p:cNvSpPr>
                        <p:nvPr/>
                      </p:nvSpPr>
                      <p:spPr bwMode="auto">
                        <a:xfrm>
                          <a:off x="3398" y="2588"/>
                          <a:ext cx="14" cy="9"/>
                        </a:xfrm>
                        <a:prstGeom prst="line">
                          <a:avLst/>
                        </a:prstGeom>
                        <a:noFill/>
                        <a:ln w="9360">
                          <a:solidFill>
                            <a:srgbClr val="000000"/>
                          </a:solidFill>
                          <a:miter lim="800000"/>
                          <a:headEnd/>
                          <a:tailEnd/>
                        </a:ln>
                      </p:spPr>
                      <p:txBody>
                        <a:bodyPr/>
                        <a:lstStyle/>
                        <a:p>
                          <a:endParaRPr lang="en-GB"/>
                        </a:p>
                      </p:txBody>
                    </p:sp>
                    <p:sp>
                      <p:nvSpPr>
                        <p:cNvPr id="58303" name="Line 2086"/>
                        <p:cNvSpPr>
                          <a:spLocks noChangeShapeType="1"/>
                        </p:cNvSpPr>
                        <p:nvPr/>
                      </p:nvSpPr>
                      <p:spPr bwMode="auto">
                        <a:xfrm flipH="1">
                          <a:off x="3392" y="2599"/>
                          <a:ext cx="25" cy="12"/>
                        </a:xfrm>
                        <a:prstGeom prst="line">
                          <a:avLst/>
                        </a:prstGeom>
                        <a:noFill/>
                        <a:ln w="9360">
                          <a:solidFill>
                            <a:srgbClr val="000000"/>
                          </a:solidFill>
                          <a:miter lim="800000"/>
                          <a:headEnd/>
                          <a:tailEnd/>
                        </a:ln>
                      </p:spPr>
                      <p:txBody>
                        <a:bodyPr/>
                        <a:lstStyle/>
                        <a:p>
                          <a:endParaRPr lang="en-GB"/>
                        </a:p>
                      </p:txBody>
                    </p:sp>
                  </p:grpSp>
                  <p:grpSp>
                    <p:nvGrpSpPr>
                      <p:cNvPr id="58228" name="Group 2087"/>
                      <p:cNvGrpSpPr>
                        <a:grpSpLocks/>
                      </p:cNvGrpSpPr>
                      <p:nvPr/>
                    </p:nvGrpSpPr>
                    <p:grpSpPr bwMode="auto">
                      <a:xfrm>
                        <a:off x="3394" y="2613"/>
                        <a:ext cx="23" cy="23"/>
                        <a:chOff x="3394" y="2613"/>
                        <a:chExt cx="23" cy="23"/>
                      </a:xfrm>
                    </p:grpSpPr>
                    <p:sp>
                      <p:nvSpPr>
                        <p:cNvPr id="58300" name="Line 2088"/>
                        <p:cNvSpPr>
                          <a:spLocks noChangeShapeType="1"/>
                        </p:cNvSpPr>
                        <p:nvPr/>
                      </p:nvSpPr>
                      <p:spPr bwMode="auto">
                        <a:xfrm>
                          <a:off x="3398" y="2613"/>
                          <a:ext cx="14" cy="9"/>
                        </a:xfrm>
                        <a:prstGeom prst="line">
                          <a:avLst/>
                        </a:prstGeom>
                        <a:noFill/>
                        <a:ln w="9360">
                          <a:solidFill>
                            <a:srgbClr val="000000"/>
                          </a:solidFill>
                          <a:miter lim="800000"/>
                          <a:headEnd/>
                          <a:tailEnd/>
                        </a:ln>
                      </p:spPr>
                      <p:txBody>
                        <a:bodyPr/>
                        <a:lstStyle/>
                        <a:p>
                          <a:endParaRPr lang="en-GB"/>
                        </a:p>
                      </p:txBody>
                    </p:sp>
                    <p:sp>
                      <p:nvSpPr>
                        <p:cNvPr id="58301" name="Line 2089"/>
                        <p:cNvSpPr>
                          <a:spLocks noChangeShapeType="1"/>
                        </p:cNvSpPr>
                        <p:nvPr/>
                      </p:nvSpPr>
                      <p:spPr bwMode="auto">
                        <a:xfrm flipH="1">
                          <a:off x="3392" y="2624"/>
                          <a:ext cx="25" cy="12"/>
                        </a:xfrm>
                        <a:prstGeom prst="line">
                          <a:avLst/>
                        </a:prstGeom>
                        <a:noFill/>
                        <a:ln w="9360">
                          <a:solidFill>
                            <a:srgbClr val="000000"/>
                          </a:solidFill>
                          <a:miter lim="800000"/>
                          <a:headEnd/>
                          <a:tailEnd/>
                        </a:ln>
                      </p:spPr>
                      <p:txBody>
                        <a:bodyPr/>
                        <a:lstStyle/>
                        <a:p>
                          <a:endParaRPr lang="en-GB"/>
                        </a:p>
                      </p:txBody>
                    </p:sp>
                  </p:grpSp>
                  <p:grpSp>
                    <p:nvGrpSpPr>
                      <p:cNvPr id="58229" name="Group 2090"/>
                      <p:cNvGrpSpPr>
                        <a:grpSpLocks/>
                      </p:cNvGrpSpPr>
                      <p:nvPr/>
                    </p:nvGrpSpPr>
                    <p:grpSpPr bwMode="auto">
                      <a:xfrm>
                        <a:off x="3394" y="2638"/>
                        <a:ext cx="23" cy="23"/>
                        <a:chOff x="3394" y="2638"/>
                        <a:chExt cx="23" cy="23"/>
                      </a:xfrm>
                    </p:grpSpPr>
                    <p:sp>
                      <p:nvSpPr>
                        <p:cNvPr id="58298" name="Line 2091"/>
                        <p:cNvSpPr>
                          <a:spLocks noChangeShapeType="1"/>
                        </p:cNvSpPr>
                        <p:nvPr/>
                      </p:nvSpPr>
                      <p:spPr bwMode="auto">
                        <a:xfrm>
                          <a:off x="3398" y="2638"/>
                          <a:ext cx="14" cy="9"/>
                        </a:xfrm>
                        <a:prstGeom prst="line">
                          <a:avLst/>
                        </a:prstGeom>
                        <a:noFill/>
                        <a:ln w="9360">
                          <a:solidFill>
                            <a:srgbClr val="000000"/>
                          </a:solidFill>
                          <a:miter lim="800000"/>
                          <a:headEnd/>
                          <a:tailEnd/>
                        </a:ln>
                      </p:spPr>
                      <p:txBody>
                        <a:bodyPr/>
                        <a:lstStyle/>
                        <a:p>
                          <a:endParaRPr lang="en-GB"/>
                        </a:p>
                      </p:txBody>
                    </p:sp>
                    <p:sp>
                      <p:nvSpPr>
                        <p:cNvPr id="58299" name="Line 2092"/>
                        <p:cNvSpPr>
                          <a:spLocks noChangeShapeType="1"/>
                        </p:cNvSpPr>
                        <p:nvPr/>
                      </p:nvSpPr>
                      <p:spPr bwMode="auto">
                        <a:xfrm flipH="1">
                          <a:off x="3392" y="2649"/>
                          <a:ext cx="25" cy="12"/>
                        </a:xfrm>
                        <a:prstGeom prst="line">
                          <a:avLst/>
                        </a:prstGeom>
                        <a:noFill/>
                        <a:ln w="9360">
                          <a:solidFill>
                            <a:srgbClr val="000000"/>
                          </a:solidFill>
                          <a:miter lim="800000"/>
                          <a:headEnd/>
                          <a:tailEnd/>
                        </a:ln>
                      </p:spPr>
                      <p:txBody>
                        <a:bodyPr/>
                        <a:lstStyle/>
                        <a:p>
                          <a:endParaRPr lang="en-GB"/>
                        </a:p>
                      </p:txBody>
                    </p:sp>
                  </p:grpSp>
                  <p:grpSp>
                    <p:nvGrpSpPr>
                      <p:cNvPr id="58243" name="Group 2093"/>
                      <p:cNvGrpSpPr>
                        <a:grpSpLocks/>
                      </p:cNvGrpSpPr>
                      <p:nvPr/>
                    </p:nvGrpSpPr>
                    <p:grpSpPr bwMode="auto">
                      <a:xfrm>
                        <a:off x="3394" y="2663"/>
                        <a:ext cx="23" cy="22"/>
                        <a:chOff x="3394" y="2663"/>
                        <a:chExt cx="23" cy="22"/>
                      </a:xfrm>
                    </p:grpSpPr>
                    <p:sp>
                      <p:nvSpPr>
                        <p:cNvPr id="58296" name="Line 2094"/>
                        <p:cNvSpPr>
                          <a:spLocks noChangeShapeType="1"/>
                        </p:cNvSpPr>
                        <p:nvPr/>
                      </p:nvSpPr>
                      <p:spPr bwMode="auto">
                        <a:xfrm>
                          <a:off x="3398" y="2663"/>
                          <a:ext cx="14" cy="9"/>
                        </a:xfrm>
                        <a:prstGeom prst="line">
                          <a:avLst/>
                        </a:prstGeom>
                        <a:noFill/>
                        <a:ln w="9360">
                          <a:solidFill>
                            <a:srgbClr val="000000"/>
                          </a:solidFill>
                          <a:miter lim="800000"/>
                          <a:headEnd/>
                          <a:tailEnd/>
                        </a:ln>
                      </p:spPr>
                      <p:txBody>
                        <a:bodyPr/>
                        <a:lstStyle/>
                        <a:p>
                          <a:endParaRPr lang="en-GB"/>
                        </a:p>
                      </p:txBody>
                    </p:sp>
                    <p:sp>
                      <p:nvSpPr>
                        <p:cNvPr id="58297" name="Line 2095"/>
                        <p:cNvSpPr>
                          <a:spLocks noChangeShapeType="1"/>
                        </p:cNvSpPr>
                        <p:nvPr/>
                      </p:nvSpPr>
                      <p:spPr bwMode="auto">
                        <a:xfrm flipH="1">
                          <a:off x="3392" y="2673"/>
                          <a:ext cx="25" cy="12"/>
                        </a:xfrm>
                        <a:prstGeom prst="line">
                          <a:avLst/>
                        </a:prstGeom>
                        <a:noFill/>
                        <a:ln w="9360">
                          <a:solidFill>
                            <a:srgbClr val="000000"/>
                          </a:solidFill>
                          <a:miter lim="800000"/>
                          <a:headEnd/>
                          <a:tailEnd/>
                        </a:ln>
                      </p:spPr>
                      <p:txBody>
                        <a:bodyPr/>
                        <a:lstStyle/>
                        <a:p>
                          <a:endParaRPr lang="en-GB"/>
                        </a:p>
                      </p:txBody>
                    </p:sp>
                  </p:grpSp>
                  <p:grpSp>
                    <p:nvGrpSpPr>
                      <p:cNvPr id="58244" name="Group 2096"/>
                      <p:cNvGrpSpPr>
                        <a:grpSpLocks/>
                      </p:cNvGrpSpPr>
                      <p:nvPr/>
                    </p:nvGrpSpPr>
                    <p:grpSpPr bwMode="auto">
                      <a:xfrm>
                        <a:off x="3394" y="2687"/>
                        <a:ext cx="23" cy="23"/>
                        <a:chOff x="3394" y="2687"/>
                        <a:chExt cx="23" cy="23"/>
                      </a:xfrm>
                    </p:grpSpPr>
                    <p:sp>
                      <p:nvSpPr>
                        <p:cNvPr id="58294" name="Line 2097"/>
                        <p:cNvSpPr>
                          <a:spLocks noChangeShapeType="1"/>
                        </p:cNvSpPr>
                        <p:nvPr/>
                      </p:nvSpPr>
                      <p:spPr bwMode="auto">
                        <a:xfrm>
                          <a:off x="3398" y="2687"/>
                          <a:ext cx="14" cy="9"/>
                        </a:xfrm>
                        <a:prstGeom prst="line">
                          <a:avLst/>
                        </a:prstGeom>
                        <a:noFill/>
                        <a:ln w="9360">
                          <a:solidFill>
                            <a:srgbClr val="000000"/>
                          </a:solidFill>
                          <a:miter lim="800000"/>
                          <a:headEnd/>
                          <a:tailEnd/>
                        </a:ln>
                      </p:spPr>
                      <p:txBody>
                        <a:bodyPr/>
                        <a:lstStyle/>
                        <a:p>
                          <a:endParaRPr lang="en-GB"/>
                        </a:p>
                      </p:txBody>
                    </p:sp>
                    <p:sp>
                      <p:nvSpPr>
                        <p:cNvPr id="58295" name="Line 2098"/>
                        <p:cNvSpPr>
                          <a:spLocks noChangeShapeType="1"/>
                        </p:cNvSpPr>
                        <p:nvPr/>
                      </p:nvSpPr>
                      <p:spPr bwMode="auto">
                        <a:xfrm flipH="1">
                          <a:off x="3392" y="2698"/>
                          <a:ext cx="25" cy="12"/>
                        </a:xfrm>
                        <a:prstGeom prst="line">
                          <a:avLst/>
                        </a:prstGeom>
                        <a:noFill/>
                        <a:ln w="9360">
                          <a:solidFill>
                            <a:srgbClr val="000000"/>
                          </a:solidFill>
                          <a:miter lim="800000"/>
                          <a:headEnd/>
                          <a:tailEnd/>
                        </a:ln>
                      </p:spPr>
                      <p:txBody>
                        <a:bodyPr/>
                        <a:lstStyle/>
                        <a:p>
                          <a:endParaRPr lang="en-GB"/>
                        </a:p>
                      </p:txBody>
                    </p:sp>
                  </p:grpSp>
                </p:grpSp>
                <p:grpSp>
                  <p:nvGrpSpPr>
                    <p:cNvPr id="58245" name="Group 2099"/>
                    <p:cNvGrpSpPr>
                      <a:grpSpLocks/>
                    </p:cNvGrpSpPr>
                    <p:nvPr/>
                  </p:nvGrpSpPr>
                  <p:grpSpPr bwMode="auto">
                    <a:xfrm>
                      <a:off x="3422" y="2555"/>
                      <a:ext cx="24" cy="155"/>
                      <a:chOff x="3422" y="2555"/>
                      <a:chExt cx="24" cy="155"/>
                    </a:xfrm>
                  </p:grpSpPr>
                  <p:sp>
                    <p:nvSpPr>
                      <p:cNvPr id="58268" name="Line 2100"/>
                      <p:cNvSpPr>
                        <a:spLocks noChangeShapeType="1"/>
                      </p:cNvSpPr>
                      <p:nvPr/>
                    </p:nvSpPr>
                    <p:spPr bwMode="auto">
                      <a:xfrm flipH="1">
                        <a:off x="3421" y="2555"/>
                        <a:ext cx="20" cy="6"/>
                      </a:xfrm>
                      <a:prstGeom prst="line">
                        <a:avLst/>
                      </a:prstGeom>
                      <a:noFill/>
                      <a:ln w="9360">
                        <a:solidFill>
                          <a:srgbClr val="000000"/>
                        </a:solidFill>
                        <a:miter lim="800000"/>
                        <a:headEnd/>
                        <a:tailEnd/>
                      </a:ln>
                    </p:spPr>
                    <p:txBody>
                      <a:bodyPr/>
                      <a:lstStyle/>
                      <a:p>
                        <a:endParaRPr lang="en-GB"/>
                      </a:p>
                    </p:txBody>
                  </p:sp>
                  <p:grpSp>
                    <p:nvGrpSpPr>
                      <p:cNvPr id="58246" name="Group 2101"/>
                      <p:cNvGrpSpPr>
                        <a:grpSpLocks/>
                      </p:cNvGrpSpPr>
                      <p:nvPr/>
                    </p:nvGrpSpPr>
                    <p:grpSpPr bwMode="auto">
                      <a:xfrm>
                        <a:off x="3423" y="2563"/>
                        <a:ext cx="23" cy="23"/>
                        <a:chOff x="3423" y="2563"/>
                        <a:chExt cx="23" cy="23"/>
                      </a:xfrm>
                    </p:grpSpPr>
                    <p:sp>
                      <p:nvSpPr>
                        <p:cNvPr id="58285" name="Line 2102"/>
                        <p:cNvSpPr>
                          <a:spLocks noChangeShapeType="1"/>
                        </p:cNvSpPr>
                        <p:nvPr/>
                      </p:nvSpPr>
                      <p:spPr bwMode="auto">
                        <a:xfrm>
                          <a:off x="3427" y="2563"/>
                          <a:ext cx="14" cy="9"/>
                        </a:xfrm>
                        <a:prstGeom prst="line">
                          <a:avLst/>
                        </a:prstGeom>
                        <a:noFill/>
                        <a:ln w="9360">
                          <a:solidFill>
                            <a:srgbClr val="000000"/>
                          </a:solidFill>
                          <a:miter lim="800000"/>
                          <a:headEnd/>
                          <a:tailEnd/>
                        </a:ln>
                      </p:spPr>
                      <p:txBody>
                        <a:bodyPr/>
                        <a:lstStyle/>
                        <a:p>
                          <a:endParaRPr lang="en-GB"/>
                        </a:p>
                      </p:txBody>
                    </p:sp>
                    <p:sp>
                      <p:nvSpPr>
                        <p:cNvPr id="58286" name="Line 2103"/>
                        <p:cNvSpPr>
                          <a:spLocks noChangeShapeType="1"/>
                        </p:cNvSpPr>
                        <p:nvPr/>
                      </p:nvSpPr>
                      <p:spPr bwMode="auto">
                        <a:xfrm flipH="1">
                          <a:off x="3422" y="2574"/>
                          <a:ext cx="25" cy="12"/>
                        </a:xfrm>
                        <a:prstGeom prst="line">
                          <a:avLst/>
                        </a:prstGeom>
                        <a:noFill/>
                        <a:ln w="9360">
                          <a:solidFill>
                            <a:srgbClr val="000000"/>
                          </a:solidFill>
                          <a:miter lim="800000"/>
                          <a:headEnd/>
                          <a:tailEnd/>
                        </a:ln>
                      </p:spPr>
                      <p:txBody>
                        <a:bodyPr/>
                        <a:lstStyle/>
                        <a:p>
                          <a:endParaRPr lang="en-GB"/>
                        </a:p>
                      </p:txBody>
                    </p:sp>
                  </p:grpSp>
                  <p:grpSp>
                    <p:nvGrpSpPr>
                      <p:cNvPr id="58247" name="Group 2104"/>
                      <p:cNvGrpSpPr>
                        <a:grpSpLocks/>
                      </p:cNvGrpSpPr>
                      <p:nvPr/>
                    </p:nvGrpSpPr>
                    <p:grpSpPr bwMode="auto">
                      <a:xfrm>
                        <a:off x="3423" y="2588"/>
                        <a:ext cx="23" cy="23"/>
                        <a:chOff x="3423" y="2588"/>
                        <a:chExt cx="23" cy="23"/>
                      </a:xfrm>
                    </p:grpSpPr>
                    <p:sp>
                      <p:nvSpPr>
                        <p:cNvPr id="58283" name="Line 2105"/>
                        <p:cNvSpPr>
                          <a:spLocks noChangeShapeType="1"/>
                        </p:cNvSpPr>
                        <p:nvPr/>
                      </p:nvSpPr>
                      <p:spPr bwMode="auto">
                        <a:xfrm>
                          <a:off x="3427" y="2588"/>
                          <a:ext cx="14" cy="9"/>
                        </a:xfrm>
                        <a:prstGeom prst="line">
                          <a:avLst/>
                        </a:prstGeom>
                        <a:noFill/>
                        <a:ln w="9360">
                          <a:solidFill>
                            <a:srgbClr val="000000"/>
                          </a:solidFill>
                          <a:miter lim="800000"/>
                          <a:headEnd/>
                          <a:tailEnd/>
                        </a:ln>
                      </p:spPr>
                      <p:txBody>
                        <a:bodyPr/>
                        <a:lstStyle/>
                        <a:p>
                          <a:endParaRPr lang="en-GB"/>
                        </a:p>
                      </p:txBody>
                    </p:sp>
                    <p:sp>
                      <p:nvSpPr>
                        <p:cNvPr id="58284" name="Line 2106"/>
                        <p:cNvSpPr>
                          <a:spLocks noChangeShapeType="1"/>
                        </p:cNvSpPr>
                        <p:nvPr/>
                      </p:nvSpPr>
                      <p:spPr bwMode="auto">
                        <a:xfrm flipH="1">
                          <a:off x="3422" y="2599"/>
                          <a:ext cx="25" cy="12"/>
                        </a:xfrm>
                        <a:prstGeom prst="line">
                          <a:avLst/>
                        </a:prstGeom>
                        <a:noFill/>
                        <a:ln w="9360">
                          <a:solidFill>
                            <a:srgbClr val="000000"/>
                          </a:solidFill>
                          <a:miter lim="800000"/>
                          <a:headEnd/>
                          <a:tailEnd/>
                        </a:ln>
                      </p:spPr>
                      <p:txBody>
                        <a:bodyPr/>
                        <a:lstStyle/>
                        <a:p>
                          <a:endParaRPr lang="en-GB"/>
                        </a:p>
                      </p:txBody>
                    </p:sp>
                  </p:grpSp>
                  <p:grpSp>
                    <p:nvGrpSpPr>
                      <p:cNvPr id="58248" name="Group 2107"/>
                      <p:cNvGrpSpPr>
                        <a:grpSpLocks/>
                      </p:cNvGrpSpPr>
                      <p:nvPr/>
                    </p:nvGrpSpPr>
                    <p:grpSpPr bwMode="auto">
                      <a:xfrm>
                        <a:off x="3423" y="2613"/>
                        <a:ext cx="23" cy="23"/>
                        <a:chOff x="3423" y="2613"/>
                        <a:chExt cx="23" cy="23"/>
                      </a:xfrm>
                    </p:grpSpPr>
                    <p:sp>
                      <p:nvSpPr>
                        <p:cNvPr id="58281" name="Line 2108"/>
                        <p:cNvSpPr>
                          <a:spLocks noChangeShapeType="1"/>
                        </p:cNvSpPr>
                        <p:nvPr/>
                      </p:nvSpPr>
                      <p:spPr bwMode="auto">
                        <a:xfrm>
                          <a:off x="3427" y="2613"/>
                          <a:ext cx="14" cy="9"/>
                        </a:xfrm>
                        <a:prstGeom prst="line">
                          <a:avLst/>
                        </a:prstGeom>
                        <a:noFill/>
                        <a:ln w="9360">
                          <a:solidFill>
                            <a:srgbClr val="000000"/>
                          </a:solidFill>
                          <a:miter lim="800000"/>
                          <a:headEnd/>
                          <a:tailEnd/>
                        </a:ln>
                      </p:spPr>
                      <p:txBody>
                        <a:bodyPr/>
                        <a:lstStyle/>
                        <a:p>
                          <a:endParaRPr lang="en-GB"/>
                        </a:p>
                      </p:txBody>
                    </p:sp>
                    <p:sp>
                      <p:nvSpPr>
                        <p:cNvPr id="58282" name="Line 2109"/>
                        <p:cNvSpPr>
                          <a:spLocks noChangeShapeType="1"/>
                        </p:cNvSpPr>
                        <p:nvPr/>
                      </p:nvSpPr>
                      <p:spPr bwMode="auto">
                        <a:xfrm flipH="1">
                          <a:off x="3422" y="2624"/>
                          <a:ext cx="25" cy="12"/>
                        </a:xfrm>
                        <a:prstGeom prst="line">
                          <a:avLst/>
                        </a:prstGeom>
                        <a:noFill/>
                        <a:ln w="9360">
                          <a:solidFill>
                            <a:srgbClr val="000000"/>
                          </a:solidFill>
                          <a:miter lim="800000"/>
                          <a:headEnd/>
                          <a:tailEnd/>
                        </a:ln>
                      </p:spPr>
                      <p:txBody>
                        <a:bodyPr/>
                        <a:lstStyle/>
                        <a:p>
                          <a:endParaRPr lang="en-GB"/>
                        </a:p>
                      </p:txBody>
                    </p:sp>
                  </p:grpSp>
                  <p:grpSp>
                    <p:nvGrpSpPr>
                      <p:cNvPr id="58266" name="Group 2110"/>
                      <p:cNvGrpSpPr>
                        <a:grpSpLocks/>
                      </p:cNvGrpSpPr>
                      <p:nvPr/>
                    </p:nvGrpSpPr>
                    <p:grpSpPr bwMode="auto">
                      <a:xfrm>
                        <a:off x="3423" y="2638"/>
                        <a:ext cx="23" cy="23"/>
                        <a:chOff x="3423" y="2638"/>
                        <a:chExt cx="23" cy="23"/>
                      </a:xfrm>
                    </p:grpSpPr>
                    <p:sp>
                      <p:nvSpPr>
                        <p:cNvPr id="58279" name="Line 2111"/>
                        <p:cNvSpPr>
                          <a:spLocks noChangeShapeType="1"/>
                        </p:cNvSpPr>
                        <p:nvPr/>
                      </p:nvSpPr>
                      <p:spPr bwMode="auto">
                        <a:xfrm>
                          <a:off x="3427" y="2638"/>
                          <a:ext cx="14" cy="9"/>
                        </a:xfrm>
                        <a:prstGeom prst="line">
                          <a:avLst/>
                        </a:prstGeom>
                        <a:noFill/>
                        <a:ln w="9360">
                          <a:solidFill>
                            <a:srgbClr val="000000"/>
                          </a:solidFill>
                          <a:miter lim="800000"/>
                          <a:headEnd/>
                          <a:tailEnd/>
                        </a:ln>
                      </p:spPr>
                      <p:txBody>
                        <a:bodyPr/>
                        <a:lstStyle/>
                        <a:p>
                          <a:endParaRPr lang="en-GB"/>
                        </a:p>
                      </p:txBody>
                    </p:sp>
                    <p:sp>
                      <p:nvSpPr>
                        <p:cNvPr id="58280" name="Line 2112"/>
                        <p:cNvSpPr>
                          <a:spLocks noChangeShapeType="1"/>
                        </p:cNvSpPr>
                        <p:nvPr/>
                      </p:nvSpPr>
                      <p:spPr bwMode="auto">
                        <a:xfrm flipH="1">
                          <a:off x="3422" y="2649"/>
                          <a:ext cx="25" cy="12"/>
                        </a:xfrm>
                        <a:prstGeom prst="line">
                          <a:avLst/>
                        </a:prstGeom>
                        <a:noFill/>
                        <a:ln w="9360">
                          <a:solidFill>
                            <a:srgbClr val="000000"/>
                          </a:solidFill>
                          <a:miter lim="800000"/>
                          <a:headEnd/>
                          <a:tailEnd/>
                        </a:ln>
                      </p:spPr>
                      <p:txBody>
                        <a:bodyPr/>
                        <a:lstStyle/>
                        <a:p>
                          <a:endParaRPr lang="en-GB"/>
                        </a:p>
                      </p:txBody>
                    </p:sp>
                  </p:grpSp>
                  <p:grpSp>
                    <p:nvGrpSpPr>
                      <p:cNvPr id="58267" name="Group 2113"/>
                      <p:cNvGrpSpPr>
                        <a:grpSpLocks/>
                      </p:cNvGrpSpPr>
                      <p:nvPr/>
                    </p:nvGrpSpPr>
                    <p:grpSpPr bwMode="auto">
                      <a:xfrm>
                        <a:off x="3423" y="2663"/>
                        <a:ext cx="23" cy="22"/>
                        <a:chOff x="3423" y="2663"/>
                        <a:chExt cx="23" cy="22"/>
                      </a:xfrm>
                    </p:grpSpPr>
                    <p:sp>
                      <p:nvSpPr>
                        <p:cNvPr id="58277" name="Line 2114"/>
                        <p:cNvSpPr>
                          <a:spLocks noChangeShapeType="1"/>
                        </p:cNvSpPr>
                        <p:nvPr/>
                      </p:nvSpPr>
                      <p:spPr bwMode="auto">
                        <a:xfrm>
                          <a:off x="3427" y="2663"/>
                          <a:ext cx="14" cy="9"/>
                        </a:xfrm>
                        <a:prstGeom prst="line">
                          <a:avLst/>
                        </a:prstGeom>
                        <a:noFill/>
                        <a:ln w="9360">
                          <a:solidFill>
                            <a:srgbClr val="000000"/>
                          </a:solidFill>
                          <a:miter lim="800000"/>
                          <a:headEnd/>
                          <a:tailEnd/>
                        </a:ln>
                      </p:spPr>
                      <p:txBody>
                        <a:bodyPr/>
                        <a:lstStyle/>
                        <a:p>
                          <a:endParaRPr lang="en-GB"/>
                        </a:p>
                      </p:txBody>
                    </p:sp>
                    <p:sp>
                      <p:nvSpPr>
                        <p:cNvPr id="58278" name="Line 2115"/>
                        <p:cNvSpPr>
                          <a:spLocks noChangeShapeType="1"/>
                        </p:cNvSpPr>
                        <p:nvPr/>
                      </p:nvSpPr>
                      <p:spPr bwMode="auto">
                        <a:xfrm flipH="1">
                          <a:off x="3422" y="2673"/>
                          <a:ext cx="25" cy="12"/>
                        </a:xfrm>
                        <a:prstGeom prst="line">
                          <a:avLst/>
                        </a:prstGeom>
                        <a:noFill/>
                        <a:ln w="9360">
                          <a:solidFill>
                            <a:srgbClr val="000000"/>
                          </a:solidFill>
                          <a:miter lim="800000"/>
                          <a:headEnd/>
                          <a:tailEnd/>
                        </a:ln>
                      </p:spPr>
                      <p:txBody>
                        <a:bodyPr/>
                        <a:lstStyle/>
                        <a:p>
                          <a:endParaRPr lang="en-GB"/>
                        </a:p>
                      </p:txBody>
                    </p:sp>
                  </p:grpSp>
                  <p:grpSp>
                    <p:nvGrpSpPr>
                      <p:cNvPr id="58269" name="Group 2116"/>
                      <p:cNvGrpSpPr>
                        <a:grpSpLocks/>
                      </p:cNvGrpSpPr>
                      <p:nvPr/>
                    </p:nvGrpSpPr>
                    <p:grpSpPr bwMode="auto">
                      <a:xfrm>
                        <a:off x="3423" y="2687"/>
                        <a:ext cx="23" cy="23"/>
                        <a:chOff x="3423" y="2687"/>
                        <a:chExt cx="23" cy="23"/>
                      </a:xfrm>
                    </p:grpSpPr>
                    <p:sp>
                      <p:nvSpPr>
                        <p:cNvPr id="58275" name="Line 2117"/>
                        <p:cNvSpPr>
                          <a:spLocks noChangeShapeType="1"/>
                        </p:cNvSpPr>
                        <p:nvPr/>
                      </p:nvSpPr>
                      <p:spPr bwMode="auto">
                        <a:xfrm>
                          <a:off x="3427" y="2687"/>
                          <a:ext cx="14" cy="9"/>
                        </a:xfrm>
                        <a:prstGeom prst="line">
                          <a:avLst/>
                        </a:prstGeom>
                        <a:noFill/>
                        <a:ln w="9360">
                          <a:solidFill>
                            <a:srgbClr val="000000"/>
                          </a:solidFill>
                          <a:miter lim="800000"/>
                          <a:headEnd/>
                          <a:tailEnd/>
                        </a:ln>
                      </p:spPr>
                      <p:txBody>
                        <a:bodyPr/>
                        <a:lstStyle/>
                        <a:p>
                          <a:endParaRPr lang="en-GB"/>
                        </a:p>
                      </p:txBody>
                    </p:sp>
                    <p:sp>
                      <p:nvSpPr>
                        <p:cNvPr id="58276" name="Line 2118"/>
                        <p:cNvSpPr>
                          <a:spLocks noChangeShapeType="1"/>
                        </p:cNvSpPr>
                        <p:nvPr/>
                      </p:nvSpPr>
                      <p:spPr bwMode="auto">
                        <a:xfrm flipH="1">
                          <a:off x="3422" y="2698"/>
                          <a:ext cx="25" cy="12"/>
                        </a:xfrm>
                        <a:prstGeom prst="line">
                          <a:avLst/>
                        </a:prstGeom>
                        <a:noFill/>
                        <a:ln w="9360">
                          <a:solidFill>
                            <a:srgbClr val="000000"/>
                          </a:solidFill>
                          <a:miter lim="800000"/>
                          <a:headEnd/>
                          <a:tailEnd/>
                        </a:ln>
                      </p:spPr>
                      <p:txBody>
                        <a:bodyPr/>
                        <a:lstStyle/>
                        <a:p>
                          <a:endParaRPr lang="en-GB"/>
                        </a:p>
                      </p:txBody>
                    </p:sp>
                  </p:grpSp>
                </p:grpSp>
              </p:grpSp>
              <p:grpSp>
                <p:nvGrpSpPr>
                  <p:cNvPr id="58270" name="Group 2119"/>
                  <p:cNvGrpSpPr>
                    <a:grpSpLocks/>
                  </p:cNvGrpSpPr>
                  <p:nvPr/>
                </p:nvGrpSpPr>
                <p:grpSpPr bwMode="auto">
                  <a:xfrm>
                    <a:off x="3364" y="2720"/>
                    <a:ext cx="101" cy="234"/>
                    <a:chOff x="3364" y="2720"/>
                    <a:chExt cx="101" cy="234"/>
                  </a:xfrm>
                </p:grpSpPr>
                <p:sp>
                  <p:nvSpPr>
                    <p:cNvPr id="58216" name="Oval 2120"/>
                    <p:cNvSpPr>
                      <a:spLocks noChangeArrowheads="1"/>
                    </p:cNvSpPr>
                    <p:nvPr/>
                  </p:nvSpPr>
                  <p:spPr bwMode="auto">
                    <a:xfrm rot="10800000">
                      <a:off x="3412" y="2918"/>
                      <a:ext cx="53" cy="3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8217" name="Line 2121"/>
                    <p:cNvSpPr>
                      <a:spLocks noChangeShapeType="1"/>
                    </p:cNvSpPr>
                    <p:nvPr/>
                  </p:nvSpPr>
                  <p:spPr bwMode="auto">
                    <a:xfrm flipV="1">
                      <a:off x="3433" y="2882"/>
                      <a:ext cx="0" cy="29"/>
                    </a:xfrm>
                    <a:prstGeom prst="line">
                      <a:avLst/>
                    </a:prstGeom>
                    <a:noFill/>
                    <a:ln w="9360">
                      <a:solidFill>
                        <a:srgbClr val="000000"/>
                      </a:solidFill>
                      <a:miter lim="800000"/>
                      <a:headEnd/>
                      <a:tailEnd/>
                    </a:ln>
                  </p:spPr>
                  <p:txBody>
                    <a:bodyPr/>
                    <a:lstStyle/>
                    <a:p>
                      <a:endParaRPr lang="en-GB"/>
                    </a:p>
                  </p:txBody>
                </p:sp>
                <p:sp>
                  <p:nvSpPr>
                    <p:cNvPr id="58218" name="Line 2122"/>
                    <p:cNvSpPr>
                      <a:spLocks noChangeShapeType="1"/>
                    </p:cNvSpPr>
                    <p:nvPr/>
                  </p:nvSpPr>
                  <p:spPr bwMode="auto">
                    <a:xfrm flipH="1">
                      <a:off x="3369" y="2888"/>
                      <a:ext cx="68" cy="0"/>
                    </a:xfrm>
                    <a:prstGeom prst="line">
                      <a:avLst/>
                    </a:prstGeom>
                    <a:noFill/>
                    <a:ln w="9360">
                      <a:solidFill>
                        <a:srgbClr val="000000"/>
                      </a:solidFill>
                      <a:miter lim="800000"/>
                      <a:headEnd/>
                      <a:tailEnd/>
                    </a:ln>
                  </p:spPr>
                  <p:txBody>
                    <a:bodyPr/>
                    <a:lstStyle/>
                    <a:p>
                      <a:endParaRPr lang="en-GB"/>
                    </a:p>
                  </p:txBody>
                </p:sp>
                <p:sp>
                  <p:nvSpPr>
                    <p:cNvPr id="58219" name="Line 2123"/>
                    <p:cNvSpPr>
                      <a:spLocks noChangeShapeType="1"/>
                    </p:cNvSpPr>
                    <p:nvPr/>
                  </p:nvSpPr>
                  <p:spPr bwMode="auto">
                    <a:xfrm flipV="1">
                      <a:off x="3375" y="2874"/>
                      <a:ext cx="0" cy="18"/>
                    </a:xfrm>
                    <a:prstGeom prst="line">
                      <a:avLst/>
                    </a:prstGeom>
                    <a:noFill/>
                    <a:ln w="9360">
                      <a:solidFill>
                        <a:srgbClr val="000000"/>
                      </a:solidFill>
                      <a:miter lim="800000"/>
                      <a:headEnd/>
                      <a:tailEnd/>
                    </a:ln>
                  </p:spPr>
                  <p:txBody>
                    <a:bodyPr/>
                    <a:lstStyle/>
                    <a:p>
                      <a:endParaRPr lang="en-GB"/>
                    </a:p>
                  </p:txBody>
                </p:sp>
                <p:sp>
                  <p:nvSpPr>
                    <p:cNvPr id="58220" name="Line 2124"/>
                    <p:cNvSpPr>
                      <a:spLocks noChangeShapeType="1"/>
                    </p:cNvSpPr>
                    <p:nvPr/>
                  </p:nvSpPr>
                  <p:spPr bwMode="auto">
                    <a:xfrm flipV="1">
                      <a:off x="3405" y="2874"/>
                      <a:ext cx="0" cy="18"/>
                    </a:xfrm>
                    <a:prstGeom prst="line">
                      <a:avLst/>
                    </a:prstGeom>
                    <a:noFill/>
                    <a:ln w="9360">
                      <a:solidFill>
                        <a:srgbClr val="000000"/>
                      </a:solidFill>
                      <a:miter lim="800000"/>
                      <a:headEnd/>
                      <a:tailEnd/>
                    </a:ln>
                  </p:spPr>
                  <p:txBody>
                    <a:bodyPr/>
                    <a:lstStyle/>
                    <a:p>
                      <a:endParaRPr lang="en-GB"/>
                    </a:p>
                  </p:txBody>
                </p:sp>
                <p:grpSp>
                  <p:nvGrpSpPr>
                    <p:cNvPr id="58271" name="Group 2125"/>
                    <p:cNvGrpSpPr>
                      <a:grpSpLocks/>
                    </p:cNvGrpSpPr>
                    <p:nvPr/>
                  </p:nvGrpSpPr>
                  <p:grpSpPr bwMode="auto">
                    <a:xfrm>
                      <a:off x="3394" y="2720"/>
                      <a:ext cx="23" cy="162"/>
                      <a:chOff x="3394" y="2720"/>
                      <a:chExt cx="23" cy="162"/>
                    </a:xfrm>
                  </p:grpSpPr>
                  <p:sp>
                    <p:nvSpPr>
                      <p:cNvPr id="58242" name="Line 2126"/>
                      <p:cNvSpPr>
                        <a:spLocks noChangeShapeType="1"/>
                      </p:cNvSpPr>
                      <p:nvPr/>
                    </p:nvSpPr>
                    <p:spPr bwMode="auto">
                      <a:xfrm flipV="1">
                        <a:off x="3404" y="2865"/>
                        <a:ext cx="9" cy="18"/>
                      </a:xfrm>
                      <a:prstGeom prst="line">
                        <a:avLst/>
                      </a:prstGeom>
                      <a:noFill/>
                      <a:ln w="9360">
                        <a:solidFill>
                          <a:srgbClr val="000000"/>
                        </a:solidFill>
                        <a:miter lim="800000"/>
                        <a:headEnd/>
                        <a:tailEnd/>
                      </a:ln>
                    </p:spPr>
                    <p:txBody>
                      <a:bodyPr/>
                      <a:lstStyle/>
                      <a:p>
                        <a:endParaRPr lang="en-GB"/>
                      </a:p>
                    </p:txBody>
                  </p:sp>
                  <p:grpSp>
                    <p:nvGrpSpPr>
                      <p:cNvPr id="58272" name="Group 2127"/>
                      <p:cNvGrpSpPr>
                        <a:grpSpLocks/>
                      </p:cNvGrpSpPr>
                      <p:nvPr/>
                    </p:nvGrpSpPr>
                    <p:grpSpPr bwMode="auto">
                      <a:xfrm>
                        <a:off x="3394" y="2843"/>
                        <a:ext cx="23" cy="30"/>
                        <a:chOff x="3394" y="2843"/>
                        <a:chExt cx="23" cy="30"/>
                      </a:xfrm>
                    </p:grpSpPr>
                    <p:sp>
                      <p:nvSpPr>
                        <p:cNvPr id="58259" name="Line 2128"/>
                        <p:cNvSpPr>
                          <a:spLocks noChangeShapeType="1"/>
                        </p:cNvSpPr>
                        <p:nvPr/>
                      </p:nvSpPr>
                      <p:spPr bwMode="auto">
                        <a:xfrm flipH="1" flipV="1">
                          <a:off x="3393" y="2855"/>
                          <a:ext cx="25" cy="19"/>
                        </a:xfrm>
                        <a:prstGeom prst="line">
                          <a:avLst/>
                        </a:prstGeom>
                        <a:noFill/>
                        <a:ln w="9360">
                          <a:solidFill>
                            <a:srgbClr val="000000"/>
                          </a:solidFill>
                          <a:miter lim="800000"/>
                          <a:headEnd/>
                          <a:tailEnd/>
                        </a:ln>
                      </p:spPr>
                      <p:txBody>
                        <a:bodyPr/>
                        <a:lstStyle/>
                        <a:p>
                          <a:endParaRPr lang="en-GB"/>
                        </a:p>
                      </p:txBody>
                    </p:sp>
                    <p:sp>
                      <p:nvSpPr>
                        <p:cNvPr id="58260" name="Line 2129"/>
                        <p:cNvSpPr>
                          <a:spLocks noChangeShapeType="1"/>
                        </p:cNvSpPr>
                        <p:nvPr/>
                      </p:nvSpPr>
                      <p:spPr bwMode="auto">
                        <a:xfrm flipV="1">
                          <a:off x="3397" y="2842"/>
                          <a:ext cx="14" cy="22"/>
                        </a:xfrm>
                        <a:prstGeom prst="line">
                          <a:avLst/>
                        </a:prstGeom>
                        <a:noFill/>
                        <a:ln w="9360">
                          <a:solidFill>
                            <a:srgbClr val="000000"/>
                          </a:solidFill>
                          <a:miter lim="800000"/>
                          <a:headEnd/>
                          <a:tailEnd/>
                        </a:ln>
                      </p:spPr>
                      <p:txBody>
                        <a:bodyPr/>
                        <a:lstStyle/>
                        <a:p>
                          <a:endParaRPr lang="en-GB"/>
                        </a:p>
                      </p:txBody>
                    </p:sp>
                  </p:grpSp>
                  <p:grpSp>
                    <p:nvGrpSpPr>
                      <p:cNvPr id="58273" name="Group 2130"/>
                      <p:cNvGrpSpPr>
                        <a:grpSpLocks/>
                      </p:cNvGrpSpPr>
                      <p:nvPr/>
                    </p:nvGrpSpPr>
                    <p:grpSpPr bwMode="auto">
                      <a:xfrm>
                        <a:off x="3394" y="2818"/>
                        <a:ext cx="23" cy="30"/>
                        <a:chOff x="3394" y="2818"/>
                        <a:chExt cx="23" cy="30"/>
                      </a:xfrm>
                    </p:grpSpPr>
                    <p:sp>
                      <p:nvSpPr>
                        <p:cNvPr id="58257" name="Line 2131"/>
                        <p:cNvSpPr>
                          <a:spLocks noChangeShapeType="1"/>
                        </p:cNvSpPr>
                        <p:nvPr/>
                      </p:nvSpPr>
                      <p:spPr bwMode="auto">
                        <a:xfrm flipH="1" flipV="1">
                          <a:off x="3393" y="2830"/>
                          <a:ext cx="25" cy="19"/>
                        </a:xfrm>
                        <a:prstGeom prst="line">
                          <a:avLst/>
                        </a:prstGeom>
                        <a:noFill/>
                        <a:ln w="9360">
                          <a:solidFill>
                            <a:srgbClr val="000000"/>
                          </a:solidFill>
                          <a:miter lim="800000"/>
                          <a:headEnd/>
                          <a:tailEnd/>
                        </a:ln>
                      </p:spPr>
                      <p:txBody>
                        <a:bodyPr/>
                        <a:lstStyle/>
                        <a:p>
                          <a:endParaRPr lang="en-GB"/>
                        </a:p>
                      </p:txBody>
                    </p:sp>
                    <p:sp>
                      <p:nvSpPr>
                        <p:cNvPr id="58258" name="Line 2132"/>
                        <p:cNvSpPr>
                          <a:spLocks noChangeShapeType="1"/>
                        </p:cNvSpPr>
                        <p:nvPr/>
                      </p:nvSpPr>
                      <p:spPr bwMode="auto">
                        <a:xfrm flipV="1">
                          <a:off x="3397" y="2817"/>
                          <a:ext cx="14" cy="22"/>
                        </a:xfrm>
                        <a:prstGeom prst="line">
                          <a:avLst/>
                        </a:prstGeom>
                        <a:noFill/>
                        <a:ln w="9360">
                          <a:solidFill>
                            <a:srgbClr val="000000"/>
                          </a:solidFill>
                          <a:miter lim="800000"/>
                          <a:headEnd/>
                          <a:tailEnd/>
                        </a:ln>
                      </p:spPr>
                      <p:txBody>
                        <a:bodyPr/>
                        <a:lstStyle/>
                        <a:p>
                          <a:endParaRPr lang="en-GB"/>
                        </a:p>
                      </p:txBody>
                    </p:sp>
                  </p:grpSp>
                  <p:grpSp>
                    <p:nvGrpSpPr>
                      <p:cNvPr id="58274" name="Group 2133"/>
                      <p:cNvGrpSpPr>
                        <a:grpSpLocks/>
                      </p:cNvGrpSpPr>
                      <p:nvPr/>
                    </p:nvGrpSpPr>
                    <p:grpSpPr bwMode="auto">
                      <a:xfrm>
                        <a:off x="3394" y="2794"/>
                        <a:ext cx="23" cy="30"/>
                        <a:chOff x="3394" y="2794"/>
                        <a:chExt cx="23" cy="30"/>
                      </a:xfrm>
                    </p:grpSpPr>
                    <p:sp>
                      <p:nvSpPr>
                        <p:cNvPr id="58255" name="Line 2134"/>
                        <p:cNvSpPr>
                          <a:spLocks noChangeShapeType="1"/>
                        </p:cNvSpPr>
                        <p:nvPr/>
                      </p:nvSpPr>
                      <p:spPr bwMode="auto">
                        <a:xfrm flipH="1" flipV="1">
                          <a:off x="3393" y="2806"/>
                          <a:ext cx="25" cy="19"/>
                        </a:xfrm>
                        <a:prstGeom prst="line">
                          <a:avLst/>
                        </a:prstGeom>
                        <a:noFill/>
                        <a:ln w="9360">
                          <a:solidFill>
                            <a:srgbClr val="000000"/>
                          </a:solidFill>
                          <a:miter lim="800000"/>
                          <a:headEnd/>
                          <a:tailEnd/>
                        </a:ln>
                      </p:spPr>
                      <p:txBody>
                        <a:bodyPr/>
                        <a:lstStyle/>
                        <a:p>
                          <a:endParaRPr lang="en-GB"/>
                        </a:p>
                      </p:txBody>
                    </p:sp>
                    <p:sp>
                      <p:nvSpPr>
                        <p:cNvPr id="58256" name="Line 2135"/>
                        <p:cNvSpPr>
                          <a:spLocks noChangeShapeType="1"/>
                        </p:cNvSpPr>
                        <p:nvPr/>
                      </p:nvSpPr>
                      <p:spPr bwMode="auto">
                        <a:xfrm flipV="1">
                          <a:off x="3397" y="2793"/>
                          <a:ext cx="14" cy="22"/>
                        </a:xfrm>
                        <a:prstGeom prst="line">
                          <a:avLst/>
                        </a:prstGeom>
                        <a:noFill/>
                        <a:ln w="9360">
                          <a:solidFill>
                            <a:srgbClr val="000000"/>
                          </a:solidFill>
                          <a:miter lim="800000"/>
                          <a:headEnd/>
                          <a:tailEnd/>
                        </a:ln>
                      </p:spPr>
                      <p:txBody>
                        <a:bodyPr/>
                        <a:lstStyle/>
                        <a:p>
                          <a:endParaRPr lang="en-GB"/>
                        </a:p>
                      </p:txBody>
                    </p:sp>
                  </p:grpSp>
                  <p:grpSp>
                    <p:nvGrpSpPr>
                      <p:cNvPr id="58288" name="Group 2136"/>
                      <p:cNvGrpSpPr>
                        <a:grpSpLocks/>
                      </p:cNvGrpSpPr>
                      <p:nvPr/>
                    </p:nvGrpSpPr>
                    <p:grpSpPr bwMode="auto">
                      <a:xfrm>
                        <a:off x="3394" y="2769"/>
                        <a:ext cx="23" cy="30"/>
                        <a:chOff x="3394" y="2769"/>
                        <a:chExt cx="23" cy="30"/>
                      </a:xfrm>
                    </p:grpSpPr>
                    <p:sp>
                      <p:nvSpPr>
                        <p:cNvPr id="58253" name="Line 2137"/>
                        <p:cNvSpPr>
                          <a:spLocks noChangeShapeType="1"/>
                        </p:cNvSpPr>
                        <p:nvPr/>
                      </p:nvSpPr>
                      <p:spPr bwMode="auto">
                        <a:xfrm flipH="1" flipV="1">
                          <a:off x="3393" y="2781"/>
                          <a:ext cx="25" cy="19"/>
                        </a:xfrm>
                        <a:prstGeom prst="line">
                          <a:avLst/>
                        </a:prstGeom>
                        <a:noFill/>
                        <a:ln w="9360">
                          <a:solidFill>
                            <a:srgbClr val="000000"/>
                          </a:solidFill>
                          <a:miter lim="800000"/>
                          <a:headEnd/>
                          <a:tailEnd/>
                        </a:ln>
                      </p:spPr>
                      <p:txBody>
                        <a:bodyPr/>
                        <a:lstStyle/>
                        <a:p>
                          <a:endParaRPr lang="en-GB"/>
                        </a:p>
                      </p:txBody>
                    </p:sp>
                    <p:sp>
                      <p:nvSpPr>
                        <p:cNvPr id="58254" name="Line 2138"/>
                        <p:cNvSpPr>
                          <a:spLocks noChangeShapeType="1"/>
                        </p:cNvSpPr>
                        <p:nvPr/>
                      </p:nvSpPr>
                      <p:spPr bwMode="auto">
                        <a:xfrm flipV="1">
                          <a:off x="3397" y="2768"/>
                          <a:ext cx="14" cy="22"/>
                        </a:xfrm>
                        <a:prstGeom prst="line">
                          <a:avLst/>
                        </a:prstGeom>
                        <a:noFill/>
                        <a:ln w="9360">
                          <a:solidFill>
                            <a:srgbClr val="000000"/>
                          </a:solidFill>
                          <a:miter lim="800000"/>
                          <a:headEnd/>
                          <a:tailEnd/>
                        </a:ln>
                      </p:spPr>
                      <p:txBody>
                        <a:bodyPr/>
                        <a:lstStyle/>
                        <a:p>
                          <a:endParaRPr lang="en-GB"/>
                        </a:p>
                      </p:txBody>
                    </p:sp>
                  </p:grpSp>
                  <p:grpSp>
                    <p:nvGrpSpPr>
                      <p:cNvPr id="58289" name="Group 2139"/>
                      <p:cNvGrpSpPr>
                        <a:grpSpLocks/>
                      </p:cNvGrpSpPr>
                      <p:nvPr/>
                    </p:nvGrpSpPr>
                    <p:grpSpPr bwMode="auto">
                      <a:xfrm>
                        <a:off x="3394" y="2744"/>
                        <a:ext cx="23" cy="30"/>
                        <a:chOff x="3394" y="2744"/>
                        <a:chExt cx="23" cy="30"/>
                      </a:xfrm>
                    </p:grpSpPr>
                    <p:sp>
                      <p:nvSpPr>
                        <p:cNvPr id="58251" name="Line 2140"/>
                        <p:cNvSpPr>
                          <a:spLocks noChangeShapeType="1"/>
                        </p:cNvSpPr>
                        <p:nvPr/>
                      </p:nvSpPr>
                      <p:spPr bwMode="auto">
                        <a:xfrm flipH="1" flipV="1">
                          <a:off x="3393" y="2757"/>
                          <a:ext cx="25" cy="19"/>
                        </a:xfrm>
                        <a:prstGeom prst="line">
                          <a:avLst/>
                        </a:prstGeom>
                        <a:noFill/>
                        <a:ln w="9360">
                          <a:solidFill>
                            <a:srgbClr val="000000"/>
                          </a:solidFill>
                          <a:miter lim="800000"/>
                          <a:headEnd/>
                          <a:tailEnd/>
                        </a:ln>
                      </p:spPr>
                      <p:txBody>
                        <a:bodyPr/>
                        <a:lstStyle/>
                        <a:p>
                          <a:endParaRPr lang="en-GB"/>
                        </a:p>
                      </p:txBody>
                    </p:sp>
                    <p:sp>
                      <p:nvSpPr>
                        <p:cNvPr id="58252" name="Line 2141"/>
                        <p:cNvSpPr>
                          <a:spLocks noChangeShapeType="1"/>
                        </p:cNvSpPr>
                        <p:nvPr/>
                      </p:nvSpPr>
                      <p:spPr bwMode="auto">
                        <a:xfrm flipV="1">
                          <a:off x="3397" y="2743"/>
                          <a:ext cx="14" cy="22"/>
                        </a:xfrm>
                        <a:prstGeom prst="line">
                          <a:avLst/>
                        </a:prstGeom>
                        <a:noFill/>
                        <a:ln w="9360">
                          <a:solidFill>
                            <a:srgbClr val="000000"/>
                          </a:solidFill>
                          <a:miter lim="800000"/>
                          <a:headEnd/>
                          <a:tailEnd/>
                        </a:ln>
                      </p:spPr>
                      <p:txBody>
                        <a:bodyPr/>
                        <a:lstStyle/>
                        <a:p>
                          <a:endParaRPr lang="en-GB"/>
                        </a:p>
                      </p:txBody>
                    </p:sp>
                  </p:grpSp>
                  <p:grpSp>
                    <p:nvGrpSpPr>
                      <p:cNvPr id="58290" name="Group 2142"/>
                      <p:cNvGrpSpPr>
                        <a:grpSpLocks/>
                      </p:cNvGrpSpPr>
                      <p:nvPr/>
                    </p:nvGrpSpPr>
                    <p:grpSpPr bwMode="auto">
                      <a:xfrm>
                        <a:off x="3394" y="2720"/>
                        <a:ext cx="23" cy="30"/>
                        <a:chOff x="3394" y="2720"/>
                        <a:chExt cx="23" cy="30"/>
                      </a:xfrm>
                    </p:grpSpPr>
                    <p:sp>
                      <p:nvSpPr>
                        <p:cNvPr id="58249" name="Line 2143"/>
                        <p:cNvSpPr>
                          <a:spLocks noChangeShapeType="1"/>
                        </p:cNvSpPr>
                        <p:nvPr/>
                      </p:nvSpPr>
                      <p:spPr bwMode="auto">
                        <a:xfrm flipH="1" flipV="1">
                          <a:off x="3393" y="2732"/>
                          <a:ext cx="25" cy="19"/>
                        </a:xfrm>
                        <a:prstGeom prst="line">
                          <a:avLst/>
                        </a:prstGeom>
                        <a:noFill/>
                        <a:ln w="9360">
                          <a:solidFill>
                            <a:srgbClr val="000000"/>
                          </a:solidFill>
                          <a:miter lim="800000"/>
                          <a:headEnd/>
                          <a:tailEnd/>
                        </a:ln>
                      </p:spPr>
                      <p:txBody>
                        <a:bodyPr/>
                        <a:lstStyle/>
                        <a:p>
                          <a:endParaRPr lang="en-GB"/>
                        </a:p>
                      </p:txBody>
                    </p:sp>
                    <p:sp>
                      <p:nvSpPr>
                        <p:cNvPr id="58250" name="Line 2144"/>
                        <p:cNvSpPr>
                          <a:spLocks noChangeShapeType="1"/>
                        </p:cNvSpPr>
                        <p:nvPr/>
                      </p:nvSpPr>
                      <p:spPr bwMode="auto">
                        <a:xfrm flipV="1">
                          <a:off x="3397" y="2719"/>
                          <a:ext cx="14" cy="22"/>
                        </a:xfrm>
                        <a:prstGeom prst="line">
                          <a:avLst/>
                        </a:prstGeom>
                        <a:noFill/>
                        <a:ln w="9360">
                          <a:solidFill>
                            <a:srgbClr val="000000"/>
                          </a:solidFill>
                          <a:miter lim="800000"/>
                          <a:headEnd/>
                          <a:tailEnd/>
                        </a:ln>
                      </p:spPr>
                      <p:txBody>
                        <a:bodyPr/>
                        <a:lstStyle/>
                        <a:p>
                          <a:endParaRPr lang="en-GB"/>
                        </a:p>
                      </p:txBody>
                    </p:sp>
                  </p:grpSp>
                </p:grpSp>
                <p:grpSp>
                  <p:nvGrpSpPr>
                    <p:cNvPr id="58291" name="Group 2145"/>
                    <p:cNvGrpSpPr>
                      <a:grpSpLocks/>
                    </p:cNvGrpSpPr>
                    <p:nvPr/>
                  </p:nvGrpSpPr>
                  <p:grpSpPr bwMode="auto">
                    <a:xfrm>
                      <a:off x="3364" y="2720"/>
                      <a:ext cx="24" cy="162"/>
                      <a:chOff x="3364" y="2720"/>
                      <a:chExt cx="24" cy="162"/>
                    </a:xfrm>
                  </p:grpSpPr>
                  <p:sp>
                    <p:nvSpPr>
                      <p:cNvPr id="58223" name="Line 2146"/>
                      <p:cNvSpPr>
                        <a:spLocks noChangeShapeType="1"/>
                      </p:cNvSpPr>
                      <p:nvPr/>
                    </p:nvSpPr>
                    <p:spPr bwMode="auto">
                      <a:xfrm flipV="1">
                        <a:off x="3375" y="2865"/>
                        <a:ext cx="9" cy="18"/>
                      </a:xfrm>
                      <a:prstGeom prst="line">
                        <a:avLst/>
                      </a:prstGeom>
                      <a:noFill/>
                      <a:ln w="9360">
                        <a:solidFill>
                          <a:srgbClr val="000000"/>
                        </a:solidFill>
                        <a:miter lim="800000"/>
                        <a:headEnd/>
                        <a:tailEnd/>
                      </a:ln>
                    </p:spPr>
                    <p:txBody>
                      <a:bodyPr/>
                      <a:lstStyle/>
                      <a:p>
                        <a:endParaRPr lang="en-GB"/>
                      </a:p>
                    </p:txBody>
                  </p:sp>
                  <p:grpSp>
                    <p:nvGrpSpPr>
                      <p:cNvPr id="58292" name="Group 2147"/>
                      <p:cNvGrpSpPr>
                        <a:grpSpLocks/>
                      </p:cNvGrpSpPr>
                      <p:nvPr/>
                    </p:nvGrpSpPr>
                    <p:grpSpPr bwMode="auto">
                      <a:xfrm>
                        <a:off x="3364" y="2843"/>
                        <a:ext cx="24" cy="30"/>
                        <a:chOff x="3364" y="2843"/>
                        <a:chExt cx="24" cy="30"/>
                      </a:xfrm>
                    </p:grpSpPr>
                    <p:sp>
                      <p:nvSpPr>
                        <p:cNvPr id="58240" name="Line 2148"/>
                        <p:cNvSpPr>
                          <a:spLocks noChangeShapeType="1"/>
                        </p:cNvSpPr>
                        <p:nvPr/>
                      </p:nvSpPr>
                      <p:spPr bwMode="auto">
                        <a:xfrm flipH="1" flipV="1">
                          <a:off x="3362" y="2855"/>
                          <a:ext cx="26" cy="19"/>
                        </a:xfrm>
                        <a:prstGeom prst="line">
                          <a:avLst/>
                        </a:prstGeom>
                        <a:noFill/>
                        <a:ln w="9360">
                          <a:solidFill>
                            <a:srgbClr val="000000"/>
                          </a:solidFill>
                          <a:miter lim="800000"/>
                          <a:headEnd/>
                          <a:tailEnd/>
                        </a:ln>
                      </p:spPr>
                      <p:txBody>
                        <a:bodyPr/>
                        <a:lstStyle/>
                        <a:p>
                          <a:endParaRPr lang="en-GB"/>
                        </a:p>
                      </p:txBody>
                    </p:sp>
                    <p:sp>
                      <p:nvSpPr>
                        <p:cNvPr id="58241" name="Line 2149"/>
                        <p:cNvSpPr>
                          <a:spLocks noChangeShapeType="1"/>
                        </p:cNvSpPr>
                        <p:nvPr/>
                      </p:nvSpPr>
                      <p:spPr bwMode="auto">
                        <a:xfrm flipV="1">
                          <a:off x="3368" y="2842"/>
                          <a:ext cx="14" cy="22"/>
                        </a:xfrm>
                        <a:prstGeom prst="line">
                          <a:avLst/>
                        </a:prstGeom>
                        <a:noFill/>
                        <a:ln w="9360">
                          <a:solidFill>
                            <a:srgbClr val="000000"/>
                          </a:solidFill>
                          <a:miter lim="800000"/>
                          <a:headEnd/>
                          <a:tailEnd/>
                        </a:ln>
                      </p:spPr>
                      <p:txBody>
                        <a:bodyPr/>
                        <a:lstStyle/>
                        <a:p>
                          <a:endParaRPr lang="en-GB"/>
                        </a:p>
                      </p:txBody>
                    </p:sp>
                  </p:grpSp>
                  <p:grpSp>
                    <p:nvGrpSpPr>
                      <p:cNvPr id="58293" name="Group 2150"/>
                      <p:cNvGrpSpPr>
                        <a:grpSpLocks/>
                      </p:cNvGrpSpPr>
                      <p:nvPr/>
                    </p:nvGrpSpPr>
                    <p:grpSpPr bwMode="auto">
                      <a:xfrm>
                        <a:off x="3364" y="2818"/>
                        <a:ext cx="24" cy="30"/>
                        <a:chOff x="3364" y="2818"/>
                        <a:chExt cx="24" cy="30"/>
                      </a:xfrm>
                    </p:grpSpPr>
                    <p:sp>
                      <p:nvSpPr>
                        <p:cNvPr id="58238" name="Line 2151"/>
                        <p:cNvSpPr>
                          <a:spLocks noChangeShapeType="1"/>
                        </p:cNvSpPr>
                        <p:nvPr/>
                      </p:nvSpPr>
                      <p:spPr bwMode="auto">
                        <a:xfrm flipH="1" flipV="1">
                          <a:off x="3362" y="2830"/>
                          <a:ext cx="26" cy="19"/>
                        </a:xfrm>
                        <a:prstGeom prst="line">
                          <a:avLst/>
                        </a:prstGeom>
                        <a:noFill/>
                        <a:ln w="9360">
                          <a:solidFill>
                            <a:srgbClr val="000000"/>
                          </a:solidFill>
                          <a:miter lim="800000"/>
                          <a:headEnd/>
                          <a:tailEnd/>
                        </a:ln>
                      </p:spPr>
                      <p:txBody>
                        <a:bodyPr/>
                        <a:lstStyle/>
                        <a:p>
                          <a:endParaRPr lang="en-GB"/>
                        </a:p>
                      </p:txBody>
                    </p:sp>
                    <p:sp>
                      <p:nvSpPr>
                        <p:cNvPr id="58239" name="Line 2152"/>
                        <p:cNvSpPr>
                          <a:spLocks noChangeShapeType="1"/>
                        </p:cNvSpPr>
                        <p:nvPr/>
                      </p:nvSpPr>
                      <p:spPr bwMode="auto">
                        <a:xfrm flipV="1">
                          <a:off x="3368" y="2817"/>
                          <a:ext cx="14" cy="22"/>
                        </a:xfrm>
                        <a:prstGeom prst="line">
                          <a:avLst/>
                        </a:prstGeom>
                        <a:noFill/>
                        <a:ln w="9360">
                          <a:solidFill>
                            <a:srgbClr val="000000"/>
                          </a:solidFill>
                          <a:miter lim="800000"/>
                          <a:headEnd/>
                          <a:tailEnd/>
                        </a:ln>
                      </p:spPr>
                      <p:txBody>
                        <a:bodyPr/>
                        <a:lstStyle/>
                        <a:p>
                          <a:endParaRPr lang="en-GB"/>
                        </a:p>
                      </p:txBody>
                    </p:sp>
                  </p:grpSp>
                  <p:grpSp>
                    <p:nvGrpSpPr>
                      <p:cNvPr id="58306" name="Group 2153"/>
                      <p:cNvGrpSpPr>
                        <a:grpSpLocks/>
                      </p:cNvGrpSpPr>
                      <p:nvPr/>
                    </p:nvGrpSpPr>
                    <p:grpSpPr bwMode="auto">
                      <a:xfrm>
                        <a:off x="3364" y="2794"/>
                        <a:ext cx="24" cy="30"/>
                        <a:chOff x="3364" y="2794"/>
                        <a:chExt cx="24" cy="30"/>
                      </a:xfrm>
                    </p:grpSpPr>
                    <p:sp>
                      <p:nvSpPr>
                        <p:cNvPr id="58236" name="Line 2154"/>
                        <p:cNvSpPr>
                          <a:spLocks noChangeShapeType="1"/>
                        </p:cNvSpPr>
                        <p:nvPr/>
                      </p:nvSpPr>
                      <p:spPr bwMode="auto">
                        <a:xfrm flipH="1" flipV="1">
                          <a:off x="3362" y="2806"/>
                          <a:ext cx="26" cy="19"/>
                        </a:xfrm>
                        <a:prstGeom prst="line">
                          <a:avLst/>
                        </a:prstGeom>
                        <a:noFill/>
                        <a:ln w="9360">
                          <a:solidFill>
                            <a:srgbClr val="000000"/>
                          </a:solidFill>
                          <a:miter lim="800000"/>
                          <a:headEnd/>
                          <a:tailEnd/>
                        </a:ln>
                      </p:spPr>
                      <p:txBody>
                        <a:bodyPr/>
                        <a:lstStyle/>
                        <a:p>
                          <a:endParaRPr lang="en-GB"/>
                        </a:p>
                      </p:txBody>
                    </p:sp>
                    <p:sp>
                      <p:nvSpPr>
                        <p:cNvPr id="58237" name="Line 2155"/>
                        <p:cNvSpPr>
                          <a:spLocks noChangeShapeType="1"/>
                        </p:cNvSpPr>
                        <p:nvPr/>
                      </p:nvSpPr>
                      <p:spPr bwMode="auto">
                        <a:xfrm flipV="1">
                          <a:off x="3368" y="2793"/>
                          <a:ext cx="14" cy="22"/>
                        </a:xfrm>
                        <a:prstGeom prst="line">
                          <a:avLst/>
                        </a:prstGeom>
                        <a:noFill/>
                        <a:ln w="9360">
                          <a:solidFill>
                            <a:srgbClr val="000000"/>
                          </a:solidFill>
                          <a:miter lim="800000"/>
                          <a:headEnd/>
                          <a:tailEnd/>
                        </a:ln>
                      </p:spPr>
                      <p:txBody>
                        <a:bodyPr/>
                        <a:lstStyle/>
                        <a:p>
                          <a:endParaRPr lang="en-GB"/>
                        </a:p>
                      </p:txBody>
                    </p:sp>
                  </p:grpSp>
                  <p:grpSp>
                    <p:nvGrpSpPr>
                      <p:cNvPr id="58307" name="Group 2156"/>
                      <p:cNvGrpSpPr>
                        <a:grpSpLocks/>
                      </p:cNvGrpSpPr>
                      <p:nvPr/>
                    </p:nvGrpSpPr>
                    <p:grpSpPr bwMode="auto">
                      <a:xfrm>
                        <a:off x="3364" y="2769"/>
                        <a:ext cx="24" cy="30"/>
                        <a:chOff x="3364" y="2769"/>
                        <a:chExt cx="24" cy="30"/>
                      </a:xfrm>
                    </p:grpSpPr>
                    <p:sp>
                      <p:nvSpPr>
                        <p:cNvPr id="58234" name="Line 2157"/>
                        <p:cNvSpPr>
                          <a:spLocks noChangeShapeType="1"/>
                        </p:cNvSpPr>
                        <p:nvPr/>
                      </p:nvSpPr>
                      <p:spPr bwMode="auto">
                        <a:xfrm flipH="1" flipV="1">
                          <a:off x="3362" y="2781"/>
                          <a:ext cx="26" cy="19"/>
                        </a:xfrm>
                        <a:prstGeom prst="line">
                          <a:avLst/>
                        </a:prstGeom>
                        <a:noFill/>
                        <a:ln w="9360">
                          <a:solidFill>
                            <a:srgbClr val="000000"/>
                          </a:solidFill>
                          <a:miter lim="800000"/>
                          <a:headEnd/>
                          <a:tailEnd/>
                        </a:ln>
                      </p:spPr>
                      <p:txBody>
                        <a:bodyPr/>
                        <a:lstStyle/>
                        <a:p>
                          <a:endParaRPr lang="en-GB"/>
                        </a:p>
                      </p:txBody>
                    </p:sp>
                    <p:sp>
                      <p:nvSpPr>
                        <p:cNvPr id="58235" name="Line 2158"/>
                        <p:cNvSpPr>
                          <a:spLocks noChangeShapeType="1"/>
                        </p:cNvSpPr>
                        <p:nvPr/>
                      </p:nvSpPr>
                      <p:spPr bwMode="auto">
                        <a:xfrm flipV="1">
                          <a:off x="3368" y="2768"/>
                          <a:ext cx="14" cy="22"/>
                        </a:xfrm>
                        <a:prstGeom prst="line">
                          <a:avLst/>
                        </a:prstGeom>
                        <a:noFill/>
                        <a:ln w="9360">
                          <a:solidFill>
                            <a:srgbClr val="000000"/>
                          </a:solidFill>
                          <a:miter lim="800000"/>
                          <a:headEnd/>
                          <a:tailEnd/>
                        </a:ln>
                      </p:spPr>
                      <p:txBody>
                        <a:bodyPr/>
                        <a:lstStyle/>
                        <a:p>
                          <a:endParaRPr lang="en-GB"/>
                        </a:p>
                      </p:txBody>
                    </p:sp>
                  </p:grpSp>
                  <p:grpSp>
                    <p:nvGrpSpPr>
                      <p:cNvPr id="58313" name="Group 2159"/>
                      <p:cNvGrpSpPr>
                        <a:grpSpLocks/>
                      </p:cNvGrpSpPr>
                      <p:nvPr/>
                    </p:nvGrpSpPr>
                    <p:grpSpPr bwMode="auto">
                      <a:xfrm>
                        <a:off x="3364" y="2744"/>
                        <a:ext cx="24" cy="30"/>
                        <a:chOff x="3364" y="2744"/>
                        <a:chExt cx="24" cy="30"/>
                      </a:xfrm>
                    </p:grpSpPr>
                    <p:sp>
                      <p:nvSpPr>
                        <p:cNvPr id="58232" name="Line 2160"/>
                        <p:cNvSpPr>
                          <a:spLocks noChangeShapeType="1"/>
                        </p:cNvSpPr>
                        <p:nvPr/>
                      </p:nvSpPr>
                      <p:spPr bwMode="auto">
                        <a:xfrm flipH="1" flipV="1">
                          <a:off x="3362" y="2757"/>
                          <a:ext cx="26" cy="19"/>
                        </a:xfrm>
                        <a:prstGeom prst="line">
                          <a:avLst/>
                        </a:prstGeom>
                        <a:noFill/>
                        <a:ln w="9360">
                          <a:solidFill>
                            <a:srgbClr val="000000"/>
                          </a:solidFill>
                          <a:miter lim="800000"/>
                          <a:headEnd/>
                          <a:tailEnd/>
                        </a:ln>
                      </p:spPr>
                      <p:txBody>
                        <a:bodyPr/>
                        <a:lstStyle/>
                        <a:p>
                          <a:endParaRPr lang="en-GB"/>
                        </a:p>
                      </p:txBody>
                    </p:sp>
                    <p:sp>
                      <p:nvSpPr>
                        <p:cNvPr id="58233" name="Line 2161"/>
                        <p:cNvSpPr>
                          <a:spLocks noChangeShapeType="1"/>
                        </p:cNvSpPr>
                        <p:nvPr/>
                      </p:nvSpPr>
                      <p:spPr bwMode="auto">
                        <a:xfrm flipV="1">
                          <a:off x="3368" y="2743"/>
                          <a:ext cx="14" cy="22"/>
                        </a:xfrm>
                        <a:prstGeom prst="line">
                          <a:avLst/>
                        </a:prstGeom>
                        <a:noFill/>
                        <a:ln w="9360">
                          <a:solidFill>
                            <a:srgbClr val="000000"/>
                          </a:solidFill>
                          <a:miter lim="800000"/>
                          <a:headEnd/>
                          <a:tailEnd/>
                        </a:ln>
                      </p:spPr>
                      <p:txBody>
                        <a:bodyPr/>
                        <a:lstStyle/>
                        <a:p>
                          <a:endParaRPr lang="en-GB"/>
                        </a:p>
                      </p:txBody>
                    </p:sp>
                  </p:grpSp>
                  <p:grpSp>
                    <p:nvGrpSpPr>
                      <p:cNvPr id="58314" name="Group 2162"/>
                      <p:cNvGrpSpPr>
                        <a:grpSpLocks/>
                      </p:cNvGrpSpPr>
                      <p:nvPr/>
                    </p:nvGrpSpPr>
                    <p:grpSpPr bwMode="auto">
                      <a:xfrm>
                        <a:off x="3364" y="2720"/>
                        <a:ext cx="24" cy="30"/>
                        <a:chOff x="3364" y="2720"/>
                        <a:chExt cx="24" cy="30"/>
                      </a:xfrm>
                    </p:grpSpPr>
                    <p:sp>
                      <p:nvSpPr>
                        <p:cNvPr id="58230" name="Line 2163"/>
                        <p:cNvSpPr>
                          <a:spLocks noChangeShapeType="1"/>
                        </p:cNvSpPr>
                        <p:nvPr/>
                      </p:nvSpPr>
                      <p:spPr bwMode="auto">
                        <a:xfrm flipH="1" flipV="1">
                          <a:off x="3362" y="2732"/>
                          <a:ext cx="26" cy="19"/>
                        </a:xfrm>
                        <a:prstGeom prst="line">
                          <a:avLst/>
                        </a:prstGeom>
                        <a:noFill/>
                        <a:ln w="9360">
                          <a:solidFill>
                            <a:srgbClr val="000000"/>
                          </a:solidFill>
                          <a:miter lim="800000"/>
                          <a:headEnd/>
                          <a:tailEnd/>
                        </a:ln>
                      </p:spPr>
                      <p:txBody>
                        <a:bodyPr/>
                        <a:lstStyle/>
                        <a:p>
                          <a:endParaRPr lang="en-GB"/>
                        </a:p>
                      </p:txBody>
                    </p:sp>
                    <p:sp>
                      <p:nvSpPr>
                        <p:cNvPr id="58231" name="Line 2164"/>
                        <p:cNvSpPr>
                          <a:spLocks noChangeShapeType="1"/>
                        </p:cNvSpPr>
                        <p:nvPr/>
                      </p:nvSpPr>
                      <p:spPr bwMode="auto">
                        <a:xfrm flipV="1">
                          <a:off x="3368" y="2719"/>
                          <a:ext cx="14" cy="22"/>
                        </a:xfrm>
                        <a:prstGeom prst="line">
                          <a:avLst/>
                        </a:prstGeom>
                        <a:noFill/>
                        <a:ln w="9360">
                          <a:solidFill>
                            <a:srgbClr val="000000"/>
                          </a:solidFill>
                          <a:miter lim="800000"/>
                          <a:headEnd/>
                          <a:tailEnd/>
                        </a:ln>
                      </p:spPr>
                      <p:txBody>
                        <a:bodyPr/>
                        <a:lstStyle/>
                        <a:p>
                          <a:endParaRPr lang="en-GB"/>
                        </a:p>
                      </p:txBody>
                    </p:sp>
                  </p:grpSp>
                </p:grpSp>
              </p:grpSp>
            </p:grpSp>
            <p:grpSp>
              <p:nvGrpSpPr>
                <p:cNvPr id="58316" name="Group 2165"/>
                <p:cNvGrpSpPr>
                  <a:grpSpLocks/>
                </p:cNvGrpSpPr>
                <p:nvPr/>
              </p:nvGrpSpPr>
              <p:grpSpPr bwMode="auto">
                <a:xfrm>
                  <a:off x="3120" y="2489"/>
                  <a:ext cx="116" cy="465"/>
                  <a:chOff x="3120" y="2489"/>
                  <a:chExt cx="116" cy="465"/>
                </a:xfrm>
              </p:grpSpPr>
              <p:grpSp>
                <p:nvGrpSpPr>
                  <p:cNvPr id="58317" name="Group 2166"/>
                  <p:cNvGrpSpPr>
                    <a:grpSpLocks/>
                  </p:cNvGrpSpPr>
                  <p:nvPr/>
                </p:nvGrpSpPr>
                <p:grpSpPr bwMode="auto">
                  <a:xfrm>
                    <a:off x="3120" y="2489"/>
                    <a:ext cx="97" cy="221"/>
                    <a:chOff x="3120" y="2489"/>
                    <a:chExt cx="97" cy="221"/>
                  </a:xfrm>
                </p:grpSpPr>
                <p:sp>
                  <p:nvSpPr>
                    <p:cNvPr id="58169" name="Oval 2167"/>
                    <p:cNvSpPr>
                      <a:spLocks noChangeArrowheads="1"/>
                    </p:cNvSpPr>
                    <p:nvPr/>
                  </p:nvSpPr>
                  <p:spPr bwMode="auto">
                    <a:xfrm>
                      <a:off x="3120" y="2489"/>
                      <a:ext cx="53" cy="3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8170" name="Line 2168"/>
                    <p:cNvSpPr>
                      <a:spLocks noChangeShapeType="1"/>
                    </p:cNvSpPr>
                    <p:nvPr/>
                  </p:nvSpPr>
                  <p:spPr bwMode="auto">
                    <a:xfrm>
                      <a:off x="3149" y="2528"/>
                      <a:ext cx="0" cy="17"/>
                    </a:xfrm>
                    <a:prstGeom prst="line">
                      <a:avLst/>
                    </a:prstGeom>
                    <a:noFill/>
                    <a:ln w="9360">
                      <a:solidFill>
                        <a:srgbClr val="000000"/>
                      </a:solidFill>
                      <a:miter lim="800000"/>
                      <a:headEnd/>
                      <a:tailEnd/>
                    </a:ln>
                  </p:spPr>
                  <p:txBody>
                    <a:bodyPr/>
                    <a:lstStyle/>
                    <a:p>
                      <a:endParaRPr lang="en-GB"/>
                    </a:p>
                  </p:txBody>
                </p:sp>
                <p:sp>
                  <p:nvSpPr>
                    <p:cNvPr id="58171" name="Line 2169"/>
                    <p:cNvSpPr>
                      <a:spLocks noChangeShapeType="1"/>
                    </p:cNvSpPr>
                    <p:nvPr/>
                  </p:nvSpPr>
                  <p:spPr bwMode="auto">
                    <a:xfrm>
                      <a:off x="3149" y="2547"/>
                      <a:ext cx="57" cy="0"/>
                    </a:xfrm>
                    <a:prstGeom prst="line">
                      <a:avLst/>
                    </a:prstGeom>
                    <a:noFill/>
                    <a:ln w="9360">
                      <a:solidFill>
                        <a:srgbClr val="000000"/>
                      </a:solidFill>
                      <a:miter lim="800000"/>
                      <a:headEnd/>
                      <a:tailEnd/>
                    </a:ln>
                  </p:spPr>
                  <p:txBody>
                    <a:bodyPr/>
                    <a:lstStyle/>
                    <a:p>
                      <a:endParaRPr lang="en-GB"/>
                    </a:p>
                  </p:txBody>
                </p:sp>
                <p:sp>
                  <p:nvSpPr>
                    <p:cNvPr id="58172" name="Line 2170"/>
                    <p:cNvSpPr>
                      <a:spLocks noChangeShapeType="1"/>
                    </p:cNvSpPr>
                    <p:nvPr/>
                  </p:nvSpPr>
                  <p:spPr bwMode="auto">
                    <a:xfrm>
                      <a:off x="3208" y="2547"/>
                      <a:ext cx="0" cy="6"/>
                    </a:xfrm>
                    <a:prstGeom prst="line">
                      <a:avLst/>
                    </a:prstGeom>
                    <a:noFill/>
                    <a:ln w="9360">
                      <a:solidFill>
                        <a:srgbClr val="000000"/>
                      </a:solidFill>
                      <a:miter lim="800000"/>
                      <a:headEnd/>
                      <a:tailEnd/>
                    </a:ln>
                  </p:spPr>
                  <p:txBody>
                    <a:bodyPr/>
                    <a:lstStyle/>
                    <a:p>
                      <a:endParaRPr lang="en-GB"/>
                    </a:p>
                  </p:txBody>
                </p:sp>
                <p:sp>
                  <p:nvSpPr>
                    <p:cNvPr id="58173" name="Line 2171"/>
                    <p:cNvSpPr>
                      <a:spLocks noChangeShapeType="1"/>
                    </p:cNvSpPr>
                    <p:nvPr/>
                  </p:nvSpPr>
                  <p:spPr bwMode="auto">
                    <a:xfrm>
                      <a:off x="3179" y="2547"/>
                      <a:ext cx="0" cy="6"/>
                    </a:xfrm>
                    <a:prstGeom prst="line">
                      <a:avLst/>
                    </a:prstGeom>
                    <a:noFill/>
                    <a:ln w="9360">
                      <a:solidFill>
                        <a:srgbClr val="000000"/>
                      </a:solidFill>
                      <a:miter lim="800000"/>
                      <a:headEnd/>
                      <a:tailEnd/>
                    </a:ln>
                  </p:spPr>
                  <p:txBody>
                    <a:bodyPr/>
                    <a:lstStyle/>
                    <a:p>
                      <a:endParaRPr lang="en-GB"/>
                    </a:p>
                  </p:txBody>
                </p:sp>
                <p:grpSp>
                  <p:nvGrpSpPr>
                    <p:cNvPr id="58318" name="Group 2172"/>
                    <p:cNvGrpSpPr>
                      <a:grpSpLocks/>
                    </p:cNvGrpSpPr>
                    <p:nvPr/>
                  </p:nvGrpSpPr>
                  <p:grpSpPr bwMode="auto">
                    <a:xfrm>
                      <a:off x="3163" y="2555"/>
                      <a:ext cx="25" cy="155"/>
                      <a:chOff x="3163" y="2555"/>
                      <a:chExt cx="25" cy="155"/>
                    </a:xfrm>
                  </p:grpSpPr>
                  <p:sp>
                    <p:nvSpPr>
                      <p:cNvPr id="58195" name="Line 2173"/>
                      <p:cNvSpPr>
                        <a:spLocks noChangeShapeType="1"/>
                      </p:cNvSpPr>
                      <p:nvPr/>
                    </p:nvSpPr>
                    <p:spPr bwMode="auto">
                      <a:xfrm flipH="1">
                        <a:off x="3162" y="2555"/>
                        <a:ext cx="20" cy="6"/>
                      </a:xfrm>
                      <a:prstGeom prst="line">
                        <a:avLst/>
                      </a:prstGeom>
                      <a:noFill/>
                      <a:ln w="9360">
                        <a:solidFill>
                          <a:srgbClr val="000000"/>
                        </a:solidFill>
                        <a:miter lim="800000"/>
                        <a:headEnd/>
                        <a:tailEnd/>
                      </a:ln>
                    </p:spPr>
                    <p:txBody>
                      <a:bodyPr/>
                      <a:lstStyle/>
                      <a:p>
                        <a:endParaRPr lang="en-GB"/>
                      </a:p>
                    </p:txBody>
                  </p:sp>
                  <p:grpSp>
                    <p:nvGrpSpPr>
                      <p:cNvPr id="58319" name="Group 2174"/>
                      <p:cNvGrpSpPr>
                        <a:grpSpLocks/>
                      </p:cNvGrpSpPr>
                      <p:nvPr/>
                    </p:nvGrpSpPr>
                    <p:grpSpPr bwMode="auto">
                      <a:xfrm>
                        <a:off x="3164" y="2563"/>
                        <a:ext cx="23" cy="23"/>
                        <a:chOff x="3164" y="2563"/>
                        <a:chExt cx="23" cy="23"/>
                      </a:xfrm>
                    </p:grpSpPr>
                    <p:sp>
                      <p:nvSpPr>
                        <p:cNvPr id="58212" name="Line 2175"/>
                        <p:cNvSpPr>
                          <a:spLocks noChangeShapeType="1"/>
                        </p:cNvSpPr>
                        <p:nvPr/>
                      </p:nvSpPr>
                      <p:spPr bwMode="auto">
                        <a:xfrm>
                          <a:off x="3169" y="2563"/>
                          <a:ext cx="14" cy="9"/>
                        </a:xfrm>
                        <a:prstGeom prst="line">
                          <a:avLst/>
                        </a:prstGeom>
                        <a:noFill/>
                        <a:ln w="9360">
                          <a:solidFill>
                            <a:srgbClr val="000000"/>
                          </a:solidFill>
                          <a:miter lim="800000"/>
                          <a:headEnd/>
                          <a:tailEnd/>
                        </a:ln>
                      </p:spPr>
                      <p:txBody>
                        <a:bodyPr/>
                        <a:lstStyle/>
                        <a:p>
                          <a:endParaRPr lang="en-GB"/>
                        </a:p>
                      </p:txBody>
                    </p:sp>
                    <p:sp>
                      <p:nvSpPr>
                        <p:cNvPr id="58213" name="Line 2176"/>
                        <p:cNvSpPr>
                          <a:spLocks noChangeShapeType="1"/>
                        </p:cNvSpPr>
                        <p:nvPr/>
                      </p:nvSpPr>
                      <p:spPr bwMode="auto">
                        <a:xfrm flipH="1">
                          <a:off x="3164" y="2574"/>
                          <a:ext cx="25" cy="12"/>
                        </a:xfrm>
                        <a:prstGeom prst="line">
                          <a:avLst/>
                        </a:prstGeom>
                        <a:noFill/>
                        <a:ln w="9360">
                          <a:solidFill>
                            <a:srgbClr val="000000"/>
                          </a:solidFill>
                          <a:miter lim="800000"/>
                          <a:headEnd/>
                          <a:tailEnd/>
                        </a:ln>
                      </p:spPr>
                      <p:txBody>
                        <a:bodyPr/>
                        <a:lstStyle/>
                        <a:p>
                          <a:endParaRPr lang="en-GB"/>
                        </a:p>
                      </p:txBody>
                    </p:sp>
                  </p:grpSp>
                  <p:grpSp>
                    <p:nvGrpSpPr>
                      <p:cNvPr id="58320" name="Group 2177"/>
                      <p:cNvGrpSpPr>
                        <a:grpSpLocks/>
                      </p:cNvGrpSpPr>
                      <p:nvPr/>
                    </p:nvGrpSpPr>
                    <p:grpSpPr bwMode="auto">
                      <a:xfrm>
                        <a:off x="3164" y="2588"/>
                        <a:ext cx="23" cy="23"/>
                        <a:chOff x="3164" y="2588"/>
                        <a:chExt cx="23" cy="23"/>
                      </a:xfrm>
                    </p:grpSpPr>
                    <p:sp>
                      <p:nvSpPr>
                        <p:cNvPr id="58210" name="Line 2178"/>
                        <p:cNvSpPr>
                          <a:spLocks noChangeShapeType="1"/>
                        </p:cNvSpPr>
                        <p:nvPr/>
                      </p:nvSpPr>
                      <p:spPr bwMode="auto">
                        <a:xfrm>
                          <a:off x="3169" y="2588"/>
                          <a:ext cx="14" cy="9"/>
                        </a:xfrm>
                        <a:prstGeom prst="line">
                          <a:avLst/>
                        </a:prstGeom>
                        <a:noFill/>
                        <a:ln w="9360">
                          <a:solidFill>
                            <a:srgbClr val="000000"/>
                          </a:solidFill>
                          <a:miter lim="800000"/>
                          <a:headEnd/>
                          <a:tailEnd/>
                        </a:ln>
                      </p:spPr>
                      <p:txBody>
                        <a:bodyPr/>
                        <a:lstStyle/>
                        <a:p>
                          <a:endParaRPr lang="en-GB"/>
                        </a:p>
                      </p:txBody>
                    </p:sp>
                    <p:sp>
                      <p:nvSpPr>
                        <p:cNvPr id="58211" name="Line 2179"/>
                        <p:cNvSpPr>
                          <a:spLocks noChangeShapeType="1"/>
                        </p:cNvSpPr>
                        <p:nvPr/>
                      </p:nvSpPr>
                      <p:spPr bwMode="auto">
                        <a:xfrm flipH="1">
                          <a:off x="3164" y="2599"/>
                          <a:ext cx="25" cy="12"/>
                        </a:xfrm>
                        <a:prstGeom prst="line">
                          <a:avLst/>
                        </a:prstGeom>
                        <a:noFill/>
                        <a:ln w="9360">
                          <a:solidFill>
                            <a:srgbClr val="000000"/>
                          </a:solidFill>
                          <a:miter lim="800000"/>
                          <a:headEnd/>
                          <a:tailEnd/>
                        </a:ln>
                      </p:spPr>
                      <p:txBody>
                        <a:bodyPr/>
                        <a:lstStyle/>
                        <a:p>
                          <a:endParaRPr lang="en-GB"/>
                        </a:p>
                      </p:txBody>
                    </p:sp>
                  </p:grpSp>
                  <p:grpSp>
                    <p:nvGrpSpPr>
                      <p:cNvPr id="58321" name="Group 2180"/>
                      <p:cNvGrpSpPr>
                        <a:grpSpLocks/>
                      </p:cNvGrpSpPr>
                      <p:nvPr/>
                    </p:nvGrpSpPr>
                    <p:grpSpPr bwMode="auto">
                      <a:xfrm>
                        <a:off x="3164" y="2613"/>
                        <a:ext cx="23" cy="23"/>
                        <a:chOff x="3164" y="2613"/>
                        <a:chExt cx="23" cy="23"/>
                      </a:xfrm>
                    </p:grpSpPr>
                    <p:sp>
                      <p:nvSpPr>
                        <p:cNvPr id="58208" name="Line 2181"/>
                        <p:cNvSpPr>
                          <a:spLocks noChangeShapeType="1"/>
                        </p:cNvSpPr>
                        <p:nvPr/>
                      </p:nvSpPr>
                      <p:spPr bwMode="auto">
                        <a:xfrm>
                          <a:off x="3169" y="2613"/>
                          <a:ext cx="14" cy="9"/>
                        </a:xfrm>
                        <a:prstGeom prst="line">
                          <a:avLst/>
                        </a:prstGeom>
                        <a:noFill/>
                        <a:ln w="9360">
                          <a:solidFill>
                            <a:srgbClr val="000000"/>
                          </a:solidFill>
                          <a:miter lim="800000"/>
                          <a:headEnd/>
                          <a:tailEnd/>
                        </a:ln>
                      </p:spPr>
                      <p:txBody>
                        <a:bodyPr/>
                        <a:lstStyle/>
                        <a:p>
                          <a:endParaRPr lang="en-GB"/>
                        </a:p>
                      </p:txBody>
                    </p:sp>
                    <p:sp>
                      <p:nvSpPr>
                        <p:cNvPr id="58209" name="Line 2182"/>
                        <p:cNvSpPr>
                          <a:spLocks noChangeShapeType="1"/>
                        </p:cNvSpPr>
                        <p:nvPr/>
                      </p:nvSpPr>
                      <p:spPr bwMode="auto">
                        <a:xfrm flipH="1">
                          <a:off x="3164" y="2624"/>
                          <a:ext cx="25" cy="12"/>
                        </a:xfrm>
                        <a:prstGeom prst="line">
                          <a:avLst/>
                        </a:prstGeom>
                        <a:noFill/>
                        <a:ln w="9360">
                          <a:solidFill>
                            <a:srgbClr val="000000"/>
                          </a:solidFill>
                          <a:miter lim="800000"/>
                          <a:headEnd/>
                          <a:tailEnd/>
                        </a:ln>
                      </p:spPr>
                      <p:txBody>
                        <a:bodyPr/>
                        <a:lstStyle/>
                        <a:p>
                          <a:endParaRPr lang="en-GB"/>
                        </a:p>
                      </p:txBody>
                    </p:sp>
                  </p:grpSp>
                  <p:grpSp>
                    <p:nvGrpSpPr>
                      <p:cNvPr id="58335" name="Group 2183"/>
                      <p:cNvGrpSpPr>
                        <a:grpSpLocks/>
                      </p:cNvGrpSpPr>
                      <p:nvPr/>
                    </p:nvGrpSpPr>
                    <p:grpSpPr bwMode="auto">
                      <a:xfrm>
                        <a:off x="3164" y="2638"/>
                        <a:ext cx="23" cy="23"/>
                        <a:chOff x="3164" y="2638"/>
                        <a:chExt cx="23" cy="23"/>
                      </a:xfrm>
                    </p:grpSpPr>
                    <p:sp>
                      <p:nvSpPr>
                        <p:cNvPr id="58206" name="Line 2184"/>
                        <p:cNvSpPr>
                          <a:spLocks noChangeShapeType="1"/>
                        </p:cNvSpPr>
                        <p:nvPr/>
                      </p:nvSpPr>
                      <p:spPr bwMode="auto">
                        <a:xfrm>
                          <a:off x="3169" y="2638"/>
                          <a:ext cx="14" cy="9"/>
                        </a:xfrm>
                        <a:prstGeom prst="line">
                          <a:avLst/>
                        </a:prstGeom>
                        <a:noFill/>
                        <a:ln w="9360">
                          <a:solidFill>
                            <a:srgbClr val="000000"/>
                          </a:solidFill>
                          <a:miter lim="800000"/>
                          <a:headEnd/>
                          <a:tailEnd/>
                        </a:ln>
                      </p:spPr>
                      <p:txBody>
                        <a:bodyPr/>
                        <a:lstStyle/>
                        <a:p>
                          <a:endParaRPr lang="en-GB"/>
                        </a:p>
                      </p:txBody>
                    </p:sp>
                    <p:sp>
                      <p:nvSpPr>
                        <p:cNvPr id="58207" name="Line 2185"/>
                        <p:cNvSpPr>
                          <a:spLocks noChangeShapeType="1"/>
                        </p:cNvSpPr>
                        <p:nvPr/>
                      </p:nvSpPr>
                      <p:spPr bwMode="auto">
                        <a:xfrm flipH="1">
                          <a:off x="3164" y="2649"/>
                          <a:ext cx="25" cy="12"/>
                        </a:xfrm>
                        <a:prstGeom prst="line">
                          <a:avLst/>
                        </a:prstGeom>
                        <a:noFill/>
                        <a:ln w="9360">
                          <a:solidFill>
                            <a:srgbClr val="000000"/>
                          </a:solidFill>
                          <a:miter lim="800000"/>
                          <a:headEnd/>
                          <a:tailEnd/>
                        </a:ln>
                      </p:spPr>
                      <p:txBody>
                        <a:bodyPr/>
                        <a:lstStyle/>
                        <a:p>
                          <a:endParaRPr lang="en-GB"/>
                        </a:p>
                      </p:txBody>
                    </p:sp>
                  </p:grpSp>
                  <p:grpSp>
                    <p:nvGrpSpPr>
                      <p:cNvPr id="58336" name="Group 2186"/>
                      <p:cNvGrpSpPr>
                        <a:grpSpLocks/>
                      </p:cNvGrpSpPr>
                      <p:nvPr/>
                    </p:nvGrpSpPr>
                    <p:grpSpPr bwMode="auto">
                      <a:xfrm>
                        <a:off x="3164" y="2663"/>
                        <a:ext cx="23" cy="22"/>
                        <a:chOff x="3164" y="2663"/>
                        <a:chExt cx="23" cy="22"/>
                      </a:xfrm>
                    </p:grpSpPr>
                    <p:sp>
                      <p:nvSpPr>
                        <p:cNvPr id="58204" name="Line 2187"/>
                        <p:cNvSpPr>
                          <a:spLocks noChangeShapeType="1"/>
                        </p:cNvSpPr>
                        <p:nvPr/>
                      </p:nvSpPr>
                      <p:spPr bwMode="auto">
                        <a:xfrm>
                          <a:off x="3169" y="2663"/>
                          <a:ext cx="14" cy="9"/>
                        </a:xfrm>
                        <a:prstGeom prst="line">
                          <a:avLst/>
                        </a:prstGeom>
                        <a:noFill/>
                        <a:ln w="9360">
                          <a:solidFill>
                            <a:srgbClr val="000000"/>
                          </a:solidFill>
                          <a:miter lim="800000"/>
                          <a:headEnd/>
                          <a:tailEnd/>
                        </a:ln>
                      </p:spPr>
                      <p:txBody>
                        <a:bodyPr/>
                        <a:lstStyle/>
                        <a:p>
                          <a:endParaRPr lang="en-GB"/>
                        </a:p>
                      </p:txBody>
                    </p:sp>
                    <p:sp>
                      <p:nvSpPr>
                        <p:cNvPr id="58205" name="Line 2188"/>
                        <p:cNvSpPr>
                          <a:spLocks noChangeShapeType="1"/>
                        </p:cNvSpPr>
                        <p:nvPr/>
                      </p:nvSpPr>
                      <p:spPr bwMode="auto">
                        <a:xfrm flipH="1">
                          <a:off x="3164" y="2673"/>
                          <a:ext cx="25" cy="12"/>
                        </a:xfrm>
                        <a:prstGeom prst="line">
                          <a:avLst/>
                        </a:prstGeom>
                        <a:noFill/>
                        <a:ln w="9360">
                          <a:solidFill>
                            <a:srgbClr val="000000"/>
                          </a:solidFill>
                          <a:miter lim="800000"/>
                          <a:headEnd/>
                          <a:tailEnd/>
                        </a:ln>
                      </p:spPr>
                      <p:txBody>
                        <a:bodyPr/>
                        <a:lstStyle/>
                        <a:p>
                          <a:endParaRPr lang="en-GB"/>
                        </a:p>
                      </p:txBody>
                    </p:sp>
                  </p:grpSp>
                  <p:grpSp>
                    <p:nvGrpSpPr>
                      <p:cNvPr id="58337" name="Group 2189"/>
                      <p:cNvGrpSpPr>
                        <a:grpSpLocks/>
                      </p:cNvGrpSpPr>
                      <p:nvPr/>
                    </p:nvGrpSpPr>
                    <p:grpSpPr bwMode="auto">
                      <a:xfrm>
                        <a:off x="3164" y="2687"/>
                        <a:ext cx="23" cy="23"/>
                        <a:chOff x="3164" y="2687"/>
                        <a:chExt cx="23" cy="23"/>
                      </a:xfrm>
                    </p:grpSpPr>
                    <p:sp>
                      <p:nvSpPr>
                        <p:cNvPr id="58202" name="Line 2190"/>
                        <p:cNvSpPr>
                          <a:spLocks noChangeShapeType="1"/>
                        </p:cNvSpPr>
                        <p:nvPr/>
                      </p:nvSpPr>
                      <p:spPr bwMode="auto">
                        <a:xfrm>
                          <a:off x="3169" y="2687"/>
                          <a:ext cx="14" cy="9"/>
                        </a:xfrm>
                        <a:prstGeom prst="line">
                          <a:avLst/>
                        </a:prstGeom>
                        <a:noFill/>
                        <a:ln w="9360">
                          <a:solidFill>
                            <a:srgbClr val="000000"/>
                          </a:solidFill>
                          <a:miter lim="800000"/>
                          <a:headEnd/>
                          <a:tailEnd/>
                        </a:ln>
                      </p:spPr>
                      <p:txBody>
                        <a:bodyPr/>
                        <a:lstStyle/>
                        <a:p>
                          <a:endParaRPr lang="en-GB"/>
                        </a:p>
                      </p:txBody>
                    </p:sp>
                    <p:sp>
                      <p:nvSpPr>
                        <p:cNvPr id="58203" name="Line 2191"/>
                        <p:cNvSpPr>
                          <a:spLocks noChangeShapeType="1"/>
                        </p:cNvSpPr>
                        <p:nvPr/>
                      </p:nvSpPr>
                      <p:spPr bwMode="auto">
                        <a:xfrm flipH="1">
                          <a:off x="3164" y="2698"/>
                          <a:ext cx="25" cy="12"/>
                        </a:xfrm>
                        <a:prstGeom prst="line">
                          <a:avLst/>
                        </a:prstGeom>
                        <a:noFill/>
                        <a:ln w="9360">
                          <a:solidFill>
                            <a:srgbClr val="000000"/>
                          </a:solidFill>
                          <a:miter lim="800000"/>
                          <a:headEnd/>
                          <a:tailEnd/>
                        </a:ln>
                      </p:spPr>
                      <p:txBody>
                        <a:bodyPr/>
                        <a:lstStyle/>
                        <a:p>
                          <a:endParaRPr lang="en-GB"/>
                        </a:p>
                      </p:txBody>
                    </p:sp>
                  </p:grpSp>
                </p:grpSp>
                <p:grpSp>
                  <p:nvGrpSpPr>
                    <p:cNvPr id="58338" name="Group 2192"/>
                    <p:cNvGrpSpPr>
                      <a:grpSpLocks/>
                    </p:cNvGrpSpPr>
                    <p:nvPr/>
                  </p:nvGrpSpPr>
                  <p:grpSpPr bwMode="auto">
                    <a:xfrm>
                      <a:off x="3193" y="2555"/>
                      <a:ext cx="24" cy="155"/>
                      <a:chOff x="3193" y="2555"/>
                      <a:chExt cx="24" cy="155"/>
                    </a:xfrm>
                  </p:grpSpPr>
                  <p:sp>
                    <p:nvSpPr>
                      <p:cNvPr id="58176" name="Line 2193"/>
                      <p:cNvSpPr>
                        <a:spLocks noChangeShapeType="1"/>
                      </p:cNvSpPr>
                      <p:nvPr/>
                    </p:nvSpPr>
                    <p:spPr bwMode="auto">
                      <a:xfrm flipH="1">
                        <a:off x="3192" y="2555"/>
                        <a:ext cx="20" cy="6"/>
                      </a:xfrm>
                      <a:prstGeom prst="line">
                        <a:avLst/>
                      </a:prstGeom>
                      <a:noFill/>
                      <a:ln w="9360">
                        <a:solidFill>
                          <a:srgbClr val="000000"/>
                        </a:solidFill>
                        <a:miter lim="800000"/>
                        <a:headEnd/>
                        <a:tailEnd/>
                      </a:ln>
                    </p:spPr>
                    <p:txBody>
                      <a:bodyPr/>
                      <a:lstStyle/>
                      <a:p>
                        <a:endParaRPr lang="en-GB"/>
                      </a:p>
                    </p:txBody>
                  </p:sp>
                  <p:grpSp>
                    <p:nvGrpSpPr>
                      <p:cNvPr id="58339" name="Group 2194"/>
                      <p:cNvGrpSpPr>
                        <a:grpSpLocks/>
                      </p:cNvGrpSpPr>
                      <p:nvPr/>
                    </p:nvGrpSpPr>
                    <p:grpSpPr bwMode="auto">
                      <a:xfrm>
                        <a:off x="3194" y="2563"/>
                        <a:ext cx="23" cy="23"/>
                        <a:chOff x="3194" y="2563"/>
                        <a:chExt cx="23" cy="23"/>
                      </a:xfrm>
                    </p:grpSpPr>
                    <p:sp>
                      <p:nvSpPr>
                        <p:cNvPr id="58193" name="Line 2195"/>
                        <p:cNvSpPr>
                          <a:spLocks noChangeShapeType="1"/>
                        </p:cNvSpPr>
                        <p:nvPr/>
                      </p:nvSpPr>
                      <p:spPr bwMode="auto">
                        <a:xfrm>
                          <a:off x="3198" y="2563"/>
                          <a:ext cx="14" cy="9"/>
                        </a:xfrm>
                        <a:prstGeom prst="line">
                          <a:avLst/>
                        </a:prstGeom>
                        <a:noFill/>
                        <a:ln w="9360">
                          <a:solidFill>
                            <a:srgbClr val="000000"/>
                          </a:solidFill>
                          <a:miter lim="800000"/>
                          <a:headEnd/>
                          <a:tailEnd/>
                        </a:ln>
                      </p:spPr>
                      <p:txBody>
                        <a:bodyPr/>
                        <a:lstStyle/>
                        <a:p>
                          <a:endParaRPr lang="en-GB"/>
                        </a:p>
                      </p:txBody>
                    </p:sp>
                    <p:sp>
                      <p:nvSpPr>
                        <p:cNvPr id="58194" name="Line 2196"/>
                        <p:cNvSpPr>
                          <a:spLocks noChangeShapeType="1"/>
                        </p:cNvSpPr>
                        <p:nvPr/>
                      </p:nvSpPr>
                      <p:spPr bwMode="auto">
                        <a:xfrm flipH="1">
                          <a:off x="3193" y="2574"/>
                          <a:ext cx="25" cy="12"/>
                        </a:xfrm>
                        <a:prstGeom prst="line">
                          <a:avLst/>
                        </a:prstGeom>
                        <a:noFill/>
                        <a:ln w="9360">
                          <a:solidFill>
                            <a:srgbClr val="000000"/>
                          </a:solidFill>
                          <a:miter lim="800000"/>
                          <a:headEnd/>
                          <a:tailEnd/>
                        </a:ln>
                      </p:spPr>
                      <p:txBody>
                        <a:bodyPr/>
                        <a:lstStyle/>
                        <a:p>
                          <a:endParaRPr lang="en-GB"/>
                        </a:p>
                      </p:txBody>
                    </p:sp>
                  </p:grpSp>
                  <p:grpSp>
                    <p:nvGrpSpPr>
                      <p:cNvPr id="58340" name="Group 2197"/>
                      <p:cNvGrpSpPr>
                        <a:grpSpLocks/>
                      </p:cNvGrpSpPr>
                      <p:nvPr/>
                    </p:nvGrpSpPr>
                    <p:grpSpPr bwMode="auto">
                      <a:xfrm>
                        <a:off x="3194" y="2588"/>
                        <a:ext cx="23" cy="23"/>
                        <a:chOff x="3194" y="2588"/>
                        <a:chExt cx="23" cy="23"/>
                      </a:xfrm>
                    </p:grpSpPr>
                    <p:sp>
                      <p:nvSpPr>
                        <p:cNvPr id="58191" name="Line 2198"/>
                        <p:cNvSpPr>
                          <a:spLocks noChangeShapeType="1"/>
                        </p:cNvSpPr>
                        <p:nvPr/>
                      </p:nvSpPr>
                      <p:spPr bwMode="auto">
                        <a:xfrm>
                          <a:off x="3198" y="2588"/>
                          <a:ext cx="14" cy="9"/>
                        </a:xfrm>
                        <a:prstGeom prst="line">
                          <a:avLst/>
                        </a:prstGeom>
                        <a:noFill/>
                        <a:ln w="9360">
                          <a:solidFill>
                            <a:srgbClr val="000000"/>
                          </a:solidFill>
                          <a:miter lim="800000"/>
                          <a:headEnd/>
                          <a:tailEnd/>
                        </a:ln>
                      </p:spPr>
                      <p:txBody>
                        <a:bodyPr/>
                        <a:lstStyle/>
                        <a:p>
                          <a:endParaRPr lang="en-GB"/>
                        </a:p>
                      </p:txBody>
                    </p:sp>
                    <p:sp>
                      <p:nvSpPr>
                        <p:cNvPr id="58192" name="Line 2199"/>
                        <p:cNvSpPr>
                          <a:spLocks noChangeShapeType="1"/>
                        </p:cNvSpPr>
                        <p:nvPr/>
                      </p:nvSpPr>
                      <p:spPr bwMode="auto">
                        <a:xfrm flipH="1">
                          <a:off x="3193" y="2599"/>
                          <a:ext cx="25" cy="12"/>
                        </a:xfrm>
                        <a:prstGeom prst="line">
                          <a:avLst/>
                        </a:prstGeom>
                        <a:noFill/>
                        <a:ln w="9360">
                          <a:solidFill>
                            <a:srgbClr val="000000"/>
                          </a:solidFill>
                          <a:miter lim="800000"/>
                          <a:headEnd/>
                          <a:tailEnd/>
                        </a:ln>
                      </p:spPr>
                      <p:txBody>
                        <a:bodyPr/>
                        <a:lstStyle/>
                        <a:p>
                          <a:endParaRPr lang="en-GB"/>
                        </a:p>
                      </p:txBody>
                    </p:sp>
                  </p:grpSp>
                  <p:grpSp>
                    <p:nvGrpSpPr>
                      <p:cNvPr id="58358" name="Group 2200"/>
                      <p:cNvGrpSpPr>
                        <a:grpSpLocks/>
                      </p:cNvGrpSpPr>
                      <p:nvPr/>
                    </p:nvGrpSpPr>
                    <p:grpSpPr bwMode="auto">
                      <a:xfrm>
                        <a:off x="3194" y="2613"/>
                        <a:ext cx="23" cy="23"/>
                        <a:chOff x="3194" y="2613"/>
                        <a:chExt cx="23" cy="23"/>
                      </a:xfrm>
                    </p:grpSpPr>
                    <p:sp>
                      <p:nvSpPr>
                        <p:cNvPr id="58189" name="Line 2201"/>
                        <p:cNvSpPr>
                          <a:spLocks noChangeShapeType="1"/>
                        </p:cNvSpPr>
                        <p:nvPr/>
                      </p:nvSpPr>
                      <p:spPr bwMode="auto">
                        <a:xfrm>
                          <a:off x="3198" y="2613"/>
                          <a:ext cx="14" cy="9"/>
                        </a:xfrm>
                        <a:prstGeom prst="line">
                          <a:avLst/>
                        </a:prstGeom>
                        <a:noFill/>
                        <a:ln w="9360">
                          <a:solidFill>
                            <a:srgbClr val="000000"/>
                          </a:solidFill>
                          <a:miter lim="800000"/>
                          <a:headEnd/>
                          <a:tailEnd/>
                        </a:ln>
                      </p:spPr>
                      <p:txBody>
                        <a:bodyPr/>
                        <a:lstStyle/>
                        <a:p>
                          <a:endParaRPr lang="en-GB"/>
                        </a:p>
                      </p:txBody>
                    </p:sp>
                    <p:sp>
                      <p:nvSpPr>
                        <p:cNvPr id="58190" name="Line 2202"/>
                        <p:cNvSpPr>
                          <a:spLocks noChangeShapeType="1"/>
                        </p:cNvSpPr>
                        <p:nvPr/>
                      </p:nvSpPr>
                      <p:spPr bwMode="auto">
                        <a:xfrm flipH="1">
                          <a:off x="3193" y="2624"/>
                          <a:ext cx="25" cy="12"/>
                        </a:xfrm>
                        <a:prstGeom prst="line">
                          <a:avLst/>
                        </a:prstGeom>
                        <a:noFill/>
                        <a:ln w="9360">
                          <a:solidFill>
                            <a:srgbClr val="000000"/>
                          </a:solidFill>
                          <a:miter lim="800000"/>
                          <a:headEnd/>
                          <a:tailEnd/>
                        </a:ln>
                      </p:spPr>
                      <p:txBody>
                        <a:bodyPr/>
                        <a:lstStyle/>
                        <a:p>
                          <a:endParaRPr lang="en-GB"/>
                        </a:p>
                      </p:txBody>
                    </p:sp>
                  </p:grpSp>
                  <p:grpSp>
                    <p:nvGrpSpPr>
                      <p:cNvPr id="58359" name="Group 2203"/>
                      <p:cNvGrpSpPr>
                        <a:grpSpLocks/>
                      </p:cNvGrpSpPr>
                      <p:nvPr/>
                    </p:nvGrpSpPr>
                    <p:grpSpPr bwMode="auto">
                      <a:xfrm>
                        <a:off x="3194" y="2638"/>
                        <a:ext cx="23" cy="23"/>
                        <a:chOff x="3194" y="2638"/>
                        <a:chExt cx="23" cy="23"/>
                      </a:xfrm>
                    </p:grpSpPr>
                    <p:sp>
                      <p:nvSpPr>
                        <p:cNvPr id="58187" name="Line 2204"/>
                        <p:cNvSpPr>
                          <a:spLocks noChangeShapeType="1"/>
                        </p:cNvSpPr>
                        <p:nvPr/>
                      </p:nvSpPr>
                      <p:spPr bwMode="auto">
                        <a:xfrm>
                          <a:off x="3198" y="2638"/>
                          <a:ext cx="14" cy="9"/>
                        </a:xfrm>
                        <a:prstGeom prst="line">
                          <a:avLst/>
                        </a:prstGeom>
                        <a:noFill/>
                        <a:ln w="9360">
                          <a:solidFill>
                            <a:srgbClr val="000000"/>
                          </a:solidFill>
                          <a:miter lim="800000"/>
                          <a:headEnd/>
                          <a:tailEnd/>
                        </a:ln>
                      </p:spPr>
                      <p:txBody>
                        <a:bodyPr/>
                        <a:lstStyle/>
                        <a:p>
                          <a:endParaRPr lang="en-GB"/>
                        </a:p>
                      </p:txBody>
                    </p:sp>
                    <p:sp>
                      <p:nvSpPr>
                        <p:cNvPr id="58188" name="Line 2205"/>
                        <p:cNvSpPr>
                          <a:spLocks noChangeShapeType="1"/>
                        </p:cNvSpPr>
                        <p:nvPr/>
                      </p:nvSpPr>
                      <p:spPr bwMode="auto">
                        <a:xfrm flipH="1">
                          <a:off x="3193" y="2649"/>
                          <a:ext cx="25" cy="12"/>
                        </a:xfrm>
                        <a:prstGeom prst="line">
                          <a:avLst/>
                        </a:prstGeom>
                        <a:noFill/>
                        <a:ln w="9360">
                          <a:solidFill>
                            <a:srgbClr val="000000"/>
                          </a:solidFill>
                          <a:miter lim="800000"/>
                          <a:headEnd/>
                          <a:tailEnd/>
                        </a:ln>
                      </p:spPr>
                      <p:txBody>
                        <a:bodyPr/>
                        <a:lstStyle/>
                        <a:p>
                          <a:endParaRPr lang="en-GB"/>
                        </a:p>
                      </p:txBody>
                    </p:sp>
                  </p:grpSp>
                  <p:grpSp>
                    <p:nvGrpSpPr>
                      <p:cNvPr id="58361" name="Group 2206"/>
                      <p:cNvGrpSpPr>
                        <a:grpSpLocks/>
                      </p:cNvGrpSpPr>
                      <p:nvPr/>
                    </p:nvGrpSpPr>
                    <p:grpSpPr bwMode="auto">
                      <a:xfrm>
                        <a:off x="3194" y="2663"/>
                        <a:ext cx="23" cy="22"/>
                        <a:chOff x="3194" y="2663"/>
                        <a:chExt cx="23" cy="22"/>
                      </a:xfrm>
                    </p:grpSpPr>
                    <p:sp>
                      <p:nvSpPr>
                        <p:cNvPr id="58185" name="Line 2207"/>
                        <p:cNvSpPr>
                          <a:spLocks noChangeShapeType="1"/>
                        </p:cNvSpPr>
                        <p:nvPr/>
                      </p:nvSpPr>
                      <p:spPr bwMode="auto">
                        <a:xfrm>
                          <a:off x="3198" y="2663"/>
                          <a:ext cx="14" cy="9"/>
                        </a:xfrm>
                        <a:prstGeom prst="line">
                          <a:avLst/>
                        </a:prstGeom>
                        <a:noFill/>
                        <a:ln w="9360">
                          <a:solidFill>
                            <a:srgbClr val="000000"/>
                          </a:solidFill>
                          <a:miter lim="800000"/>
                          <a:headEnd/>
                          <a:tailEnd/>
                        </a:ln>
                      </p:spPr>
                      <p:txBody>
                        <a:bodyPr/>
                        <a:lstStyle/>
                        <a:p>
                          <a:endParaRPr lang="en-GB"/>
                        </a:p>
                      </p:txBody>
                    </p:sp>
                    <p:sp>
                      <p:nvSpPr>
                        <p:cNvPr id="58186" name="Line 2208"/>
                        <p:cNvSpPr>
                          <a:spLocks noChangeShapeType="1"/>
                        </p:cNvSpPr>
                        <p:nvPr/>
                      </p:nvSpPr>
                      <p:spPr bwMode="auto">
                        <a:xfrm flipH="1">
                          <a:off x="3193" y="2673"/>
                          <a:ext cx="25" cy="12"/>
                        </a:xfrm>
                        <a:prstGeom prst="line">
                          <a:avLst/>
                        </a:prstGeom>
                        <a:noFill/>
                        <a:ln w="9360">
                          <a:solidFill>
                            <a:srgbClr val="000000"/>
                          </a:solidFill>
                          <a:miter lim="800000"/>
                          <a:headEnd/>
                          <a:tailEnd/>
                        </a:ln>
                      </p:spPr>
                      <p:txBody>
                        <a:bodyPr/>
                        <a:lstStyle/>
                        <a:p>
                          <a:endParaRPr lang="en-GB"/>
                        </a:p>
                      </p:txBody>
                    </p:sp>
                  </p:grpSp>
                  <p:grpSp>
                    <p:nvGrpSpPr>
                      <p:cNvPr id="58362" name="Group 2209"/>
                      <p:cNvGrpSpPr>
                        <a:grpSpLocks/>
                      </p:cNvGrpSpPr>
                      <p:nvPr/>
                    </p:nvGrpSpPr>
                    <p:grpSpPr bwMode="auto">
                      <a:xfrm>
                        <a:off x="3194" y="2687"/>
                        <a:ext cx="23" cy="23"/>
                        <a:chOff x="3194" y="2687"/>
                        <a:chExt cx="23" cy="23"/>
                      </a:xfrm>
                    </p:grpSpPr>
                    <p:sp>
                      <p:nvSpPr>
                        <p:cNvPr id="58183" name="Line 2210"/>
                        <p:cNvSpPr>
                          <a:spLocks noChangeShapeType="1"/>
                        </p:cNvSpPr>
                        <p:nvPr/>
                      </p:nvSpPr>
                      <p:spPr bwMode="auto">
                        <a:xfrm>
                          <a:off x="3198" y="2687"/>
                          <a:ext cx="14" cy="9"/>
                        </a:xfrm>
                        <a:prstGeom prst="line">
                          <a:avLst/>
                        </a:prstGeom>
                        <a:noFill/>
                        <a:ln w="9360">
                          <a:solidFill>
                            <a:srgbClr val="000000"/>
                          </a:solidFill>
                          <a:miter lim="800000"/>
                          <a:headEnd/>
                          <a:tailEnd/>
                        </a:ln>
                      </p:spPr>
                      <p:txBody>
                        <a:bodyPr/>
                        <a:lstStyle/>
                        <a:p>
                          <a:endParaRPr lang="en-GB"/>
                        </a:p>
                      </p:txBody>
                    </p:sp>
                    <p:sp>
                      <p:nvSpPr>
                        <p:cNvPr id="58184" name="Line 2211"/>
                        <p:cNvSpPr>
                          <a:spLocks noChangeShapeType="1"/>
                        </p:cNvSpPr>
                        <p:nvPr/>
                      </p:nvSpPr>
                      <p:spPr bwMode="auto">
                        <a:xfrm flipH="1">
                          <a:off x="3193" y="2698"/>
                          <a:ext cx="25" cy="12"/>
                        </a:xfrm>
                        <a:prstGeom prst="line">
                          <a:avLst/>
                        </a:prstGeom>
                        <a:noFill/>
                        <a:ln w="9360">
                          <a:solidFill>
                            <a:srgbClr val="000000"/>
                          </a:solidFill>
                          <a:miter lim="800000"/>
                          <a:headEnd/>
                          <a:tailEnd/>
                        </a:ln>
                      </p:spPr>
                      <p:txBody>
                        <a:bodyPr/>
                        <a:lstStyle/>
                        <a:p>
                          <a:endParaRPr lang="en-GB"/>
                        </a:p>
                      </p:txBody>
                    </p:sp>
                  </p:grpSp>
                </p:grpSp>
              </p:grpSp>
              <p:grpSp>
                <p:nvGrpSpPr>
                  <p:cNvPr id="58363" name="Group 2212"/>
                  <p:cNvGrpSpPr>
                    <a:grpSpLocks/>
                  </p:cNvGrpSpPr>
                  <p:nvPr/>
                </p:nvGrpSpPr>
                <p:grpSpPr bwMode="auto">
                  <a:xfrm>
                    <a:off x="3135" y="2720"/>
                    <a:ext cx="101" cy="234"/>
                    <a:chOff x="3135" y="2720"/>
                    <a:chExt cx="101" cy="234"/>
                  </a:xfrm>
                </p:grpSpPr>
                <p:sp>
                  <p:nvSpPr>
                    <p:cNvPr id="58124" name="Oval 2213"/>
                    <p:cNvSpPr>
                      <a:spLocks noChangeArrowheads="1"/>
                    </p:cNvSpPr>
                    <p:nvPr/>
                  </p:nvSpPr>
                  <p:spPr bwMode="auto">
                    <a:xfrm rot="10800000">
                      <a:off x="3184" y="2918"/>
                      <a:ext cx="52" cy="3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8125" name="Line 2214"/>
                    <p:cNvSpPr>
                      <a:spLocks noChangeShapeType="1"/>
                    </p:cNvSpPr>
                    <p:nvPr/>
                  </p:nvSpPr>
                  <p:spPr bwMode="auto">
                    <a:xfrm flipV="1">
                      <a:off x="3204" y="2882"/>
                      <a:ext cx="0" cy="29"/>
                    </a:xfrm>
                    <a:prstGeom prst="line">
                      <a:avLst/>
                    </a:prstGeom>
                    <a:noFill/>
                    <a:ln w="9360">
                      <a:solidFill>
                        <a:srgbClr val="000000"/>
                      </a:solidFill>
                      <a:miter lim="800000"/>
                      <a:headEnd/>
                      <a:tailEnd/>
                    </a:ln>
                  </p:spPr>
                  <p:txBody>
                    <a:bodyPr/>
                    <a:lstStyle/>
                    <a:p>
                      <a:endParaRPr lang="en-GB"/>
                    </a:p>
                  </p:txBody>
                </p:sp>
                <p:sp>
                  <p:nvSpPr>
                    <p:cNvPr id="58126" name="Line 2215"/>
                    <p:cNvSpPr>
                      <a:spLocks noChangeShapeType="1"/>
                    </p:cNvSpPr>
                    <p:nvPr/>
                  </p:nvSpPr>
                  <p:spPr bwMode="auto">
                    <a:xfrm flipH="1">
                      <a:off x="3140" y="2888"/>
                      <a:ext cx="68" cy="0"/>
                    </a:xfrm>
                    <a:prstGeom prst="line">
                      <a:avLst/>
                    </a:prstGeom>
                    <a:noFill/>
                    <a:ln w="9360">
                      <a:solidFill>
                        <a:srgbClr val="000000"/>
                      </a:solidFill>
                      <a:miter lim="800000"/>
                      <a:headEnd/>
                      <a:tailEnd/>
                    </a:ln>
                  </p:spPr>
                  <p:txBody>
                    <a:bodyPr/>
                    <a:lstStyle/>
                    <a:p>
                      <a:endParaRPr lang="en-GB"/>
                    </a:p>
                  </p:txBody>
                </p:sp>
                <p:sp>
                  <p:nvSpPr>
                    <p:cNvPr id="58127" name="Line 2216"/>
                    <p:cNvSpPr>
                      <a:spLocks noChangeShapeType="1"/>
                    </p:cNvSpPr>
                    <p:nvPr/>
                  </p:nvSpPr>
                  <p:spPr bwMode="auto">
                    <a:xfrm flipV="1">
                      <a:off x="3146" y="2874"/>
                      <a:ext cx="0" cy="18"/>
                    </a:xfrm>
                    <a:prstGeom prst="line">
                      <a:avLst/>
                    </a:prstGeom>
                    <a:noFill/>
                    <a:ln w="9360">
                      <a:solidFill>
                        <a:srgbClr val="000000"/>
                      </a:solidFill>
                      <a:miter lim="800000"/>
                      <a:headEnd/>
                      <a:tailEnd/>
                    </a:ln>
                  </p:spPr>
                  <p:txBody>
                    <a:bodyPr/>
                    <a:lstStyle/>
                    <a:p>
                      <a:endParaRPr lang="en-GB"/>
                    </a:p>
                  </p:txBody>
                </p:sp>
                <p:sp>
                  <p:nvSpPr>
                    <p:cNvPr id="58128" name="Line 2217"/>
                    <p:cNvSpPr>
                      <a:spLocks noChangeShapeType="1"/>
                    </p:cNvSpPr>
                    <p:nvPr/>
                  </p:nvSpPr>
                  <p:spPr bwMode="auto">
                    <a:xfrm flipV="1">
                      <a:off x="3175" y="2874"/>
                      <a:ext cx="0" cy="18"/>
                    </a:xfrm>
                    <a:prstGeom prst="line">
                      <a:avLst/>
                    </a:prstGeom>
                    <a:noFill/>
                    <a:ln w="9360">
                      <a:solidFill>
                        <a:srgbClr val="000000"/>
                      </a:solidFill>
                      <a:miter lim="800000"/>
                      <a:headEnd/>
                      <a:tailEnd/>
                    </a:ln>
                  </p:spPr>
                  <p:txBody>
                    <a:bodyPr/>
                    <a:lstStyle/>
                    <a:p>
                      <a:endParaRPr lang="en-GB"/>
                    </a:p>
                  </p:txBody>
                </p:sp>
                <p:grpSp>
                  <p:nvGrpSpPr>
                    <p:cNvPr id="58364" name="Group 2218"/>
                    <p:cNvGrpSpPr>
                      <a:grpSpLocks/>
                    </p:cNvGrpSpPr>
                    <p:nvPr/>
                  </p:nvGrpSpPr>
                  <p:grpSpPr bwMode="auto">
                    <a:xfrm>
                      <a:off x="3165" y="2720"/>
                      <a:ext cx="23" cy="162"/>
                      <a:chOff x="3165" y="2720"/>
                      <a:chExt cx="23" cy="162"/>
                    </a:xfrm>
                  </p:grpSpPr>
                  <p:sp>
                    <p:nvSpPr>
                      <p:cNvPr id="58150" name="Line 2219"/>
                      <p:cNvSpPr>
                        <a:spLocks noChangeShapeType="1"/>
                      </p:cNvSpPr>
                      <p:nvPr/>
                    </p:nvSpPr>
                    <p:spPr bwMode="auto">
                      <a:xfrm flipV="1">
                        <a:off x="3175" y="2865"/>
                        <a:ext cx="9" cy="18"/>
                      </a:xfrm>
                      <a:prstGeom prst="line">
                        <a:avLst/>
                      </a:prstGeom>
                      <a:noFill/>
                      <a:ln w="9360">
                        <a:solidFill>
                          <a:srgbClr val="000000"/>
                        </a:solidFill>
                        <a:miter lim="800000"/>
                        <a:headEnd/>
                        <a:tailEnd/>
                      </a:ln>
                    </p:spPr>
                    <p:txBody>
                      <a:bodyPr/>
                      <a:lstStyle/>
                      <a:p>
                        <a:endParaRPr lang="en-GB"/>
                      </a:p>
                    </p:txBody>
                  </p:sp>
                  <p:grpSp>
                    <p:nvGrpSpPr>
                      <p:cNvPr id="58365" name="Group 2220"/>
                      <p:cNvGrpSpPr>
                        <a:grpSpLocks/>
                      </p:cNvGrpSpPr>
                      <p:nvPr/>
                    </p:nvGrpSpPr>
                    <p:grpSpPr bwMode="auto">
                      <a:xfrm>
                        <a:off x="3165" y="2843"/>
                        <a:ext cx="23" cy="30"/>
                        <a:chOff x="3165" y="2843"/>
                        <a:chExt cx="23" cy="30"/>
                      </a:xfrm>
                    </p:grpSpPr>
                    <p:sp>
                      <p:nvSpPr>
                        <p:cNvPr id="58167" name="Line 2221"/>
                        <p:cNvSpPr>
                          <a:spLocks noChangeShapeType="1"/>
                        </p:cNvSpPr>
                        <p:nvPr/>
                      </p:nvSpPr>
                      <p:spPr bwMode="auto">
                        <a:xfrm flipH="1" flipV="1">
                          <a:off x="3164" y="2855"/>
                          <a:ext cx="25" cy="19"/>
                        </a:xfrm>
                        <a:prstGeom prst="line">
                          <a:avLst/>
                        </a:prstGeom>
                        <a:noFill/>
                        <a:ln w="9360">
                          <a:solidFill>
                            <a:srgbClr val="000000"/>
                          </a:solidFill>
                          <a:miter lim="800000"/>
                          <a:headEnd/>
                          <a:tailEnd/>
                        </a:ln>
                      </p:spPr>
                      <p:txBody>
                        <a:bodyPr/>
                        <a:lstStyle/>
                        <a:p>
                          <a:endParaRPr lang="en-GB"/>
                        </a:p>
                      </p:txBody>
                    </p:sp>
                    <p:sp>
                      <p:nvSpPr>
                        <p:cNvPr id="58168" name="Line 2222"/>
                        <p:cNvSpPr>
                          <a:spLocks noChangeShapeType="1"/>
                        </p:cNvSpPr>
                        <p:nvPr/>
                      </p:nvSpPr>
                      <p:spPr bwMode="auto">
                        <a:xfrm flipV="1">
                          <a:off x="3168" y="2842"/>
                          <a:ext cx="14" cy="22"/>
                        </a:xfrm>
                        <a:prstGeom prst="line">
                          <a:avLst/>
                        </a:prstGeom>
                        <a:noFill/>
                        <a:ln w="9360">
                          <a:solidFill>
                            <a:srgbClr val="000000"/>
                          </a:solidFill>
                          <a:miter lim="800000"/>
                          <a:headEnd/>
                          <a:tailEnd/>
                        </a:ln>
                      </p:spPr>
                      <p:txBody>
                        <a:bodyPr/>
                        <a:lstStyle/>
                        <a:p>
                          <a:endParaRPr lang="en-GB"/>
                        </a:p>
                      </p:txBody>
                    </p:sp>
                  </p:grpSp>
                  <p:grpSp>
                    <p:nvGrpSpPr>
                      <p:cNvPr id="58366" name="Group 2223"/>
                      <p:cNvGrpSpPr>
                        <a:grpSpLocks/>
                      </p:cNvGrpSpPr>
                      <p:nvPr/>
                    </p:nvGrpSpPr>
                    <p:grpSpPr bwMode="auto">
                      <a:xfrm>
                        <a:off x="3165" y="2818"/>
                        <a:ext cx="23" cy="30"/>
                        <a:chOff x="3165" y="2818"/>
                        <a:chExt cx="23" cy="30"/>
                      </a:xfrm>
                    </p:grpSpPr>
                    <p:sp>
                      <p:nvSpPr>
                        <p:cNvPr id="58165" name="Line 2224"/>
                        <p:cNvSpPr>
                          <a:spLocks noChangeShapeType="1"/>
                        </p:cNvSpPr>
                        <p:nvPr/>
                      </p:nvSpPr>
                      <p:spPr bwMode="auto">
                        <a:xfrm flipH="1" flipV="1">
                          <a:off x="3164" y="2830"/>
                          <a:ext cx="25" cy="19"/>
                        </a:xfrm>
                        <a:prstGeom prst="line">
                          <a:avLst/>
                        </a:prstGeom>
                        <a:noFill/>
                        <a:ln w="9360">
                          <a:solidFill>
                            <a:srgbClr val="000000"/>
                          </a:solidFill>
                          <a:miter lim="800000"/>
                          <a:headEnd/>
                          <a:tailEnd/>
                        </a:ln>
                      </p:spPr>
                      <p:txBody>
                        <a:bodyPr/>
                        <a:lstStyle/>
                        <a:p>
                          <a:endParaRPr lang="en-GB"/>
                        </a:p>
                      </p:txBody>
                    </p:sp>
                    <p:sp>
                      <p:nvSpPr>
                        <p:cNvPr id="58166" name="Line 2225"/>
                        <p:cNvSpPr>
                          <a:spLocks noChangeShapeType="1"/>
                        </p:cNvSpPr>
                        <p:nvPr/>
                      </p:nvSpPr>
                      <p:spPr bwMode="auto">
                        <a:xfrm flipV="1">
                          <a:off x="3168" y="2817"/>
                          <a:ext cx="14" cy="22"/>
                        </a:xfrm>
                        <a:prstGeom prst="line">
                          <a:avLst/>
                        </a:prstGeom>
                        <a:noFill/>
                        <a:ln w="9360">
                          <a:solidFill>
                            <a:srgbClr val="000000"/>
                          </a:solidFill>
                          <a:miter lim="800000"/>
                          <a:headEnd/>
                          <a:tailEnd/>
                        </a:ln>
                      </p:spPr>
                      <p:txBody>
                        <a:bodyPr/>
                        <a:lstStyle/>
                        <a:p>
                          <a:endParaRPr lang="en-GB"/>
                        </a:p>
                      </p:txBody>
                    </p:sp>
                  </p:grpSp>
                  <p:grpSp>
                    <p:nvGrpSpPr>
                      <p:cNvPr id="58380" name="Group 2226"/>
                      <p:cNvGrpSpPr>
                        <a:grpSpLocks/>
                      </p:cNvGrpSpPr>
                      <p:nvPr/>
                    </p:nvGrpSpPr>
                    <p:grpSpPr bwMode="auto">
                      <a:xfrm>
                        <a:off x="3165" y="2794"/>
                        <a:ext cx="23" cy="30"/>
                        <a:chOff x="3165" y="2794"/>
                        <a:chExt cx="23" cy="30"/>
                      </a:xfrm>
                    </p:grpSpPr>
                    <p:sp>
                      <p:nvSpPr>
                        <p:cNvPr id="58163" name="Line 2227"/>
                        <p:cNvSpPr>
                          <a:spLocks noChangeShapeType="1"/>
                        </p:cNvSpPr>
                        <p:nvPr/>
                      </p:nvSpPr>
                      <p:spPr bwMode="auto">
                        <a:xfrm flipH="1" flipV="1">
                          <a:off x="3164" y="2806"/>
                          <a:ext cx="25" cy="19"/>
                        </a:xfrm>
                        <a:prstGeom prst="line">
                          <a:avLst/>
                        </a:prstGeom>
                        <a:noFill/>
                        <a:ln w="9360">
                          <a:solidFill>
                            <a:srgbClr val="000000"/>
                          </a:solidFill>
                          <a:miter lim="800000"/>
                          <a:headEnd/>
                          <a:tailEnd/>
                        </a:ln>
                      </p:spPr>
                      <p:txBody>
                        <a:bodyPr/>
                        <a:lstStyle/>
                        <a:p>
                          <a:endParaRPr lang="en-GB"/>
                        </a:p>
                      </p:txBody>
                    </p:sp>
                    <p:sp>
                      <p:nvSpPr>
                        <p:cNvPr id="58164" name="Line 2228"/>
                        <p:cNvSpPr>
                          <a:spLocks noChangeShapeType="1"/>
                        </p:cNvSpPr>
                        <p:nvPr/>
                      </p:nvSpPr>
                      <p:spPr bwMode="auto">
                        <a:xfrm flipV="1">
                          <a:off x="3168" y="2793"/>
                          <a:ext cx="14" cy="22"/>
                        </a:xfrm>
                        <a:prstGeom prst="line">
                          <a:avLst/>
                        </a:prstGeom>
                        <a:noFill/>
                        <a:ln w="9360">
                          <a:solidFill>
                            <a:srgbClr val="000000"/>
                          </a:solidFill>
                          <a:miter lim="800000"/>
                          <a:headEnd/>
                          <a:tailEnd/>
                        </a:ln>
                      </p:spPr>
                      <p:txBody>
                        <a:bodyPr/>
                        <a:lstStyle/>
                        <a:p>
                          <a:endParaRPr lang="en-GB"/>
                        </a:p>
                      </p:txBody>
                    </p:sp>
                  </p:grpSp>
                  <p:grpSp>
                    <p:nvGrpSpPr>
                      <p:cNvPr id="58381" name="Group 2229"/>
                      <p:cNvGrpSpPr>
                        <a:grpSpLocks/>
                      </p:cNvGrpSpPr>
                      <p:nvPr/>
                    </p:nvGrpSpPr>
                    <p:grpSpPr bwMode="auto">
                      <a:xfrm>
                        <a:off x="3165" y="2769"/>
                        <a:ext cx="23" cy="30"/>
                        <a:chOff x="3165" y="2769"/>
                        <a:chExt cx="23" cy="30"/>
                      </a:xfrm>
                    </p:grpSpPr>
                    <p:sp>
                      <p:nvSpPr>
                        <p:cNvPr id="58161" name="Line 2230"/>
                        <p:cNvSpPr>
                          <a:spLocks noChangeShapeType="1"/>
                        </p:cNvSpPr>
                        <p:nvPr/>
                      </p:nvSpPr>
                      <p:spPr bwMode="auto">
                        <a:xfrm flipH="1" flipV="1">
                          <a:off x="3164" y="2781"/>
                          <a:ext cx="25" cy="19"/>
                        </a:xfrm>
                        <a:prstGeom prst="line">
                          <a:avLst/>
                        </a:prstGeom>
                        <a:noFill/>
                        <a:ln w="9360">
                          <a:solidFill>
                            <a:srgbClr val="000000"/>
                          </a:solidFill>
                          <a:miter lim="800000"/>
                          <a:headEnd/>
                          <a:tailEnd/>
                        </a:ln>
                      </p:spPr>
                      <p:txBody>
                        <a:bodyPr/>
                        <a:lstStyle/>
                        <a:p>
                          <a:endParaRPr lang="en-GB"/>
                        </a:p>
                      </p:txBody>
                    </p:sp>
                    <p:sp>
                      <p:nvSpPr>
                        <p:cNvPr id="58162" name="Line 2231"/>
                        <p:cNvSpPr>
                          <a:spLocks noChangeShapeType="1"/>
                        </p:cNvSpPr>
                        <p:nvPr/>
                      </p:nvSpPr>
                      <p:spPr bwMode="auto">
                        <a:xfrm flipV="1">
                          <a:off x="3168" y="2768"/>
                          <a:ext cx="14" cy="22"/>
                        </a:xfrm>
                        <a:prstGeom prst="line">
                          <a:avLst/>
                        </a:prstGeom>
                        <a:noFill/>
                        <a:ln w="9360">
                          <a:solidFill>
                            <a:srgbClr val="000000"/>
                          </a:solidFill>
                          <a:miter lim="800000"/>
                          <a:headEnd/>
                          <a:tailEnd/>
                        </a:ln>
                      </p:spPr>
                      <p:txBody>
                        <a:bodyPr/>
                        <a:lstStyle/>
                        <a:p>
                          <a:endParaRPr lang="en-GB"/>
                        </a:p>
                      </p:txBody>
                    </p:sp>
                  </p:grpSp>
                  <p:grpSp>
                    <p:nvGrpSpPr>
                      <p:cNvPr id="58382" name="Group 2232"/>
                      <p:cNvGrpSpPr>
                        <a:grpSpLocks/>
                      </p:cNvGrpSpPr>
                      <p:nvPr/>
                    </p:nvGrpSpPr>
                    <p:grpSpPr bwMode="auto">
                      <a:xfrm>
                        <a:off x="3165" y="2744"/>
                        <a:ext cx="23" cy="30"/>
                        <a:chOff x="3165" y="2744"/>
                        <a:chExt cx="23" cy="30"/>
                      </a:xfrm>
                    </p:grpSpPr>
                    <p:sp>
                      <p:nvSpPr>
                        <p:cNvPr id="58159" name="Line 2233"/>
                        <p:cNvSpPr>
                          <a:spLocks noChangeShapeType="1"/>
                        </p:cNvSpPr>
                        <p:nvPr/>
                      </p:nvSpPr>
                      <p:spPr bwMode="auto">
                        <a:xfrm flipH="1" flipV="1">
                          <a:off x="3164" y="2757"/>
                          <a:ext cx="25" cy="19"/>
                        </a:xfrm>
                        <a:prstGeom prst="line">
                          <a:avLst/>
                        </a:prstGeom>
                        <a:noFill/>
                        <a:ln w="9360">
                          <a:solidFill>
                            <a:srgbClr val="000000"/>
                          </a:solidFill>
                          <a:miter lim="800000"/>
                          <a:headEnd/>
                          <a:tailEnd/>
                        </a:ln>
                      </p:spPr>
                      <p:txBody>
                        <a:bodyPr/>
                        <a:lstStyle/>
                        <a:p>
                          <a:endParaRPr lang="en-GB"/>
                        </a:p>
                      </p:txBody>
                    </p:sp>
                    <p:sp>
                      <p:nvSpPr>
                        <p:cNvPr id="58160" name="Line 2234"/>
                        <p:cNvSpPr>
                          <a:spLocks noChangeShapeType="1"/>
                        </p:cNvSpPr>
                        <p:nvPr/>
                      </p:nvSpPr>
                      <p:spPr bwMode="auto">
                        <a:xfrm flipV="1">
                          <a:off x="3168" y="2743"/>
                          <a:ext cx="14" cy="22"/>
                        </a:xfrm>
                        <a:prstGeom prst="line">
                          <a:avLst/>
                        </a:prstGeom>
                        <a:noFill/>
                        <a:ln w="9360">
                          <a:solidFill>
                            <a:srgbClr val="000000"/>
                          </a:solidFill>
                          <a:miter lim="800000"/>
                          <a:headEnd/>
                          <a:tailEnd/>
                        </a:ln>
                      </p:spPr>
                      <p:txBody>
                        <a:bodyPr/>
                        <a:lstStyle/>
                        <a:p>
                          <a:endParaRPr lang="en-GB"/>
                        </a:p>
                      </p:txBody>
                    </p:sp>
                  </p:grpSp>
                  <p:grpSp>
                    <p:nvGrpSpPr>
                      <p:cNvPr id="58383" name="Group 2235"/>
                      <p:cNvGrpSpPr>
                        <a:grpSpLocks/>
                      </p:cNvGrpSpPr>
                      <p:nvPr/>
                    </p:nvGrpSpPr>
                    <p:grpSpPr bwMode="auto">
                      <a:xfrm>
                        <a:off x="3165" y="2720"/>
                        <a:ext cx="23" cy="30"/>
                        <a:chOff x="3165" y="2720"/>
                        <a:chExt cx="23" cy="30"/>
                      </a:xfrm>
                    </p:grpSpPr>
                    <p:sp>
                      <p:nvSpPr>
                        <p:cNvPr id="58157" name="Line 2236"/>
                        <p:cNvSpPr>
                          <a:spLocks noChangeShapeType="1"/>
                        </p:cNvSpPr>
                        <p:nvPr/>
                      </p:nvSpPr>
                      <p:spPr bwMode="auto">
                        <a:xfrm flipH="1" flipV="1">
                          <a:off x="3164" y="2732"/>
                          <a:ext cx="25" cy="19"/>
                        </a:xfrm>
                        <a:prstGeom prst="line">
                          <a:avLst/>
                        </a:prstGeom>
                        <a:noFill/>
                        <a:ln w="9360">
                          <a:solidFill>
                            <a:srgbClr val="000000"/>
                          </a:solidFill>
                          <a:miter lim="800000"/>
                          <a:headEnd/>
                          <a:tailEnd/>
                        </a:ln>
                      </p:spPr>
                      <p:txBody>
                        <a:bodyPr/>
                        <a:lstStyle/>
                        <a:p>
                          <a:endParaRPr lang="en-GB"/>
                        </a:p>
                      </p:txBody>
                    </p:sp>
                    <p:sp>
                      <p:nvSpPr>
                        <p:cNvPr id="58158" name="Line 2237"/>
                        <p:cNvSpPr>
                          <a:spLocks noChangeShapeType="1"/>
                        </p:cNvSpPr>
                        <p:nvPr/>
                      </p:nvSpPr>
                      <p:spPr bwMode="auto">
                        <a:xfrm flipV="1">
                          <a:off x="3168" y="2719"/>
                          <a:ext cx="14" cy="22"/>
                        </a:xfrm>
                        <a:prstGeom prst="line">
                          <a:avLst/>
                        </a:prstGeom>
                        <a:noFill/>
                        <a:ln w="9360">
                          <a:solidFill>
                            <a:srgbClr val="000000"/>
                          </a:solidFill>
                          <a:miter lim="800000"/>
                          <a:headEnd/>
                          <a:tailEnd/>
                        </a:ln>
                      </p:spPr>
                      <p:txBody>
                        <a:bodyPr/>
                        <a:lstStyle/>
                        <a:p>
                          <a:endParaRPr lang="en-GB"/>
                        </a:p>
                      </p:txBody>
                    </p:sp>
                  </p:grpSp>
                </p:grpSp>
                <p:grpSp>
                  <p:nvGrpSpPr>
                    <p:cNvPr id="58384" name="Group 2238"/>
                    <p:cNvGrpSpPr>
                      <a:grpSpLocks/>
                    </p:cNvGrpSpPr>
                    <p:nvPr/>
                  </p:nvGrpSpPr>
                  <p:grpSpPr bwMode="auto">
                    <a:xfrm>
                      <a:off x="3135" y="2720"/>
                      <a:ext cx="24" cy="162"/>
                      <a:chOff x="3135" y="2720"/>
                      <a:chExt cx="24" cy="162"/>
                    </a:xfrm>
                  </p:grpSpPr>
                  <p:sp>
                    <p:nvSpPr>
                      <p:cNvPr id="58131" name="Line 2239"/>
                      <p:cNvSpPr>
                        <a:spLocks noChangeShapeType="1"/>
                      </p:cNvSpPr>
                      <p:nvPr/>
                    </p:nvSpPr>
                    <p:spPr bwMode="auto">
                      <a:xfrm flipV="1">
                        <a:off x="3146" y="2865"/>
                        <a:ext cx="9" cy="18"/>
                      </a:xfrm>
                      <a:prstGeom prst="line">
                        <a:avLst/>
                      </a:prstGeom>
                      <a:noFill/>
                      <a:ln w="9360">
                        <a:solidFill>
                          <a:srgbClr val="000000"/>
                        </a:solidFill>
                        <a:miter lim="800000"/>
                        <a:headEnd/>
                        <a:tailEnd/>
                      </a:ln>
                    </p:spPr>
                    <p:txBody>
                      <a:bodyPr/>
                      <a:lstStyle/>
                      <a:p>
                        <a:endParaRPr lang="en-GB"/>
                      </a:p>
                    </p:txBody>
                  </p:sp>
                  <p:grpSp>
                    <p:nvGrpSpPr>
                      <p:cNvPr id="58385" name="Group 2240"/>
                      <p:cNvGrpSpPr>
                        <a:grpSpLocks/>
                      </p:cNvGrpSpPr>
                      <p:nvPr/>
                    </p:nvGrpSpPr>
                    <p:grpSpPr bwMode="auto">
                      <a:xfrm>
                        <a:off x="3135" y="2843"/>
                        <a:ext cx="24" cy="30"/>
                        <a:chOff x="3135" y="2843"/>
                        <a:chExt cx="24" cy="30"/>
                      </a:xfrm>
                    </p:grpSpPr>
                    <p:sp>
                      <p:nvSpPr>
                        <p:cNvPr id="58148" name="Line 2241"/>
                        <p:cNvSpPr>
                          <a:spLocks noChangeShapeType="1"/>
                        </p:cNvSpPr>
                        <p:nvPr/>
                      </p:nvSpPr>
                      <p:spPr bwMode="auto">
                        <a:xfrm flipH="1" flipV="1">
                          <a:off x="3133" y="2855"/>
                          <a:ext cx="26" cy="19"/>
                        </a:xfrm>
                        <a:prstGeom prst="line">
                          <a:avLst/>
                        </a:prstGeom>
                        <a:noFill/>
                        <a:ln w="9360">
                          <a:solidFill>
                            <a:srgbClr val="000000"/>
                          </a:solidFill>
                          <a:miter lim="800000"/>
                          <a:headEnd/>
                          <a:tailEnd/>
                        </a:ln>
                      </p:spPr>
                      <p:txBody>
                        <a:bodyPr/>
                        <a:lstStyle/>
                        <a:p>
                          <a:endParaRPr lang="en-GB"/>
                        </a:p>
                      </p:txBody>
                    </p:sp>
                    <p:sp>
                      <p:nvSpPr>
                        <p:cNvPr id="58149" name="Line 2242"/>
                        <p:cNvSpPr>
                          <a:spLocks noChangeShapeType="1"/>
                        </p:cNvSpPr>
                        <p:nvPr/>
                      </p:nvSpPr>
                      <p:spPr bwMode="auto">
                        <a:xfrm flipV="1">
                          <a:off x="3139" y="2842"/>
                          <a:ext cx="14" cy="22"/>
                        </a:xfrm>
                        <a:prstGeom prst="line">
                          <a:avLst/>
                        </a:prstGeom>
                        <a:noFill/>
                        <a:ln w="9360">
                          <a:solidFill>
                            <a:srgbClr val="000000"/>
                          </a:solidFill>
                          <a:miter lim="800000"/>
                          <a:headEnd/>
                          <a:tailEnd/>
                        </a:ln>
                      </p:spPr>
                      <p:txBody>
                        <a:bodyPr/>
                        <a:lstStyle/>
                        <a:p>
                          <a:endParaRPr lang="en-GB"/>
                        </a:p>
                      </p:txBody>
                    </p:sp>
                  </p:grpSp>
                  <p:grpSp>
                    <p:nvGrpSpPr>
                      <p:cNvPr id="58398" name="Group 2243"/>
                      <p:cNvGrpSpPr>
                        <a:grpSpLocks/>
                      </p:cNvGrpSpPr>
                      <p:nvPr/>
                    </p:nvGrpSpPr>
                    <p:grpSpPr bwMode="auto">
                      <a:xfrm>
                        <a:off x="3135" y="2818"/>
                        <a:ext cx="24" cy="30"/>
                        <a:chOff x="3135" y="2818"/>
                        <a:chExt cx="24" cy="30"/>
                      </a:xfrm>
                    </p:grpSpPr>
                    <p:sp>
                      <p:nvSpPr>
                        <p:cNvPr id="58146" name="Line 2244"/>
                        <p:cNvSpPr>
                          <a:spLocks noChangeShapeType="1"/>
                        </p:cNvSpPr>
                        <p:nvPr/>
                      </p:nvSpPr>
                      <p:spPr bwMode="auto">
                        <a:xfrm flipH="1" flipV="1">
                          <a:off x="3133" y="2830"/>
                          <a:ext cx="26" cy="19"/>
                        </a:xfrm>
                        <a:prstGeom prst="line">
                          <a:avLst/>
                        </a:prstGeom>
                        <a:noFill/>
                        <a:ln w="9360">
                          <a:solidFill>
                            <a:srgbClr val="000000"/>
                          </a:solidFill>
                          <a:miter lim="800000"/>
                          <a:headEnd/>
                          <a:tailEnd/>
                        </a:ln>
                      </p:spPr>
                      <p:txBody>
                        <a:bodyPr/>
                        <a:lstStyle/>
                        <a:p>
                          <a:endParaRPr lang="en-GB"/>
                        </a:p>
                      </p:txBody>
                    </p:sp>
                    <p:sp>
                      <p:nvSpPr>
                        <p:cNvPr id="58147" name="Line 2245"/>
                        <p:cNvSpPr>
                          <a:spLocks noChangeShapeType="1"/>
                        </p:cNvSpPr>
                        <p:nvPr/>
                      </p:nvSpPr>
                      <p:spPr bwMode="auto">
                        <a:xfrm flipV="1">
                          <a:off x="3139" y="2817"/>
                          <a:ext cx="14" cy="22"/>
                        </a:xfrm>
                        <a:prstGeom prst="line">
                          <a:avLst/>
                        </a:prstGeom>
                        <a:noFill/>
                        <a:ln w="9360">
                          <a:solidFill>
                            <a:srgbClr val="000000"/>
                          </a:solidFill>
                          <a:miter lim="800000"/>
                          <a:headEnd/>
                          <a:tailEnd/>
                        </a:ln>
                      </p:spPr>
                      <p:txBody>
                        <a:bodyPr/>
                        <a:lstStyle/>
                        <a:p>
                          <a:endParaRPr lang="en-GB"/>
                        </a:p>
                      </p:txBody>
                    </p:sp>
                  </p:grpSp>
                  <p:grpSp>
                    <p:nvGrpSpPr>
                      <p:cNvPr id="58399" name="Group 2246"/>
                      <p:cNvGrpSpPr>
                        <a:grpSpLocks/>
                      </p:cNvGrpSpPr>
                      <p:nvPr/>
                    </p:nvGrpSpPr>
                    <p:grpSpPr bwMode="auto">
                      <a:xfrm>
                        <a:off x="3135" y="2794"/>
                        <a:ext cx="24" cy="30"/>
                        <a:chOff x="3135" y="2794"/>
                        <a:chExt cx="24" cy="30"/>
                      </a:xfrm>
                    </p:grpSpPr>
                    <p:sp>
                      <p:nvSpPr>
                        <p:cNvPr id="58144" name="Line 2247"/>
                        <p:cNvSpPr>
                          <a:spLocks noChangeShapeType="1"/>
                        </p:cNvSpPr>
                        <p:nvPr/>
                      </p:nvSpPr>
                      <p:spPr bwMode="auto">
                        <a:xfrm flipH="1" flipV="1">
                          <a:off x="3133" y="2806"/>
                          <a:ext cx="26" cy="19"/>
                        </a:xfrm>
                        <a:prstGeom prst="line">
                          <a:avLst/>
                        </a:prstGeom>
                        <a:noFill/>
                        <a:ln w="9360">
                          <a:solidFill>
                            <a:srgbClr val="000000"/>
                          </a:solidFill>
                          <a:miter lim="800000"/>
                          <a:headEnd/>
                          <a:tailEnd/>
                        </a:ln>
                      </p:spPr>
                      <p:txBody>
                        <a:bodyPr/>
                        <a:lstStyle/>
                        <a:p>
                          <a:endParaRPr lang="en-GB"/>
                        </a:p>
                      </p:txBody>
                    </p:sp>
                    <p:sp>
                      <p:nvSpPr>
                        <p:cNvPr id="58145" name="Line 2248"/>
                        <p:cNvSpPr>
                          <a:spLocks noChangeShapeType="1"/>
                        </p:cNvSpPr>
                        <p:nvPr/>
                      </p:nvSpPr>
                      <p:spPr bwMode="auto">
                        <a:xfrm flipV="1">
                          <a:off x="3139" y="2793"/>
                          <a:ext cx="14" cy="22"/>
                        </a:xfrm>
                        <a:prstGeom prst="line">
                          <a:avLst/>
                        </a:prstGeom>
                        <a:noFill/>
                        <a:ln w="9360">
                          <a:solidFill>
                            <a:srgbClr val="000000"/>
                          </a:solidFill>
                          <a:miter lim="800000"/>
                          <a:headEnd/>
                          <a:tailEnd/>
                        </a:ln>
                      </p:spPr>
                      <p:txBody>
                        <a:bodyPr/>
                        <a:lstStyle/>
                        <a:p>
                          <a:endParaRPr lang="en-GB"/>
                        </a:p>
                      </p:txBody>
                    </p:sp>
                  </p:grpSp>
                  <p:grpSp>
                    <p:nvGrpSpPr>
                      <p:cNvPr id="58405" name="Group 2249"/>
                      <p:cNvGrpSpPr>
                        <a:grpSpLocks/>
                      </p:cNvGrpSpPr>
                      <p:nvPr/>
                    </p:nvGrpSpPr>
                    <p:grpSpPr bwMode="auto">
                      <a:xfrm>
                        <a:off x="3135" y="2769"/>
                        <a:ext cx="24" cy="30"/>
                        <a:chOff x="3135" y="2769"/>
                        <a:chExt cx="24" cy="30"/>
                      </a:xfrm>
                    </p:grpSpPr>
                    <p:sp>
                      <p:nvSpPr>
                        <p:cNvPr id="58142" name="Line 2250"/>
                        <p:cNvSpPr>
                          <a:spLocks noChangeShapeType="1"/>
                        </p:cNvSpPr>
                        <p:nvPr/>
                      </p:nvSpPr>
                      <p:spPr bwMode="auto">
                        <a:xfrm flipH="1" flipV="1">
                          <a:off x="3133" y="2781"/>
                          <a:ext cx="26" cy="19"/>
                        </a:xfrm>
                        <a:prstGeom prst="line">
                          <a:avLst/>
                        </a:prstGeom>
                        <a:noFill/>
                        <a:ln w="9360">
                          <a:solidFill>
                            <a:srgbClr val="000000"/>
                          </a:solidFill>
                          <a:miter lim="800000"/>
                          <a:headEnd/>
                          <a:tailEnd/>
                        </a:ln>
                      </p:spPr>
                      <p:txBody>
                        <a:bodyPr/>
                        <a:lstStyle/>
                        <a:p>
                          <a:endParaRPr lang="en-GB"/>
                        </a:p>
                      </p:txBody>
                    </p:sp>
                    <p:sp>
                      <p:nvSpPr>
                        <p:cNvPr id="58143" name="Line 2251"/>
                        <p:cNvSpPr>
                          <a:spLocks noChangeShapeType="1"/>
                        </p:cNvSpPr>
                        <p:nvPr/>
                      </p:nvSpPr>
                      <p:spPr bwMode="auto">
                        <a:xfrm flipV="1">
                          <a:off x="3139" y="2768"/>
                          <a:ext cx="14" cy="22"/>
                        </a:xfrm>
                        <a:prstGeom prst="line">
                          <a:avLst/>
                        </a:prstGeom>
                        <a:noFill/>
                        <a:ln w="9360">
                          <a:solidFill>
                            <a:srgbClr val="000000"/>
                          </a:solidFill>
                          <a:miter lim="800000"/>
                          <a:headEnd/>
                          <a:tailEnd/>
                        </a:ln>
                      </p:spPr>
                      <p:txBody>
                        <a:bodyPr/>
                        <a:lstStyle/>
                        <a:p>
                          <a:endParaRPr lang="en-GB"/>
                        </a:p>
                      </p:txBody>
                    </p:sp>
                  </p:grpSp>
                  <p:grpSp>
                    <p:nvGrpSpPr>
                      <p:cNvPr id="58406" name="Group 2252"/>
                      <p:cNvGrpSpPr>
                        <a:grpSpLocks/>
                      </p:cNvGrpSpPr>
                      <p:nvPr/>
                    </p:nvGrpSpPr>
                    <p:grpSpPr bwMode="auto">
                      <a:xfrm>
                        <a:off x="3135" y="2744"/>
                        <a:ext cx="24" cy="30"/>
                        <a:chOff x="3135" y="2744"/>
                        <a:chExt cx="24" cy="30"/>
                      </a:xfrm>
                    </p:grpSpPr>
                    <p:sp>
                      <p:nvSpPr>
                        <p:cNvPr id="58140" name="Line 2253"/>
                        <p:cNvSpPr>
                          <a:spLocks noChangeShapeType="1"/>
                        </p:cNvSpPr>
                        <p:nvPr/>
                      </p:nvSpPr>
                      <p:spPr bwMode="auto">
                        <a:xfrm flipH="1" flipV="1">
                          <a:off x="3133" y="2757"/>
                          <a:ext cx="26" cy="19"/>
                        </a:xfrm>
                        <a:prstGeom prst="line">
                          <a:avLst/>
                        </a:prstGeom>
                        <a:noFill/>
                        <a:ln w="9360">
                          <a:solidFill>
                            <a:srgbClr val="000000"/>
                          </a:solidFill>
                          <a:miter lim="800000"/>
                          <a:headEnd/>
                          <a:tailEnd/>
                        </a:ln>
                      </p:spPr>
                      <p:txBody>
                        <a:bodyPr/>
                        <a:lstStyle/>
                        <a:p>
                          <a:endParaRPr lang="en-GB"/>
                        </a:p>
                      </p:txBody>
                    </p:sp>
                    <p:sp>
                      <p:nvSpPr>
                        <p:cNvPr id="58141" name="Line 2254"/>
                        <p:cNvSpPr>
                          <a:spLocks noChangeShapeType="1"/>
                        </p:cNvSpPr>
                        <p:nvPr/>
                      </p:nvSpPr>
                      <p:spPr bwMode="auto">
                        <a:xfrm flipV="1">
                          <a:off x="3139" y="2743"/>
                          <a:ext cx="14" cy="22"/>
                        </a:xfrm>
                        <a:prstGeom prst="line">
                          <a:avLst/>
                        </a:prstGeom>
                        <a:noFill/>
                        <a:ln w="9360">
                          <a:solidFill>
                            <a:srgbClr val="000000"/>
                          </a:solidFill>
                          <a:miter lim="800000"/>
                          <a:headEnd/>
                          <a:tailEnd/>
                        </a:ln>
                      </p:spPr>
                      <p:txBody>
                        <a:bodyPr/>
                        <a:lstStyle/>
                        <a:p>
                          <a:endParaRPr lang="en-GB"/>
                        </a:p>
                      </p:txBody>
                    </p:sp>
                  </p:grpSp>
                  <p:grpSp>
                    <p:nvGrpSpPr>
                      <p:cNvPr id="58408" name="Group 2255"/>
                      <p:cNvGrpSpPr>
                        <a:grpSpLocks/>
                      </p:cNvGrpSpPr>
                      <p:nvPr/>
                    </p:nvGrpSpPr>
                    <p:grpSpPr bwMode="auto">
                      <a:xfrm>
                        <a:off x="3135" y="2720"/>
                        <a:ext cx="24" cy="30"/>
                        <a:chOff x="3135" y="2720"/>
                        <a:chExt cx="24" cy="30"/>
                      </a:xfrm>
                    </p:grpSpPr>
                    <p:sp>
                      <p:nvSpPr>
                        <p:cNvPr id="58138" name="Line 2256"/>
                        <p:cNvSpPr>
                          <a:spLocks noChangeShapeType="1"/>
                        </p:cNvSpPr>
                        <p:nvPr/>
                      </p:nvSpPr>
                      <p:spPr bwMode="auto">
                        <a:xfrm flipH="1" flipV="1">
                          <a:off x="3133" y="2732"/>
                          <a:ext cx="26" cy="19"/>
                        </a:xfrm>
                        <a:prstGeom prst="line">
                          <a:avLst/>
                        </a:prstGeom>
                        <a:noFill/>
                        <a:ln w="9360">
                          <a:solidFill>
                            <a:srgbClr val="000000"/>
                          </a:solidFill>
                          <a:miter lim="800000"/>
                          <a:headEnd/>
                          <a:tailEnd/>
                        </a:ln>
                      </p:spPr>
                      <p:txBody>
                        <a:bodyPr/>
                        <a:lstStyle/>
                        <a:p>
                          <a:endParaRPr lang="en-GB"/>
                        </a:p>
                      </p:txBody>
                    </p:sp>
                    <p:sp>
                      <p:nvSpPr>
                        <p:cNvPr id="58139" name="Line 2257"/>
                        <p:cNvSpPr>
                          <a:spLocks noChangeShapeType="1"/>
                        </p:cNvSpPr>
                        <p:nvPr/>
                      </p:nvSpPr>
                      <p:spPr bwMode="auto">
                        <a:xfrm flipV="1">
                          <a:off x="3139" y="2719"/>
                          <a:ext cx="14" cy="22"/>
                        </a:xfrm>
                        <a:prstGeom prst="line">
                          <a:avLst/>
                        </a:prstGeom>
                        <a:noFill/>
                        <a:ln w="9360">
                          <a:solidFill>
                            <a:srgbClr val="000000"/>
                          </a:solidFill>
                          <a:miter lim="800000"/>
                          <a:headEnd/>
                          <a:tailEnd/>
                        </a:ln>
                      </p:spPr>
                      <p:txBody>
                        <a:bodyPr/>
                        <a:lstStyle/>
                        <a:p>
                          <a:endParaRPr lang="en-GB"/>
                        </a:p>
                      </p:txBody>
                    </p:sp>
                  </p:grpSp>
                </p:grpSp>
              </p:grpSp>
            </p:grpSp>
          </p:grpSp>
          <p:grpSp>
            <p:nvGrpSpPr>
              <p:cNvPr id="58409" name="Group 2258"/>
              <p:cNvGrpSpPr>
                <a:grpSpLocks/>
              </p:cNvGrpSpPr>
              <p:nvPr/>
            </p:nvGrpSpPr>
            <p:grpSpPr bwMode="auto">
              <a:xfrm>
                <a:off x="4495" y="2489"/>
                <a:ext cx="919" cy="465"/>
                <a:chOff x="4495" y="2489"/>
                <a:chExt cx="919" cy="465"/>
              </a:xfrm>
            </p:grpSpPr>
            <p:grpSp>
              <p:nvGrpSpPr>
                <p:cNvPr id="58410" name="Group 2259"/>
                <p:cNvGrpSpPr>
                  <a:grpSpLocks/>
                </p:cNvGrpSpPr>
                <p:nvPr/>
              </p:nvGrpSpPr>
              <p:grpSpPr bwMode="auto">
                <a:xfrm>
                  <a:off x="4953" y="2489"/>
                  <a:ext cx="116" cy="465"/>
                  <a:chOff x="4953" y="2489"/>
                  <a:chExt cx="116" cy="465"/>
                </a:xfrm>
              </p:grpSpPr>
              <p:grpSp>
                <p:nvGrpSpPr>
                  <p:cNvPr id="58411" name="Group 2260"/>
                  <p:cNvGrpSpPr>
                    <a:grpSpLocks/>
                  </p:cNvGrpSpPr>
                  <p:nvPr/>
                </p:nvGrpSpPr>
                <p:grpSpPr bwMode="auto">
                  <a:xfrm>
                    <a:off x="4953" y="2489"/>
                    <a:ext cx="97" cy="221"/>
                    <a:chOff x="4953" y="2489"/>
                    <a:chExt cx="97" cy="221"/>
                  </a:xfrm>
                </p:grpSpPr>
                <p:sp>
                  <p:nvSpPr>
                    <p:cNvPr id="58069" name="Oval 2261"/>
                    <p:cNvSpPr>
                      <a:spLocks noChangeArrowheads="1"/>
                    </p:cNvSpPr>
                    <p:nvPr/>
                  </p:nvSpPr>
                  <p:spPr bwMode="auto">
                    <a:xfrm>
                      <a:off x="4953" y="2489"/>
                      <a:ext cx="53" cy="3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8070" name="Line 2262"/>
                    <p:cNvSpPr>
                      <a:spLocks noChangeShapeType="1"/>
                    </p:cNvSpPr>
                    <p:nvPr/>
                  </p:nvSpPr>
                  <p:spPr bwMode="auto">
                    <a:xfrm>
                      <a:off x="4982" y="2528"/>
                      <a:ext cx="0" cy="17"/>
                    </a:xfrm>
                    <a:prstGeom prst="line">
                      <a:avLst/>
                    </a:prstGeom>
                    <a:noFill/>
                    <a:ln w="9360">
                      <a:solidFill>
                        <a:srgbClr val="000000"/>
                      </a:solidFill>
                      <a:miter lim="800000"/>
                      <a:headEnd/>
                      <a:tailEnd/>
                    </a:ln>
                  </p:spPr>
                  <p:txBody>
                    <a:bodyPr/>
                    <a:lstStyle/>
                    <a:p>
                      <a:endParaRPr lang="en-GB"/>
                    </a:p>
                  </p:txBody>
                </p:sp>
                <p:sp>
                  <p:nvSpPr>
                    <p:cNvPr id="58071" name="Line 2263"/>
                    <p:cNvSpPr>
                      <a:spLocks noChangeShapeType="1"/>
                    </p:cNvSpPr>
                    <p:nvPr/>
                  </p:nvSpPr>
                  <p:spPr bwMode="auto">
                    <a:xfrm>
                      <a:off x="4982" y="2547"/>
                      <a:ext cx="57" cy="0"/>
                    </a:xfrm>
                    <a:prstGeom prst="line">
                      <a:avLst/>
                    </a:prstGeom>
                    <a:noFill/>
                    <a:ln w="9360">
                      <a:solidFill>
                        <a:srgbClr val="000000"/>
                      </a:solidFill>
                      <a:miter lim="800000"/>
                      <a:headEnd/>
                      <a:tailEnd/>
                    </a:ln>
                  </p:spPr>
                  <p:txBody>
                    <a:bodyPr/>
                    <a:lstStyle/>
                    <a:p>
                      <a:endParaRPr lang="en-GB"/>
                    </a:p>
                  </p:txBody>
                </p:sp>
                <p:sp>
                  <p:nvSpPr>
                    <p:cNvPr id="58072" name="Line 2264"/>
                    <p:cNvSpPr>
                      <a:spLocks noChangeShapeType="1"/>
                    </p:cNvSpPr>
                    <p:nvPr/>
                  </p:nvSpPr>
                  <p:spPr bwMode="auto">
                    <a:xfrm>
                      <a:off x="5041" y="2547"/>
                      <a:ext cx="0" cy="6"/>
                    </a:xfrm>
                    <a:prstGeom prst="line">
                      <a:avLst/>
                    </a:prstGeom>
                    <a:noFill/>
                    <a:ln w="9360">
                      <a:solidFill>
                        <a:srgbClr val="000000"/>
                      </a:solidFill>
                      <a:miter lim="800000"/>
                      <a:headEnd/>
                      <a:tailEnd/>
                    </a:ln>
                  </p:spPr>
                  <p:txBody>
                    <a:bodyPr/>
                    <a:lstStyle/>
                    <a:p>
                      <a:endParaRPr lang="en-GB"/>
                    </a:p>
                  </p:txBody>
                </p:sp>
                <p:sp>
                  <p:nvSpPr>
                    <p:cNvPr id="58073" name="Line 2265"/>
                    <p:cNvSpPr>
                      <a:spLocks noChangeShapeType="1"/>
                    </p:cNvSpPr>
                    <p:nvPr/>
                  </p:nvSpPr>
                  <p:spPr bwMode="auto">
                    <a:xfrm>
                      <a:off x="5012" y="2547"/>
                      <a:ext cx="0" cy="6"/>
                    </a:xfrm>
                    <a:prstGeom prst="line">
                      <a:avLst/>
                    </a:prstGeom>
                    <a:noFill/>
                    <a:ln w="9360">
                      <a:solidFill>
                        <a:srgbClr val="000000"/>
                      </a:solidFill>
                      <a:miter lim="800000"/>
                      <a:headEnd/>
                      <a:tailEnd/>
                    </a:ln>
                  </p:spPr>
                  <p:txBody>
                    <a:bodyPr/>
                    <a:lstStyle/>
                    <a:p>
                      <a:endParaRPr lang="en-GB"/>
                    </a:p>
                  </p:txBody>
                </p:sp>
                <p:grpSp>
                  <p:nvGrpSpPr>
                    <p:cNvPr id="58412" name="Group 2266"/>
                    <p:cNvGrpSpPr>
                      <a:grpSpLocks/>
                    </p:cNvGrpSpPr>
                    <p:nvPr/>
                  </p:nvGrpSpPr>
                  <p:grpSpPr bwMode="auto">
                    <a:xfrm>
                      <a:off x="4996" y="2555"/>
                      <a:ext cx="25" cy="155"/>
                      <a:chOff x="4996" y="2555"/>
                      <a:chExt cx="25" cy="155"/>
                    </a:xfrm>
                  </p:grpSpPr>
                  <p:sp>
                    <p:nvSpPr>
                      <p:cNvPr id="58095" name="Line 2267"/>
                      <p:cNvSpPr>
                        <a:spLocks noChangeShapeType="1"/>
                      </p:cNvSpPr>
                      <p:nvPr/>
                    </p:nvSpPr>
                    <p:spPr bwMode="auto">
                      <a:xfrm flipH="1">
                        <a:off x="4995" y="2555"/>
                        <a:ext cx="20" cy="6"/>
                      </a:xfrm>
                      <a:prstGeom prst="line">
                        <a:avLst/>
                      </a:prstGeom>
                      <a:noFill/>
                      <a:ln w="9360">
                        <a:solidFill>
                          <a:srgbClr val="000000"/>
                        </a:solidFill>
                        <a:miter lim="800000"/>
                        <a:headEnd/>
                        <a:tailEnd/>
                      </a:ln>
                    </p:spPr>
                    <p:txBody>
                      <a:bodyPr/>
                      <a:lstStyle/>
                      <a:p>
                        <a:endParaRPr lang="en-GB"/>
                      </a:p>
                    </p:txBody>
                  </p:sp>
                  <p:grpSp>
                    <p:nvGrpSpPr>
                      <p:cNvPr id="58413" name="Group 2268"/>
                      <p:cNvGrpSpPr>
                        <a:grpSpLocks/>
                      </p:cNvGrpSpPr>
                      <p:nvPr/>
                    </p:nvGrpSpPr>
                    <p:grpSpPr bwMode="auto">
                      <a:xfrm>
                        <a:off x="4997" y="2563"/>
                        <a:ext cx="23" cy="23"/>
                        <a:chOff x="4997" y="2563"/>
                        <a:chExt cx="23" cy="23"/>
                      </a:xfrm>
                    </p:grpSpPr>
                    <p:sp>
                      <p:nvSpPr>
                        <p:cNvPr id="58112" name="Line 2269"/>
                        <p:cNvSpPr>
                          <a:spLocks noChangeShapeType="1"/>
                        </p:cNvSpPr>
                        <p:nvPr/>
                      </p:nvSpPr>
                      <p:spPr bwMode="auto">
                        <a:xfrm>
                          <a:off x="5002" y="2563"/>
                          <a:ext cx="14" cy="9"/>
                        </a:xfrm>
                        <a:prstGeom prst="line">
                          <a:avLst/>
                        </a:prstGeom>
                        <a:noFill/>
                        <a:ln w="9360">
                          <a:solidFill>
                            <a:srgbClr val="000000"/>
                          </a:solidFill>
                          <a:miter lim="800000"/>
                          <a:headEnd/>
                          <a:tailEnd/>
                        </a:ln>
                      </p:spPr>
                      <p:txBody>
                        <a:bodyPr/>
                        <a:lstStyle/>
                        <a:p>
                          <a:endParaRPr lang="en-GB"/>
                        </a:p>
                      </p:txBody>
                    </p:sp>
                    <p:sp>
                      <p:nvSpPr>
                        <p:cNvPr id="58113" name="Line 2270"/>
                        <p:cNvSpPr>
                          <a:spLocks noChangeShapeType="1"/>
                        </p:cNvSpPr>
                        <p:nvPr/>
                      </p:nvSpPr>
                      <p:spPr bwMode="auto">
                        <a:xfrm flipH="1">
                          <a:off x="4997" y="2574"/>
                          <a:ext cx="25" cy="12"/>
                        </a:xfrm>
                        <a:prstGeom prst="line">
                          <a:avLst/>
                        </a:prstGeom>
                        <a:noFill/>
                        <a:ln w="9360">
                          <a:solidFill>
                            <a:srgbClr val="000000"/>
                          </a:solidFill>
                          <a:miter lim="800000"/>
                          <a:headEnd/>
                          <a:tailEnd/>
                        </a:ln>
                      </p:spPr>
                      <p:txBody>
                        <a:bodyPr/>
                        <a:lstStyle/>
                        <a:p>
                          <a:endParaRPr lang="en-GB"/>
                        </a:p>
                      </p:txBody>
                    </p:sp>
                  </p:grpSp>
                  <p:grpSp>
                    <p:nvGrpSpPr>
                      <p:cNvPr id="58427" name="Group 2271"/>
                      <p:cNvGrpSpPr>
                        <a:grpSpLocks/>
                      </p:cNvGrpSpPr>
                      <p:nvPr/>
                    </p:nvGrpSpPr>
                    <p:grpSpPr bwMode="auto">
                      <a:xfrm>
                        <a:off x="4997" y="2588"/>
                        <a:ext cx="23" cy="23"/>
                        <a:chOff x="4997" y="2588"/>
                        <a:chExt cx="23" cy="23"/>
                      </a:xfrm>
                    </p:grpSpPr>
                    <p:sp>
                      <p:nvSpPr>
                        <p:cNvPr id="58110" name="Line 2272"/>
                        <p:cNvSpPr>
                          <a:spLocks noChangeShapeType="1"/>
                        </p:cNvSpPr>
                        <p:nvPr/>
                      </p:nvSpPr>
                      <p:spPr bwMode="auto">
                        <a:xfrm>
                          <a:off x="5002" y="2588"/>
                          <a:ext cx="14" cy="9"/>
                        </a:xfrm>
                        <a:prstGeom prst="line">
                          <a:avLst/>
                        </a:prstGeom>
                        <a:noFill/>
                        <a:ln w="9360">
                          <a:solidFill>
                            <a:srgbClr val="000000"/>
                          </a:solidFill>
                          <a:miter lim="800000"/>
                          <a:headEnd/>
                          <a:tailEnd/>
                        </a:ln>
                      </p:spPr>
                      <p:txBody>
                        <a:bodyPr/>
                        <a:lstStyle/>
                        <a:p>
                          <a:endParaRPr lang="en-GB"/>
                        </a:p>
                      </p:txBody>
                    </p:sp>
                    <p:sp>
                      <p:nvSpPr>
                        <p:cNvPr id="58111" name="Line 2273"/>
                        <p:cNvSpPr>
                          <a:spLocks noChangeShapeType="1"/>
                        </p:cNvSpPr>
                        <p:nvPr/>
                      </p:nvSpPr>
                      <p:spPr bwMode="auto">
                        <a:xfrm flipH="1">
                          <a:off x="4997" y="2599"/>
                          <a:ext cx="25" cy="12"/>
                        </a:xfrm>
                        <a:prstGeom prst="line">
                          <a:avLst/>
                        </a:prstGeom>
                        <a:noFill/>
                        <a:ln w="9360">
                          <a:solidFill>
                            <a:srgbClr val="000000"/>
                          </a:solidFill>
                          <a:miter lim="800000"/>
                          <a:headEnd/>
                          <a:tailEnd/>
                        </a:ln>
                      </p:spPr>
                      <p:txBody>
                        <a:bodyPr/>
                        <a:lstStyle/>
                        <a:p>
                          <a:endParaRPr lang="en-GB"/>
                        </a:p>
                      </p:txBody>
                    </p:sp>
                  </p:grpSp>
                  <p:grpSp>
                    <p:nvGrpSpPr>
                      <p:cNvPr id="58428" name="Group 2274"/>
                      <p:cNvGrpSpPr>
                        <a:grpSpLocks/>
                      </p:cNvGrpSpPr>
                      <p:nvPr/>
                    </p:nvGrpSpPr>
                    <p:grpSpPr bwMode="auto">
                      <a:xfrm>
                        <a:off x="4997" y="2613"/>
                        <a:ext cx="23" cy="23"/>
                        <a:chOff x="4997" y="2613"/>
                        <a:chExt cx="23" cy="23"/>
                      </a:xfrm>
                    </p:grpSpPr>
                    <p:sp>
                      <p:nvSpPr>
                        <p:cNvPr id="58108" name="Line 2275"/>
                        <p:cNvSpPr>
                          <a:spLocks noChangeShapeType="1"/>
                        </p:cNvSpPr>
                        <p:nvPr/>
                      </p:nvSpPr>
                      <p:spPr bwMode="auto">
                        <a:xfrm>
                          <a:off x="5002" y="2613"/>
                          <a:ext cx="14" cy="9"/>
                        </a:xfrm>
                        <a:prstGeom prst="line">
                          <a:avLst/>
                        </a:prstGeom>
                        <a:noFill/>
                        <a:ln w="9360">
                          <a:solidFill>
                            <a:srgbClr val="000000"/>
                          </a:solidFill>
                          <a:miter lim="800000"/>
                          <a:headEnd/>
                          <a:tailEnd/>
                        </a:ln>
                      </p:spPr>
                      <p:txBody>
                        <a:bodyPr/>
                        <a:lstStyle/>
                        <a:p>
                          <a:endParaRPr lang="en-GB"/>
                        </a:p>
                      </p:txBody>
                    </p:sp>
                    <p:sp>
                      <p:nvSpPr>
                        <p:cNvPr id="58109" name="Line 2276"/>
                        <p:cNvSpPr>
                          <a:spLocks noChangeShapeType="1"/>
                        </p:cNvSpPr>
                        <p:nvPr/>
                      </p:nvSpPr>
                      <p:spPr bwMode="auto">
                        <a:xfrm flipH="1">
                          <a:off x="4997" y="2624"/>
                          <a:ext cx="25" cy="12"/>
                        </a:xfrm>
                        <a:prstGeom prst="line">
                          <a:avLst/>
                        </a:prstGeom>
                        <a:noFill/>
                        <a:ln w="9360">
                          <a:solidFill>
                            <a:srgbClr val="000000"/>
                          </a:solidFill>
                          <a:miter lim="800000"/>
                          <a:headEnd/>
                          <a:tailEnd/>
                        </a:ln>
                      </p:spPr>
                      <p:txBody>
                        <a:bodyPr/>
                        <a:lstStyle/>
                        <a:p>
                          <a:endParaRPr lang="en-GB"/>
                        </a:p>
                      </p:txBody>
                    </p:sp>
                  </p:grpSp>
                  <p:grpSp>
                    <p:nvGrpSpPr>
                      <p:cNvPr id="58429" name="Group 2277"/>
                      <p:cNvGrpSpPr>
                        <a:grpSpLocks/>
                      </p:cNvGrpSpPr>
                      <p:nvPr/>
                    </p:nvGrpSpPr>
                    <p:grpSpPr bwMode="auto">
                      <a:xfrm>
                        <a:off x="4997" y="2638"/>
                        <a:ext cx="23" cy="23"/>
                        <a:chOff x="4997" y="2638"/>
                        <a:chExt cx="23" cy="23"/>
                      </a:xfrm>
                    </p:grpSpPr>
                    <p:sp>
                      <p:nvSpPr>
                        <p:cNvPr id="58106" name="Line 2278"/>
                        <p:cNvSpPr>
                          <a:spLocks noChangeShapeType="1"/>
                        </p:cNvSpPr>
                        <p:nvPr/>
                      </p:nvSpPr>
                      <p:spPr bwMode="auto">
                        <a:xfrm>
                          <a:off x="5002" y="2638"/>
                          <a:ext cx="14" cy="9"/>
                        </a:xfrm>
                        <a:prstGeom prst="line">
                          <a:avLst/>
                        </a:prstGeom>
                        <a:noFill/>
                        <a:ln w="9360">
                          <a:solidFill>
                            <a:srgbClr val="000000"/>
                          </a:solidFill>
                          <a:miter lim="800000"/>
                          <a:headEnd/>
                          <a:tailEnd/>
                        </a:ln>
                      </p:spPr>
                      <p:txBody>
                        <a:bodyPr/>
                        <a:lstStyle/>
                        <a:p>
                          <a:endParaRPr lang="en-GB"/>
                        </a:p>
                      </p:txBody>
                    </p:sp>
                    <p:sp>
                      <p:nvSpPr>
                        <p:cNvPr id="58107" name="Line 2279"/>
                        <p:cNvSpPr>
                          <a:spLocks noChangeShapeType="1"/>
                        </p:cNvSpPr>
                        <p:nvPr/>
                      </p:nvSpPr>
                      <p:spPr bwMode="auto">
                        <a:xfrm flipH="1">
                          <a:off x="4997" y="2649"/>
                          <a:ext cx="25" cy="12"/>
                        </a:xfrm>
                        <a:prstGeom prst="line">
                          <a:avLst/>
                        </a:prstGeom>
                        <a:noFill/>
                        <a:ln w="9360">
                          <a:solidFill>
                            <a:srgbClr val="000000"/>
                          </a:solidFill>
                          <a:miter lim="800000"/>
                          <a:headEnd/>
                          <a:tailEnd/>
                        </a:ln>
                      </p:spPr>
                      <p:txBody>
                        <a:bodyPr/>
                        <a:lstStyle/>
                        <a:p>
                          <a:endParaRPr lang="en-GB"/>
                        </a:p>
                      </p:txBody>
                    </p:sp>
                  </p:grpSp>
                  <p:grpSp>
                    <p:nvGrpSpPr>
                      <p:cNvPr id="58430" name="Group 2280"/>
                      <p:cNvGrpSpPr>
                        <a:grpSpLocks/>
                      </p:cNvGrpSpPr>
                      <p:nvPr/>
                    </p:nvGrpSpPr>
                    <p:grpSpPr bwMode="auto">
                      <a:xfrm>
                        <a:off x="4997" y="2663"/>
                        <a:ext cx="23" cy="22"/>
                        <a:chOff x="4997" y="2663"/>
                        <a:chExt cx="23" cy="22"/>
                      </a:xfrm>
                    </p:grpSpPr>
                    <p:sp>
                      <p:nvSpPr>
                        <p:cNvPr id="58104" name="Line 2281"/>
                        <p:cNvSpPr>
                          <a:spLocks noChangeShapeType="1"/>
                        </p:cNvSpPr>
                        <p:nvPr/>
                      </p:nvSpPr>
                      <p:spPr bwMode="auto">
                        <a:xfrm>
                          <a:off x="5002" y="2663"/>
                          <a:ext cx="14" cy="9"/>
                        </a:xfrm>
                        <a:prstGeom prst="line">
                          <a:avLst/>
                        </a:prstGeom>
                        <a:noFill/>
                        <a:ln w="9360">
                          <a:solidFill>
                            <a:srgbClr val="000000"/>
                          </a:solidFill>
                          <a:miter lim="800000"/>
                          <a:headEnd/>
                          <a:tailEnd/>
                        </a:ln>
                      </p:spPr>
                      <p:txBody>
                        <a:bodyPr/>
                        <a:lstStyle/>
                        <a:p>
                          <a:endParaRPr lang="en-GB"/>
                        </a:p>
                      </p:txBody>
                    </p:sp>
                    <p:sp>
                      <p:nvSpPr>
                        <p:cNvPr id="58105" name="Line 2282"/>
                        <p:cNvSpPr>
                          <a:spLocks noChangeShapeType="1"/>
                        </p:cNvSpPr>
                        <p:nvPr/>
                      </p:nvSpPr>
                      <p:spPr bwMode="auto">
                        <a:xfrm flipH="1">
                          <a:off x="4997" y="2673"/>
                          <a:ext cx="25" cy="12"/>
                        </a:xfrm>
                        <a:prstGeom prst="line">
                          <a:avLst/>
                        </a:prstGeom>
                        <a:noFill/>
                        <a:ln w="9360">
                          <a:solidFill>
                            <a:srgbClr val="000000"/>
                          </a:solidFill>
                          <a:miter lim="800000"/>
                          <a:headEnd/>
                          <a:tailEnd/>
                        </a:ln>
                      </p:spPr>
                      <p:txBody>
                        <a:bodyPr/>
                        <a:lstStyle/>
                        <a:p>
                          <a:endParaRPr lang="en-GB"/>
                        </a:p>
                      </p:txBody>
                    </p:sp>
                  </p:grpSp>
                  <p:grpSp>
                    <p:nvGrpSpPr>
                      <p:cNvPr id="58431" name="Group 2283"/>
                      <p:cNvGrpSpPr>
                        <a:grpSpLocks/>
                      </p:cNvGrpSpPr>
                      <p:nvPr/>
                    </p:nvGrpSpPr>
                    <p:grpSpPr bwMode="auto">
                      <a:xfrm>
                        <a:off x="4997" y="2687"/>
                        <a:ext cx="23" cy="23"/>
                        <a:chOff x="4997" y="2687"/>
                        <a:chExt cx="23" cy="23"/>
                      </a:xfrm>
                    </p:grpSpPr>
                    <p:sp>
                      <p:nvSpPr>
                        <p:cNvPr id="58102" name="Line 2284"/>
                        <p:cNvSpPr>
                          <a:spLocks noChangeShapeType="1"/>
                        </p:cNvSpPr>
                        <p:nvPr/>
                      </p:nvSpPr>
                      <p:spPr bwMode="auto">
                        <a:xfrm>
                          <a:off x="5002" y="2687"/>
                          <a:ext cx="14" cy="9"/>
                        </a:xfrm>
                        <a:prstGeom prst="line">
                          <a:avLst/>
                        </a:prstGeom>
                        <a:noFill/>
                        <a:ln w="9360">
                          <a:solidFill>
                            <a:srgbClr val="000000"/>
                          </a:solidFill>
                          <a:miter lim="800000"/>
                          <a:headEnd/>
                          <a:tailEnd/>
                        </a:ln>
                      </p:spPr>
                      <p:txBody>
                        <a:bodyPr/>
                        <a:lstStyle/>
                        <a:p>
                          <a:endParaRPr lang="en-GB"/>
                        </a:p>
                      </p:txBody>
                    </p:sp>
                    <p:sp>
                      <p:nvSpPr>
                        <p:cNvPr id="58103" name="Line 2285"/>
                        <p:cNvSpPr>
                          <a:spLocks noChangeShapeType="1"/>
                        </p:cNvSpPr>
                        <p:nvPr/>
                      </p:nvSpPr>
                      <p:spPr bwMode="auto">
                        <a:xfrm flipH="1">
                          <a:off x="4997" y="2698"/>
                          <a:ext cx="25" cy="12"/>
                        </a:xfrm>
                        <a:prstGeom prst="line">
                          <a:avLst/>
                        </a:prstGeom>
                        <a:noFill/>
                        <a:ln w="9360">
                          <a:solidFill>
                            <a:srgbClr val="000000"/>
                          </a:solidFill>
                          <a:miter lim="800000"/>
                          <a:headEnd/>
                          <a:tailEnd/>
                        </a:ln>
                      </p:spPr>
                      <p:txBody>
                        <a:bodyPr/>
                        <a:lstStyle/>
                        <a:p>
                          <a:endParaRPr lang="en-GB"/>
                        </a:p>
                      </p:txBody>
                    </p:sp>
                  </p:grpSp>
                </p:grpSp>
                <p:grpSp>
                  <p:nvGrpSpPr>
                    <p:cNvPr id="58432" name="Group 2286"/>
                    <p:cNvGrpSpPr>
                      <a:grpSpLocks/>
                    </p:cNvGrpSpPr>
                    <p:nvPr/>
                  </p:nvGrpSpPr>
                  <p:grpSpPr bwMode="auto">
                    <a:xfrm>
                      <a:off x="5026" y="2555"/>
                      <a:ext cx="24" cy="155"/>
                      <a:chOff x="5026" y="2555"/>
                      <a:chExt cx="24" cy="155"/>
                    </a:xfrm>
                  </p:grpSpPr>
                  <p:sp>
                    <p:nvSpPr>
                      <p:cNvPr id="58076" name="Line 2287"/>
                      <p:cNvSpPr>
                        <a:spLocks noChangeShapeType="1"/>
                      </p:cNvSpPr>
                      <p:nvPr/>
                    </p:nvSpPr>
                    <p:spPr bwMode="auto">
                      <a:xfrm flipH="1">
                        <a:off x="5025" y="2555"/>
                        <a:ext cx="20" cy="6"/>
                      </a:xfrm>
                      <a:prstGeom prst="line">
                        <a:avLst/>
                      </a:prstGeom>
                      <a:noFill/>
                      <a:ln w="9360">
                        <a:solidFill>
                          <a:srgbClr val="000000"/>
                        </a:solidFill>
                        <a:miter lim="800000"/>
                        <a:headEnd/>
                        <a:tailEnd/>
                      </a:ln>
                    </p:spPr>
                    <p:txBody>
                      <a:bodyPr/>
                      <a:lstStyle/>
                      <a:p>
                        <a:endParaRPr lang="en-GB"/>
                      </a:p>
                    </p:txBody>
                  </p:sp>
                  <p:grpSp>
                    <p:nvGrpSpPr>
                      <p:cNvPr id="58450" name="Group 2288"/>
                      <p:cNvGrpSpPr>
                        <a:grpSpLocks/>
                      </p:cNvGrpSpPr>
                      <p:nvPr/>
                    </p:nvGrpSpPr>
                    <p:grpSpPr bwMode="auto">
                      <a:xfrm>
                        <a:off x="5026" y="2563"/>
                        <a:ext cx="23" cy="23"/>
                        <a:chOff x="5026" y="2563"/>
                        <a:chExt cx="23" cy="23"/>
                      </a:xfrm>
                    </p:grpSpPr>
                    <p:sp>
                      <p:nvSpPr>
                        <p:cNvPr id="58093" name="Line 2289"/>
                        <p:cNvSpPr>
                          <a:spLocks noChangeShapeType="1"/>
                        </p:cNvSpPr>
                        <p:nvPr/>
                      </p:nvSpPr>
                      <p:spPr bwMode="auto">
                        <a:xfrm>
                          <a:off x="5031" y="2563"/>
                          <a:ext cx="14" cy="9"/>
                        </a:xfrm>
                        <a:prstGeom prst="line">
                          <a:avLst/>
                        </a:prstGeom>
                        <a:noFill/>
                        <a:ln w="9360">
                          <a:solidFill>
                            <a:srgbClr val="000000"/>
                          </a:solidFill>
                          <a:miter lim="800000"/>
                          <a:headEnd/>
                          <a:tailEnd/>
                        </a:ln>
                      </p:spPr>
                      <p:txBody>
                        <a:bodyPr/>
                        <a:lstStyle/>
                        <a:p>
                          <a:endParaRPr lang="en-GB"/>
                        </a:p>
                      </p:txBody>
                    </p:sp>
                    <p:sp>
                      <p:nvSpPr>
                        <p:cNvPr id="58094" name="Line 2290"/>
                        <p:cNvSpPr>
                          <a:spLocks noChangeShapeType="1"/>
                        </p:cNvSpPr>
                        <p:nvPr/>
                      </p:nvSpPr>
                      <p:spPr bwMode="auto">
                        <a:xfrm flipH="1">
                          <a:off x="5026" y="2574"/>
                          <a:ext cx="25" cy="12"/>
                        </a:xfrm>
                        <a:prstGeom prst="line">
                          <a:avLst/>
                        </a:prstGeom>
                        <a:noFill/>
                        <a:ln w="9360">
                          <a:solidFill>
                            <a:srgbClr val="000000"/>
                          </a:solidFill>
                          <a:miter lim="800000"/>
                          <a:headEnd/>
                          <a:tailEnd/>
                        </a:ln>
                      </p:spPr>
                      <p:txBody>
                        <a:bodyPr/>
                        <a:lstStyle/>
                        <a:p>
                          <a:endParaRPr lang="en-GB"/>
                        </a:p>
                      </p:txBody>
                    </p:sp>
                  </p:grpSp>
                  <p:grpSp>
                    <p:nvGrpSpPr>
                      <p:cNvPr id="58451" name="Group 2291"/>
                      <p:cNvGrpSpPr>
                        <a:grpSpLocks/>
                      </p:cNvGrpSpPr>
                      <p:nvPr/>
                    </p:nvGrpSpPr>
                    <p:grpSpPr bwMode="auto">
                      <a:xfrm>
                        <a:off x="5026" y="2588"/>
                        <a:ext cx="23" cy="23"/>
                        <a:chOff x="5026" y="2588"/>
                        <a:chExt cx="23" cy="23"/>
                      </a:xfrm>
                    </p:grpSpPr>
                    <p:sp>
                      <p:nvSpPr>
                        <p:cNvPr id="58091" name="Line 2292"/>
                        <p:cNvSpPr>
                          <a:spLocks noChangeShapeType="1"/>
                        </p:cNvSpPr>
                        <p:nvPr/>
                      </p:nvSpPr>
                      <p:spPr bwMode="auto">
                        <a:xfrm>
                          <a:off x="5031" y="2588"/>
                          <a:ext cx="14" cy="9"/>
                        </a:xfrm>
                        <a:prstGeom prst="line">
                          <a:avLst/>
                        </a:prstGeom>
                        <a:noFill/>
                        <a:ln w="9360">
                          <a:solidFill>
                            <a:srgbClr val="000000"/>
                          </a:solidFill>
                          <a:miter lim="800000"/>
                          <a:headEnd/>
                          <a:tailEnd/>
                        </a:ln>
                      </p:spPr>
                      <p:txBody>
                        <a:bodyPr/>
                        <a:lstStyle/>
                        <a:p>
                          <a:endParaRPr lang="en-GB"/>
                        </a:p>
                      </p:txBody>
                    </p:sp>
                    <p:sp>
                      <p:nvSpPr>
                        <p:cNvPr id="58092" name="Line 2293"/>
                        <p:cNvSpPr>
                          <a:spLocks noChangeShapeType="1"/>
                        </p:cNvSpPr>
                        <p:nvPr/>
                      </p:nvSpPr>
                      <p:spPr bwMode="auto">
                        <a:xfrm flipH="1">
                          <a:off x="5026" y="2599"/>
                          <a:ext cx="25" cy="12"/>
                        </a:xfrm>
                        <a:prstGeom prst="line">
                          <a:avLst/>
                        </a:prstGeom>
                        <a:noFill/>
                        <a:ln w="9360">
                          <a:solidFill>
                            <a:srgbClr val="000000"/>
                          </a:solidFill>
                          <a:miter lim="800000"/>
                          <a:headEnd/>
                          <a:tailEnd/>
                        </a:ln>
                      </p:spPr>
                      <p:txBody>
                        <a:bodyPr/>
                        <a:lstStyle/>
                        <a:p>
                          <a:endParaRPr lang="en-GB"/>
                        </a:p>
                      </p:txBody>
                    </p:sp>
                  </p:grpSp>
                  <p:grpSp>
                    <p:nvGrpSpPr>
                      <p:cNvPr id="58453" name="Group 2294"/>
                      <p:cNvGrpSpPr>
                        <a:grpSpLocks/>
                      </p:cNvGrpSpPr>
                      <p:nvPr/>
                    </p:nvGrpSpPr>
                    <p:grpSpPr bwMode="auto">
                      <a:xfrm>
                        <a:off x="5026" y="2613"/>
                        <a:ext cx="23" cy="23"/>
                        <a:chOff x="5026" y="2613"/>
                        <a:chExt cx="23" cy="23"/>
                      </a:xfrm>
                    </p:grpSpPr>
                    <p:sp>
                      <p:nvSpPr>
                        <p:cNvPr id="58089" name="Line 2295"/>
                        <p:cNvSpPr>
                          <a:spLocks noChangeShapeType="1"/>
                        </p:cNvSpPr>
                        <p:nvPr/>
                      </p:nvSpPr>
                      <p:spPr bwMode="auto">
                        <a:xfrm>
                          <a:off x="5031" y="2613"/>
                          <a:ext cx="14" cy="9"/>
                        </a:xfrm>
                        <a:prstGeom prst="line">
                          <a:avLst/>
                        </a:prstGeom>
                        <a:noFill/>
                        <a:ln w="9360">
                          <a:solidFill>
                            <a:srgbClr val="000000"/>
                          </a:solidFill>
                          <a:miter lim="800000"/>
                          <a:headEnd/>
                          <a:tailEnd/>
                        </a:ln>
                      </p:spPr>
                      <p:txBody>
                        <a:bodyPr/>
                        <a:lstStyle/>
                        <a:p>
                          <a:endParaRPr lang="en-GB"/>
                        </a:p>
                      </p:txBody>
                    </p:sp>
                    <p:sp>
                      <p:nvSpPr>
                        <p:cNvPr id="58090" name="Line 2296"/>
                        <p:cNvSpPr>
                          <a:spLocks noChangeShapeType="1"/>
                        </p:cNvSpPr>
                        <p:nvPr/>
                      </p:nvSpPr>
                      <p:spPr bwMode="auto">
                        <a:xfrm flipH="1">
                          <a:off x="5026" y="2624"/>
                          <a:ext cx="25" cy="12"/>
                        </a:xfrm>
                        <a:prstGeom prst="line">
                          <a:avLst/>
                        </a:prstGeom>
                        <a:noFill/>
                        <a:ln w="9360">
                          <a:solidFill>
                            <a:srgbClr val="000000"/>
                          </a:solidFill>
                          <a:miter lim="800000"/>
                          <a:headEnd/>
                          <a:tailEnd/>
                        </a:ln>
                      </p:spPr>
                      <p:txBody>
                        <a:bodyPr/>
                        <a:lstStyle/>
                        <a:p>
                          <a:endParaRPr lang="en-GB"/>
                        </a:p>
                      </p:txBody>
                    </p:sp>
                  </p:grpSp>
                  <p:grpSp>
                    <p:nvGrpSpPr>
                      <p:cNvPr id="58454" name="Group 2297"/>
                      <p:cNvGrpSpPr>
                        <a:grpSpLocks/>
                      </p:cNvGrpSpPr>
                      <p:nvPr/>
                    </p:nvGrpSpPr>
                    <p:grpSpPr bwMode="auto">
                      <a:xfrm>
                        <a:off x="5026" y="2638"/>
                        <a:ext cx="23" cy="23"/>
                        <a:chOff x="5026" y="2638"/>
                        <a:chExt cx="23" cy="23"/>
                      </a:xfrm>
                    </p:grpSpPr>
                    <p:sp>
                      <p:nvSpPr>
                        <p:cNvPr id="58087" name="Line 2298"/>
                        <p:cNvSpPr>
                          <a:spLocks noChangeShapeType="1"/>
                        </p:cNvSpPr>
                        <p:nvPr/>
                      </p:nvSpPr>
                      <p:spPr bwMode="auto">
                        <a:xfrm>
                          <a:off x="5031" y="2638"/>
                          <a:ext cx="14" cy="9"/>
                        </a:xfrm>
                        <a:prstGeom prst="line">
                          <a:avLst/>
                        </a:prstGeom>
                        <a:noFill/>
                        <a:ln w="9360">
                          <a:solidFill>
                            <a:srgbClr val="000000"/>
                          </a:solidFill>
                          <a:miter lim="800000"/>
                          <a:headEnd/>
                          <a:tailEnd/>
                        </a:ln>
                      </p:spPr>
                      <p:txBody>
                        <a:bodyPr/>
                        <a:lstStyle/>
                        <a:p>
                          <a:endParaRPr lang="en-GB"/>
                        </a:p>
                      </p:txBody>
                    </p:sp>
                    <p:sp>
                      <p:nvSpPr>
                        <p:cNvPr id="58088" name="Line 2299"/>
                        <p:cNvSpPr>
                          <a:spLocks noChangeShapeType="1"/>
                        </p:cNvSpPr>
                        <p:nvPr/>
                      </p:nvSpPr>
                      <p:spPr bwMode="auto">
                        <a:xfrm flipH="1">
                          <a:off x="5026" y="2649"/>
                          <a:ext cx="25" cy="12"/>
                        </a:xfrm>
                        <a:prstGeom prst="line">
                          <a:avLst/>
                        </a:prstGeom>
                        <a:noFill/>
                        <a:ln w="9360">
                          <a:solidFill>
                            <a:srgbClr val="000000"/>
                          </a:solidFill>
                          <a:miter lim="800000"/>
                          <a:headEnd/>
                          <a:tailEnd/>
                        </a:ln>
                      </p:spPr>
                      <p:txBody>
                        <a:bodyPr/>
                        <a:lstStyle/>
                        <a:p>
                          <a:endParaRPr lang="en-GB"/>
                        </a:p>
                      </p:txBody>
                    </p:sp>
                  </p:grpSp>
                  <p:grpSp>
                    <p:nvGrpSpPr>
                      <p:cNvPr id="58455" name="Group 2300"/>
                      <p:cNvGrpSpPr>
                        <a:grpSpLocks/>
                      </p:cNvGrpSpPr>
                      <p:nvPr/>
                    </p:nvGrpSpPr>
                    <p:grpSpPr bwMode="auto">
                      <a:xfrm>
                        <a:off x="5026" y="2663"/>
                        <a:ext cx="23" cy="22"/>
                        <a:chOff x="5026" y="2663"/>
                        <a:chExt cx="23" cy="22"/>
                      </a:xfrm>
                    </p:grpSpPr>
                    <p:sp>
                      <p:nvSpPr>
                        <p:cNvPr id="58085" name="Line 2301"/>
                        <p:cNvSpPr>
                          <a:spLocks noChangeShapeType="1"/>
                        </p:cNvSpPr>
                        <p:nvPr/>
                      </p:nvSpPr>
                      <p:spPr bwMode="auto">
                        <a:xfrm>
                          <a:off x="5031" y="2663"/>
                          <a:ext cx="14" cy="9"/>
                        </a:xfrm>
                        <a:prstGeom prst="line">
                          <a:avLst/>
                        </a:prstGeom>
                        <a:noFill/>
                        <a:ln w="9360">
                          <a:solidFill>
                            <a:srgbClr val="000000"/>
                          </a:solidFill>
                          <a:miter lim="800000"/>
                          <a:headEnd/>
                          <a:tailEnd/>
                        </a:ln>
                      </p:spPr>
                      <p:txBody>
                        <a:bodyPr/>
                        <a:lstStyle/>
                        <a:p>
                          <a:endParaRPr lang="en-GB"/>
                        </a:p>
                      </p:txBody>
                    </p:sp>
                    <p:sp>
                      <p:nvSpPr>
                        <p:cNvPr id="58086" name="Line 2302"/>
                        <p:cNvSpPr>
                          <a:spLocks noChangeShapeType="1"/>
                        </p:cNvSpPr>
                        <p:nvPr/>
                      </p:nvSpPr>
                      <p:spPr bwMode="auto">
                        <a:xfrm flipH="1">
                          <a:off x="5026" y="2673"/>
                          <a:ext cx="25" cy="12"/>
                        </a:xfrm>
                        <a:prstGeom prst="line">
                          <a:avLst/>
                        </a:prstGeom>
                        <a:noFill/>
                        <a:ln w="9360">
                          <a:solidFill>
                            <a:srgbClr val="000000"/>
                          </a:solidFill>
                          <a:miter lim="800000"/>
                          <a:headEnd/>
                          <a:tailEnd/>
                        </a:ln>
                      </p:spPr>
                      <p:txBody>
                        <a:bodyPr/>
                        <a:lstStyle/>
                        <a:p>
                          <a:endParaRPr lang="en-GB"/>
                        </a:p>
                      </p:txBody>
                    </p:sp>
                  </p:grpSp>
                  <p:grpSp>
                    <p:nvGrpSpPr>
                      <p:cNvPr id="58456" name="Group 2303"/>
                      <p:cNvGrpSpPr>
                        <a:grpSpLocks/>
                      </p:cNvGrpSpPr>
                      <p:nvPr/>
                    </p:nvGrpSpPr>
                    <p:grpSpPr bwMode="auto">
                      <a:xfrm>
                        <a:off x="5026" y="2687"/>
                        <a:ext cx="23" cy="23"/>
                        <a:chOff x="5026" y="2687"/>
                        <a:chExt cx="23" cy="23"/>
                      </a:xfrm>
                    </p:grpSpPr>
                    <p:sp>
                      <p:nvSpPr>
                        <p:cNvPr id="58083" name="Line 2304"/>
                        <p:cNvSpPr>
                          <a:spLocks noChangeShapeType="1"/>
                        </p:cNvSpPr>
                        <p:nvPr/>
                      </p:nvSpPr>
                      <p:spPr bwMode="auto">
                        <a:xfrm>
                          <a:off x="5031" y="2687"/>
                          <a:ext cx="14" cy="9"/>
                        </a:xfrm>
                        <a:prstGeom prst="line">
                          <a:avLst/>
                        </a:prstGeom>
                        <a:noFill/>
                        <a:ln w="9360">
                          <a:solidFill>
                            <a:srgbClr val="000000"/>
                          </a:solidFill>
                          <a:miter lim="800000"/>
                          <a:headEnd/>
                          <a:tailEnd/>
                        </a:ln>
                      </p:spPr>
                      <p:txBody>
                        <a:bodyPr/>
                        <a:lstStyle/>
                        <a:p>
                          <a:endParaRPr lang="en-GB"/>
                        </a:p>
                      </p:txBody>
                    </p:sp>
                    <p:sp>
                      <p:nvSpPr>
                        <p:cNvPr id="58084" name="Line 2305"/>
                        <p:cNvSpPr>
                          <a:spLocks noChangeShapeType="1"/>
                        </p:cNvSpPr>
                        <p:nvPr/>
                      </p:nvSpPr>
                      <p:spPr bwMode="auto">
                        <a:xfrm flipH="1">
                          <a:off x="5026" y="2698"/>
                          <a:ext cx="25" cy="12"/>
                        </a:xfrm>
                        <a:prstGeom prst="line">
                          <a:avLst/>
                        </a:prstGeom>
                        <a:noFill/>
                        <a:ln w="9360">
                          <a:solidFill>
                            <a:srgbClr val="000000"/>
                          </a:solidFill>
                          <a:miter lim="800000"/>
                          <a:headEnd/>
                          <a:tailEnd/>
                        </a:ln>
                      </p:spPr>
                      <p:txBody>
                        <a:bodyPr/>
                        <a:lstStyle/>
                        <a:p>
                          <a:endParaRPr lang="en-GB"/>
                        </a:p>
                      </p:txBody>
                    </p:sp>
                  </p:grpSp>
                </p:grpSp>
              </p:grpSp>
              <p:grpSp>
                <p:nvGrpSpPr>
                  <p:cNvPr id="58457" name="Group 2306"/>
                  <p:cNvGrpSpPr>
                    <a:grpSpLocks/>
                  </p:cNvGrpSpPr>
                  <p:nvPr/>
                </p:nvGrpSpPr>
                <p:grpSpPr bwMode="auto">
                  <a:xfrm>
                    <a:off x="4968" y="2720"/>
                    <a:ext cx="100" cy="234"/>
                    <a:chOff x="4968" y="2720"/>
                    <a:chExt cx="100" cy="234"/>
                  </a:xfrm>
                </p:grpSpPr>
                <p:sp>
                  <p:nvSpPr>
                    <p:cNvPr id="58024" name="Oval 2307"/>
                    <p:cNvSpPr>
                      <a:spLocks noChangeArrowheads="1"/>
                    </p:cNvSpPr>
                    <p:nvPr/>
                  </p:nvSpPr>
                  <p:spPr bwMode="auto">
                    <a:xfrm rot="10800000">
                      <a:off x="5017" y="2918"/>
                      <a:ext cx="52" cy="3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8025" name="Line 2308"/>
                    <p:cNvSpPr>
                      <a:spLocks noChangeShapeType="1"/>
                    </p:cNvSpPr>
                    <p:nvPr/>
                  </p:nvSpPr>
                  <p:spPr bwMode="auto">
                    <a:xfrm flipV="1">
                      <a:off x="5037" y="2882"/>
                      <a:ext cx="0" cy="29"/>
                    </a:xfrm>
                    <a:prstGeom prst="line">
                      <a:avLst/>
                    </a:prstGeom>
                    <a:noFill/>
                    <a:ln w="9360">
                      <a:solidFill>
                        <a:srgbClr val="000000"/>
                      </a:solidFill>
                      <a:miter lim="800000"/>
                      <a:headEnd/>
                      <a:tailEnd/>
                    </a:ln>
                  </p:spPr>
                  <p:txBody>
                    <a:bodyPr/>
                    <a:lstStyle/>
                    <a:p>
                      <a:endParaRPr lang="en-GB"/>
                    </a:p>
                  </p:txBody>
                </p:sp>
                <p:sp>
                  <p:nvSpPr>
                    <p:cNvPr id="58026" name="Line 2309"/>
                    <p:cNvSpPr>
                      <a:spLocks noChangeShapeType="1"/>
                    </p:cNvSpPr>
                    <p:nvPr/>
                  </p:nvSpPr>
                  <p:spPr bwMode="auto">
                    <a:xfrm flipH="1">
                      <a:off x="4973" y="2888"/>
                      <a:ext cx="68" cy="0"/>
                    </a:xfrm>
                    <a:prstGeom prst="line">
                      <a:avLst/>
                    </a:prstGeom>
                    <a:noFill/>
                    <a:ln w="9360">
                      <a:solidFill>
                        <a:srgbClr val="000000"/>
                      </a:solidFill>
                      <a:miter lim="800000"/>
                      <a:headEnd/>
                      <a:tailEnd/>
                    </a:ln>
                  </p:spPr>
                  <p:txBody>
                    <a:bodyPr/>
                    <a:lstStyle/>
                    <a:p>
                      <a:endParaRPr lang="en-GB"/>
                    </a:p>
                  </p:txBody>
                </p:sp>
                <p:sp>
                  <p:nvSpPr>
                    <p:cNvPr id="58027" name="Line 2310"/>
                    <p:cNvSpPr>
                      <a:spLocks noChangeShapeType="1"/>
                    </p:cNvSpPr>
                    <p:nvPr/>
                  </p:nvSpPr>
                  <p:spPr bwMode="auto">
                    <a:xfrm flipV="1">
                      <a:off x="4979" y="2874"/>
                      <a:ext cx="0" cy="18"/>
                    </a:xfrm>
                    <a:prstGeom prst="line">
                      <a:avLst/>
                    </a:prstGeom>
                    <a:noFill/>
                    <a:ln w="9360">
                      <a:solidFill>
                        <a:srgbClr val="000000"/>
                      </a:solidFill>
                      <a:miter lim="800000"/>
                      <a:headEnd/>
                      <a:tailEnd/>
                    </a:ln>
                  </p:spPr>
                  <p:txBody>
                    <a:bodyPr/>
                    <a:lstStyle/>
                    <a:p>
                      <a:endParaRPr lang="en-GB"/>
                    </a:p>
                  </p:txBody>
                </p:sp>
                <p:sp>
                  <p:nvSpPr>
                    <p:cNvPr id="58028" name="Line 2311"/>
                    <p:cNvSpPr>
                      <a:spLocks noChangeShapeType="1"/>
                    </p:cNvSpPr>
                    <p:nvPr/>
                  </p:nvSpPr>
                  <p:spPr bwMode="auto">
                    <a:xfrm flipV="1">
                      <a:off x="5008" y="2874"/>
                      <a:ext cx="0" cy="18"/>
                    </a:xfrm>
                    <a:prstGeom prst="line">
                      <a:avLst/>
                    </a:prstGeom>
                    <a:noFill/>
                    <a:ln w="9360">
                      <a:solidFill>
                        <a:srgbClr val="000000"/>
                      </a:solidFill>
                      <a:miter lim="800000"/>
                      <a:headEnd/>
                      <a:tailEnd/>
                    </a:ln>
                  </p:spPr>
                  <p:txBody>
                    <a:bodyPr/>
                    <a:lstStyle/>
                    <a:p>
                      <a:endParaRPr lang="en-GB"/>
                    </a:p>
                  </p:txBody>
                </p:sp>
                <p:grpSp>
                  <p:nvGrpSpPr>
                    <p:cNvPr id="58458" name="Group 2312"/>
                    <p:cNvGrpSpPr>
                      <a:grpSpLocks/>
                    </p:cNvGrpSpPr>
                    <p:nvPr/>
                  </p:nvGrpSpPr>
                  <p:grpSpPr bwMode="auto">
                    <a:xfrm>
                      <a:off x="4998" y="2720"/>
                      <a:ext cx="23" cy="162"/>
                      <a:chOff x="4998" y="2720"/>
                      <a:chExt cx="23" cy="162"/>
                    </a:xfrm>
                  </p:grpSpPr>
                  <p:sp>
                    <p:nvSpPr>
                      <p:cNvPr id="58050" name="Line 2313"/>
                      <p:cNvSpPr>
                        <a:spLocks noChangeShapeType="1"/>
                      </p:cNvSpPr>
                      <p:nvPr/>
                    </p:nvSpPr>
                    <p:spPr bwMode="auto">
                      <a:xfrm flipV="1">
                        <a:off x="5008" y="2865"/>
                        <a:ext cx="9" cy="18"/>
                      </a:xfrm>
                      <a:prstGeom prst="line">
                        <a:avLst/>
                      </a:prstGeom>
                      <a:noFill/>
                      <a:ln w="9360">
                        <a:solidFill>
                          <a:srgbClr val="000000"/>
                        </a:solidFill>
                        <a:miter lim="800000"/>
                        <a:headEnd/>
                        <a:tailEnd/>
                      </a:ln>
                    </p:spPr>
                    <p:txBody>
                      <a:bodyPr/>
                      <a:lstStyle/>
                      <a:p>
                        <a:endParaRPr lang="en-GB"/>
                      </a:p>
                    </p:txBody>
                  </p:sp>
                  <p:grpSp>
                    <p:nvGrpSpPr>
                      <p:cNvPr id="58472" name="Group 2314"/>
                      <p:cNvGrpSpPr>
                        <a:grpSpLocks/>
                      </p:cNvGrpSpPr>
                      <p:nvPr/>
                    </p:nvGrpSpPr>
                    <p:grpSpPr bwMode="auto">
                      <a:xfrm>
                        <a:off x="4998" y="2843"/>
                        <a:ext cx="23" cy="30"/>
                        <a:chOff x="4998" y="2843"/>
                        <a:chExt cx="23" cy="30"/>
                      </a:xfrm>
                    </p:grpSpPr>
                    <p:sp>
                      <p:nvSpPr>
                        <p:cNvPr id="58067" name="Line 2315"/>
                        <p:cNvSpPr>
                          <a:spLocks noChangeShapeType="1"/>
                        </p:cNvSpPr>
                        <p:nvPr/>
                      </p:nvSpPr>
                      <p:spPr bwMode="auto">
                        <a:xfrm flipH="1" flipV="1">
                          <a:off x="4997" y="2855"/>
                          <a:ext cx="25" cy="19"/>
                        </a:xfrm>
                        <a:prstGeom prst="line">
                          <a:avLst/>
                        </a:prstGeom>
                        <a:noFill/>
                        <a:ln w="9360">
                          <a:solidFill>
                            <a:srgbClr val="000000"/>
                          </a:solidFill>
                          <a:miter lim="800000"/>
                          <a:headEnd/>
                          <a:tailEnd/>
                        </a:ln>
                      </p:spPr>
                      <p:txBody>
                        <a:bodyPr/>
                        <a:lstStyle/>
                        <a:p>
                          <a:endParaRPr lang="en-GB"/>
                        </a:p>
                      </p:txBody>
                    </p:sp>
                    <p:sp>
                      <p:nvSpPr>
                        <p:cNvPr id="58068" name="Line 2316"/>
                        <p:cNvSpPr>
                          <a:spLocks noChangeShapeType="1"/>
                        </p:cNvSpPr>
                        <p:nvPr/>
                      </p:nvSpPr>
                      <p:spPr bwMode="auto">
                        <a:xfrm flipV="1">
                          <a:off x="5001" y="2842"/>
                          <a:ext cx="14" cy="22"/>
                        </a:xfrm>
                        <a:prstGeom prst="line">
                          <a:avLst/>
                        </a:prstGeom>
                        <a:noFill/>
                        <a:ln w="9360">
                          <a:solidFill>
                            <a:srgbClr val="000000"/>
                          </a:solidFill>
                          <a:miter lim="800000"/>
                          <a:headEnd/>
                          <a:tailEnd/>
                        </a:ln>
                      </p:spPr>
                      <p:txBody>
                        <a:bodyPr/>
                        <a:lstStyle/>
                        <a:p>
                          <a:endParaRPr lang="en-GB"/>
                        </a:p>
                      </p:txBody>
                    </p:sp>
                  </p:grpSp>
                  <p:grpSp>
                    <p:nvGrpSpPr>
                      <p:cNvPr id="58473" name="Group 2317"/>
                      <p:cNvGrpSpPr>
                        <a:grpSpLocks/>
                      </p:cNvGrpSpPr>
                      <p:nvPr/>
                    </p:nvGrpSpPr>
                    <p:grpSpPr bwMode="auto">
                      <a:xfrm>
                        <a:off x="4998" y="2818"/>
                        <a:ext cx="23" cy="30"/>
                        <a:chOff x="4998" y="2818"/>
                        <a:chExt cx="23" cy="30"/>
                      </a:xfrm>
                    </p:grpSpPr>
                    <p:sp>
                      <p:nvSpPr>
                        <p:cNvPr id="58065" name="Line 2318"/>
                        <p:cNvSpPr>
                          <a:spLocks noChangeShapeType="1"/>
                        </p:cNvSpPr>
                        <p:nvPr/>
                      </p:nvSpPr>
                      <p:spPr bwMode="auto">
                        <a:xfrm flipH="1" flipV="1">
                          <a:off x="4997" y="2830"/>
                          <a:ext cx="25" cy="19"/>
                        </a:xfrm>
                        <a:prstGeom prst="line">
                          <a:avLst/>
                        </a:prstGeom>
                        <a:noFill/>
                        <a:ln w="9360">
                          <a:solidFill>
                            <a:srgbClr val="000000"/>
                          </a:solidFill>
                          <a:miter lim="800000"/>
                          <a:headEnd/>
                          <a:tailEnd/>
                        </a:ln>
                      </p:spPr>
                      <p:txBody>
                        <a:bodyPr/>
                        <a:lstStyle/>
                        <a:p>
                          <a:endParaRPr lang="en-GB"/>
                        </a:p>
                      </p:txBody>
                    </p:sp>
                    <p:sp>
                      <p:nvSpPr>
                        <p:cNvPr id="58066" name="Line 2319"/>
                        <p:cNvSpPr>
                          <a:spLocks noChangeShapeType="1"/>
                        </p:cNvSpPr>
                        <p:nvPr/>
                      </p:nvSpPr>
                      <p:spPr bwMode="auto">
                        <a:xfrm flipV="1">
                          <a:off x="5001" y="2817"/>
                          <a:ext cx="14" cy="22"/>
                        </a:xfrm>
                        <a:prstGeom prst="line">
                          <a:avLst/>
                        </a:prstGeom>
                        <a:noFill/>
                        <a:ln w="9360">
                          <a:solidFill>
                            <a:srgbClr val="000000"/>
                          </a:solidFill>
                          <a:miter lim="800000"/>
                          <a:headEnd/>
                          <a:tailEnd/>
                        </a:ln>
                      </p:spPr>
                      <p:txBody>
                        <a:bodyPr/>
                        <a:lstStyle/>
                        <a:p>
                          <a:endParaRPr lang="en-GB"/>
                        </a:p>
                      </p:txBody>
                    </p:sp>
                  </p:grpSp>
                  <p:grpSp>
                    <p:nvGrpSpPr>
                      <p:cNvPr id="58474" name="Group 2320"/>
                      <p:cNvGrpSpPr>
                        <a:grpSpLocks/>
                      </p:cNvGrpSpPr>
                      <p:nvPr/>
                    </p:nvGrpSpPr>
                    <p:grpSpPr bwMode="auto">
                      <a:xfrm>
                        <a:off x="4998" y="2794"/>
                        <a:ext cx="23" cy="30"/>
                        <a:chOff x="4998" y="2794"/>
                        <a:chExt cx="23" cy="30"/>
                      </a:xfrm>
                    </p:grpSpPr>
                    <p:sp>
                      <p:nvSpPr>
                        <p:cNvPr id="58063" name="Line 2321"/>
                        <p:cNvSpPr>
                          <a:spLocks noChangeShapeType="1"/>
                        </p:cNvSpPr>
                        <p:nvPr/>
                      </p:nvSpPr>
                      <p:spPr bwMode="auto">
                        <a:xfrm flipH="1" flipV="1">
                          <a:off x="4997" y="2806"/>
                          <a:ext cx="25" cy="19"/>
                        </a:xfrm>
                        <a:prstGeom prst="line">
                          <a:avLst/>
                        </a:prstGeom>
                        <a:noFill/>
                        <a:ln w="9360">
                          <a:solidFill>
                            <a:srgbClr val="000000"/>
                          </a:solidFill>
                          <a:miter lim="800000"/>
                          <a:headEnd/>
                          <a:tailEnd/>
                        </a:ln>
                      </p:spPr>
                      <p:txBody>
                        <a:bodyPr/>
                        <a:lstStyle/>
                        <a:p>
                          <a:endParaRPr lang="en-GB"/>
                        </a:p>
                      </p:txBody>
                    </p:sp>
                    <p:sp>
                      <p:nvSpPr>
                        <p:cNvPr id="58064" name="Line 2322"/>
                        <p:cNvSpPr>
                          <a:spLocks noChangeShapeType="1"/>
                        </p:cNvSpPr>
                        <p:nvPr/>
                      </p:nvSpPr>
                      <p:spPr bwMode="auto">
                        <a:xfrm flipV="1">
                          <a:off x="5001" y="2793"/>
                          <a:ext cx="14" cy="22"/>
                        </a:xfrm>
                        <a:prstGeom prst="line">
                          <a:avLst/>
                        </a:prstGeom>
                        <a:noFill/>
                        <a:ln w="9360">
                          <a:solidFill>
                            <a:srgbClr val="000000"/>
                          </a:solidFill>
                          <a:miter lim="800000"/>
                          <a:headEnd/>
                          <a:tailEnd/>
                        </a:ln>
                      </p:spPr>
                      <p:txBody>
                        <a:bodyPr/>
                        <a:lstStyle/>
                        <a:p>
                          <a:endParaRPr lang="en-GB"/>
                        </a:p>
                      </p:txBody>
                    </p:sp>
                  </p:grpSp>
                  <p:grpSp>
                    <p:nvGrpSpPr>
                      <p:cNvPr id="58475" name="Group 2323"/>
                      <p:cNvGrpSpPr>
                        <a:grpSpLocks/>
                      </p:cNvGrpSpPr>
                      <p:nvPr/>
                    </p:nvGrpSpPr>
                    <p:grpSpPr bwMode="auto">
                      <a:xfrm>
                        <a:off x="4998" y="2769"/>
                        <a:ext cx="23" cy="30"/>
                        <a:chOff x="4998" y="2769"/>
                        <a:chExt cx="23" cy="30"/>
                      </a:xfrm>
                    </p:grpSpPr>
                    <p:sp>
                      <p:nvSpPr>
                        <p:cNvPr id="58061" name="Line 2324"/>
                        <p:cNvSpPr>
                          <a:spLocks noChangeShapeType="1"/>
                        </p:cNvSpPr>
                        <p:nvPr/>
                      </p:nvSpPr>
                      <p:spPr bwMode="auto">
                        <a:xfrm flipH="1" flipV="1">
                          <a:off x="4997" y="2781"/>
                          <a:ext cx="25" cy="19"/>
                        </a:xfrm>
                        <a:prstGeom prst="line">
                          <a:avLst/>
                        </a:prstGeom>
                        <a:noFill/>
                        <a:ln w="9360">
                          <a:solidFill>
                            <a:srgbClr val="000000"/>
                          </a:solidFill>
                          <a:miter lim="800000"/>
                          <a:headEnd/>
                          <a:tailEnd/>
                        </a:ln>
                      </p:spPr>
                      <p:txBody>
                        <a:bodyPr/>
                        <a:lstStyle/>
                        <a:p>
                          <a:endParaRPr lang="en-GB"/>
                        </a:p>
                      </p:txBody>
                    </p:sp>
                    <p:sp>
                      <p:nvSpPr>
                        <p:cNvPr id="58062" name="Line 2325"/>
                        <p:cNvSpPr>
                          <a:spLocks noChangeShapeType="1"/>
                        </p:cNvSpPr>
                        <p:nvPr/>
                      </p:nvSpPr>
                      <p:spPr bwMode="auto">
                        <a:xfrm flipV="1">
                          <a:off x="5001" y="2768"/>
                          <a:ext cx="14" cy="22"/>
                        </a:xfrm>
                        <a:prstGeom prst="line">
                          <a:avLst/>
                        </a:prstGeom>
                        <a:noFill/>
                        <a:ln w="9360">
                          <a:solidFill>
                            <a:srgbClr val="000000"/>
                          </a:solidFill>
                          <a:miter lim="800000"/>
                          <a:headEnd/>
                          <a:tailEnd/>
                        </a:ln>
                      </p:spPr>
                      <p:txBody>
                        <a:bodyPr/>
                        <a:lstStyle/>
                        <a:p>
                          <a:endParaRPr lang="en-GB"/>
                        </a:p>
                      </p:txBody>
                    </p:sp>
                  </p:grpSp>
                  <p:grpSp>
                    <p:nvGrpSpPr>
                      <p:cNvPr id="58476" name="Group 2326"/>
                      <p:cNvGrpSpPr>
                        <a:grpSpLocks/>
                      </p:cNvGrpSpPr>
                      <p:nvPr/>
                    </p:nvGrpSpPr>
                    <p:grpSpPr bwMode="auto">
                      <a:xfrm>
                        <a:off x="4998" y="2744"/>
                        <a:ext cx="23" cy="30"/>
                        <a:chOff x="4998" y="2744"/>
                        <a:chExt cx="23" cy="30"/>
                      </a:xfrm>
                    </p:grpSpPr>
                    <p:sp>
                      <p:nvSpPr>
                        <p:cNvPr id="58059" name="Line 2327"/>
                        <p:cNvSpPr>
                          <a:spLocks noChangeShapeType="1"/>
                        </p:cNvSpPr>
                        <p:nvPr/>
                      </p:nvSpPr>
                      <p:spPr bwMode="auto">
                        <a:xfrm flipH="1" flipV="1">
                          <a:off x="4997" y="2757"/>
                          <a:ext cx="25" cy="19"/>
                        </a:xfrm>
                        <a:prstGeom prst="line">
                          <a:avLst/>
                        </a:prstGeom>
                        <a:noFill/>
                        <a:ln w="9360">
                          <a:solidFill>
                            <a:srgbClr val="000000"/>
                          </a:solidFill>
                          <a:miter lim="800000"/>
                          <a:headEnd/>
                          <a:tailEnd/>
                        </a:ln>
                      </p:spPr>
                      <p:txBody>
                        <a:bodyPr/>
                        <a:lstStyle/>
                        <a:p>
                          <a:endParaRPr lang="en-GB"/>
                        </a:p>
                      </p:txBody>
                    </p:sp>
                    <p:sp>
                      <p:nvSpPr>
                        <p:cNvPr id="58060" name="Line 2328"/>
                        <p:cNvSpPr>
                          <a:spLocks noChangeShapeType="1"/>
                        </p:cNvSpPr>
                        <p:nvPr/>
                      </p:nvSpPr>
                      <p:spPr bwMode="auto">
                        <a:xfrm flipV="1">
                          <a:off x="5001" y="2743"/>
                          <a:ext cx="14" cy="22"/>
                        </a:xfrm>
                        <a:prstGeom prst="line">
                          <a:avLst/>
                        </a:prstGeom>
                        <a:noFill/>
                        <a:ln w="9360">
                          <a:solidFill>
                            <a:srgbClr val="000000"/>
                          </a:solidFill>
                          <a:miter lim="800000"/>
                          <a:headEnd/>
                          <a:tailEnd/>
                        </a:ln>
                      </p:spPr>
                      <p:txBody>
                        <a:bodyPr/>
                        <a:lstStyle/>
                        <a:p>
                          <a:endParaRPr lang="en-GB"/>
                        </a:p>
                      </p:txBody>
                    </p:sp>
                  </p:grpSp>
                  <p:grpSp>
                    <p:nvGrpSpPr>
                      <p:cNvPr id="58477" name="Group 2329"/>
                      <p:cNvGrpSpPr>
                        <a:grpSpLocks/>
                      </p:cNvGrpSpPr>
                      <p:nvPr/>
                    </p:nvGrpSpPr>
                    <p:grpSpPr bwMode="auto">
                      <a:xfrm>
                        <a:off x="4998" y="2720"/>
                        <a:ext cx="23" cy="30"/>
                        <a:chOff x="4998" y="2720"/>
                        <a:chExt cx="23" cy="30"/>
                      </a:xfrm>
                    </p:grpSpPr>
                    <p:sp>
                      <p:nvSpPr>
                        <p:cNvPr id="58057" name="Line 2330"/>
                        <p:cNvSpPr>
                          <a:spLocks noChangeShapeType="1"/>
                        </p:cNvSpPr>
                        <p:nvPr/>
                      </p:nvSpPr>
                      <p:spPr bwMode="auto">
                        <a:xfrm flipH="1" flipV="1">
                          <a:off x="4997" y="2732"/>
                          <a:ext cx="25" cy="19"/>
                        </a:xfrm>
                        <a:prstGeom prst="line">
                          <a:avLst/>
                        </a:prstGeom>
                        <a:noFill/>
                        <a:ln w="9360">
                          <a:solidFill>
                            <a:srgbClr val="000000"/>
                          </a:solidFill>
                          <a:miter lim="800000"/>
                          <a:headEnd/>
                          <a:tailEnd/>
                        </a:ln>
                      </p:spPr>
                      <p:txBody>
                        <a:bodyPr/>
                        <a:lstStyle/>
                        <a:p>
                          <a:endParaRPr lang="en-GB"/>
                        </a:p>
                      </p:txBody>
                    </p:sp>
                    <p:sp>
                      <p:nvSpPr>
                        <p:cNvPr id="58058" name="Line 2331"/>
                        <p:cNvSpPr>
                          <a:spLocks noChangeShapeType="1"/>
                        </p:cNvSpPr>
                        <p:nvPr/>
                      </p:nvSpPr>
                      <p:spPr bwMode="auto">
                        <a:xfrm flipV="1">
                          <a:off x="5001" y="2719"/>
                          <a:ext cx="14" cy="22"/>
                        </a:xfrm>
                        <a:prstGeom prst="line">
                          <a:avLst/>
                        </a:prstGeom>
                        <a:noFill/>
                        <a:ln w="9360">
                          <a:solidFill>
                            <a:srgbClr val="000000"/>
                          </a:solidFill>
                          <a:miter lim="800000"/>
                          <a:headEnd/>
                          <a:tailEnd/>
                        </a:ln>
                      </p:spPr>
                      <p:txBody>
                        <a:bodyPr/>
                        <a:lstStyle/>
                        <a:p>
                          <a:endParaRPr lang="en-GB"/>
                        </a:p>
                      </p:txBody>
                    </p:sp>
                  </p:grpSp>
                </p:grpSp>
                <p:grpSp>
                  <p:nvGrpSpPr>
                    <p:cNvPr id="58490" name="Group 2332"/>
                    <p:cNvGrpSpPr>
                      <a:grpSpLocks/>
                    </p:cNvGrpSpPr>
                    <p:nvPr/>
                  </p:nvGrpSpPr>
                  <p:grpSpPr bwMode="auto">
                    <a:xfrm>
                      <a:off x="4968" y="2720"/>
                      <a:ext cx="23" cy="162"/>
                      <a:chOff x="4968" y="2720"/>
                      <a:chExt cx="23" cy="162"/>
                    </a:xfrm>
                  </p:grpSpPr>
                  <p:sp>
                    <p:nvSpPr>
                      <p:cNvPr id="58031" name="Line 2333"/>
                      <p:cNvSpPr>
                        <a:spLocks noChangeShapeType="1"/>
                      </p:cNvSpPr>
                      <p:nvPr/>
                    </p:nvSpPr>
                    <p:spPr bwMode="auto">
                      <a:xfrm flipV="1">
                        <a:off x="4979" y="2865"/>
                        <a:ext cx="9" cy="18"/>
                      </a:xfrm>
                      <a:prstGeom prst="line">
                        <a:avLst/>
                      </a:prstGeom>
                      <a:noFill/>
                      <a:ln w="9360">
                        <a:solidFill>
                          <a:srgbClr val="000000"/>
                        </a:solidFill>
                        <a:miter lim="800000"/>
                        <a:headEnd/>
                        <a:tailEnd/>
                      </a:ln>
                    </p:spPr>
                    <p:txBody>
                      <a:bodyPr/>
                      <a:lstStyle/>
                      <a:p>
                        <a:endParaRPr lang="en-GB"/>
                      </a:p>
                    </p:txBody>
                  </p:sp>
                  <p:grpSp>
                    <p:nvGrpSpPr>
                      <p:cNvPr id="58491" name="Group 2334"/>
                      <p:cNvGrpSpPr>
                        <a:grpSpLocks/>
                      </p:cNvGrpSpPr>
                      <p:nvPr/>
                    </p:nvGrpSpPr>
                    <p:grpSpPr bwMode="auto">
                      <a:xfrm>
                        <a:off x="4968" y="2843"/>
                        <a:ext cx="23" cy="30"/>
                        <a:chOff x="4968" y="2843"/>
                        <a:chExt cx="23" cy="30"/>
                      </a:xfrm>
                    </p:grpSpPr>
                    <p:sp>
                      <p:nvSpPr>
                        <p:cNvPr id="58048" name="Line 2335"/>
                        <p:cNvSpPr>
                          <a:spLocks noChangeShapeType="1"/>
                        </p:cNvSpPr>
                        <p:nvPr/>
                      </p:nvSpPr>
                      <p:spPr bwMode="auto">
                        <a:xfrm flipH="1" flipV="1">
                          <a:off x="4968" y="2855"/>
                          <a:ext cx="25" cy="19"/>
                        </a:xfrm>
                        <a:prstGeom prst="line">
                          <a:avLst/>
                        </a:prstGeom>
                        <a:noFill/>
                        <a:ln w="9360">
                          <a:solidFill>
                            <a:srgbClr val="000000"/>
                          </a:solidFill>
                          <a:miter lim="800000"/>
                          <a:headEnd/>
                          <a:tailEnd/>
                        </a:ln>
                      </p:spPr>
                      <p:txBody>
                        <a:bodyPr/>
                        <a:lstStyle/>
                        <a:p>
                          <a:endParaRPr lang="en-GB"/>
                        </a:p>
                      </p:txBody>
                    </p:sp>
                    <p:sp>
                      <p:nvSpPr>
                        <p:cNvPr id="58049" name="Line 2336"/>
                        <p:cNvSpPr>
                          <a:spLocks noChangeShapeType="1"/>
                        </p:cNvSpPr>
                        <p:nvPr/>
                      </p:nvSpPr>
                      <p:spPr bwMode="auto">
                        <a:xfrm flipV="1">
                          <a:off x="4972" y="2842"/>
                          <a:ext cx="14" cy="22"/>
                        </a:xfrm>
                        <a:prstGeom prst="line">
                          <a:avLst/>
                        </a:prstGeom>
                        <a:noFill/>
                        <a:ln w="9360">
                          <a:solidFill>
                            <a:srgbClr val="000000"/>
                          </a:solidFill>
                          <a:miter lim="800000"/>
                          <a:headEnd/>
                          <a:tailEnd/>
                        </a:ln>
                      </p:spPr>
                      <p:txBody>
                        <a:bodyPr/>
                        <a:lstStyle/>
                        <a:p>
                          <a:endParaRPr lang="en-GB"/>
                        </a:p>
                      </p:txBody>
                    </p:sp>
                  </p:grpSp>
                  <p:grpSp>
                    <p:nvGrpSpPr>
                      <p:cNvPr id="58497" name="Group 2337"/>
                      <p:cNvGrpSpPr>
                        <a:grpSpLocks/>
                      </p:cNvGrpSpPr>
                      <p:nvPr/>
                    </p:nvGrpSpPr>
                    <p:grpSpPr bwMode="auto">
                      <a:xfrm>
                        <a:off x="4968" y="2818"/>
                        <a:ext cx="23" cy="30"/>
                        <a:chOff x="4968" y="2818"/>
                        <a:chExt cx="23" cy="30"/>
                      </a:xfrm>
                    </p:grpSpPr>
                    <p:sp>
                      <p:nvSpPr>
                        <p:cNvPr id="58046" name="Line 2338"/>
                        <p:cNvSpPr>
                          <a:spLocks noChangeShapeType="1"/>
                        </p:cNvSpPr>
                        <p:nvPr/>
                      </p:nvSpPr>
                      <p:spPr bwMode="auto">
                        <a:xfrm flipH="1" flipV="1">
                          <a:off x="4968" y="2830"/>
                          <a:ext cx="25" cy="19"/>
                        </a:xfrm>
                        <a:prstGeom prst="line">
                          <a:avLst/>
                        </a:prstGeom>
                        <a:noFill/>
                        <a:ln w="9360">
                          <a:solidFill>
                            <a:srgbClr val="000000"/>
                          </a:solidFill>
                          <a:miter lim="800000"/>
                          <a:headEnd/>
                          <a:tailEnd/>
                        </a:ln>
                      </p:spPr>
                      <p:txBody>
                        <a:bodyPr/>
                        <a:lstStyle/>
                        <a:p>
                          <a:endParaRPr lang="en-GB"/>
                        </a:p>
                      </p:txBody>
                    </p:sp>
                    <p:sp>
                      <p:nvSpPr>
                        <p:cNvPr id="58047" name="Line 2339"/>
                        <p:cNvSpPr>
                          <a:spLocks noChangeShapeType="1"/>
                        </p:cNvSpPr>
                        <p:nvPr/>
                      </p:nvSpPr>
                      <p:spPr bwMode="auto">
                        <a:xfrm flipV="1">
                          <a:off x="4972" y="2817"/>
                          <a:ext cx="14" cy="22"/>
                        </a:xfrm>
                        <a:prstGeom prst="line">
                          <a:avLst/>
                        </a:prstGeom>
                        <a:noFill/>
                        <a:ln w="9360">
                          <a:solidFill>
                            <a:srgbClr val="000000"/>
                          </a:solidFill>
                          <a:miter lim="800000"/>
                          <a:headEnd/>
                          <a:tailEnd/>
                        </a:ln>
                      </p:spPr>
                      <p:txBody>
                        <a:bodyPr/>
                        <a:lstStyle/>
                        <a:p>
                          <a:endParaRPr lang="en-GB"/>
                        </a:p>
                      </p:txBody>
                    </p:sp>
                  </p:grpSp>
                  <p:grpSp>
                    <p:nvGrpSpPr>
                      <p:cNvPr id="58498" name="Group 2340"/>
                      <p:cNvGrpSpPr>
                        <a:grpSpLocks/>
                      </p:cNvGrpSpPr>
                      <p:nvPr/>
                    </p:nvGrpSpPr>
                    <p:grpSpPr bwMode="auto">
                      <a:xfrm>
                        <a:off x="4968" y="2794"/>
                        <a:ext cx="23" cy="30"/>
                        <a:chOff x="4968" y="2794"/>
                        <a:chExt cx="23" cy="30"/>
                      </a:xfrm>
                    </p:grpSpPr>
                    <p:sp>
                      <p:nvSpPr>
                        <p:cNvPr id="58044" name="Line 2341"/>
                        <p:cNvSpPr>
                          <a:spLocks noChangeShapeType="1"/>
                        </p:cNvSpPr>
                        <p:nvPr/>
                      </p:nvSpPr>
                      <p:spPr bwMode="auto">
                        <a:xfrm flipH="1" flipV="1">
                          <a:off x="4968" y="2806"/>
                          <a:ext cx="25" cy="19"/>
                        </a:xfrm>
                        <a:prstGeom prst="line">
                          <a:avLst/>
                        </a:prstGeom>
                        <a:noFill/>
                        <a:ln w="9360">
                          <a:solidFill>
                            <a:srgbClr val="000000"/>
                          </a:solidFill>
                          <a:miter lim="800000"/>
                          <a:headEnd/>
                          <a:tailEnd/>
                        </a:ln>
                      </p:spPr>
                      <p:txBody>
                        <a:bodyPr/>
                        <a:lstStyle/>
                        <a:p>
                          <a:endParaRPr lang="en-GB"/>
                        </a:p>
                      </p:txBody>
                    </p:sp>
                    <p:sp>
                      <p:nvSpPr>
                        <p:cNvPr id="58045" name="Line 2342"/>
                        <p:cNvSpPr>
                          <a:spLocks noChangeShapeType="1"/>
                        </p:cNvSpPr>
                        <p:nvPr/>
                      </p:nvSpPr>
                      <p:spPr bwMode="auto">
                        <a:xfrm flipV="1">
                          <a:off x="4972" y="2793"/>
                          <a:ext cx="14" cy="22"/>
                        </a:xfrm>
                        <a:prstGeom prst="line">
                          <a:avLst/>
                        </a:prstGeom>
                        <a:noFill/>
                        <a:ln w="9360">
                          <a:solidFill>
                            <a:srgbClr val="000000"/>
                          </a:solidFill>
                          <a:miter lim="800000"/>
                          <a:headEnd/>
                          <a:tailEnd/>
                        </a:ln>
                      </p:spPr>
                      <p:txBody>
                        <a:bodyPr/>
                        <a:lstStyle/>
                        <a:p>
                          <a:endParaRPr lang="en-GB"/>
                        </a:p>
                      </p:txBody>
                    </p:sp>
                  </p:grpSp>
                  <p:grpSp>
                    <p:nvGrpSpPr>
                      <p:cNvPr id="58500" name="Group 2343"/>
                      <p:cNvGrpSpPr>
                        <a:grpSpLocks/>
                      </p:cNvGrpSpPr>
                      <p:nvPr/>
                    </p:nvGrpSpPr>
                    <p:grpSpPr bwMode="auto">
                      <a:xfrm>
                        <a:off x="4968" y="2769"/>
                        <a:ext cx="23" cy="30"/>
                        <a:chOff x="4968" y="2769"/>
                        <a:chExt cx="23" cy="30"/>
                      </a:xfrm>
                    </p:grpSpPr>
                    <p:sp>
                      <p:nvSpPr>
                        <p:cNvPr id="58042" name="Line 2344"/>
                        <p:cNvSpPr>
                          <a:spLocks noChangeShapeType="1"/>
                        </p:cNvSpPr>
                        <p:nvPr/>
                      </p:nvSpPr>
                      <p:spPr bwMode="auto">
                        <a:xfrm flipH="1" flipV="1">
                          <a:off x="4968" y="2781"/>
                          <a:ext cx="25" cy="19"/>
                        </a:xfrm>
                        <a:prstGeom prst="line">
                          <a:avLst/>
                        </a:prstGeom>
                        <a:noFill/>
                        <a:ln w="9360">
                          <a:solidFill>
                            <a:srgbClr val="000000"/>
                          </a:solidFill>
                          <a:miter lim="800000"/>
                          <a:headEnd/>
                          <a:tailEnd/>
                        </a:ln>
                      </p:spPr>
                      <p:txBody>
                        <a:bodyPr/>
                        <a:lstStyle/>
                        <a:p>
                          <a:endParaRPr lang="en-GB"/>
                        </a:p>
                      </p:txBody>
                    </p:sp>
                    <p:sp>
                      <p:nvSpPr>
                        <p:cNvPr id="58043" name="Line 2345"/>
                        <p:cNvSpPr>
                          <a:spLocks noChangeShapeType="1"/>
                        </p:cNvSpPr>
                        <p:nvPr/>
                      </p:nvSpPr>
                      <p:spPr bwMode="auto">
                        <a:xfrm flipV="1">
                          <a:off x="4972" y="2768"/>
                          <a:ext cx="14" cy="22"/>
                        </a:xfrm>
                        <a:prstGeom prst="line">
                          <a:avLst/>
                        </a:prstGeom>
                        <a:noFill/>
                        <a:ln w="9360">
                          <a:solidFill>
                            <a:srgbClr val="000000"/>
                          </a:solidFill>
                          <a:miter lim="800000"/>
                          <a:headEnd/>
                          <a:tailEnd/>
                        </a:ln>
                      </p:spPr>
                      <p:txBody>
                        <a:bodyPr/>
                        <a:lstStyle/>
                        <a:p>
                          <a:endParaRPr lang="en-GB"/>
                        </a:p>
                      </p:txBody>
                    </p:sp>
                  </p:grpSp>
                  <p:grpSp>
                    <p:nvGrpSpPr>
                      <p:cNvPr id="58501" name="Group 2346"/>
                      <p:cNvGrpSpPr>
                        <a:grpSpLocks/>
                      </p:cNvGrpSpPr>
                      <p:nvPr/>
                    </p:nvGrpSpPr>
                    <p:grpSpPr bwMode="auto">
                      <a:xfrm>
                        <a:off x="4968" y="2744"/>
                        <a:ext cx="23" cy="30"/>
                        <a:chOff x="4968" y="2744"/>
                        <a:chExt cx="23" cy="30"/>
                      </a:xfrm>
                    </p:grpSpPr>
                    <p:sp>
                      <p:nvSpPr>
                        <p:cNvPr id="58040" name="Line 2347"/>
                        <p:cNvSpPr>
                          <a:spLocks noChangeShapeType="1"/>
                        </p:cNvSpPr>
                        <p:nvPr/>
                      </p:nvSpPr>
                      <p:spPr bwMode="auto">
                        <a:xfrm flipH="1" flipV="1">
                          <a:off x="4968" y="2757"/>
                          <a:ext cx="25" cy="19"/>
                        </a:xfrm>
                        <a:prstGeom prst="line">
                          <a:avLst/>
                        </a:prstGeom>
                        <a:noFill/>
                        <a:ln w="9360">
                          <a:solidFill>
                            <a:srgbClr val="000000"/>
                          </a:solidFill>
                          <a:miter lim="800000"/>
                          <a:headEnd/>
                          <a:tailEnd/>
                        </a:ln>
                      </p:spPr>
                      <p:txBody>
                        <a:bodyPr/>
                        <a:lstStyle/>
                        <a:p>
                          <a:endParaRPr lang="en-GB"/>
                        </a:p>
                      </p:txBody>
                    </p:sp>
                    <p:sp>
                      <p:nvSpPr>
                        <p:cNvPr id="58041" name="Line 2348"/>
                        <p:cNvSpPr>
                          <a:spLocks noChangeShapeType="1"/>
                        </p:cNvSpPr>
                        <p:nvPr/>
                      </p:nvSpPr>
                      <p:spPr bwMode="auto">
                        <a:xfrm flipV="1">
                          <a:off x="4972" y="2743"/>
                          <a:ext cx="14" cy="22"/>
                        </a:xfrm>
                        <a:prstGeom prst="line">
                          <a:avLst/>
                        </a:prstGeom>
                        <a:noFill/>
                        <a:ln w="9360">
                          <a:solidFill>
                            <a:srgbClr val="000000"/>
                          </a:solidFill>
                          <a:miter lim="800000"/>
                          <a:headEnd/>
                          <a:tailEnd/>
                        </a:ln>
                      </p:spPr>
                      <p:txBody>
                        <a:bodyPr/>
                        <a:lstStyle/>
                        <a:p>
                          <a:endParaRPr lang="en-GB"/>
                        </a:p>
                      </p:txBody>
                    </p:sp>
                  </p:grpSp>
                  <p:grpSp>
                    <p:nvGrpSpPr>
                      <p:cNvPr id="58502" name="Group 2349"/>
                      <p:cNvGrpSpPr>
                        <a:grpSpLocks/>
                      </p:cNvGrpSpPr>
                      <p:nvPr/>
                    </p:nvGrpSpPr>
                    <p:grpSpPr bwMode="auto">
                      <a:xfrm>
                        <a:off x="4968" y="2720"/>
                        <a:ext cx="23" cy="30"/>
                        <a:chOff x="4968" y="2720"/>
                        <a:chExt cx="23" cy="30"/>
                      </a:xfrm>
                    </p:grpSpPr>
                    <p:sp>
                      <p:nvSpPr>
                        <p:cNvPr id="58038" name="Line 2350"/>
                        <p:cNvSpPr>
                          <a:spLocks noChangeShapeType="1"/>
                        </p:cNvSpPr>
                        <p:nvPr/>
                      </p:nvSpPr>
                      <p:spPr bwMode="auto">
                        <a:xfrm flipH="1" flipV="1">
                          <a:off x="4968" y="2732"/>
                          <a:ext cx="25" cy="19"/>
                        </a:xfrm>
                        <a:prstGeom prst="line">
                          <a:avLst/>
                        </a:prstGeom>
                        <a:noFill/>
                        <a:ln w="9360">
                          <a:solidFill>
                            <a:srgbClr val="000000"/>
                          </a:solidFill>
                          <a:miter lim="800000"/>
                          <a:headEnd/>
                          <a:tailEnd/>
                        </a:ln>
                      </p:spPr>
                      <p:txBody>
                        <a:bodyPr/>
                        <a:lstStyle/>
                        <a:p>
                          <a:endParaRPr lang="en-GB"/>
                        </a:p>
                      </p:txBody>
                    </p:sp>
                    <p:sp>
                      <p:nvSpPr>
                        <p:cNvPr id="58039" name="Line 2351"/>
                        <p:cNvSpPr>
                          <a:spLocks noChangeShapeType="1"/>
                        </p:cNvSpPr>
                        <p:nvPr/>
                      </p:nvSpPr>
                      <p:spPr bwMode="auto">
                        <a:xfrm flipV="1">
                          <a:off x="4972" y="2719"/>
                          <a:ext cx="14" cy="22"/>
                        </a:xfrm>
                        <a:prstGeom prst="line">
                          <a:avLst/>
                        </a:prstGeom>
                        <a:noFill/>
                        <a:ln w="9360">
                          <a:solidFill>
                            <a:srgbClr val="000000"/>
                          </a:solidFill>
                          <a:miter lim="800000"/>
                          <a:headEnd/>
                          <a:tailEnd/>
                        </a:ln>
                      </p:spPr>
                      <p:txBody>
                        <a:bodyPr/>
                        <a:lstStyle/>
                        <a:p>
                          <a:endParaRPr lang="en-GB"/>
                        </a:p>
                      </p:txBody>
                    </p:sp>
                  </p:grpSp>
                </p:grpSp>
              </p:grpSp>
            </p:grpSp>
            <p:grpSp>
              <p:nvGrpSpPr>
                <p:cNvPr id="58503" name="Group 2352"/>
                <p:cNvGrpSpPr>
                  <a:grpSpLocks/>
                </p:cNvGrpSpPr>
                <p:nvPr/>
              </p:nvGrpSpPr>
              <p:grpSpPr bwMode="auto">
                <a:xfrm>
                  <a:off x="4838" y="2489"/>
                  <a:ext cx="117" cy="465"/>
                  <a:chOff x="4838" y="2489"/>
                  <a:chExt cx="117" cy="465"/>
                </a:xfrm>
              </p:grpSpPr>
              <p:grpSp>
                <p:nvGrpSpPr>
                  <p:cNvPr id="58504" name="Group 2353"/>
                  <p:cNvGrpSpPr>
                    <a:grpSpLocks/>
                  </p:cNvGrpSpPr>
                  <p:nvPr/>
                </p:nvGrpSpPr>
                <p:grpSpPr bwMode="auto">
                  <a:xfrm>
                    <a:off x="4838" y="2489"/>
                    <a:ext cx="98" cy="221"/>
                    <a:chOff x="4838" y="2489"/>
                    <a:chExt cx="98" cy="221"/>
                  </a:xfrm>
                </p:grpSpPr>
                <p:sp>
                  <p:nvSpPr>
                    <p:cNvPr id="57977" name="Oval 2354"/>
                    <p:cNvSpPr>
                      <a:spLocks noChangeArrowheads="1"/>
                    </p:cNvSpPr>
                    <p:nvPr/>
                  </p:nvSpPr>
                  <p:spPr bwMode="auto">
                    <a:xfrm>
                      <a:off x="4838" y="2489"/>
                      <a:ext cx="53" cy="3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7978" name="Line 2355"/>
                    <p:cNvSpPr>
                      <a:spLocks noChangeShapeType="1"/>
                    </p:cNvSpPr>
                    <p:nvPr/>
                  </p:nvSpPr>
                  <p:spPr bwMode="auto">
                    <a:xfrm>
                      <a:off x="4868" y="2528"/>
                      <a:ext cx="0" cy="17"/>
                    </a:xfrm>
                    <a:prstGeom prst="line">
                      <a:avLst/>
                    </a:prstGeom>
                    <a:noFill/>
                    <a:ln w="9360">
                      <a:solidFill>
                        <a:srgbClr val="000000"/>
                      </a:solidFill>
                      <a:miter lim="800000"/>
                      <a:headEnd/>
                      <a:tailEnd/>
                    </a:ln>
                  </p:spPr>
                  <p:txBody>
                    <a:bodyPr/>
                    <a:lstStyle/>
                    <a:p>
                      <a:endParaRPr lang="en-GB"/>
                    </a:p>
                  </p:txBody>
                </p:sp>
                <p:sp>
                  <p:nvSpPr>
                    <p:cNvPr id="57979" name="Line 2356"/>
                    <p:cNvSpPr>
                      <a:spLocks noChangeShapeType="1"/>
                    </p:cNvSpPr>
                    <p:nvPr/>
                  </p:nvSpPr>
                  <p:spPr bwMode="auto">
                    <a:xfrm>
                      <a:off x="4868" y="2547"/>
                      <a:ext cx="57" cy="0"/>
                    </a:xfrm>
                    <a:prstGeom prst="line">
                      <a:avLst/>
                    </a:prstGeom>
                    <a:noFill/>
                    <a:ln w="9360">
                      <a:solidFill>
                        <a:srgbClr val="000000"/>
                      </a:solidFill>
                      <a:miter lim="800000"/>
                      <a:headEnd/>
                      <a:tailEnd/>
                    </a:ln>
                  </p:spPr>
                  <p:txBody>
                    <a:bodyPr/>
                    <a:lstStyle/>
                    <a:p>
                      <a:endParaRPr lang="en-GB"/>
                    </a:p>
                  </p:txBody>
                </p:sp>
                <p:sp>
                  <p:nvSpPr>
                    <p:cNvPr id="57980" name="Line 2357"/>
                    <p:cNvSpPr>
                      <a:spLocks noChangeShapeType="1"/>
                    </p:cNvSpPr>
                    <p:nvPr/>
                  </p:nvSpPr>
                  <p:spPr bwMode="auto">
                    <a:xfrm>
                      <a:off x="4927" y="2547"/>
                      <a:ext cx="0" cy="6"/>
                    </a:xfrm>
                    <a:prstGeom prst="line">
                      <a:avLst/>
                    </a:prstGeom>
                    <a:noFill/>
                    <a:ln w="9360">
                      <a:solidFill>
                        <a:srgbClr val="000000"/>
                      </a:solidFill>
                      <a:miter lim="800000"/>
                      <a:headEnd/>
                      <a:tailEnd/>
                    </a:ln>
                  </p:spPr>
                  <p:txBody>
                    <a:bodyPr/>
                    <a:lstStyle/>
                    <a:p>
                      <a:endParaRPr lang="en-GB"/>
                    </a:p>
                  </p:txBody>
                </p:sp>
                <p:sp>
                  <p:nvSpPr>
                    <p:cNvPr id="57981" name="Line 2358"/>
                    <p:cNvSpPr>
                      <a:spLocks noChangeShapeType="1"/>
                    </p:cNvSpPr>
                    <p:nvPr/>
                  </p:nvSpPr>
                  <p:spPr bwMode="auto">
                    <a:xfrm>
                      <a:off x="4897" y="2547"/>
                      <a:ext cx="0" cy="6"/>
                    </a:xfrm>
                    <a:prstGeom prst="line">
                      <a:avLst/>
                    </a:prstGeom>
                    <a:noFill/>
                    <a:ln w="9360">
                      <a:solidFill>
                        <a:srgbClr val="000000"/>
                      </a:solidFill>
                      <a:miter lim="800000"/>
                      <a:headEnd/>
                      <a:tailEnd/>
                    </a:ln>
                  </p:spPr>
                  <p:txBody>
                    <a:bodyPr/>
                    <a:lstStyle/>
                    <a:p>
                      <a:endParaRPr lang="en-GB"/>
                    </a:p>
                  </p:txBody>
                </p:sp>
                <p:grpSp>
                  <p:nvGrpSpPr>
                    <p:cNvPr id="58505" name="Group 2359"/>
                    <p:cNvGrpSpPr>
                      <a:grpSpLocks/>
                    </p:cNvGrpSpPr>
                    <p:nvPr/>
                  </p:nvGrpSpPr>
                  <p:grpSpPr bwMode="auto">
                    <a:xfrm>
                      <a:off x="4882" y="2555"/>
                      <a:ext cx="24" cy="155"/>
                      <a:chOff x="4882" y="2555"/>
                      <a:chExt cx="24" cy="155"/>
                    </a:xfrm>
                  </p:grpSpPr>
                  <p:sp>
                    <p:nvSpPr>
                      <p:cNvPr id="58003" name="Line 2360"/>
                      <p:cNvSpPr>
                        <a:spLocks noChangeShapeType="1"/>
                      </p:cNvSpPr>
                      <p:nvPr/>
                    </p:nvSpPr>
                    <p:spPr bwMode="auto">
                      <a:xfrm flipH="1">
                        <a:off x="4881" y="2555"/>
                        <a:ext cx="20" cy="6"/>
                      </a:xfrm>
                      <a:prstGeom prst="line">
                        <a:avLst/>
                      </a:prstGeom>
                      <a:noFill/>
                      <a:ln w="9360">
                        <a:solidFill>
                          <a:srgbClr val="000000"/>
                        </a:solidFill>
                        <a:miter lim="800000"/>
                        <a:headEnd/>
                        <a:tailEnd/>
                      </a:ln>
                    </p:spPr>
                    <p:txBody>
                      <a:bodyPr/>
                      <a:lstStyle/>
                      <a:p>
                        <a:endParaRPr lang="en-GB"/>
                      </a:p>
                    </p:txBody>
                  </p:sp>
                  <p:grpSp>
                    <p:nvGrpSpPr>
                      <p:cNvPr id="58519" name="Group 2361"/>
                      <p:cNvGrpSpPr>
                        <a:grpSpLocks/>
                      </p:cNvGrpSpPr>
                      <p:nvPr/>
                    </p:nvGrpSpPr>
                    <p:grpSpPr bwMode="auto">
                      <a:xfrm>
                        <a:off x="4882" y="2563"/>
                        <a:ext cx="23" cy="23"/>
                        <a:chOff x="4882" y="2563"/>
                        <a:chExt cx="23" cy="23"/>
                      </a:xfrm>
                    </p:grpSpPr>
                    <p:sp>
                      <p:nvSpPr>
                        <p:cNvPr id="58020" name="Line 2362"/>
                        <p:cNvSpPr>
                          <a:spLocks noChangeShapeType="1"/>
                        </p:cNvSpPr>
                        <p:nvPr/>
                      </p:nvSpPr>
                      <p:spPr bwMode="auto">
                        <a:xfrm>
                          <a:off x="4887" y="2563"/>
                          <a:ext cx="14" cy="9"/>
                        </a:xfrm>
                        <a:prstGeom prst="line">
                          <a:avLst/>
                        </a:prstGeom>
                        <a:noFill/>
                        <a:ln w="9360">
                          <a:solidFill>
                            <a:srgbClr val="000000"/>
                          </a:solidFill>
                          <a:miter lim="800000"/>
                          <a:headEnd/>
                          <a:tailEnd/>
                        </a:ln>
                      </p:spPr>
                      <p:txBody>
                        <a:bodyPr/>
                        <a:lstStyle/>
                        <a:p>
                          <a:endParaRPr lang="en-GB"/>
                        </a:p>
                      </p:txBody>
                    </p:sp>
                    <p:sp>
                      <p:nvSpPr>
                        <p:cNvPr id="58021" name="Line 2363"/>
                        <p:cNvSpPr>
                          <a:spLocks noChangeShapeType="1"/>
                        </p:cNvSpPr>
                        <p:nvPr/>
                      </p:nvSpPr>
                      <p:spPr bwMode="auto">
                        <a:xfrm flipH="1">
                          <a:off x="4882" y="2574"/>
                          <a:ext cx="25" cy="12"/>
                        </a:xfrm>
                        <a:prstGeom prst="line">
                          <a:avLst/>
                        </a:prstGeom>
                        <a:noFill/>
                        <a:ln w="9360">
                          <a:solidFill>
                            <a:srgbClr val="000000"/>
                          </a:solidFill>
                          <a:miter lim="800000"/>
                          <a:headEnd/>
                          <a:tailEnd/>
                        </a:ln>
                      </p:spPr>
                      <p:txBody>
                        <a:bodyPr/>
                        <a:lstStyle/>
                        <a:p>
                          <a:endParaRPr lang="en-GB"/>
                        </a:p>
                      </p:txBody>
                    </p:sp>
                  </p:grpSp>
                  <p:grpSp>
                    <p:nvGrpSpPr>
                      <p:cNvPr id="58520" name="Group 2364"/>
                      <p:cNvGrpSpPr>
                        <a:grpSpLocks/>
                      </p:cNvGrpSpPr>
                      <p:nvPr/>
                    </p:nvGrpSpPr>
                    <p:grpSpPr bwMode="auto">
                      <a:xfrm>
                        <a:off x="4882" y="2588"/>
                        <a:ext cx="23" cy="23"/>
                        <a:chOff x="4882" y="2588"/>
                        <a:chExt cx="23" cy="23"/>
                      </a:xfrm>
                    </p:grpSpPr>
                    <p:sp>
                      <p:nvSpPr>
                        <p:cNvPr id="58018" name="Line 2365"/>
                        <p:cNvSpPr>
                          <a:spLocks noChangeShapeType="1"/>
                        </p:cNvSpPr>
                        <p:nvPr/>
                      </p:nvSpPr>
                      <p:spPr bwMode="auto">
                        <a:xfrm>
                          <a:off x="4887" y="2588"/>
                          <a:ext cx="14" cy="9"/>
                        </a:xfrm>
                        <a:prstGeom prst="line">
                          <a:avLst/>
                        </a:prstGeom>
                        <a:noFill/>
                        <a:ln w="9360">
                          <a:solidFill>
                            <a:srgbClr val="000000"/>
                          </a:solidFill>
                          <a:miter lim="800000"/>
                          <a:headEnd/>
                          <a:tailEnd/>
                        </a:ln>
                      </p:spPr>
                      <p:txBody>
                        <a:bodyPr/>
                        <a:lstStyle/>
                        <a:p>
                          <a:endParaRPr lang="en-GB"/>
                        </a:p>
                      </p:txBody>
                    </p:sp>
                    <p:sp>
                      <p:nvSpPr>
                        <p:cNvPr id="58019" name="Line 2366"/>
                        <p:cNvSpPr>
                          <a:spLocks noChangeShapeType="1"/>
                        </p:cNvSpPr>
                        <p:nvPr/>
                      </p:nvSpPr>
                      <p:spPr bwMode="auto">
                        <a:xfrm flipH="1">
                          <a:off x="4882" y="2599"/>
                          <a:ext cx="25" cy="12"/>
                        </a:xfrm>
                        <a:prstGeom prst="line">
                          <a:avLst/>
                        </a:prstGeom>
                        <a:noFill/>
                        <a:ln w="9360">
                          <a:solidFill>
                            <a:srgbClr val="000000"/>
                          </a:solidFill>
                          <a:miter lim="800000"/>
                          <a:headEnd/>
                          <a:tailEnd/>
                        </a:ln>
                      </p:spPr>
                      <p:txBody>
                        <a:bodyPr/>
                        <a:lstStyle/>
                        <a:p>
                          <a:endParaRPr lang="en-GB"/>
                        </a:p>
                      </p:txBody>
                    </p:sp>
                  </p:grpSp>
                  <p:grpSp>
                    <p:nvGrpSpPr>
                      <p:cNvPr id="58521" name="Group 2367"/>
                      <p:cNvGrpSpPr>
                        <a:grpSpLocks/>
                      </p:cNvGrpSpPr>
                      <p:nvPr/>
                    </p:nvGrpSpPr>
                    <p:grpSpPr bwMode="auto">
                      <a:xfrm>
                        <a:off x="4882" y="2613"/>
                        <a:ext cx="23" cy="23"/>
                        <a:chOff x="4882" y="2613"/>
                        <a:chExt cx="23" cy="23"/>
                      </a:xfrm>
                    </p:grpSpPr>
                    <p:sp>
                      <p:nvSpPr>
                        <p:cNvPr id="58016" name="Line 2368"/>
                        <p:cNvSpPr>
                          <a:spLocks noChangeShapeType="1"/>
                        </p:cNvSpPr>
                        <p:nvPr/>
                      </p:nvSpPr>
                      <p:spPr bwMode="auto">
                        <a:xfrm>
                          <a:off x="4887" y="2613"/>
                          <a:ext cx="14" cy="9"/>
                        </a:xfrm>
                        <a:prstGeom prst="line">
                          <a:avLst/>
                        </a:prstGeom>
                        <a:noFill/>
                        <a:ln w="9360">
                          <a:solidFill>
                            <a:srgbClr val="000000"/>
                          </a:solidFill>
                          <a:miter lim="800000"/>
                          <a:headEnd/>
                          <a:tailEnd/>
                        </a:ln>
                      </p:spPr>
                      <p:txBody>
                        <a:bodyPr/>
                        <a:lstStyle/>
                        <a:p>
                          <a:endParaRPr lang="en-GB"/>
                        </a:p>
                      </p:txBody>
                    </p:sp>
                    <p:sp>
                      <p:nvSpPr>
                        <p:cNvPr id="58017" name="Line 2369"/>
                        <p:cNvSpPr>
                          <a:spLocks noChangeShapeType="1"/>
                        </p:cNvSpPr>
                        <p:nvPr/>
                      </p:nvSpPr>
                      <p:spPr bwMode="auto">
                        <a:xfrm flipH="1">
                          <a:off x="4882" y="2624"/>
                          <a:ext cx="25" cy="12"/>
                        </a:xfrm>
                        <a:prstGeom prst="line">
                          <a:avLst/>
                        </a:prstGeom>
                        <a:noFill/>
                        <a:ln w="9360">
                          <a:solidFill>
                            <a:srgbClr val="000000"/>
                          </a:solidFill>
                          <a:miter lim="800000"/>
                          <a:headEnd/>
                          <a:tailEnd/>
                        </a:ln>
                      </p:spPr>
                      <p:txBody>
                        <a:bodyPr/>
                        <a:lstStyle/>
                        <a:p>
                          <a:endParaRPr lang="en-GB"/>
                        </a:p>
                      </p:txBody>
                    </p:sp>
                  </p:grpSp>
                  <p:grpSp>
                    <p:nvGrpSpPr>
                      <p:cNvPr id="58522" name="Group 2370"/>
                      <p:cNvGrpSpPr>
                        <a:grpSpLocks/>
                      </p:cNvGrpSpPr>
                      <p:nvPr/>
                    </p:nvGrpSpPr>
                    <p:grpSpPr bwMode="auto">
                      <a:xfrm>
                        <a:off x="4882" y="2638"/>
                        <a:ext cx="23" cy="23"/>
                        <a:chOff x="4882" y="2638"/>
                        <a:chExt cx="23" cy="23"/>
                      </a:xfrm>
                    </p:grpSpPr>
                    <p:sp>
                      <p:nvSpPr>
                        <p:cNvPr id="58014" name="Line 2371"/>
                        <p:cNvSpPr>
                          <a:spLocks noChangeShapeType="1"/>
                        </p:cNvSpPr>
                        <p:nvPr/>
                      </p:nvSpPr>
                      <p:spPr bwMode="auto">
                        <a:xfrm>
                          <a:off x="4887" y="2638"/>
                          <a:ext cx="14" cy="9"/>
                        </a:xfrm>
                        <a:prstGeom prst="line">
                          <a:avLst/>
                        </a:prstGeom>
                        <a:noFill/>
                        <a:ln w="9360">
                          <a:solidFill>
                            <a:srgbClr val="000000"/>
                          </a:solidFill>
                          <a:miter lim="800000"/>
                          <a:headEnd/>
                          <a:tailEnd/>
                        </a:ln>
                      </p:spPr>
                      <p:txBody>
                        <a:bodyPr/>
                        <a:lstStyle/>
                        <a:p>
                          <a:endParaRPr lang="en-GB"/>
                        </a:p>
                      </p:txBody>
                    </p:sp>
                    <p:sp>
                      <p:nvSpPr>
                        <p:cNvPr id="58015" name="Line 2372"/>
                        <p:cNvSpPr>
                          <a:spLocks noChangeShapeType="1"/>
                        </p:cNvSpPr>
                        <p:nvPr/>
                      </p:nvSpPr>
                      <p:spPr bwMode="auto">
                        <a:xfrm flipH="1">
                          <a:off x="4882" y="2649"/>
                          <a:ext cx="25" cy="12"/>
                        </a:xfrm>
                        <a:prstGeom prst="line">
                          <a:avLst/>
                        </a:prstGeom>
                        <a:noFill/>
                        <a:ln w="9360">
                          <a:solidFill>
                            <a:srgbClr val="000000"/>
                          </a:solidFill>
                          <a:miter lim="800000"/>
                          <a:headEnd/>
                          <a:tailEnd/>
                        </a:ln>
                      </p:spPr>
                      <p:txBody>
                        <a:bodyPr/>
                        <a:lstStyle/>
                        <a:p>
                          <a:endParaRPr lang="en-GB"/>
                        </a:p>
                      </p:txBody>
                    </p:sp>
                  </p:grpSp>
                  <p:grpSp>
                    <p:nvGrpSpPr>
                      <p:cNvPr id="58523" name="Group 2373"/>
                      <p:cNvGrpSpPr>
                        <a:grpSpLocks/>
                      </p:cNvGrpSpPr>
                      <p:nvPr/>
                    </p:nvGrpSpPr>
                    <p:grpSpPr bwMode="auto">
                      <a:xfrm>
                        <a:off x="4882" y="2663"/>
                        <a:ext cx="23" cy="22"/>
                        <a:chOff x="4882" y="2663"/>
                        <a:chExt cx="23" cy="22"/>
                      </a:xfrm>
                    </p:grpSpPr>
                    <p:sp>
                      <p:nvSpPr>
                        <p:cNvPr id="58012" name="Line 2374"/>
                        <p:cNvSpPr>
                          <a:spLocks noChangeShapeType="1"/>
                        </p:cNvSpPr>
                        <p:nvPr/>
                      </p:nvSpPr>
                      <p:spPr bwMode="auto">
                        <a:xfrm>
                          <a:off x="4887" y="2663"/>
                          <a:ext cx="14" cy="9"/>
                        </a:xfrm>
                        <a:prstGeom prst="line">
                          <a:avLst/>
                        </a:prstGeom>
                        <a:noFill/>
                        <a:ln w="9360">
                          <a:solidFill>
                            <a:srgbClr val="000000"/>
                          </a:solidFill>
                          <a:miter lim="800000"/>
                          <a:headEnd/>
                          <a:tailEnd/>
                        </a:ln>
                      </p:spPr>
                      <p:txBody>
                        <a:bodyPr/>
                        <a:lstStyle/>
                        <a:p>
                          <a:endParaRPr lang="en-GB"/>
                        </a:p>
                      </p:txBody>
                    </p:sp>
                    <p:sp>
                      <p:nvSpPr>
                        <p:cNvPr id="58013" name="Line 2375"/>
                        <p:cNvSpPr>
                          <a:spLocks noChangeShapeType="1"/>
                        </p:cNvSpPr>
                        <p:nvPr/>
                      </p:nvSpPr>
                      <p:spPr bwMode="auto">
                        <a:xfrm flipH="1">
                          <a:off x="4882" y="2673"/>
                          <a:ext cx="25" cy="12"/>
                        </a:xfrm>
                        <a:prstGeom prst="line">
                          <a:avLst/>
                        </a:prstGeom>
                        <a:noFill/>
                        <a:ln w="9360">
                          <a:solidFill>
                            <a:srgbClr val="000000"/>
                          </a:solidFill>
                          <a:miter lim="800000"/>
                          <a:headEnd/>
                          <a:tailEnd/>
                        </a:ln>
                      </p:spPr>
                      <p:txBody>
                        <a:bodyPr/>
                        <a:lstStyle/>
                        <a:p>
                          <a:endParaRPr lang="en-GB"/>
                        </a:p>
                      </p:txBody>
                    </p:sp>
                  </p:grpSp>
                  <p:grpSp>
                    <p:nvGrpSpPr>
                      <p:cNvPr id="58524" name="Group 2376"/>
                      <p:cNvGrpSpPr>
                        <a:grpSpLocks/>
                      </p:cNvGrpSpPr>
                      <p:nvPr/>
                    </p:nvGrpSpPr>
                    <p:grpSpPr bwMode="auto">
                      <a:xfrm>
                        <a:off x="4882" y="2687"/>
                        <a:ext cx="23" cy="23"/>
                        <a:chOff x="4882" y="2687"/>
                        <a:chExt cx="23" cy="23"/>
                      </a:xfrm>
                    </p:grpSpPr>
                    <p:sp>
                      <p:nvSpPr>
                        <p:cNvPr id="58010" name="Line 2377"/>
                        <p:cNvSpPr>
                          <a:spLocks noChangeShapeType="1"/>
                        </p:cNvSpPr>
                        <p:nvPr/>
                      </p:nvSpPr>
                      <p:spPr bwMode="auto">
                        <a:xfrm>
                          <a:off x="4887" y="2687"/>
                          <a:ext cx="14" cy="9"/>
                        </a:xfrm>
                        <a:prstGeom prst="line">
                          <a:avLst/>
                        </a:prstGeom>
                        <a:noFill/>
                        <a:ln w="9360">
                          <a:solidFill>
                            <a:srgbClr val="000000"/>
                          </a:solidFill>
                          <a:miter lim="800000"/>
                          <a:headEnd/>
                          <a:tailEnd/>
                        </a:ln>
                      </p:spPr>
                      <p:txBody>
                        <a:bodyPr/>
                        <a:lstStyle/>
                        <a:p>
                          <a:endParaRPr lang="en-GB"/>
                        </a:p>
                      </p:txBody>
                    </p:sp>
                    <p:sp>
                      <p:nvSpPr>
                        <p:cNvPr id="58011" name="Line 2378"/>
                        <p:cNvSpPr>
                          <a:spLocks noChangeShapeType="1"/>
                        </p:cNvSpPr>
                        <p:nvPr/>
                      </p:nvSpPr>
                      <p:spPr bwMode="auto">
                        <a:xfrm flipH="1">
                          <a:off x="4882" y="2698"/>
                          <a:ext cx="25" cy="12"/>
                        </a:xfrm>
                        <a:prstGeom prst="line">
                          <a:avLst/>
                        </a:prstGeom>
                        <a:noFill/>
                        <a:ln w="9360">
                          <a:solidFill>
                            <a:srgbClr val="000000"/>
                          </a:solidFill>
                          <a:miter lim="800000"/>
                          <a:headEnd/>
                          <a:tailEnd/>
                        </a:ln>
                      </p:spPr>
                      <p:txBody>
                        <a:bodyPr/>
                        <a:lstStyle/>
                        <a:p>
                          <a:endParaRPr lang="en-GB"/>
                        </a:p>
                      </p:txBody>
                    </p:sp>
                  </p:grpSp>
                </p:grpSp>
                <p:grpSp>
                  <p:nvGrpSpPr>
                    <p:cNvPr id="58542" name="Group 2379"/>
                    <p:cNvGrpSpPr>
                      <a:grpSpLocks/>
                    </p:cNvGrpSpPr>
                    <p:nvPr/>
                  </p:nvGrpSpPr>
                  <p:grpSpPr bwMode="auto">
                    <a:xfrm>
                      <a:off x="4911" y="2555"/>
                      <a:ext cx="25" cy="155"/>
                      <a:chOff x="4911" y="2555"/>
                      <a:chExt cx="25" cy="155"/>
                    </a:xfrm>
                  </p:grpSpPr>
                  <p:sp>
                    <p:nvSpPr>
                      <p:cNvPr id="57984" name="Line 2380"/>
                      <p:cNvSpPr>
                        <a:spLocks noChangeShapeType="1"/>
                      </p:cNvSpPr>
                      <p:nvPr/>
                    </p:nvSpPr>
                    <p:spPr bwMode="auto">
                      <a:xfrm flipH="1">
                        <a:off x="4910" y="2555"/>
                        <a:ext cx="20" cy="6"/>
                      </a:xfrm>
                      <a:prstGeom prst="line">
                        <a:avLst/>
                      </a:prstGeom>
                      <a:noFill/>
                      <a:ln w="9360">
                        <a:solidFill>
                          <a:srgbClr val="000000"/>
                        </a:solidFill>
                        <a:miter lim="800000"/>
                        <a:headEnd/>
                        <a:tailEnd/>
                      </a:ln>
                    </p:spPr>
                    <p:txBody>
                      <a:bodyPr/>
                      <a:lstStyle/>
                      <a:p>
                        <a:endParaRPr lang="en-GB"/>
                      </a:p>
                    </p:txBody>
                  </p:sp>
                  <p:grpSp>
                    <p:nvGrpSpPr>
                      <p:cNvPr id="58543" name="Group 2381"/>
                      <p:cNvGrpSpPr>
                        <a:grpSpLocks/>
                      </p:cNvGrpSpPr>
                      <p:nvPr/>
                    </p:nvGrpSpPr>
                    <p:grpSpPr bwMode="auto">
                      <a:xfrm>
                        <a:off x="4913" y="2563"/>
                        <a:ext cx="23" cy="23"/>
                        <a:chOff x="4913" y="2563"/>
                        <a:chExt cx="23" cy="23"/>
                      </a:xfrm>
                    </p:grpSpPr>
                    <p:sp>
                      <p:nvSpPr>
                        <p:cNvPr id="58001" name="Line 2382"/>
                        <p:cNvSpPr>
                          <a:spLocks noChangeShapeType="1"/>
                        </p:cNvSpPr>
                        <p:nvPr/>
                      </p:nvSpPr>
                      <p:spPr bwMode="auto">
                        <a:xfrm>
                          <a:off x="4917" y="2563"/>
                          <a:ext cx="14" cy="9"/>
                        </a:xfrm>
                        <a:prstGeom prst="line">
                          <a:avLst/>
                        </a:prstGeom>
                        <a:noFill/>
                        <a:ln w="9360">
                          <a:solidFill>
                            <a:srgbClr val="000000"/>
                          </a:solidFill>
                          <a:miter lim="800000"/>
                          <a:headEnd/>
                          <a:tailEnd/>
                        </a:ln>
                      </p:spPr>
                      <p:txBody>
                        <a:bodyPr/>
                        <a:lstStyle/>
                        <a:p>
                          <a:endParaRPr lang="en-GB"/>
                        </a:p>
                      </p:txBody>
                    </p:sp>
                    <p:sp>
                      <p:nvSpPr>
                        <p:cNvPr id="58002" name="Line 2383"/>
                        <p:cNvSpPr>
                          <a:spLocks noChangeShapeType="1"/>
                        </p:cNvSpPr>
                        <p:nvPr/>
                      </p:nvSpPr>
                      <p:spPr bwMode="auto">
                        <a:xfrm flipH="1">
                          <a:off x="4912" y="2574"/>
                          <a:ext cx="25" cy="12"/>
                        </a:xfrm>
                        <a:prstGeom prst="line">
                          <a:avLst/>
                        </a:prstGeom>
                        <a:noFill/>
                        <a:ln w="9360">
                          <a:solidFill>
                            <a:srgbClr val="000000"/>
                          </a:solidFill>
                          <a:miter lim="800000"/>
                          <a:headEnd/>
                          <a:tailEnd/>
                        </a:ln>
                      </p:spPr>
                      <p:txBody>
                        <a:bodyPr/>
                        <a:lstStyle/>
                        <a:p>
                          <a:endParaRPr lang="en-GB"/>
                        </a:p>
                      </p:txBody>
                    </p:sp>
                  </p:grpSp>
                  <p:grpSp>
                    <p:nvGrpSpPr>
                      <p:cNvPr id="58545" name="Group 2384"/>
                      <p:cNvGrpSpPr>
                        <a:grpSpLocks/>
                      </p:cNvGrpSpPr>
                      <p:nvPr/>
                    </p:nvGrpSpPr>
                    <p:grpSpPr bwMode="auto">
                      <a:xfrm>
                        <a:off x="4913" y="2588"/>
                        <a:ext cx="23" cy="23"/>
                        <a:chOff x="4913" y="2588"/>
                        <a:chExt cx="23" cy="23"/>
                      </a:xfrm>
                    </p:grpSpPr>
                    <p:sp>
                      <p:nvSpPr>
                        <p:cNvPr id="57999" name="Line 2385"/>
                        <p:cNvSpPr>
                          <a:spLocks noChangeShapeType="1"/>
                        </p:cNvSpPr>
                        <p:nvPr/>
                      </p:nvSpPr>
                      <p:spPr bwMode="auto">
                        <a:xfrm>
                          <a:off x="4917" y="2588"/>
                          <a:ext cx="14" cy="9"/>
                        </a:xfrm>
                        <a:prstGeom prst="line">
                          <a:avLst/>
                        </a:prstGeom>
                        <a:noFill/>
                        <a:ln w="9360">
                          <a:solidFill>
                            <a:srgbClr val="000000"/>
                          </a:solidFill>
                          <a:miter lim="800000"/>
                          <a:headEnd/>
                          <a:tailEnd/>
                        </a:ln>
                      </p:spPr>
                      <p:txBody>
                        <a:bodyPr/>
                        <a:lstStyle/>
                        <a:p>
                          <a:endParaRPr lang="en-GB"/>
                        </a:p>
                      </p:txBody>
                    </p:sp>
                    <p:sp>
                      <p:nvSpPr>
                        <p:cNvPr id="58000" name="Line 2386"/>
                        <p:cNvSpPr>
                          <a:spLocks noChangeShapeType="1"/>
                        </p:cNvSpPr>
                        <p:nvPr/>
                      </p:nvSpPr>
                      <p:spPr bwMode="auto">
                        <a:xfrm flipH="1">
                          <a:off x="4912" y="2599"/>
                          <a:ext cx="25" cy="12"/>
                        </a:xfrm>
                        <a:prstGeom prst="line">
                          <a:avLst/>
                        </a:prstGeom>
                        <a:noFill/>
                        <a:ln w="9360">
                          <a:solidFill>
                            <a:srgbClr val="000000"/>
                          </a:solidFill>
                          <a:miter lim="800000"/>
                          <a:headEnd/>
                          <a:tailEnd/>
                        </a:ln>
                      </p:spPr>
                      <p:txBody>
                        <a:bodyPr/>
                        <a:lstStyle/>
                        <a:p>
                          <a:endParaRPr lang="en-GB"/>
                        </a:p>
                      </p:txBody>
                    </p:sp>
                  </p:grpSp>
                  <p:grpSp>
                    <p:nvGrpSpPr>
                      <p:cNvPr id="58546" name="Group 2387"/>
                      <p:cNvGrpSpPr>
                        <a:grpSpLocks/>
                      </p:cNvGrpSpPr>
                      <p:nvPr/>
                    </p:nvGrpSpPr>
                    <p:grpSpPr bwMode="auto">
                      <a:xfrm>
                        <a:off x="4913" y="2613"/>
                        <a:ext cx="23" cy="23"/>
                        <a:chOff x="4913" y="2613"/>
                        <a:chExt cx="23" cy="23"/>
                      </a:xfrm>
                    </p:grpSpPr>
                    <p:sp>
                      <p:nvSpPr>
                        <p:cNvPr id="57997" name="Line 2388"/>
                        <p:cNvSpPr>
                          <a:spLocks noChangeShapeType="1"/>
                        </p:cNvSpPr>
                        <p:nvPr/>
                      </p:nvSpPr>
                      <p:spPr bwMode="auto">
                        <a:xfrm>
                          <a:off x="4917" y="2613"/>
                          <a:ext cx="14" cy="9"/>
                        </a:xfrm>
                        <a:prstGeom prst="line">
                          <a:avLst/>
                        </a:prstGeom>
                        <a:noFill/>
                        <a:ln w="9360">
                          <a:solidFill>
                            <a:srgbClr val="000000"/>
                          </a:solidFill>
                          <a:miter lim="800000"/>
                          <a:headEnd/>
                          <a:tailEnd/>
                        </a:ln>
                      </p:spPr>
                      <p:txBody>
                        <a:bodyPr/>
                        <a:lstStyle/>
                        <a:p>
                          <a:endParaRPr lang="en-GB"/>
                        </a:p>
                      </p:txBody>
                    </p:sp>
                    <p:sp>
                      <p:nvSpPr>
                        <p:cNvPr id="57998" name="Line 2389"/>
                        <p:cNvSpPr>
                          <a:spLocks noChangeShapeType="1"/>
                        </p:cNvSpPr>
                        <p:nvPr/>
                      </p:nvSpPr>
                      <p:spPr bwMode="auto">
                        <a:xfrm flipH="1">
                          <a:off x="4912" y="2624"/>
                          <a:ext cx="25" cy="12"/>
                        </a:xfrm>
                        <a:prstGeom prst="line">
                          <a:avLst/>
                        </a:prstGeom>
                        <a:noFill/>
                        <a:ln w="9360">
                          <a:solidFill>
                            <a:srgbClr val="000000"/>
                          </a:solidFill>
                          <a:miter lim="800000"/>
                          <a:headEnd/>
                          <a:tailEnd/>
                        </a:ln>
                      </p:spPr>
                      <p:txBody>
                        <a:bodyPr/>
                        <a:lstStyle/>
                        <a:p>
                          <a:endParaRPr lang="en-GB"/>
                        </a:p>
                      </p:txBody>
                    </p:sp>
                  </p:grpSp>
                  <p:grpSp>
                    <p:nvGrpSpPr>
                      <p:cNvPr id="58547" name="Group 2390"/>
                      <p:cNvGrpSpPr>
                        <a:grpSpLocks/>
                      </p:cNvGrpSpPr>
                      <p:nvPr/>
                    </p:nvGrpSpPr>
                    <p:grpSpPr bwMode="auto">
                      <a:xfrm>
                        <a:off x="4913" y="2638"/>
                        <a:ext cx="23" cy="23"/>
                        <a:chOff x="4913" y="2638"/>
                        <a:chExt cx="23" cy="23"/>
                      </a:xfrm>
                    </p:grpSpPr>
                    <p:sp>
                      <p:nvSpPr>
                        <p:cNvPr id="57995" name="Line 2391"/>
                        <p:cNvSpPr>
                          <a:spLocks noChangeShapeType="1"/>
                        </p:cNvSpPr>
                        <p:nvPr/>
                      </p:nvSpPr>
                      <p:spPr bwMode="auto">
                        <a:xfrm>
                          <a:off x="4917" y="2638"/>
                          <a:ext cx="14" cy="9"/>
                        </a:xfrm>
                        <a:prstGeom prst="line">
                          <a:avLst/>
                        </a:prstGeom>
                        <a:noFill/>
                        <a:ln w="9360">
                          <a:solidFill>
                            <a:srgbClr val="000000"/>
                          </a:solidFill>
                          <a:miter lim="800000"/>
                          <a:headEnd/>
                          <a:tailEnd/>
                        </a:ln>
                      </p:spPr>
                      <p:txBody>
                        <a:bodyPr/>
                        <a:lstStyle/>
                        <a:p>
                          <a:endParaRPr lang="en-GB"/>
                        </a:p>
                      </p:txBody>
                    </p:sp>
                    <p:sp>
                      <p:nvSpPr>
                        <p:cNvPr id="57996" name="Line 2392"/>
                        <p:cNvSpPr>
                          <a:spLocks noChangeShapeType="1"/>
                        </p:cNvSpPr>
                        <p:nvPr/>
                      </p:nvSpPr>
                      <p:spPr bwMode="auto">
                        <a:xfrm flipH="1">
                          <a:off x="4912" y="2649"/>
                          <a:ext cx="25" cy="12"/>
                        </a:xfrm>
                        <a:prstGeom prst="line">
                          <a:avLst/>
                        </a:prstGeom>
                        <a:noFill/>
                        <a:ln w="9360">
                          <a:solidFill>
                            <a:srgbClr val="000000"/>
                          </a:solidFill>
                          <a:miter lim="800000"/>
                          <a:headEnd/>
                          <a:tailEnd/>
                        </a:ln>
                      </p:spPr>
                      <p:txBody>
                        <a:bodyPr/>
                        <a:lstStyle/>
                        <a:p>
                          <a:endParaRPr lang="en-GB"/>
                        </a:p>
                      </p:txBody>
                    </p:sp>
                  </p:grpSp>
                  <p:grpSp>
                    <p:nvGrpSpPr>
                      <p:cNvPr id="58548" name="Group 2393"/>
                      <p:cNvGrpSpPr>
                        <a:grpSpLocks/>
                      </p:cNvGrpSpPr>
                      <p:nvPr/>
                    </p:nvGrpSpPr>
                    <p:grpSpPr bwMode="auto">
                      <a:xfrm>
                        <a:off x="4913" y="2663"/>
                        <a:ext cx="23" cy="22"/>
                        <a:chOff x="4913" y="2663"/>
                        <a:chExt cx="23" cy="22"/>
                      </a:xfrm>
                    </p:grpSpPr>
                    <p:sp>
                      <p:nvSpPr>
                        <p:cNvPr id="57993" name="Line 2394"/>
                        <p:cNvSpPr>
                          <a:spLocks noChangeShapeType="1"/>
                        </p:cNvSpPr>
                        <p:nvPr/>
                      </p:nvSpPr>
                      <p:spPr bwMode="auto">
                        <a:xfrm>
                          <a:off x="4917" y="2663"/>
                          <a:ext cx="14" cy="9"/>
                        </a:xfrm>
                        <a:prstGeom prst="line">
                          <a:avLst/>
                        </a:prstGeom>
                        <a:noFill/>
                        <a:ln w="9360">
                          <a:solidFill>
                            <a:srgbClr val="000000"/>
                          </a:solidFill>
                          <a:miter lim="800000"/>
                          <a:headEnd/>
                          <a:tailEnd/>
                        </a:ln>
                      </p:spPr>
                      <p:txBody>
                        <a:bodyPr/>
                        <a:lstStyle/>
                        <a:p>
                          <a:endParaRPr lang="en-GB"/>
                        </a:p>
                      </p:txBody>
                    </p:sp>
                    <p:sp>
                      <p:nvSpPr>
                        <p:cNvPr id="57994" name="Line 2395"/>
                        <p:cNvSpPr>
                          <a:spLocks noChangeShapeType="1"/>
                        </p:cNvSpPr>
                        <p:nvPr/>
                      </p:nvSpPr>
                      <p:spPr bwMode="auto">
                        <a:xfrm flipH="1">
                          <a:off x="4912" y="2673"/>
                          <a:ext cx="25" cy="12"/>
                        </a:xfrm>
                        <a:prstGeom prst="line">
                          <a:avLst/>
                        </a:prstGeom>
                        <a:noFill/>
                        <a:ln w="9360">
                          <a:solidFill>
                            <a:srgbClr val="000000"/>
                          </a:solidFill>
                          <a:miter lim="800000"/>
                          <a:headEnd/>
                          <a:tailEnd/>
                        </a:ln>
                      </p:spPr>
                      <p:txBody>
                        <a:bodyPr/>
                        <a:lstStyle/>
                        <a:p>
                          <a:endParaRPr lang="en-GB"/>
                        </a:p>
                      </p:txBody>
                    </p:sp>
                  </p:grpSp>
                  <p:grpSp>
                    <p:nvGrpSpPr>
                      <p:cNvPr id="58549" name="Group 2396"/>
                      <p:cNvGrpSpPr>
                        <a:grpSpLocks/>
                      </p:cNvGrpSpPr>
                      <p:nvPr/>
                    </p:nvGrpSpPr>
                    <p:grpSpPr bwMode="auto">
                      <a:xfrm>
                        <a:off x="4913" y="2687"/>
                        <a:ext cx="23" cy="23"/>
                        <a:chOff x="4913" y="2687"/>
                        <a:chExt cx="23" cy="23"/>
                      </a:xfrm>
                    </p:grpSpPr>
                    <p:sp>
                      <p:nvSpPr>
                        <p:cNvPr id="57991" name="Line 2397"/>
                        <p:cNvSpPr>
                          <a:spLocks noChangeShapeType="1"/>
                        </p:cNvSpPr>
                        <p:nvPr/>
                      </p:nvSpPr>
                      <p:spPr bwMode="auto">
                        <a:xfrm>
                          <a:off x="4917" y="2687"/>
                          <a:ext cx="14" cy="9"/>
                        </a:xfrm>
                        <a:prstGeom prst="line">
                          <a:avLst/>
                        </a:prstGeom>
                        <a:noFill/>
                        <a:ln w="9360">
                          <a:solidFill>
                            <a:srgbClr val="000000"/>
                          </a:solidFill>
                          <a:miter lim="800000"/>
                          <a:headEnd/>
                          <a:tailEnd/>
                        </a:ln>
                      </p:spPr>
                      <p:txBody>
                        <a:bodyPr/>
                        <a:lstStyle/>
                        <a:p>
                          <a:endParaRPr lang="en-GB"/>
                        </a:p>
                      </p:txBody>
                    </p:sp>
                    <p:sp>
                      <p:nvSpPr>
                        <p:cNvPr id="57992" name="Line 2398"/>
                        <p:cNvSpPr>
                          <a:spLocks noChangeShapeType="1"/>
                        </p:cNvSpPr>
                        <p:nvPr/>
                      </p:nvSpPr>
                      <p:spPr bwMode="auto">
                        <a:xfrm flipH="1">
                          <a:off x="4912" y="2698"/>
                          <a:ext cx="25" cy="12"/>
                        </a:xfrm>
                        <a:prstGeom prst="line">
                          <a:avLst/>
                        </a:prstGeom>
                        <a:noFill/>
                        <a:ln w="9360">
                          <a:solidFill>
                            <a:srgbClr val="000000"/>
                          </a:solidFill>
                          <a:miter lim="800000"/>
                          <a:headEnd/>
                          <a:tailEnd/>
                        </a:ln>
                      </p:spPr>
                      <p:txBody>
                        <a:bodyPr/>
                        <a:lstStyle/>
                        <a:p>
                          <a:endParaRPr lang="en-GB"/>
                        </a:p>
                      </p:txBody>
                    </p:sp>
                  </p:grpSp>
                </p:grpSp>
              </p:grpSp>
              <p:grpSp>
                <p:nvGrpSpPr>
                  <p:cNvPr id="58550" name="Group 2399"/>
                  <p:cNvGrpSpPr>
                    <a:grpSpLocks/>
                  </p:cNvGrpSpPr>
                  <p:nvPr/>
                </p:nvGrpSpPr>
                <p:grpSpPr bwMode="auto">
                  <a:xfrm>
                    <a:off x="4854" y="2720"/>
                    <a:ext cx="101" cy="234"/>
                    <a:chOff x="4854" y="2720"/>
                    <a:chExt cx="101" cy="234"/>
                  </a:xfrm>
                </p:grpSpPr>
                <p:sp>
                  <p:nvSpPr>
                    <p:cNvPr id="57932" name="Oval 2400"/>
                    <p:cNvSpPr>
                      <a:spLocks noChangeArrowheads="1"/>
                    </p:cNvSpPr>
                    <p:nvPr/>
                  </p:nvSpPr>
                  <p:spPr bwMode="auto">
                    <a:xfrm rot="10800000">
                      <a:off x="4904" y="2918"/>
                      <a:ext cx="52" cy="3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7933" name="Line 2401"/>
                    <p:cNvSpPr>
                      <a:spLocks noChangeShapeType="1"/>
                    </p:cNvSpPr>
                    <p:nvPr/>
                  </p:nvSpPr>
                  <p:spPr bwMode="auto">
                    <a:xfrm flipV="1">
                      <a:off x="4922" y="2882"/>
                      <a:ext cx="0" cy="29"/>
                    </a:xfrm>
                    <a:prstGeom prst="line">
                      <a:avLst/>
                    </a:prstGeom>
                    <a:noFill/>
                    <a:ln w="9360">
                      <a:solidFill>
                        <a:srgbClr val="000000"/>
                      </a:solidFill>
                      <a:miter lim="800000"/>
                      <a:headEnd/>
                      <a:tailEnd/>
                    </a:ln>
                  </p:spPr>
                  <p:txBody>
                    <a:bodyPr/>
                    <a:lstStyle/>
                    <a:p>
                      <a:endParaRPr lang="en-GB"/>
                    </a:p>
                  </p:txBody>
                </p:sp>
                <p:sp>
                  <p:nvSpPr>
                    <p:cNvPr id="57934" name="Line 2402"/>
                    <p:cNvSpPr>
                      <a:spLocks noChangeShapeType="1"/>
                    </p:cNvSpPr>
                    <p:nvPr/>
                  </p:nvSpPr>
                  <p:spPr bwMode="auto">
                    <a:xfrm flipH="1">
                      <a:off x="4858" y="2888"/>
                      <a:ext cx="68" cy="0"/>
                    </a:xfrm>
                    <a:prstGeom prst="line">
                      <a:avLst/>
                    </a:prstGeom>
                    <a:noFill/>
                    <a:ln w="9360">
                      <a:solidFill>
                        <a:srgbClr val="000000"/>
                      </a:solidFill>
                      <a:miter lim="800000"/>
                      <a:headEnd/>
                      <a:tailEnd/>
                    </a:ln>
                  </p:spPr>
                  <p:txBody>
                    <a:bodyPr/>
                    <a:lstStyle/>
                    <a:p>
                      <a:endParaRPr lang="en-GB"/>
                    </a:p>
                  </p:txBody>
                </p:sp>
                <p:sp>
                  <p:nvSpPr>
                    <p:cNvPr id="57935" name="Line 2403"/>
                    <p:cNvSpPr>
                      <a:spLocks noChangeShapeType="1"/>
                    </p:cNvSpPr>
                    <p:nvPr/>
                  </p:nvSpPr>
                  <p:spPr bwMode="auto">
                    <a:xfrm flipV="1">
                      <a:off x="4864" y="2874"/>
                      <a:ext cx="0" cy="18"/>
                    </a:xfrm>
                    <a:prstGeom prst="line">
                      <a:avLst/>
                    </a:prstGeom>
                    <a:noFill/>
                    <a:ln w="9360">
                      <a:solidFill>
                        <a:srgbClr val="000000"/>
                      </a:solidFill>
                      <a:miter lim="800000"/>
                      <a:headEnd/>
                      <a:tailEnd/>
                    </a:ln>
                  </p:spPr>
                  <p:txBody>
                    <a:bodyPr/>
                    <a:lstStyle/>
                    <a:p>
                      <a:endParaRPr lang="en-GB"/>
                    </a:p>
                  </p:txBody>
                </p:sp>
                <p:sp>
                  <p:nvSpPr>
                    <p:cNvPr id="57936" name="Line 2404"/>
                    <p:cNvSpPr>
                      <a:spLocks noChangeShapeType="1"/>
                    </p:cNvSpPr>
                    <p:nvPr/>
                  </p:nvSpPr>
                  <p:spPr bwMode="auto">
                    <a:xfrm flipV="1">
                      <a:off x="4894" y="2874"/>
                      <a:ext cx="0" cy="18"/>
                    </a:xfrm>
                    <a:prstGeom prst="line">
                      <a:avLst/>
                    </a:prstGeom>
                    <a:noFill/>
                    <a:ln w="9360">
                      <a:solidFill>
                        <a:srgbClr val="000000"/>
                      </a:solidFill>
                      <a:miter lim="800000"/>
                      <a:headEnd/>
                      <a:tailEnd/>
                    </a:ln>
                  </p:spPr>
                  <p:txBody>
                    <a:bodyPr/>
                    <a:lstStyle/>
                    <a:p>
                      <a:endParaRPr lang="en-GB"/>
                    </a:p>
                  </p:txBody>
                </p:sp>
                <p:grpSp>
                  <p:nvGrpSpPr>
                    <p:cNvPr id="58564" name="Group 2405"/>
                    <p:cNvGrpSpPr>
                      <a:grpSpLocks/>
                    </p:cNvGrpSpPr>
                    <p:nvPr/>
                  </p:nvGrpSpPr>
                  <p:grpSpPr bwMode="auto">
                    <a:xfrm>
                      <a:off x="4882" y="2720"/>
                      <a:ext cx="24" cy="162"/>
                      <a:chOff x="4882" y="2720"/>
                      <a:chExt cx="24" cy="162"/>
                    </a:xfrm>
                  </p:grpSpPr>
                  <p:sp>
                    <p:nvSpPr>
                      <p:cNvPr id="57958" name="Line 2406"/>
                      <p:cNvSpPr>
                        <a:spLocks noChangeShapeType="1"/>
                      </p:cNvSpPr>
                      <p:nvPr/>
                    </p:nvSpPr>
                    <p:spPr bwMode="auto">
                      <a:xfrm flipV="1">
                        <a:off x="4893" y="2865"/>
                        <a:ext cx="9" cy="18"/>
                      </a:xfrm>
                      <a:prstGeom prst="line">
                        <a:avLst/>
                      </a:prstGeom>
                      <a:noFill/>
                      <a:ln w="9360">
                        <a:solidFill>
                          <a:srgbClr val="000000"/>
                        </a:solidFill>
                        <a:miter lim="800000"/>
                        <a:headEnd/>
                        <a:tailEnd/>
                      </a:ln>
                    </p:spPr>
                    <p:txBody>
                      <a:bodyPr/>
                      <a:lstStyle/>
                      <a:p>
                        <a:endParaRPr lang="en-GB"/>
                      </a:p>
                    </p:txBody>
                  </p:sp>
                  <p:grpSp>
                    <p:nvGrpSpPr>
                      <p:cNvPr id="58565" name="Group 2407"/>
                      <p:cNvGrpSpPr>
                        <a:grpSpLocks/>
                      </p:cNvGrpSpPr>
                      <p:nvPr/>
                    </p:nvGrpSpPr>
                    <p:grpSpPr bwMode="auto">
                      <a:xfrm>
                        <a:off x="4882" y="2843"/>
                        <a:ext cx="24" cy="30"/>
                        <a:chOff x="4882" y="2843"/>
                        <a:chExt cx="24" cy="30"/>
                      </a:xfrm>
                    </p:grpSpPr>
                    <p:sp>
                      <p:nvSpPr>
                        <p:cNvPr id="57975" name="Line 2408"/>
                        <p:cNvSpPr>
                          <a:spLocks noChangeShapeType="1"/>
                        </p:cNvSpPr>
                        <p:nvPr/>
                      </p:nvSpPr>
                      <p:spPr bwMode="auto">
                        <a:xfrm flipH="1" flipV="1">
                          <a:off x="4881" y="2855"/>
                          <a:ext cx="26" cy="19"/>
                        </a:xfrm>
                        <a:prstGeom prst="line">
                          <a:avLst/>
                        </a:prstGeom>
                        <a:noFill/>
                        <a:ln w="9360">
                          <a:solidFill>
                            <a:srgbClr val="000000"/>
                          </a:solidFill>
                          <a:miter lim="800000"/>
                          <a:headEnd/>
                          <a:tailEnd/>
                        </a:ln>
                      </p:spPr>
                      <p:txBody>
                        <a:bodyPr/>
                        <a:lstStyle/>
                        <a:p>
                          <a:endParaRPr lang="en-GB"/>
                        </a:p>
                      </p:txBody>
                    </p:sp>
                    <p:sp>
                      <p:nvSpPr>
                        <p:cNvPr id="57976" name="Line 2409"/>
                        <p:cNvSpPr>
                          <a:spLocks noChangeShapeType="1"/>
                        </p:cNvSpPr>
                        <p:nvPr/>
                      </p:nvSpPr>
                      <p:spPr bwMode="auto">
                        <a:xfrm flipV="1">
                          <a:off x="4887" y="2842"/>
                          <a:ext cx="14" cy="22"/>
                        </a:xfrm>
                        <a:prstGeom prst="line">
                          <a:avLst/>
                        </a:prstGeom>
                        <a:noFill/>
                        <a:ln w="9360">
                          <a:solidFill>
                            <a:srgbClr val="000000"/>
                          </a:solidFill>
                          <a:miter lim="800000"/>
                          <a:headEnd/>
                          <a:tailEnd/>
                        </a:ln>
                      </p:spPr>
                      <p:txBody>
                        <a:bodyPr/>
                        <a:lstStyle/>
                        <a:p>
                          <a:endParaRPr lang="en-GB"/>
                        </a:p>
                      </p:txBody>
                    </p:sp>
                  </p:grpSp>
                  <p:grpSp>
                    <p:nvGrpSpPr>
                      <p:cNvPr id="58566" name="Group 2410"/>
                      <p:cNvGrpSpPr>
                        <a:grpSpLocks/>
                      </p:cNvGrpSpPr>
                      <p:nvPr/>
                    </p:nvGrpSpPr>
                    <p:grpSpPr bwMode="auto">
                      <a:xfrm>
                        <a:off x="4882" y="2818"/>
                        <a:ext cx="24" cy="30"/>
                        <a:chOff x="4882" y="2818"/>
                        <a:chExt cx="24" cy="30"/>
                      </a:xfrm>
                    </p:grpSpPr>
                    <p:sp>
                      <p:nvSpPr>
                        <p:cNvPr id="57973" name="Line 2411"/>
                        <p:cNvSpPr>
                          <a:spLocks noChangeShapeType="1"/>
                        </p:cNvSpPr>
                        <p:nvPr/>
                      </p:nvSpPr>
                      <p:spPr bwMode="auto">
                        <a:xfrm flipH="1" flipV="1">
                          <a:off x="4881" y="2830"/>
                          <a:ext cx="26" cy="19"/>
                        </a:xfrm>
                        <a:prstGeom prst="line">
                          <a:avLst/>
                        </a:prstGeom>
                        <a:noFill/>
                        <a:ln w="9360">
                          <a:solidFill>
                            <a:srgbClr val="000000"/>
                          </a:solidFill>
                          <a:miter lim="800000"/>
                          <a:headEnd/>
                          <a:tailEnd/>
                        </a:ln>
                      </p:spPr>
                      <p:txBody>
                        <a:bodyPr/>
                        <a:lstStyle/>
                        <a:p>
                          <a:endParaRPr lang="en-GB"/>
                        </a:p>
                      </p:txBody>
                    </p:sp>
                    <p:sp>
                      <p:nvSpPr>
                        <p:cNvPr id="57974" name="Line 2412"/>
                        <p:cNvSpPr>
                          <a:spLocks noChangeShapeType="1"/>
                        </p:cNvSpPr>
                        <p:nvPr/>
                      </p:nvSpPr>
                      <p:spPr bwMode="auto">
                        <a:xfrm flipV="1">
                          <a:off x="4887" y="2817"/>
                          <a:ext cx="14" cy="22"/>
                        </a:xfrm>
                        <a:prstGeom prst="line">
                          <a:avLst/>
                        </a:prstGeom>
                        <a:noFill/>
                        <a:ln w="9360">
                          <a:solidFill>
                            <a:srgbClr val="000000"/>
                          </a:solidFill>
                          <a:miter lim="800000"/>
                          <a:headEnd/>
                          <a:tailEnd/>
                        </a:ln>
                      </p:spPr>
                      <p:txBody>
                        <a:bodyPr/>
                        <a:lstStyle/>
                        <a:p>
                          <a:endParaRPr lang="en-GB"/>
                        </a:p>
                      </p:txBody>
                    </p:sp>
                  </p:grpSp>
                  <p:grpSp>
                    <p:nvGrpSpPr>
                      <p:cNvPr id="58567" name="Group 2413"/>
                      <p:cNvGrpSpPr>
                        <a:grpSpLocks/>
                      </p:cNvGrpSpPr>
                      <p:nvPr/>
                    </p:nvGrpSpPr>
                    <p:grpSpPr bwMode="auto">
                      <a:xfrm>
                        <a:off x="4882" y="2794"/>
                        <a:ext cx="24" cy="30"/>
                        <a:chOff x="4882" y="2794"/>
                        <a:chExt cx="24" cy="30"/>
                      </a:xfrm>
                    </p:grpSpPr>
                    <p:sp>
                      <p:nvSpPr>
                        <p:cNvPr id="57971" name="Line 2414"/>
                        <p:cNvSpPr>
                          <a:spLocks noChangeShapeType="1"/>
                        </p:cNvSpPr>
                        <p:nvPr/>
                      </p:nvSpPr>
                      <p:spPr bwMode="auto">
                        <a:xfrm flipH="1" flipV="1">
                          <a:off x="4881" y="2806"/>
                          <a:ext cx="26" cy="19"/>
                        </a:xfrm>
                        <a:prstGeom prst="line">
                          <a:avLst/>
                        </a:prstGeom>
                        <a:noFill/>
                        <a:ln w="9360">
                          <a:solidFill>
                            <a:srgbClr val="000000"/>
                          </a:solidFill>
                          <a:miter lim="800000"/>
                          <a:headEnd/>
                          <a:tailEnd/>
                        </a:ln>
                      </p:spPr>
                      <p:txBody>
                        <a:bodyPr/>
                        <a:lstStyle/>
                        <a:p>
                          <a:endParaRPr lang="en-GB"/>
                        </a:p>
                      </p:txBody>
                    </p:sp>
                    <p:sp>
                      <p:nvSpPr>
                        <p:cNvPr id="57972" name="Line 2415"/>
                        <p:cNvSpPr>
                          <a:spLocks noChangeShapeType="1"/>
                        </p:cNvSpPr>
                        <p:nvPr/>
                      </p:nvSpPr>
                      <p:spPr bwMode="auto">
                        <a:xfrm flipV="1">
                          <a:off x="4887" y="2793"/>
                          <a:ext cx="14" cy="22"/>
                        </a:xfrm>
                        <a:prstGeom prst="line">
                          <a:avLst/>
                        </a:prstGeom>
                        <a:noFill/>
                        <a:ln w="9360">
                          <a:solidFill>
                            <a:srgbClr val="000000"/>
                          </a:solidFill>
                          <a:miter lim="800000"/>
                          <a:headEnd/>
                          <a:tailEnd/>
                        </a:ln>
                      </p:spPr>
                      <p:txBody>
                        <a:bodyPr/>
                        <a:lstStyle/>
                        <a:p>
                          <a:endParaRPr lang="en-GB"/>
                        </a:p>
                      </p:txBody>
                    </p:sp>
                  </p:grpSp>
                  <p:grpSp>
                    <p:nvGrpSpPr>
                      <p:cNvPr id="58568" name="Group 2416"/>
                      <p:cNvGrpSpPr>
                        <a:grpSpLocks/>
                      </p:cNvGrpSpPr>
                      <p:nvPr/>
                    </p:nvGrpSpPr>
                    <p:grpSpPr bwMode="auto">
                      <a:xfrm>
                        <a:off x="4882" y="2769"/>
                        <a:ext cx="24" cy="30"/>
                        <a:chOff x="4882" y="2769"/>
                        <a:chExt cx="24" cy="30"/>
                      </a:xfrm>
                    </p:grpSpPr>
                    <p:sp>
                      <p:nvSpPr>
                        <p:cNvPr id="57969" name="Line 2417"/>
                        <p:cNvSpPr>
                          <a:spLocks noChangeShapeType="1"/>
                        </p:cNvSpPr>
                        <p:nvPr/>
                      </p:nvSpPr>
                      <p:spPr bwMode="auto">
                        <a:xfrm flipH="1" flipV="1">
                          <a:off x="4881" y="2781"/>
                          <a:ext cx="26" cy="19"/>
                        </a:xfrm>
                        <a:prstGeom prst="line">
                          <a:avLst/>
                        </a:prstGeom>
                        <a:noFill/>
                        <a:ln w="9360">
                          <a:solidFill>
                            <a:srgbClr val="000000"/>
                          </a:solidFill>
                          <a:miter lim="800000"/>
                          <a:headEnd/>
                          <a:tailEnd/>
                        </a:ln>
                      </p:spPr>
                      <p:txBody>
                        <a:bodyPr/>
                        <a:lstStyle/>
                        <a:p>
                          <a:endParaRPr lang="en-GB"/>
                        </a:p>
                      </p:txBody>
                    </p:sp>
                    <p:sp>
                      <p:nvSpPr>
                        <p:cNvPr id="57970" name="Line 2418"/>
                        <p:cNvSpPr>
                          <a:spLocks noChangeShapeType="1"/>
                        </p:cNvSpPr>
                        <p:nvPr/>
                      </p:nvSpPr>
                      <p:spPr bwMode="auto">
                        <a:xfrm flipV="1">
                          <a:off x="4887" y="2768"/>
                          <a:ext cx="14" cy="22"/>
                        </a:xfrm>
                        <a:prstGeom prst="line">
                          <a:avLst/>
                        </a:prstGeom>
                        <a:noFill/>
                        <a:ln w="9360">
                          <a:solidFill>
                            <a:srgbClr val="000000"/>
                          </a:solidFill>
                          <a:miter lim="800000"/>
                          <a:headEnd/>
                          <a:tailEnd/>
                        </a:ln>
                      </p:spPr>
                      <p:txBody>
                        <a:bodyPr/>
                        <a:lstStyle/>
                        <a:p>
                          <a:endParaRPr lang="en-GB"/>
                        </a:p>
                      </p:txBody>
                    </p:sp>
                  </p:grpSp>
                  <p:grpSp>
                    <p:nvGrpSpPr>
                      <p:cNvPr id="58569" name="Group 2419"/>
                      <p:cNvGrpSpPr>
                        <a:grpSpLocks/>
                      </p:cNvGrpSpPr>
                      <p:nvPr/>
                    </p:nvGrpSpPr>
                    <p:grpSpPr bwMode="auto">
                      <a:xfrm>
                        <a:off x="4882" y="2744"/>
                        <a:ext cx="24" cy="30"/>
                        <a:chOff x="4882" y="2744"/>
                        <a:chExt cx="24" cy="30"/>
                      </a:xfrm>
                    </p:grpSpPr>
                    <p:sp>
                      <p:nvSpPr>
                        <p:cNvPr id="57967" name="Line 2420"/>
                        <p:cNvSpPr>
                          <a:spLocks noChangeShapeType="1"/>
                        </p:cNvSpPr>
                        <p:nvPr/>
                      </p:nvSpPr>
                      <p:spPr bwMode="auto">
                        <a:xfrm flipH="1" flipV="1">
                          <a:off x="4881" y="2757"/>
                          <a:ext cx="26" cy="19"/>
                        </a:xfrm>
                        <a:prstGeom prst="line">
                          <a:avLst/>
                        </a:prstGeom>
                        <a:noFill/>
                        <a:ln w="9360">
                          <a:solidFill>
                            <a:srgbClr val="000000"/>
                          </a:solidFill>
                          <a:miter lim="800000"/>
                          <a:headEnd/>
                          <a:tailEnd/>
                        </a:ln>
                      </p:spPr>
                      <p:txBody>
                        <a:bodyPr/>
                        <a:lstStyle/>
                        <a:p>
                          <a:endParaRPr lang="en-GB"/>
                        </a:p>
                      </p:txBody>
                    </p:sp>
                    <p:sp>
                      <p:nvSpPr>
                        <p:cNvPr id="57968" name="Line 2421"/>
                        <p:cNvSpPr>
                          <a:spLocks noChangeShapeType="1"/>
                        </p:cNvSpPr>
                        <p:nvPr/>
                      </p:nvSpPr>
                      <p:spPr bwMode="auto">
                        <a:xfrm flipV="1">
                          <a:off x="4887" y="2743"/>
                          <a:ext cx="14" cy="22"/>
                        </a:xfrm>
                        <a:prstGeom prst="line">
                          <a:avLst/>
                        </a:prstGeom>
                        <a:noFill/>
                        <a:ln w="9360">
                          <a:solidFill>
                            <a:srgbClr val="000000"/>
                          </a:solidFill>
                          <a:miter lim="800000"/>
                          <a:headEnd/>
                          <a:tailEnd/>
                        </a:ln>
                      </p:spPr>
                      <p:txBody>
                        <a:bodyPr/>
                        <a:lstStyle/>
                        <a:p>
                          <a:endParaRPr lang="en-GB"/>
                        </a:p>
                      </p:txBody>
                    </p:sp>
                  </p:grpSp>
                  <p:grpSp>
                    <p:nvGrpSpPr>
                      <p:cNvPr id="58582" name="Group 2422"/>
                      <p:cNvGrpSpPr>
                        <a:grpSpLocks/>
                      </p:cNvGrpSpPr>
                      <p:nvPr/>
                    </p:nvGrpSpPr>
                    <p:grpSpPr bwMode="auto">
                      <a:xfrm>
                        <a:off x="4882" y="2720"/>
                        <a:ext cx="24" cy="30"/>
                        <a:chOff x="4882" y="2720"/>
                        <a:chExt cx="24" cy="30"/>
                      </a:xfrm>
                    </p:grpSpPr>
                    <p:sp>
                      <p:nvSpPr>
                        <p:cNvPr id="57965" name="Line 2423"/>
                        <p:cNvSpPr>
                          <a:spLocks noChangeShapeType="1"/>
                        </p:cNvSpPr>
                        <p:nvPr/>
                      </p:nvSpPr>
                      <p:spPr bwMode="auto">
                        <a:xfrm flipH="1" flipV="1">
                          <a:off x="4881" y="2732"/>
                          <a:ext cx="26" cy="19"/>
                        </a:xfrm>
                        <a:prstGeom prst="line">
                          <a:avLst/>
                        </a:prstGeom>
                        <a:noFill/>
                        <a:ln w="9360">
                          <a:solidFill>
                            <a:srgbClr val="000000"/>
                          </a:solidFill>
                          <a:miter lim="800000"/>
                          <a:headEnd/>
                          <a:tailEnd/>
                        </a:ln>
                      </p:spPr>
                      <p:txBody>
                        <a:bodyPr/>
                        <a:lstStyle/>
                        <a:p>
                          <a:endParaRPr lang="en-GB"/>
                        </a:p>
                      </p:txBody>
                    </p:sp>
                    <p:sp>
                      <p:nvSpPr>
                        <p:cNvPr id="57966" name="Line 2424"/>
                        <p:cNvSpPr>
                          <a:spLocks noChangeShapeType="1"/>
                        </p:cNvSpPr>
                        <p:nvPr/>
                      </p:nvSpPr>
                      <p:spPr bwMode="auto">
                        <a:xfrm flipV="1">
                          <a:off x="4887" y="2719"/>
                          <a:ext cx="14" cy="22"/>
                        </a:xfrm>
                        <a:prstGeom prst="line">
                          <a:avLst/>
                        </a:prstGeom>
                        <a:noFill/>
                        <a:ln w="9360">
                          <a:solidFill>
                            <a:srgbClr val="000000"/>
                          </a:solidFill>
                          <a:miter lim="800000"/>
                          <a:headEnd/>
                          <a:tailEnd/>
                        </a:ln>
                      </p:spPr>
                      <p:txBody>
                        <a:bodyPr/>
                        <a:lstStyle/>
                        <a:p>
                          <a:endParaRPr lang="en-GB"/>
                        </a:p>
                      </p:txBody>
                    </p:sp>
                  </p:grpSp>
                </p:grpSp>
                <p:grpSp>
                  <p:nvGrpSpPr>
                    <p:cNvPr id="58583" name="Group 2425"/>
                    <p:cNvGrpSpPr>
                      <a:grpSpLocks/>
                    </p:cNvGrpSpPr>
                    <p:nvPr/>
                  </p:nvGrpSpPr>
                  <p:grpSpPr bwMode="auto">
                    <a:xfrm>
                      <a:off x="4854" y="2720"/>
                      <a:ext cx="24" cy="162"/>
                      <a:chOff x="4854" y="2720"/>
                      <a:chExt cx="24" cy="162"/>
                    </a:xfrm>
                  </p:grpSpPr>
                  <p:sp>
                    <p:nvSpPr>
                      <p:cNvPr id="57939" name="Line 2426"/>
                      <p:cNvSpPr>
                        <a:spLocks noChangeShapeType="1"/>
                      </p:cNvSpPr>
                      <p:nvPr/>
                    </p:nvSpPr>
                    <p:spPr bwMode="auto">
                      <a:xfrm flipV="1">
                        <a:off x="4865" y="2865"/>
                        <a:ext cx="9" cy="18"/>
                      </a:xfrm>
                      <a:prstGeom prst="line">
                        <a:avLst/>
                      </a:prstGeom>
                      <a:noFill/>
                      <a:ln w="9360">
                        <a:solidFill>
                          <a:srgbClr val="000000"/>
                        </a:solidFill>
                        <a:miter lim="800000"/>
                        <a:headEnd/>
                        <a:tailEnd/>
                      </a:ln>
                    </p:spPr>
                    <p:txBody>
                      <a:bodyPr/>
                      <a:lstStyle/>
                      <a:p>
                        <a:endParaRPr lang="en-GB"/>
                      </a:p>
                    </p:txBody>
                  </p:sp>
                  <p:grpSp>
                    <p:nvGrpSpPr>
                      <p:cNvPr id="58589" name="Group 2427"/>
                      <p:cNvGrpSpPr>
                        <a:grpSpLocks/>
                      </p:cNvGrpSpPr>
                      <p:nvPr/>
                    </p:nvGrpSpPr>
                    <p:grpSpPr bwMode="auto">
                      <a:xfrm>
                        <a:off x="4854" y="2843"/>
                        <a:ext cx="24" cy="30"/>
                        <a:chOff x="4854" y="2843"/>
                        <a:chExt cx="24" cy="30"/>
                      </a:xfrm>
                    </p:grpSpPr>
                    <p:sp>
                      <p:nvSpPr>
                        <p:cNvPr id="57956" name="Line 2428"/>
                        <p:cNvSpPr>
                          <a:spLocks noChangeShapeType="1"/>
                        </p:cNvSpPr>
                        <p:nvPr/>
                      </p:nvSpPr>
                      <p:spPr bwMode="auto">
                        <a:xfrm flipH="1" flipV="1">
                          <a:off x="4853" y="2855"/>
                          <a:ext cx="26" cy="19"/>
                        </a:xfrm>
                        <a:prstGeom prst="line">
                          <a:avLst/>
                        </a:prstGeom>
                        <a:noFill/>
                        <a:ln w="9360">
                          <a:solidFill>
                            <a:srgbClr val="000000"/>
                          </a:solidFill>
                          <a:miter lim="800000"/>
                          <a:headEnd/>
                          <a:tailEnd/>
                        </a:ln>
                      </p:spPr>
                      <p:txBody>
                        <a:bodyPr/>
                        <a:lstStyle/>
                        <a:p>
                          <a:endParaRPr lang="en-GB"/>
                        </a:p>
                      </p:txBody>
                    </p:sp>
                    <p:sp>
                      <p:nvSpPr>
                        <p:cNvPr id="57957" name="Line 2429"/>
                        <p:cNvSpPr>
                          <a:spLocks noChangeShapeType="1"/>
                        </p:cNvSpPr>
                        <p:nvPr/>
                      </p:nvSpPr>
                      <p:spPr bwMode="auto">
                        <a:xfrm flipV="1">
                          <a:off x="4858" y="2842"/>
                          <a:ext cx="14" cy="22"/>
                        </a:xfrm>
                        <a:prstGeom prst="line">
                          <a:avLst/>
                        </a:prstGeom>
                        <a:noFill/>
                        <a:ln w="9360">
                          <a:solidFill>
                            <a:srgbClr val="000000"/>
                          </a:solidFill>
                          <a:miter lim="800000"/>
                          <a:headEnd/>
                          <a:tailEnd/>
                        </a:ln>
                      </p:spPr>
                      <p:txBody>
                        <a:bodyPr/>
                        <a:lstStyle/>
                        <a:p>
                          <a:endParaRPr lang="en-GB"/>
                        </a:p>
                      </p:txBody>
                    </p:sp>
                  </p:grpSp>
                  <p:grpSp>
                    <p:nvGrpSpPr>
                      <p:cNvPr id="58590" name="Group 2430"/>
                      <p:cNvGrpSpPr>
                        <a:grpSpLocks/>
                      </p:cNvGrpSpPr>
                      <p:nvPr/>
                    </p:nvGrpSpPr>
                    <p:grpSpPr bwMode="auto">
                      <a:xfrm>
                        <a:off x="4854" y="2818"/>
                        <a:ext cx="24" cy="30"/>
                        <a:chOff x="4854" y="2818"/>
                        <a:chExt cx="24" cy="30"/>
                      </a:xfrm>
                    </p:grpSpPr>
                    <p:sp>
                      <p:nvSpPr>
                        <p:cNvPr id="57954" name="Line 2431"/>
                        <p:cNvSpPr>
                          <a:spLocks noChangeShapeType="1"/>
                        </p:cNvSpPr>
                        <p:nvPr/>
                      </p:nvSpPr>
                      <p:spPr bwMode="auto">
                        <a:xfrm flipH="1" flipV="1">
                          <a:off x="4853" y="2830"/>
                          <a:ext cx="26" cy="19"/>
                        </a:xfrm>
                        <a:prstGeom prst="line">
                          <a:avLst/>
                        </a:prstGeom>
                        <a:noFill/>
                        <a:ln w="9360">
                          <a:solidFill>
                            <a:srgbClr val="000000"/>
                          </a:solidFill>
                          <a:miter lim="800000"/>
                          <a:headEnd/>
                          <a:tailEnd/>
                        </a:ln>
                      </p:spPr>
                      <p:txBody>
                        <a:bodyPr/>
                        <a:lstStyle/>
                        <a:p>
                          <a:endParaRPr lang="en-GB"/>
                        </a:p>
                      </p:txBody>
                    </p:sp>
                    <p:sp>
                      <p:nvSpPr>
                        <p:cNvPr id="57955" name="Line 2432"/>
                        <p:cNvSpPr>
                          <a:spLocks noChangeShapeType="1"/>
                        </p:cNvSpPr>
                        <p:nvPr/>
                      </p:nvSpPr>
                      <p:spPr bwMode="auto">
                        <a:xfrm flipV="1">
                          <a:off x="4858" y="2817"/>
                          <a:ext cx="14" cy="22"/>
                        </a:xfrm>
                        <a:prstGeom prst="line">
                          <a:avLst/>
                        </a:prstGeom>
                        <a:noFill/>
                        <a:ln w="9360">
                          <a:solidFill>
                            <a:srgbClr val="000000"/>
                          </a:solidFill>
                          <a:miter lim="800000"/>
                          <a:headEnd/>
                          <a:tailEnd/>
                        </a:ln>
                      </p:spPr>
                      <p:txBody>
                        <a:bodyPr/>
                        <a:lstStyle/>
                        <a:p>
                          <a:endParaRPr lang="en-GB"/>
                        </a:p>
                      </p:txBody>
                    </p:sp>
                  </p:grpSp>
                  <p:grpSp>
                    <p:nvGrpSpPr>
                      <p:cNvPr id="58592" name="Group 2433"/>
                      <p:cNvGrpSpPr>
                        <a:grpSpLocks/>
                      </p:cNvGrpSpPr>
                      <p:nvPr/>
                    </p:nvGrpSpPr>
                    <p:grpSpPr bwMode="auto">
                      <a:xfrm>
                        <a:off x="4854" y="2794"/>
                        <a:ext cx="24" cy="30"/>
                        <a:chOff x="4854" y="2794"/>
                        <a:chExt cx="24" cy="30"/>
                      </a:xfrm>
                    </p:grpSpPr>
                    <p:sp>
                      <p:nvSpPr>
                        <p:cNvPr id="57952" name="Line 2434"/>
                        <p:cNvSpPr>
                          <a:spLocks noChangeShapeType="1"/>
                        </p:cNvSpPr>
                        <p:nvPr/>
                      </p:nvSpPr>
                      <p:spPr bwMode="auto">
                        <a:xfrm flipH="1" flipV="1">
                          <a:off x="4853" y="2806"/>
                          <a:ext cx="26" cy="19"/>
                        </a:xfrm>
                        <a:prstGeom prst="line">
                          <a:avLst/>
                        </a:prstGeom>
                        <a:noFill/>
                        <a:ln w="9360">
                          <a:solidFill>
                            <a:srgbClr val="000000"/>
                          </a:solidFill>
                          <a:miter lim="800000"/>
                          <a:headEnd/>
                          <a:tailEnd/>
                        </a:ln>
                      </p:spPr>
                      <p:txBody>
                        <a:bodyPr/>
                        <a:lstStyle/>
                        <a:p>
                          <a:endParaRPr lang="en-GB"/>
                        </a:p>
                      </p:txBody>
                    </p:sp>
                    <p:sp>
                      <p:nvSpPr>
                        <p:cNvPr id="57953" name="Line 2435"/>
                        <p:cNvSpPr>
                          <a:spLocks noChangeShapeType="1"/>
                        </p:cNvSpPr>
                        <p:nvPr/>
                      </p:nvSpPr>
                      <p:spPr bwMode="auto">
                        <a:xfrm flipV="1">
                          <a:off x="4858" y="2793"/>
                          <a:ext cx="14" cy="22"/>
                        </a:xfrm>
                        <a:prstGeom prst="line">
                          <a:avLst/>
                        </a:prstGeom>
                        <a:noFill/>
                        <a:ln w="9360">
                          <a:solidFill>
                            <a:srgbClr val="000000"/>
                          </a:solidFill>
                          <a:miter lim="800000"/>
                          <a:headEnd/>
                          <a:tailEnd/>
                        </a:ln>
                      </p:spPr>
                      <p:txBody>
                        <a:bodyPr/>
                        <a:lstStyle/>
                        <a:p>
                          <a:endParaRPr lang="en-GB"/>
                        </a:p>
                      </p:txBody>
                    </p:sp>
                  </p:grpSp>
                  <p:grpSp>
                    <p:nvGrpSpPr>
                      <p:cNvPr id="58593" name="Group 2436"/>
                      <p:cNvGrpSpPr>
                        <a:grpSpLocks/>
                      </p:cNvGrpSpPr>
                      <p:nvPr/>
                    </p:nvGrpSpPr>
                    <p:grpSpPr bwMode="auto">
                      <a:xfrm>
                        <a:off x="4854" y="2769"/>
                        <a:ext cx="24" cy="30"/>
                        <a:chOff x="4854" y="2769"/>
                        <a:chExt cx="24" cy="30"/>
                      </a:xfrm>
                    </p:grpSpPr>
                    <p:sp>
                      <p:nvSpPr>
                        <p:cNvPr id="57950" name="Line 2437"/>
                        <p:cNvSpPr>
                          <a:spLocks noChangeShapeType="1"/>
                        </p:cNvSpPr>
                        <p:nvPr/>
                      </p:nvSpPr>
                      <p:spPr bwMode="auto">
                        <a:xfrm flipH="1" flipV="1">
                          <a:off x="4853" y="2781"/>
                          <a:ext cx="26" cy="19"/>
                        </a:xfrm>
                        <a:prstGeom prst="line">
                          <a:avLst/>
                        </a:prstGeom>
                        <a:noFill/>
                        <a:ln w="9360">
                          <a:solidFill>
                            <a:srgbClr val="000000"/>
                          </a:solidFill>
                          <a:miter lim="800000"/>
                          <a:headEnd/>
                          <a:tailEnd/>
                        </a:ln>
                      </p:spPr>
                      <p:txBody>
                        <a:bodyPr/>
                        <a:lstStyle/>
                        <a:p>
                          <a:endParaRPr lang="en-GB"/>
                        </a:p>
                      </p:txBody>
                    </p:sp>
                    <p:sp>
                      <p:nvSpPr>
                        <p:cNvPr id="57951" name="Line 2438"/>
                        <p:cNvSpPr>
                          <a:spLocks noChangeShapeType="1"/>
                        </p:cNvSpPr>
                        <p:nvPr/>
                      </p:nvSpPr>
                      <p:spPr bwMode="auto">
                        <a:xfrm flipV="1">
                          <a:off x="4858" y="2768"/>
                          <a:ext cx="14" cy="22"/>
                        </a:xfrm>
                        <a:prstGeom prst="line">
                          <a:avLst/>
                        </a:prstGeom>
                        <a:noFill/>
                        <a:ln w="9360">
                          <a:solidFill>
                            <a:srgbClr val="000000"/>
                          </a:solidFill>
                          <a:miter lim="800000"/>
                          <a:headEnd/>
                          <a:tailEnd/>
                        </a:ln>
                      </p:spPr>
                      <p:txBody>
                        <a:bodyPr/>
                        <a:lstStyle/>
                        <a:p>
                          <a:endParaRPr lang="en-GB"/>
                        </a:p>
                      </p:txBody>
                    </p:sp>
                  </p:grpSp>
                  <p:grpSp>
                    <p:nvGrpSpPr>
                      <p:cNvPr id="58594" name="Group 2439"/>
                      <p:cNvGrpSpPr>
                        <a:grpSpLocks/>
                      </p:cNvGrpSpPr>
                      <p:nvPr/>
                    </p:nvGrpSpPr>
                    <p:grpSpPr bwMode="auto">
                      <a:xfrm>
                        <a:off x="4854" y="2744"/>
                        <a:ext cx="24" cy="30"/>
                        <a:chOff x="4854" y="2744"/>
                        <a:chExt cx="24" cy="30"/>
                      </a:xfrm>
                    </p:grpSpPr>
                    <p:sp>
                      <p:nvSpPr>
                        <p:cNvPr id="57948" name="Line 2440"/>
                        <p:cNvSpPr>
                          <a:spLocks noChangeShapeType="1"/>
                        </p:cNvSpPr>
                        <p:nvPr/>
                      </p:nvSpPr>
                      <p:spPr bwMode="auto">
                        <a:xfrm flipH="1" flipV="1">
                          <a:off x="4853" y="2757"/>
                          <a:ext cx="26" cy="19"/>
                        </a:xfrm>
                        <a:prstGeom prst="line">
                          <a:avLst/>
                        </a:prstGeom>
                        <a:noFill/>
                        <a:ln w="9360">
                          <a:solidFill>
                            <a:srgbClr val="000000"/>
                          </a:solidFill>
                          <a:miter lim="800000"/>
                          <a:headEnd/>
                          <a:tailEnd/>
                        </a:ln>
                      </p:spPr>
                      <p:txBody>
                        <a:bodyPr/>
                        <a:lstStyle/>
                        <a:p>
                          <a:endParaRPr lang="en-GB"/>
                        </a:p>
                      </p:txBody>
                    </p:sp>
                    <p:sp>
                      <p:nvSpPr>
                        <p:cNvPr id="57949" name="Line 2441"/>
                        <p:cNvSpPr>
                          <a:spLocks noChangeShapeType="1"/>
                        </p:cNvSpPr>
                        <p:nvPr/>
                      </p:nvSpPr>
                      <p:spPr bwMode="auto">
                        <a:xfrm flipV="1">
                          <a:off x="4858" y="2743"/>
                          <a:ext cx="14" cy="22"/>
                        </a:xfrm>
                        <a:prstGeom prst="line">
                          <a:avLst/>
                        </a:prstGeom>
                        <a:noFill/>
                        <a:ln w="9360">
                          <a:solidFill>
                            <a:srgbClr val="000000"/>
                          </a:solidFill>
                          <a:miter lim="800000"/>
                          <a:headEnd/>
                          <a:tailEnd/>
                        </a:ln>
                      </p:spPr>
                      <p:txBody>
                        <a:bodyPr/>
                        <a:lstStyle/>
                        <a:p>
                          <a:endParaRPr lang="en-GB"/>
                        </a:p>
                      </p:txBody>
                    </p:sp>
                  </p:grpSp>
                  <p:grpSp>
                    <p:nvGrpSpPr>
                      <p:cNvPr id="58595" name="Group 2442"/>
                      <p:cNvGrpSpPr>
                        <a:grpSpLocks/>
                      </p:cNvGrpSpPr>
                      <p:nvPr/>
                    </p:nvGrpSpPr>
                    <p:grpSpPr bwMode="auto">
                      <a:xfrm>
                        <a:off x="4854" y="2720"/>
                        <a:ext cx="24" cy="30"/>
                        <a:chOff x="4854" y="2720"/>
                        <a:chExt cx="24" cy="30"/>
                      </a:xfrm>
                    </p:grpSpPr>
                    <p:sp>
                      <p:nvSpPr>
                        <p:cNvPr id="57946" name="Line 2443"/>
                        <p:cNvSpPr>
                          <a:spLocks noChangeShapeType="1"/>
                        </p:cNvSpPr>
                        <p:nvPr/>
                      </p:nvSpPr>
                      <p:spPr bwMode="auto">
                        <a:xfrm flipH="1" flipV="1">
                          <a:off x="4853" y="2732"/>
                          <a:ext cx="26" cy="19"/>
                        </a:xfrm>
                        <a:prstGeom prst="line">
                          <a:avLst/>
                        </a:prstGeom>
                        <a:noFill/>
                        <a:ln w="9360">
                          <a:solidFill>
                            <a:srgbClr val="000000"/>
                          </a:solidFill>
                          <a:miter lim="800000"/>
                          <a:headEnd/>
                          <a:tailEnd/>
                        </a:ln>
                      </p:spPr>
                      <p:txBody>
                        <a:bodyPr/>
                        <a:lstStyle/>
                        <a:p>
                          <a:endParaRPr lang="en-GB"/>
                        </a:p>
                      </p:txBody>
                    </p:sp>
                    <p:sp>
                      <p:nvSpPr>
                        <p:cNvPr id="57947" name="Line 2444"/>
                        <p:cNvSpPr>
                          <a:spLocks noChangeShapeType="1"/>
                        </p:cNvSpPr>
                        <p:nvPr/>
                      </p:nvSpPr>
                      <p:spPr bwMode="auto">
                        <a:xfrm flipV="1">
                          <a:off x="4858" y="2719"/>
                          <a:ext cx="14" cy="22"/>
                        </a:xfrm>
                        <a:prstGeom prst="line">
                          <a:avLst/>
                        </a:prstGeom>
                        <a:noFill/>
                        <a:ln w="9360">
                          <a:solidFill>
                            <a:srgbClr val="000000"/>
                          </a:solidFill>
                          <a:miter lim="800000"/>
                          <a:headEnd/>
                          <a:tailEnd/>
                        </a:ln>
                      </p:spPr>
                      <p:txBody>
                        <a:bodyPr/>
                        <a:lstStyle/>
                        <a:p>
                          <a:endParaRPr lang="en-GB"/>
                        </a:p>
                      </p:txBody>
                    </p:sp>
                  </p:grpSp>
                </p:grpSp>
              </p:grpSp>
            </p:grpSp>
            <p:grpSp>
              <p:nvGrpSpPr>
                <p:cNvPr id="58596" name="Group 2445"/>
                <p:cNvGrpSpPr>
                  <a:grpSpLocks/>
                </p:cNvGrpSpPr>
                <p:nvPr/>
              </p:nvGrpSpPr>
              <p:grpSpPr bwMode="auto">
                <a:xfrm>
                  <a:off x="4723" y="2489"/>
                  <a:ext cx="116" cy="465"/>
                  <a:chOff x="4723" y="2489"/>
                  <a:chExt cx="116" cy="465"/>
                </a:xfrm>
              </p:grpSpPr>
              <p:grpSp>
                <p:nvGrpSpPr>
                  <p:cNvPr id="58597" name="Group 2446"/>
                  <p:cNvGrpSpPr>
                    <a:grpSpLocks/>
                  </p:cNvGrpSpPr>
                  <p:nvPr/>
                </p:nvGrpSpPr>
                <p:grpSpPr bwMode="auto">
                  <a:xfrm>
                    <a:off x="4723" y="2489"/>
                    <a:ext cx="98" cy="221"/>
                    <a:chOff x="4723" y="2489"/>
                    <a:chExt cx="98" cy="221"/>
                  </a:xfrm>
                </p:grpSpPr>
                <p:sp>
                  <p:nvSpPr>
                    <p:cNvPr id="57885" name="Oval 2447"/>
                    <p:cNvSpPr>
                      <a:spLocks noChangeArrowheads="1"/>
                    </p:cNvSpPr>
                    <p:nvPr/>
                  </p:nvSpPr>
                  <p:spPr bwMode="auto">
                    <a:xfrm>
                      <a:off x="4723" y="2489"/>
                      <a:ext cx="53" cy="3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7886" name="Line 2448"/>
                    <p:cNvSpPr>
                      <a:spLocks noChangeShapeType="1"/>
                    </p:cNvSpPr>
                    <p:nvPr/>
                  </p:nvSpPr>
                  <p:spPr bwMode="auto">
                    <a:xfrm>
                      <a:off x="4753" y="2528"/>
                      <a:ext cx="0" cy="17"/>
                    </a:xfrm>
                    <a:prstGeom prst="line">
                      <a:avLst/>
                    </a:prstGeom>
                    <a:noFill/>
                    <a:ln w="9360">
                      <a:solidFill>
                        <a:srgbClr val="000000"/>
                      </a:solidFill>
                      <a:miter lim="800000"/>
                      <a:headEnd/>
                      <a:tailEnd/>
                    </a:ln>
                  </p:spPr>
                  <p:txBody>
                    <a:bodyPr/>
                    <a:lstStyle/>
                    <a:p>
                      <a:endParaRPr lang="en-GB"/>
                    </a:p>
                  </p:txBody>
                </p:sp>
                <p:sp>
                  <p:nvSpPr>
                    <p:cNvPr id="57887" name="Line 2449"/>
                    <p:cNvSpPr>
                      <a:spLocks noChangeShapeType="1"/>
                    </p:cNvSpPr>
                    <p:nvPr/>
                  </p:nvSpPr>
                  <p:spPr bwMode="auto">
                    <a:xfrm>
                      <a:off x="4753" y="2547"/>
                      <a:ext cx="57" cy="0"/>
                    </a:xfrm>
                    <a:prstGeom prst="line">
                      <a:avLst/>
                    </a:prstGeom>
                    <a:noFill/>
                    <a:ln w="9360">
                      <a:solidFill>
                        <a:srgbClr val="000000"/>
                      </a:solidFill>
                      <a:miter lim="800000"/>
                      <a:headEnd/>
                      <a:tailEnd/>
                    </a:ln>
                  </p:spPr>
                  <p:txBody>
                    <a:bodyPr/>
                    <a:lstStyle/>
                    <a:p>
                      <a:endParaRPr lang="en-GB"/>
                    </a:p>
                  </p:txBody>
                </p:sp>
                <p:sp>
                  <p:nvSpPr>
                    <p:cNvPr id="57888" name="Line 2450"/>
                    <p:cNvSpPr>
                      <a:spLocks noChangeShapeType="1"/>
                    </p:cNvSpPr>
                    <p:nvPr/>
                  </p:nvSpPr>
                  <p:spPr bwMode="auto">
                    <a:xfrm>
                      <a:off x="4812" y="2547"/>
                      <a:ext cx="0" cy="6"/>
                    </a:xfrm>
                    <a:prstGeom prst="line">
                      <a:avLst/>
                    </a:prstGeom>
                    <a:noFill/>
                    <a:ln w="9360">
                      <a:solidFill>
                        <a:srgbClr val="000000"/>
                      </a:solidFill>
                      <a:miter lim="800000"/>
                      <a:headEnd/>
                      <a:tailEnd/>
                    </a:ln>
                  </p:spPr>
                  <p:txBody>
                    <a:bodyPr/>
                    <a:lstStyle/>
                    <a:p>
                      <a:endParaRPr lang="en-GB"/>
                    </a:p>
                  </p:txBody>
                </p:sp>
                <p:sp>
                  <p:nvSpPr>
                    <p:cNvPr id="57889" name="Line 2451"/>
                    <p:cNvSpPr>
                      <a:spLocks noChangeShapeType="1"/>
                    </p:cNvSpPr>
                    <p:nvPr/>
                  </p:nvSpPr>
                  <p:spPr bwMode="auto">
                    <a:xfrm>
                      <a:off x="4782" y="2547"/>
                      <a:ext cx="0" cy="6"/>
                    </a:xfrm>
                    <a:prstGeom prst="line">
                      <a:avLst/>
                    </a:prstGeom>
                    <a:noFill/>
                    <a:ln w="9360">
                      <a:solidFill>
                        <a:srgbClr val="000000"/>
                      </a:solidFill>
                      <a:miter lim="800000"/>
                      <a:headEnd/>
                      <a:tailEnd/>
                    </a:ln>
                  </p:spPr>
                  <p:txBody>
                    <a:bodyPr/>
                    <a:lstStyle/>
                    <a:p>
                      <a:endParaRPr lang="en-GB"/>
                    </a:p>
                  </p:txBody>
                </p:sp>
                <p:grpSp>
                  <p:nvGrpSpPr>
                    <p:cNvPr id="58611" name="Group 2452"/>
                    <p:cNvGrpSpPr>
                      <a:grpSpLocks/>
                    </p:cNvGrpSpPr>
                    <p:nvPr/>
                  </p:nvGrpSpPr>
                  <p:grpSpPr bwMode="auto">
                    <a:xfrm>
                      <a:off x="4767" y="2555"/>
                      <a:ext cx="24" cy="155"/>
                      <a:chOff x="4767" y="2555"/>
                      <a:chExt cx="24" cy="155"/>
                    </a:xfrm>
                  </p:grpSpPr>
                  <p:sp>
                    <p:nvSpPr>
                      <p:cNvPr id="57911" name="Line 2453"/>
                      <p:cNvSpPr>
                        <a:spLocks noChangeShapeType="1"/>
                      </p:cNvSpPr>
                      <p:nvPr/>
                    </p:nvSpPr>
                    <p:spPr bwMode="auto">
                      <a:xfrm flipH="1">
                        <a:off x="4766" y="2555"/>
                        <a:ext cx="20" cy="6"/>
                      </a:xfrm>
                      <a:prstGeom prst="line">
                        <a:avLst/>
                      </a:prstGeom>
                      <a:noFill/>
                      <a:ln w="9360">
                        <a:solidFill>
                          <a:srgbClr val="000000"/>
                        </a:solidFill>
                        <a:miter lim="800000"/>
                        <a:headEnd/>
                        <a:tailEnd/>
                      </a:ln>
                    </p:spPr>
                    <p:txBody>
                      <a:bodyPr/>
                      <a:lstStyle/>
                      <a:p>
                        <a:endParaRPr lang="en-GB"/>
                      </a:p>
                    </p:txBody>
                  </p:sp>
                  <p:grpSp>
                    <p:nvGrpSpPr>
                      <p:cNvPr id="58612" name="Group 2454"/>
                      <p:cNvGrpSpPr>
                        <a:grpSpLocks/>
                      </p:cNvGrpSpPr>
                      <p:nvPr/>
                    </p:nvGrpSpPr>
                    <p:grpSpPr bwMode="auto">
                      <a:xfrm>
                        <a:off x="4768" y="2563"/>
                        <a:ext cx="23" cy="23"/>
                        <a:chOff x="4768" y="2563"/>
                        <a:chExt cx="23" cy="23"/>
                      </a:xfrm>
                    </p:grpSpPr>
                    <p:sp>
                      <p:nvSpPr>
                        <p:cNvPr id="57928" name="Line 2455"/>
                        <p:cNvSpPr>
                          <a:spLocks noChangeShapeType="1"/>
                        </p:cNvSpPr>
                        <p:nvPr/>
                      </p:nvSpPr>
                      <p:spPr bwMode="auto">
                        <a:xfrm>
                          <a:off x="4772" y="2563"/>
                          <a:ext cx="14" cy="9"/>
                        </a:xfrm>
                        <a:prstGeom prst="line">
                          <a:avLst/>
                        </a:prstGeom>
                        <a:noFill/>
                        <a:ln w="9360">
                          <a:solidFill>
                            <a:srgbClr val="000000"/>
                          </a:solidFill>
                          <a:miter lim="800000"/>
                          <a:headEnd/>
                          <a:tailEnd/>
                        </a:ln>
                      </p:spPr>
                      <p:txBody>
                        <a:bodyPr/>
                        <a:lstStyle/>
                        <a:p>
                          <a:endParaRPr lang="en-GB"/>
                        </a:p>
                      </p:txBody>
                    </p:sp>
                    <p:sp>
                      <p:nvSpPr>
                        <p:cNvPr id="57929" name="Line 2456"/>
                        <p:cNvSpPr>
                          <a:spLocks noChangeShapeType="1"/>
                        </p:cNvSpPr>
                        <p:nvPr/>
                      </p:nvSpPr>
                      <p:spPr bwMode="auto">
                        <a:xfrm flipH="1">
                          <a:off x="4767" y="2574"/>
                          <a:ext cx="25" cy="12"/>
                        </a:xfrm>
                        <a:prstGeom prst="line">
                          <a:avLst/>
                        </a:prstGeom>
                        <a:noFill/>
                        <a:ln w="9360">
                          <a:solidFill>
                            <a:srgbClr val="000000"/>
                          </a:solidFill>
                          <a:miter lim="800000"/>
                          <a:headEnd/>
                          <a:tailEnd/>
                        </a:ln>
                      </p:spPr>
                      <p:txBody>
                        <a:bodyPr/>
                        <a:lstStyle/>
                        <a:p>
                          <a:endParaRPr lang="en-GB"/>
                        </a:p>
                      </p:txBody>
                    </p:sp>
                  </p:grpSp>
                  <p:grpSp>
                    <p:nvGrpSpPr>
                      <p:cNvPr id="58613" name="Group 2457"/>
                      <p:cNvGrpSpPr>
                        <a:grpSpLocks/>
                      </p:cNvGrpSpPr>
                      <p:nvPr/>
                    </p:nvGrpSpPr>
                    <p:grpSpPr bwMode="auto">
                      <a:xfrm>
                        <a:off x="4768" y="2588"/>
                        <a:ext cx="23" cy="23"/>
                        <a:chOff x="4768" y="2588"/>
                        <a:chExt cx="23" cy="23"/>
                      </a:xfrm>
                    </p:grpSpPr>
                    <p:sp>
                      <p:nvSpPr>
                        <p:cNvPr id="57926" name="Line 2458"/>
                        <p:cNvSpPr>
                          <a:spLocks noChangeShapeType="1"/>
                        </p:cNvSpPr>
                        <p:nvPr/>
                      </p:nvSpPr>
                      <p:spPr bwMode="auto">
                        <a:xfrm>
                          <a:off x="4772" y="2588"/>
                          <a:ext cx="14" cy="9"/>
                        </a:xfrm>
                        <a:prstGeom prst="line">
                          <a:avLst/>
                        </a:prstGeom>
                        <a:noFill/>
                        <a:ln w="9360">
                          <a:solidFill>
                            <a:srgbClr val="000000"/>
                          </a:solidFill>
                          <a:miter lim="800000"/>
                          <a:headEnd/>
                          <a:tailEnd/>
                        </a:ln>
                      </p:spPr>
                      <p:txBody>
                        <a:bodyPr/>
                        <a:lstStyle/>
                        <a:p>
                          <a:endParaRPr lang="en-GB"/>
                        </a:p>
                      </p:txBody>
                    </p:sp>
                    <p:sp>
                      <p:nvSpPr>
                        <p:cNvPr id="57927" name="Line 2459"/>
                        <p:cNvSpPr>
                          <a:spLocks noChangeShapeType="1"/>
                        </p:cNvSpPr>
                        <p:nvPr/>
                      </p:nvSpPr>
                      <p:spPr bwMode="auto">
                        <a:xfrm flipH="1">
                          <a:off x="4767" y="2599"/>
                          <a:ext cx="25" cy="12"/>
                        </a:xfrm>
                        <a:prstGeom prst="line">
                          <a:avLst/>
                        </a:prstGeom>
                        <a:noFill/>
                        <a:ln w="9360">
                          <a:solidFill>
                            <a:srgbClr val="000000"/>
                          </a:solidFill>
                          <a:miter lim="800000"/>
                          <a:headEnd/>
                          <a:tailEnd/>
                        </a:ln>
                      </p:spPr>
                      <p:txBody>
                        <a:bodyPr/>
                        <a:lstStyle/>
                        <a:p>
                          <a:endParaRPr lang="en-GB"/>
                        </a:p>
                      </p:txBody>
                    </p:sp>
                  </p:grpSp>
                  <p:grpSp>
                    <p:nvGrpSpPr>
                      <p:cNvPr id="58614" name="Group 2460"/>
                      <p:cNvGrpSpPr>
                        <a:grpSpLocks/>
                      </p:cNvGrpSpPr>
                      <p:nvPr/>
                    </p:nvGrpSpPr>
                    <p:grpSpPr bwMode="auto">
                      <a:xfrm>
                        <a:off x="4768" y="2613"/>
                        <a:ext cx="23" cy="23"/>
                        <a:chOff x="4768" y="2613"/>
                        <a:chExt cx="23" cy="23"/>
                      </a:xfrm>
                    </p:grpSpPr>
                    <p:sp>
                      <p:nvSpPr>
                        <p:cNvPr id="57924" name="Line 2461"/>
                        <p:cNvSpPr>
                          <a:spLocks noChangeShapeType="1"/>
                        </p:cNvSpPr>
                        <p:nvPr/>
                      </p:nvSpPr>
                      <p:spPr bwMode="auto">
                        <a:xfrm>
                          <a:off x="4772" y="2613"/>
                          <a:ext cx="14" cy="9"/>
                        </a:xfrm>
                        <a:prstGeom prst="line">
                          <a:avLst/>
                        </a:prstGeom>
                        <a:noFill/>
                        <a:ln w="9360">
                          <a:solidFill>
                            <a:srgbClr val="000000"/>
                          </a:solidFill>
                          <a:miter lim="800000"/>
                          <a:headEnd/>
                          <a:tailEnd/>
                        </a:ln>
                      </p:spPr>
                      <p:txBody>
                        <a:bodyPr/>
                        <a:lstStyle/>
                        <a:p>
                          <a:endParaRPr lang="en-GB"/>
                        </a:p>
                      </p:txBody>
                    </p:sp>
                    <p:sp>
                      <p:nvSpPr>
                        <p:cNvPr id="57925" name="Line 2462"/>
                        <p:cNvSpPr>
                          <a:spLocks noChangeShapeType="1"/>
                        </p:cNvSpPr>
                        <p:nvPr/>
                      </p:nvSpPr>
                      <p:spPr bwMode="auto">
                        <a:xfrm flipH="1">
                          <a:off x="4767" y="2624"/>
                          <a:ext cx="25" cy="12"/>
                        </a:xfrm>
                        <a:prstGeom prst="line">
                          <a:avLst/>
                        </a:prstGeom>
                        <a:noFill/>
                        <a:ln w="9360">
                          <a:solidFill>
                            <a:srgbClr val="000000"/>
                          </a:solidFill>
                          <a:miter lim="800000"/>
                          <a:headEnd/>
                          <a:tailEnd/>
                        </a:ln>
                      </p:spPr>
                      <p:txBody>
                        <a:bodyPr/>
                        <a:lstStyle/>
                        <a:p>
                          <a:endParaRPr lang="en-GB"/>
                        </a:p>
                      </p:txBody>
                    </p:sp>
                  </p:grpSp>
                  <p:grpSp>
                    <p:nvGrpSpPr>
                      <p:cNvPr id="58615" name="Group 2463"/>
                      <p:cNvGrpSpPr>
                        <a:grpSpLocks/>
                      </p:cNvGrpSpPr>
                      <p:nvPr/>
                    </p:nvGrpSpPr>
                    <p:grpSpPr bwMode="auto">
                      <a:xfrm>
                        <a:off x="4768" y="2638"/>
                        <a:ext cx="23" cy="23"/>
                        <a:chOff x="4768" y="2638"/>
                        <a:chExt cx="23" cy="23"/>
                      </a:xfrm>
                    </p:grpSpPr>
                    <p:sp>
                      <p:nvSpPr>
                        <p:cNvPr id="57922" name="Line 2464"/>
                        <p:cNvSpPr>
                          <a:spLocks noChangeShapeType="1"/>
                        </p:cNvSpPr>
                        <p:nvPr/>
                      </p:nvSpPr>
                      <p:spPr bwMode="auto">
                        <a:xfrm>
                          <a:off x="4772" y="2638"/>
                          <a:ext cx="14" cy="9"/>
                        </a:xfrm>
                        <a:prstGeom prst="line">
                          <a:avLst/>
                        </a:prstGeom>
                        <a:noFill/>
                        <a:ln w="9360">
                          <a:solidFill>
                            <a:srgbClr val="000000"/>
                          </a:solidFill>
                          <a:miter lim="800000"/>
                          <a:headEnd/>
                          <a:tailEnd/>
                        </a:ln>
                      </p:spPr>
                      <p:txBody>
                        <a:bodyPr/>
                        <a:lstStyle/>
                        <a:p>
                          <a:endParaRPr lang="en-GB"/>
                        </a:p>
                      </p:txBody>
                    </p:sp>
                    <p:sp>
                      <p:nvSpPr>
                        <p:cNvPr id="57923" name="Line 2465"/>
                        <p:cNvSpPr>
                          <a:spLocks noChangeShapeType="1"/>
                        </p:cNvSpPr>
                        <p:nvPr/>
                      </p:nvSpPr>
                      <p:spPr bwMode="auto">
                        <a:xfrm flipH="1">
                          <a:off x="4767" y="2649"/>
                          <a:ext cx="25" cy="12"/>
                        </a:xfrm>
                        <a:prstGeom prst="line">
                          <a:avLst/>
                        </a:prstGeom>
                        <a:noFill/>
                        <a:ln w="9360">
                          <a:solidFill>
                            <a:srgbClr val="000000"/>
                          </a:solidFill>
                          <a:miter lim="800000"/>
                          <a:headEnd/>
                          <a:tailEnd/>
                        </a:ln>
                      </p:spPr>
                      <p:txBody>
                        <a:bodyPr/>
                        <a:lstStyle/>
                        <a:p>
                          <a:endParaRPr lang="en-GB"/>
                        </a:p>
                      </p:txBody>
                    </p:sp>
                  </p:grpSp>
                  <p:grpSp>
                    <p:nvGrpSpPr>
                      <p:cNvPr id="58616" name="Group 2466"/>
                      <p:cNvGrpSpPr>
                        <a:grpSpLocks/>
                      </p:cNvGrpSpPr>
                      <p:nvPr/>
                    </p:nvGrpSpPr>
                    <p:grpSpPr bwMode="auto">
                      <a:xfrm>
                        <a:off x="4768" y="2663"/>
                        <a:ext cx="23" cy="22"/>
                        <a:chOff x="4768" y="2663"/>
                        <a:chExt cx="23" cy="22"/>
                      </a:xfrm>
                    </p:grpSpPr>
                    <p:sp>
                      <p:nvSpPr>
                        <p:cNvPr id="57920" name="Line 2467"/>
                        <p:cNvSpPr>
                          <a:spLocks noChangeShapeType="1"/>
                        </p:cNvSpPr>
                        <p:nvPr/>
                      </p:nvSpPr>
                      <p:spPr bwMode="auto">
                        <a:xfrm>
                          <a:off x="4772" y="2663"/>
                          <a:ext cx="14" cy="9"/>
                        </a:xfrm>
                        <a:prstGeom prst="line">
                          <a:avLst/>
                        </a:prstGeom>
                        <a:noFill/>
                        <a:ln w="9360">
                          <a:solidFill>
                            <a:srgbClr val="000000"/>
                          </a:solidFill>
                          <a:miter lim="800000"/>
                          <a:headEnd/>
                          <a:tailEnd/>
                        </a:ln>
                      </p:spPr>
                      <p:txBody>
                        <a:bodyPr/>
                        <a:lstStyle/>
                        <a:p>
                          <a:endParaRPr lang="en-GB"/>
                        </a:p>
                      </p:txBody>
                    </p:sp>
                    <p:sp>
                      <p:nvSpPr>
                        <p:cNvPr id="57921" name="Line 2468"/>
                        <p:cNvSpPr>
                          <a:spLocks noChangeShapeType="1"/>
                        </p:cNvSpPr>
                        <p:nvPr/>
                      </p:nvSpPr>
                      <p:spPr bwMode="auto">
                        <a:xfrm flipH="1">
                          <a:off x="4767" y="2673"/>
                          <a:ext cx="25" cy="12"/>
                        </a:xfrm>
                        <a:prstGeom prst="line">
                          <a:avLst/>
                        </a:prstGeom>
                        <a:noFill/>
                        <a:ln w="9360">
                          <a:solidFill>
                            <a:srgbClr val="000000"/>
                          </a:solidFill>
                          <a:miter lim="800000"/>
                          <a:headEnd/>
                          <a:tailEnd/>
                        </a:ln>
                      </p:spPr>
                      <p:txBody>
                        <a:bodyPr/>
                        <a:lstStyle/>
                        <a:p>
                          <a:endParaRPr lang="en-GB"/>
                        </a:p>
                      </p:txBody>
                    </p:sp>
                  </p:grpSp>
                  <p:grpSp>
                    <p:nvGrpSpPr>
                      <p:cNvPr id="58634" name="Group 2469"/>
                      <p:cNvGrpSpPr>
                        <a:grpSpLocks/>
                      </p:cNvGrpSpPr>
                      <p:nvPr/>
                    </p:nvGrpSpPr>
                    <p:grpSpPr bwMode="auto">
                      <a:xfrm>
                        <a:off x="4768" y="2687"/>
                        <a:ext cx="23" cy="23"/>
                        <a:chOff x="4768" y="2687"/>
                        <a:chExt cx="23" cy="23"/>
                      </a:xfrm>
                    </p:grpSpPr>
                    <p:sp>
                      <p:nvSpPr>
                        <p:cNvPr id="57918" name="Line 2470"/>
                        <p:cNvSpPr>
                          <a:spLocks noChangeShapeType="1"/>
                        </p:cNvSpPr>
                        <p:nvPr/>
                      </p:nvSpPr>
                      <p:spPr bwMode="auto">
                        <a:xfrm>
                          <a:off x="4772" y="2687"/>
                          <a:ext cx="14" cy="9"/>
                        </a:xfrm>
                        <a:prstGeom prst="line">
                          <a:avLst/>
                        </a:prstGeom>
                        <a:noFill/>
                        <a:ln w="9360">
                          <a:solidFill>
                            <a:srgbClr val="000000"/>
                          </a:solidFill>
                          <a:miter lim="800000"/>
                          <a:headEnd/>
                          <a:tailEnd/>
                        </a:ln>
                      </p:spPr>
                      <p:txBody>
                        <a:bodyPr/>
                        <a:lstStyle/>
                        <a:p>
                          <a:endParaRPr lang="en-GB"/>
                        </a:p>
                      </p:txBody>
                    </p:sp>
                    <p:sp>
                      <p:nvSpPr>
                        <p:cNvPr id="57919" name="Line 2471"/>
                        <p:cNvSpPr>
                          <a:spLocks noChangeShapeType="1"/>
                        </p:cNvSpPr>
                        <p:nvPr/>
                      </p:nvSpPr>
                      <p:spPr bwMode="auto">
                        <a:xfrm flipH="1">
                          <a:off x="4767" y="2698"/>
                          <a:ext cx="25" cy="12"/>
                        </a:xfrm>
                        <a:prstGeom prst="line">
                          <a:avLst/>
                        </a:prstGeom>
                        <a:noFill/>
                        <a:ln w="9360">
                          <a:solidFill>
                            <a:srgbClr val="000000"/>
                          </a:solidFill>
                          <a:miter lim="800000"/>
                          <a:headEnd/>
                          <a:tailEnd/>
                        </a:ln>
                      </p:spPr>
                      <p:txBody>
                        <a:bodyPr/>
                        <a:lstStyle/>
                        <a:p>
                          <a:endParaRPr lang="en-GB"/>
                        </a:p>
                      </p:txBody>
                    </p:sp>
                  </p:grpSp>
                </p:grpSp>
                <p:grpSp>
                  <p:nvGrpSpPr>
                    <p:cNvPr id="58635" name="Group 2472"/>
                    <p:cNvGrpSpPr>
                      <a:grpSpLocks/>
                    </p:cNvGrpSpPr>
                    <p:nvPr/>
                  </p:nvGrpSpPr>
                  <p:grpSpPr bwMode="auto">
                    <a:xfrm>
                      <a:off x="4797" y="2555"/>
                      <a:ext cx="24" cy="155"/>
                      <a:chOff x="4797" y="2555"/>
                      <a:chExt cx="24" cy="155"/>
                    </a:xfrm>
                  </p:grpSpPr>
                  <p:sp>
                    <p:nvSpPr>
                      <p:cNvPr id="57892" name="Line 2473"/>
                      <p:cNvSpPr>
                        <a:spLocks noChangeShapeType="1"/>
                      </p:cNvSpPr>
                      <p:nvPr/>
                    </p:nvSpPr>
                    <p:spPr bwMode="auto">
                      <a:xfrm flipH="1">
                        <a:off x="4796" y="2555"/>
                        <a:ext cx="20" cy="6"/>
                      </a:xfrm>
                      <a:prstGeom prst="line">
                        <a:avLst/>
                      </a:prstGeom>
                      <a:noFill/>
                      <a:ln w="9360">
                        <a:solidFill>
                          <a:srgbClr val="000000"/>
                        </a:solidFill>
                        <a:miter lim="800000"/>
                        <a:headEnd/>
                        <a:tailEnd/>
                      </a:ln>
                    </p:spPr>
                    <p:txBody>
                      <a:bodyPr/>
                      <a:lstStyle/>
                      <a:p>
                        <a:endParaRPr lang="en-GB"/>
                      </a:p>
                    </p:txBody>
                  </p:sp>
                  <p:grpSp>
                    <p:nvGrpSpPr>
                      <p:cNvPr id="58637" name="Group 2474"/>
                      <p:cNvGrpSpPr>
                        <a:grpSpLocks/>
                      </p:cNvGrpSpPr>
                      <p:nvPr/>
                    </p:nvGrpSpPr>
                    <p:grpSpPr bwMode="auto">
                      <a:xfrm>
                        <a:off x="4797" y="2563"/>
                        <a:ext cx="23" cy="23"/>
                        <a:chOff x="4797" y="2563"/>
                        <a:chExt cx="23" cy="23"/>
                      </a:xfrm>
                    </p:grpSpPr>
                    <p:sp>
                      <p:nvSpPr>
                        <p:cNvPr id="57909" name="Line 2475"/>
                        <p:cNvSpPr>
                          <a:spLocks noChangeShapeType="1"/>
                        </p:cNvSpPr>
                        <p:nvPr/>
                      </p:nvSpPr>
                      <p:spPr bwMode="auto">
                        <a:xfrm>
                          <a:off x="4802" y="2563"/>
                          <a:ext cx="14" cy="9"/>
                        </a:xfrm>
                        <a:prstGeom prst="line">
                          <a:avLst/>
                        </a:prstGeom>
                        <a:noFill/>
                        <a:ln w="9360">
                          <a:solidFill>
                            <a:srgbClr val="000000"/>
                          </a:solidFill>
                          <a:miter lim="800000"/>
                          <a:headEnd/>
                          <a:tailEnd/>
                        </a:ln>
                      </p:spPr>
                      <p:txBody>
                        <a:bodyPr/>
                        <a:lstStyle/>
                        <a:p>
                          <a:endParaRPr lang="en-GB"/>
                        </a:p>
                      </p:txBody>
                    </p:sp>
                    <p:sp>
                      <p:nvSpPr>
                        <p:cNvPr id="57910" name="Line 2476"/>
                        <p:cNvSpPr>
                          <a:spLocks noChangeShapeType="1"/>
                        </p:cNvSpPr>
                        <p:nvPr/>
                      </p:nvSpPr>
                      <p:spPr bwMode="auto">
                        <a:xfrm flipH="1">
                          <a:off x="4797" y="2574"/>
                          <a:ext cx="25" cy="12"/>
                        </a:xfrm>
                        <a:prstGeom prst="line">
                          <a:avLst/>
                        </a:prstGeom>
                        <a:noFill/>
                        <a:ln w="9360">
                          <a:solidFill>
                            <a:srgbClr val="000000"/>
                          </a:solidFill>
                          <a:miter lim="800000"/>
                          <a:headEnd/>
                          <a:tailEnd/>
                        </a:ln>
                      </p:spPr>
                      <p:txBody>
                        <a:bodyPr/>
                        <a:lstStyle/>
                        <a:p>
                          <a:endParaRPr lang="en-GB"/>
                        </a:p>
                      </p:txBody>
                    </p:sp>
                  </p:grpSp>
                  <p:grpSp>
                    <p:nvGrpSpPr>
                      <p:cNvPr id="58638" name="Group 2477"/>
                      <p:cNvGrpSpPr>
                        <a:grpSpLocks/>
                      </p:cNvGrpSpPr>
                      <p:nvPr/>
                    </p:nvGrpSpPr>
                    <p:grpSpPr bwMode="auto">
                      <a:xfrm>
                        <a:off x="4797" y="2588"/>
                        <a:ext cx="23" cy="23"/>
                        <a:chOff x="4797" y="2588"/>
                        <a:chExt cx="23" cy="23"/>
                      </a:xfrm>
                    </p:grpSpPr>
                    <p:sp>
                      <p:nvSpPr>
                        <p:cNvPr id="57907" name="Line 2478"/>
                        <p:cNvSpPr>
                          <a:spLocks noChangeShapeType="1"/>
                        </p:cNvSpPr>
                        <p:nvPr/>
                      </p:nvSpPr>
                      <p:spPr bwMode="auto">
                        <a:xfrm>
                          <a:off x="4802" y="2588"/>
                          <a:ext cx="14" cy="9"/>
                        </a:xfrm>
                        <a:prstGeom prst="line">
                          <a:avLst/>
                        </a:prstGeom>
                        <a:noFill/>
                        <a:ln w="9360">
                          <a:solidFill>
                            <a:srgbClr val="000000"/>
                          </a:solidFill>
                          <a:miter lim="800000"/>
                          <a:headEnd/>
                          <a:tailEnd/>
                        </a:ln>
                      </p:spPr>
                      <p:txBody>
                        <a:bodyPr/>
                        <a:lstStyle/>
                        <a:p>
                          <a:endParaRPr lang="en-GB"/>
                        </a:p>
                      </p:txBody>
                    </p:sp>
                    <p:sp>
                      <p:nvSpPr>
                        <p:cNvPr id="57908" name="Line 2479"/>
                        <p:cNvSpPr>
                          <a:spLocks noChangeShapeType="1"/>
                        </p:cNvSpPr>
                        <p:nvPr/>
                      </p:nvSpPr>
                      <p:spPr bwMode="auto">
                        <a:xfrm flipH="1">
                          <a:off x="4797" y="2599"/>
                          <a:ext cx="25" cy="12"/>
                        </a:xfrm>
                        <a:prstGeom prst="line">
                          <a:avLst/>
                        </a:prstGeom>
                        <a:noFill/>
                        <a:ln w="9360">
                          <a:solidFill>
                            <a:srgbClr val="000000"/>
                          </a:solidFill>
                          <a:miter lim="800000"/>
                          <a:headEnd/>
                          <a:tailEnd/>
                        </a:ln>
                      </p:spPr>
                      <p:txBody>
                        <a:bodyPr/>
                        <a:lstStyle/>
                        <a:p>
                          <a:endParaRPr lang="en-GB"/>
                        </a:p>
                      </p:txBody>
                    </p:sp>
                  </p:grpSp>
                  <p:grpSp>
                    <p:nvGrpSpPr>
                      <p:cNvPr id="58639" name="Group 2480"/>
                      <p:cNvGrpSpPr>
                        <a:grpSpLocks/>
                      </p:cNvGrpSpPr>
                      <p:nvPr/>
                    </p:nvGrpSpPr>
                    <p:grpSpPr bwMode="auto">
                      <a:xfrm>
                        <a:off x="4797" y="2613"/>
                        <a:ext cx="23" cy="23"/>
                        <a:chOff x="4797" y="2613"/>
                        <a:chExt cx="23" cy="23"/>
                      </a:xfrm>
                    </p:grpSpPr>
                    <p:sp>
                      <p:nvSpPr>
                        <p:cNvPr id="57905" name="Line 2481"/>
                        <p:cNvSpPr>
                          <a:spLocks noChangeShapeType="1"/>
                        </p:cNvSpPr>
                        <p:nvPr/>
                      </p:nvSpPr>
                      <p:spPr bwMode="auto">
                        <a:xfrm>
                          <a:off x="4802" y="2613"/>
                          <a:ext cx="14" cy="9"/>
                        </a:xfrm>
                        <a:prstGeom prst="line">
                          <a:avLst/>
                        </a:prstGeom>
                        <a:noFill/>
                        <a:ln w="9360">
                          <a:solidFill>
                            <a:srgbClr val="000000"/>
                          </a:solidFill>
                          <a:miter lim="800000"/>
                          <a:headEnd/>
                          <a:tailEnd/>
                        </a:ln>
                      </p:spPr>
                      <p:txBody>
                        <a:bodyPr/>
                        <a:lstStyle/>
                        <a:p>
                          <a:endParaRPr lang="en-GB"/>
                        </a:p>
                      </p:txBody>
                    </p:sp>
                    <p:sp>
                      <p:nvSpPr>
                        <p:cNvPr id="57906" name="Line 2482"/>
                        <p:cNvSpPr>
                          <a:spLocks noChangeShapeType="1"/>
                        </p:cNvSpPr>
                        <p:nvPr/>
                      </p:nvSpPr>
                      <p:spPr bwMode="auto">
                        <a:xfrm flipH="1">
                          <a:off x="4797" y="2624"/>
                          <a:ext cx="25" cy="12"/>
                        </a:xfrm>
                        <a:prstGeom prst="line">
                          <a:avLst/>
                        </a:prstGeom>
                        <a:noFill/>
                        <a:ln w="9360">
                          <a:solidFill>
                            <a:srgbClr val="000000"/>
                          </a:solidFill>
                          <a:miter lim="800000"/>
                          <a:headEnd/>
                          <a:tailEnd/>
                        </a:ln>
                      </p:spPr>
                      <p:txBody>
                        <a:bodyPr/>
                        <a:lstStyle/>
                        <a:p>
                          <a:endParaRPr lang="en-GB"/>
                        </a:p>
                      </p:txBody>
                    </p:sp>
                  </p:grpSp>
                  <p:grpSp>
                    <p:nvGrpSpPr>
                      <p:cNvPr id="58640" name="Group 2483"/>
                      <p:cNvGrpSpPr>
                        <a:grpSpLocks/>
                      </p:cNvGrpSpPr>
                      <p:nvPr/>
                    </p:nvGrpSpPr>
                    <p:grpSpPr bwMode="auto">
                      <a:xfrm>
                        <a:off x="4797" y="2638"/>
                        <a:ext cx="23" cy="23"/>
                        <a:chOff x="4797" y="2638"/>
                        <a:chExt cx="23" cy="23"/>
                      </a:xfrm>
                    </p:grpSpPr>
                    <p:sp>
                      <p:nvSpPr>
                        <p:cNvPr id="57903" name="Line 2484"/>
                        <p:cNvSpPr>
                          <a:spLocks noChangeShapeType="1"/>
                        </p:cNvSpPr>
                        <p:nvPr/>
                      </p:nvSpPr>
                      <p:spPr bwMode="auto">
                        <a:xfrm>
                          <a:off x="4802" y="2638"/>
                          <a:ext cx="14" cy="9"/>
                        </a:xfrm>
                        <a:prstGeom prst="line">
                          <a:avLst/>
                        </a:prstGeom>
                        <a:noFill/>
                        <a:ln w="9360">
                          <a:solidFill>
                            <a:srgbClr val="000000"/>
                          </a:solidFill>
                          <a:miter lim="800000"/>
                          <a:headEnd/>
                          <a:tailEnd/>
                        </a:ln>
                      </p:spPr>
                      <p:txBody>
                        <a:bodyPr/>
                        <a:lstStyle/>
                        <a:p>
                          <a:endParaRPr lang="en-GB"/>
                        </a:p>
                      </p:txBody>
                    </p:sp>
                    <p:sp>
                      <p:nvSpPr>
                        <p:cNvPr id="57904" name="Line 2485"/>
                        <p:cNvSpPr>
                          <a:spLocks noChangeShapeType="1"/>
                        </p:cNvSpPr>
                        <p:nvPr/>
                      </p:nvSpPr>
                      <p:spPr bwMode="auto">
                        <a:xfrm flipH="1">
                          <a:off x="4797" y="2649"/>
                          <a:ext cx="25" cy="12"/>
                        </a:xfrm>
                        <a:prstGeom prst="line">
                          <a:avLst/>
                        </a:prstGeom>
                        <a:noFill/>
                        <a:ln w="9360">
                          <a:solidFill>
                            <a:srgbClr val="000000"/>
                          </a:solidFill>
                          <a:miter lim="800000"/>
                          <a:headEnd/>
                          <a:tailEnd/>
                        </a:ln>
                      </p:spPr>
                      <p:txBody>
                        <a:bodyPr/>
                        <a:lstStyle/>
                        <a:p>
                          <a:endParaRPr lang="en-GB"/>
                        </a:p>
                      </p:txBody>
                    </p:sp>
                  </p:grpSp>
                  <p:grpSp>
                    <p:nvGrpSpPr>
                      <p:cNvPr id="58641" name="Group 2486"/>
                      <p:cNvGrpSpPr>
                        <a:grpSpLocks/>
                      </p:cNvGrpSpPr>
                      <p:nvPr/>
                    </p:nvGrpSpPr>
                    <p:grpSpPr bwMode="auto">
                      <a:xfrm>
                        <a:off x="4797" y="2663"/>
                        <a:ext cx="23" cy="22"/>
                        <a:chOff x="4797" y="2663"/>
                        <a:chExt cx="23" cy="22"/>
                      </a:xfrm>
                    </p:grpSpPr>
                    <p:sp>
                      <p:nvSpPr>
                        <p:cNvPr id="57901" name="Line 2487"/>
                        <p:cNvSpPr>
                          <a:spLocks noChangeShapeType="1"/>
                        </p:cNvSpPr>
                        <p:nvPr/>
                      </p:nvSpPr>
                      <p:spPr bwMode="auto">
                        <a:xfrm>
                          <a:off x="4802" y="2663"/>
                          <a:ext cx="14" cy="9"/>
                        </a:xfrm>
                        <a:prstGeom prst="line">
                          <a:avLst/>
                        </a:prstGeom>
                        <a:noFill/>
                        <a:ln w="9360">
                          <a:solidFill>
                            <a:srgbClr val="000000"/>
                          </a:solidFill>
                          <a:miter lim="800000"/>
                          <a:headEnd/>
                          <a:tailEnd/>
                        </a:ln>
                      </p:spPr>
                      <p:txBody>
                        <a:bodyPr/>
                        <a:lstStyle/>
                        <a:p>
                          <a:endParaRPr lang="en-GB"/>
                        </a:p>
                      </p:txBody>
                    </p:sp>
                    <p:sp>
                      <p:nvSpPr>
                        <p:cNvPr id="57902" name="Line 2488"/>
                        <p:cNvSpPr>
                          <a:spLocks noChangeShapeType="1"/>
                        </p:cNvSpPr>
                        <p:nvPr/>
                      </p:nvSpPr>
                      <p:spPr bwMode="auto">
                        <a:xfrm flipH="1">
                          <a:off x="4797" y="2673"/>
                          <a:ext cx="25" cy="12"/>
                        </a:xfrm>
                        <a:prstGeom prst="line">
                          <a:avLst/>
                        </a:prstGeom>
                        <a:noFill/>
                        <a:ln w="9360">
                          <a:solidFill>
                            <a:srgbClr val="000000"/>
                          </a:solidFill>
                          <a:miter lim="800000"/>
                          <a:headEnd/>
                          <a:tailEnd/>
                        </a:ln>
                      </p:spPr>
                      <p:txBody>
                        <a:bodyPr/>
                        <a:lstStyle/>
                        <a:p>
                          <a:endParaRPr lang="en-GB"/>
                        </a:p>
                      </p:txBody>
                    </p:sp>
                  </p:grpSp>
                  <p:grpSp>
                    <p:nvGrpSpPr>
                      <p:cNvPr id="58642" name="Group 2489"/>
                      <p:cNvGrpSpPr>
                        <a:grpSpLocks/>
                      </p:cNvGrpSpPr>
                      <p:nvPr/>
                    </p:nvGrpSpPr>
                    <p:grpSpPr bwMode="auto">
                      <a:xfrm>
                        <a:off x="4797" y="2687"/>
                        <a:ext cx="23" cy="23"/>
                        <a:chOff x="4797" y="2687"/>
                        <a:chExt cx="23" cy="23"/>
                      </a:xfrm>
                    </p:grpSpPr>
                    <p:sp>
                      <p:nvSpPr>
                        <p:cNvPr id="57899" name="Line 2490"/>
                        <p:cNvSpPr>
                          <a:spLocks noChangeShapeType="1"/>
                        </p:cNvSpPr>
                        <p:nvPr/>
                      </p:nvSpPr>
                      <p:spPr bwMode="auto">
                        <a:xfrm>
                          <a:off x="4802" y="2687"/>
                          <a:ext cx="14" cy="9"/>
                        </a:xfrm>
                        <a:prstGeom prst="line">
                          <a:avLst/>
                        </a:prstGeom>
                        <a:noFill/>
                        <a:ln w="9360">
                          <a:solidFill>
                            <a:srgbClr val="000000"/>
                          </a:solidFill>
                          <a:miter lim="800000"/>
                          <a:headEnd/>
                          <a:tailEnd/>
                        </a:ln>
                      </p:spPr>
                      <p:txBody>
                        <a:bodyPr/>
                        <a:lstStyle/>
                        <a:p>
                          <a:endParaRPr lang="en-GB"/>
                        </a:p>
                      </p:txBody>
                    </p:sp>
                    <p:sp>
                      <p:nvSpPr>
                        <p:cNvPr id="57900" name="Line 2491"/>
                        <p:cNvSpPr>
                          <a:spLocks noChangeShapeType="1"/>
                        </p:cNvSpPr>
                        <p:nvPr/>
                      </p:nvSpPr>
                      <p:spPr bwMode="auto">
                        <a:xfrm flipH="1">
                          <a:off x="4797" y="2698"/>
                          <a:ext cx="25" cy="12"/>
                        </a:xfrm>
                        <a:prstGeom prst="line">
                          <a:avLst/>
                        </a:prstGeom>
                        <a:noFill/>
                        <a:ln w="9360">
                          <a:solidFill>
                            <a:srgbClr val="000000"/>
                          </a:solidFill>
                          <a:miter lim="800000"/>
                          <a:headEnd/>
                          <a:tailEnd/>
                        </a:ln>
                      </p:spPr>
                      <p:txBody>
                        <a:bodyPr/>
                        <a:lstStyle/>
                        <a:p>
                          <a:endParaRPr lang="en-GB"/>
                        </a:p>
                      </p:txBody>
                    </p:sp>
                  </p:grpSp>
                </p:grpSp>
              </p:grpSp>
              <p:grpSp>
                <p:nvGrpSpPr>
                  <p:cNvPr id="58656" name="Group 2492"/>
                  <p:cNvGrpSpPr>
                    <a:grpSpLocks/>
                  </p:cNvGrpSpPr>
                  <p:nvPr/>
                </p:nvGrpSpPr>
                <p:grpSpPr bwMode="auto">
                  <a:xfrm>
                    <a:off x="4739" y="2720"/>
                    <a:ext cx="100" cy="234"/>
                    <a:chOff x="4739" y="2720"/>
                    <a:chExt cx="100" cy="234"/>
                  </a:xfrm>
                </p:grpSpPr>
                <p:sp>
                  <p:nvSpPr>
                    <p:cNvPr id="57840" name="Oval 2493"/>
                    <p:cNvSpPr>
                      <a:spLocks noChangeArrowheads="1"/>
                    </p:cNvSpPr>
                    <p:nvPr/>
                  </p:nvSpPr>
                  <p:spPr bwMode="auto">
                    <a:xfrm rot="10800000">
                      <a:off x="4788" y="2918"/>
                      <a:ext cx="52" cy="3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7841" name="Line 2494"/>
                    <p:cNvSpPr>
                      <a:spLocks noChangeShapeType="1"/>
                    </p:cNvSpPr>
                    <p:nvPr/>
                  </p:nvSpPr>
                  <p:spPr bwMode="auto">
                    <a:xfrm flipV="1">
                      <a:off x="4808" y="2882"/>
                      <a:ext cx="0" cy="29"/>
                    </a:xfrm>
                    <a:prstGeom prst="line">
                      <a:avLst/>
                    </a:prstGeom>
                    <a:noFill/>
                    <a:ln w="9360">
                      <a:solidFill>
                        <a:srgbClr val="000000"/>
                      </a:solidFill>
                      <a:miter lim="800000"/>
                      <a:headEnd/>
                      <a:tailEnd/>
                    </a:ln>
                  </p:spPr>
                  <p:txBody>
                    <a:bodyPr/>
                    <a:lstStyle/>
                    <a:p>
                      <a:endParaRPr lang="en-GB"/>
                    </a:p>
                  </p:txBody>
                </p:sp>
                <p:sp>
                  <p:nvSpPr>
                    <p:cNvPr id="57842" name="Line 2495"/>
                    <p:cNvSpPr>
                      <a:spLocks noChangeShapeType="1"/>
                    </p:cNvSpPr>
                    <p:nvPr/>
                  </p:nvSpPr>
                  <p:spPr bwMode="auto">
                    <a:xfrm flipH="1">
                      <a:off x="4744" y="2888"/>
                      <a:ext cx="68" cy="0"/>
                    </a:xfrm>
                    <a:prstGeom prst="line">
                      <a:avLst/>
                    </a:prstGeom>
                    <a:noFill/>
                    <a:ln w="9360">
                      <a:solidFill>
                        <a:srgbClr val="000000"/>
                      </a:solidFill>
                      <a:miter lim="800000"/>
                      <a:headEnd/>
                      <a:tailEnd/>
                    </a:ln>
                  </p:spPr>
                  <p:txBody>
                    <a:bodyPr/>
                    <a:lstStyle/>
                    <a:p>
                      <a:endParaRPr lang="en-GB"/>
                    </a:p>
                  </p:txBody>
                </p:sp>
                <p:sp>
                  <p:nvSpPr>
                    <p:cNvPr id="57843" name="Line 2496"/>
                    <p:cNvSpPr>
                      <a:spLocks noChangeShapeType="1"/>
                    </p:cNvSpPr>
                    <p:nvPr/>
                  </p:nvSpPr>
                  <p:spPr bwMode="auto">
                    <a:xfrm flipV="1">
                      <a:off x="4750" y="2874"/>
                      <a:ext cx="0" cy="18"/>
                    </a:xfrm>
                    <a:prstGeom prst="line">
                      <a:avLst/>
                    </a:prstGeom>
                    <a:noFill/>
                    <a:ln w="9360">
                      <a:solidFill>
                        <a:srgbClr val="000000"/>
                      </a:solidFill>
                      <a:miter lim="800000"/>
                      <a:headEnd/>
                      <a:tailEnd/>
                    </a:ln>
                  </p:spPr>
                  <p:txBody>
                    <a:bodyPr/>
                    <a:lstStyle/>
                    <a:p>
                      <a:endParaRPr lang="en-GB"/>
                    </a:p>
                  </p:txBody>
                </p:sp>
                <p:sp>
                  <p:nvSpPr>
                    <p:cNvPr id="57844" name="Line 2497"/>
                    <p:cNvSpPr>
                      <a:spLocks noChangeShapeType="1"/>
                    </p:cNvSpPr>
                    <p:nvPr/>
                  </p:nvSpPr>
                  <p:spPr bwMode="auto">
                    <a:xfrm flipV="1">
                      <a:off x="4779" y="2874"/>
                      <a:ext cx="0" cy="18"/>
                    </a:xfrm>
                    <a:prstGeom prst="line">
                      <a:avLst/>
                    </a:prstGeom>
                    <a:noFill/>
                    <a:ln w="9360">
                      <a:solidFill>
                        <a:srgbClr val="000000"/>
                      </a:solidFill>
                      <a:miter lim="800000"/>
                      <a:headEnd/>
                      <a:tailEnd/>
                    </a:ln>
                  </p:spPr>
                  <p:txBody>
                    <a:bodyPr/>
                    <a:lstStyle/>
                    <a:p>
                      <a:endParaRPr lang="en-GB"/>
                    </a:p>
                  </p:txBody>
                </p:sp>
                <p:grpSp>
                  <p:nvGrpSpPr>
                    <p:cNvPr id="58657" name="Group 2498"/>
                    <p:cNvGrpSpPr>
                      <a:grpSpLocks/>
                    </p:cNvGrpSpPr>
                    <p:nvPr/>
                  </p:nvGrpSpPr>
                  <p:grpSpPr bwMode="auto">
                    <a:xfrm>
                      <a:off x="4768" y="2720"/>
                      <a:ext cx="23" cy="162"/>
                      <a:chOff x="4768" y="2720"/>
                      <a:chExt cx="23" cy="162"/>
                    </a:xfrm>
                  </p:grpSpPr>
                  <p:sp>
                    <p:nvSpPr>
                      <p:cNvPr id="57866" name="Line 2499"/>
                      <p:cNvSpPr>
                        <a:spLocks noChangeShapeType="1"/>
                      </p:cNvSpPr>
                      <p:nvPr/>
                    </p:nvSpPr>
                    <p:spPr bwMode="auto">
                      <a:xfrm flipV="1">
                        <a:off x="4778" y="2865"/>
                        <a:ext cx="9" cy="18"/>
                      </a:xfrm>
                      <a:prstGeom prst="line">
                        <a:avLst/>
                      </a:prstGeom>
                      <a:noFill/>
                      <a:ln w="9360">
                        <a:solidFill>
                          <a:srgbClr val="000000"/>
                        </a:solidFill>
                        <a:miter lim="800000"/>
                        <a:headEnd/>
                        <a:tailEnd/>
                      </a:ln>
                    </p:spPr>
                    <p:txBody>
                      <a:bodyPr/>
                      <a:lstStyle/>
                      <a:p>
                        <a:endParaRPr lang="en-GB"/>
                      </a:p>
                    </p:txBody>
                  </p:sp>
                  <p:grpSp>
                    <p:nvGrpSpPr>
                      <p:cNvPr id="58658" name="Group 2500"/>
                      <p:cNvGrpSpPr>
                        <a:grpSpLocks/>
                      </p:cNvGrpSpPr>
                      <p:nvPr/>
                    </p:nvGrpSpPr>
                    <p:grpSpPr bwMode="auto">
                      <a:xfrm>
                        <a:off x="4768" y="2843"/>
                        <a:ext cx="23" cy="30"/>
                        <a:chOff x="4768" y="2843"/>
                        <a:chExt cx="23" cy="30"/>
                      </a:xfrm>
                    </p:grpSpPr>
                    <p:sp>
                      <p:nvSpPr>
                        <p:cNvPr id="57883" name="Line 2501"/>
                        <p:cNvSpPr>
                          <a:spLocks noChangeShapeType="1"/>
                        </p:cNvSpPr>
                        <p:nvPr/>
                      </p:nvSpPr>
                      <p:spPr bwMode="auto">
                        <a:xfrm flipH="1" flipV="1">
                          <a:off x="4767" y="2855"/>
                          <a:ext cx="25" cy="19"/>
                        </a:xfrm>
                        <a:prstGeom prst="line">
                          <a:avLst/>
                        </a:prstGeom>
                        <a:noFill/>
                        <a:ln w="9360">
                          <a:solidFill>
                            <a:srgbClr val="000000"/>
                          </a:solidFill>
                          <a:miter lim="800000"/>
                          <a:headEnd/>
                          <a:tailEnd/>
                        </a:ln>
                      </p:spPr>
                      <p:txBody>
                        <a:bodyPr/>
                        <a:lstStyle/>
                        <a:p>
                          <a:endParaRPr lang="en-GB"/>
                        </a:p>
                      </p:txBody>
                    </p:sp>
                    <p:sp>
                      <p:nvSpPr>
                        <p:cNvPr id="57884" name="Line 2502"/>
                        <p:cNvSpPr>
                          <a:spLocks noChangeShapeType="1"/>
                        </p:cNvSpPr>
                        <p:nvPr/>
                      </p:nvSpPr>
                      <p:spPr bwMode="auto">
                        <a:xfrm flipV="1">
                          <a:off x="4772" y="2842"/>
                          <a:ext cx="14" cy="22"/>
                        </a:xfrm>
                        <a:prstGeom prst="line">
                          <a:avLst/>
                        </a:prstGeom>
                        <a:noFill/>
                        <a:ln w="9360">
                          <a:solidFill>
                            <a:srgbClr val="000000"/>
                          </a:solidFill>
                          <a:miter lim="800000"/>
                          <a:headEnd/>
                          <a:tailEnd/>
                        </a:ln>
                      </p:spPr>
                      <p:txBody>
                        <a:bodyPr/>
                        <a:lstStyle/>
                        <a:p>
                          <a:endParaRPr lang="en-GB"/>
                        </a:p>
                      </p:txBody>
                    </p:sp>
                  </p:grpSp>
                  <p:grpSp>
                    <p:nvGrpSpPr>
                      <p:cNvPr id="58659" name="Group 2503"/>
                      <p:cNvGrpSpPr>
                        <a:grpSpLocks/>
                      </p:cNvGrpSpPr>
                      <p:nvPr/>
                    </p:nvGrpSpPr>
                    <p:grpSpPr bwMode="auto">
                      <a:xfrm>
                        <a:off x="4768" y="2818"/>
                        <a:ext cx="23" cy="30"/>
                        <a:chOff x="4768" y="2818"/>
                        <a:chExt cx="23" cy="30"/>
                      </a:xfrm>
                    </p:grpSpPr>
                    <p:sp>
                      <p:nvSpPr>
                        <p:cNvPr id="57881" name="Line 2504"/>
                        <p:cNvSpPr>
                          <a:spLocks noChangeShapeType="1"/>
                        </p:cNvSpPr>
                        <p:nvPr/>
                      </p:nvSpPr>
                      <p:spPr bwMode="auto">
                        <a:xfrm flipH="1" flipV="1">
                          <a:off x="4767" y="2830"/>
                          <a:ext cx="25" cy="19"/>
                        </a:xfrm>
                        <a:prstGeom prst="line">
                          <a:avLst/>
                        </a:prstGeom>
                        <a:noFill/>
                        <a:ln w="9360">
                          <a:solidFill>
                            <a:srgbClr val="000000"/>
                          </a:solidFill>
                          <a:miter lim="800000"/>
                          <a:headEnd/>
                          <a:tailEnd/>
                        </a:ln>
                      </p:spPr>
                      <p:txBody>
                        <a:bodyPr/>
                        <a:lstStyle/>
                        <a:p>
                          <a:endParaRPr lang="en-GB"/>
                        </a:p>
                      </p:txBody>
                    </p:sp>
                    <p:sp>
                      <p:nvSpPr>
                        <p:cNvPr id="57882" name="Line 2505"/>
                        <p:cNvSpPr>
                          <a:spLocks noChangeShapeType="1"/>
                        </p:cNvSpPr>
                        <p:nvPr/>
                      </p:nvSpPr>
                      <p:spPr bwMode="auto">
                        <a:xfrm flipV="1">
                          <a:off x="4772" y="2817"/>
                          <a:ext cx="14" cy="22"/>
                        </a:xfrm>
                        <a:prstGeom prst="line">
                          <a:avLst/>
                        </a:prstGeom>
                        <a:noFill/>
                        <a:ln w="9360">
                          <a:solidFill>
                            <a:srgbClr val="000000"/>
                          </a:solidFill>
                          <a:miter lim="800000"/>
                          <a:headEnd/>
                          <a:tailEnd/>
                        </a:ln>
                      </p:spPr>
                      <p:txBody>
                        <a:bodyPr/>
                        <a:lstStyle/>
                        <a:p>
                          <a:endParaRPr lang="en-GB"/>
                        </a:p>
                      </p:txBody>
                    </p:sp>
                  </p:grpSp>
                  <p:grpSp>
                    <p:nvGrpSpPr>
                      <p:cNvPr id="58660" name="Group 2506"/>
                      <p:cNvGrpSpPr>
                        <a:grpSpLocks/>
                      </p:cNvGrpSpPr>
                      <p:nvPr/>
                    </p:nvGrpSpPr>
                    <p:grpSpPr bwMode="auto">
                      <a:xfrm>
                        <a:off x="4768" y="2794"/>
                        <a:ext cx="23" cy="30"/>
                        <a:chOff x="4768" y="2794"/>
                        <a:chExt cx="23" cy="30"/>
                      </a:xfrm>
                    </p:grpSpPr>
                    <p:sp>
                      <p:nvSpPr>
                        <p:cNvPr id="57879" name="Line 2507"/>
                        <p:cNvSpPr>
                          <a:spLocks noChangeShapeType="1"/>
                        </p:cNvSpPr>
                        <p:nvPr/>
                      </p:nvSpPr>
                      <p:spPr bwMode="auto">
                        <a:xfrm flipH="1" flipV="1">
                          <a:off x="4767" y="2806"/>
                          <a:ext cx="25" cy="19"/>
                        </a:xfrm>
                        <a:prstGeom prst="line">
                          <a:avLst/>
                        </a:prstGeom>
                        <a:noFill/>
                        <a:ln w="9360">
                          <a:solidFill>
                            <a:srgbClr val="000000"/>
                          </a:solidFill>
                          <a:miter lim="800000"/>
                          <a:headEnd/>
                          <a:tailEnd/>
                        </a:ln>
                      </p:spPr>
                      <p:txBody>
                        <a:bodyPr/>
                        <a:lstStyle/>
                        <a:p>
                          <a:endParaRPr lang="en-GB"/>
                        </a:p>
                      </p:txBody>
                    </p:sp>
                    <p:sp>
                      <p:nvSpPr>
                        <p:cNvPr id="57880" name="Line 2508"/>
                        <p:cNvSpPr>
                          <a:spLocks noChangeShapeType="1"/>
                        </p:cNvSpPr>
                        <p:nvPr/>
                      </p:nvSpPr>
                      <p:spPr bwMode="auto">
                        <a:xfrm flipV="1">
                          <a:off x="4772" y="2793"/>
                          <a:ext cx="14" cy="22"/>
                        </a:xfrm>
                        <a:prstGeom prst="line">
                          <a:avLst/>
                        </a:prstGeom>
                        <a:noFill/>
                        <a:ln w="9360">
                          <a:solidFill>
                            <a:srgbClr val="000000"/>
                          </a:solidFill>
                          <a:miter lim="800000"/>
                          <a:headEnd/>
                          <a:tailEnd/>
                        </a:ln>
                      </p:spPr>
                      <p:txBody>
                        <a:bodyPr/>
                        <a:lstStyle/>
                        <a:p>
                          <a:endParaRPr lang="en-GB"/>
                        </a:p>
                      </p:txBody>
                    </p:sp>
                  </p:grpSp>
                  <p:grpSp>
                    <p:nvGrpSpPr>
                      <p:cNvPr id="58661" name="Group 2509"/>
                      <p:cNvGrpSpPr>
                        <a:grpSpLocks/>
                      </p:cNvGrpSpPr>
                      <p:nvPr/>
                    </p:nvGrpSpPr>
                    <p:grpSpPr bwMode="auto">
                      <a:xfrm>
                        <a:off x="4768" y="2769"/>
                        <a:ext cx="23" cy="30"/>
                        <a:chOff x="4768" y="2769"/>
                        <a:chExt cx="23" cy="30"/>
                      </a:xfrm>
                    </p:grpSpPr>
                    <p:sp>
                      <p:nvSpPr>
                        <p:cNvPr id="57877" name="Line 2510"/>
                        <p:cNvSpPr>
                          <a:spLocks noChangeShapeType="1"/>
                        </p:cNvSpPr>
                        <p:nvPr/>
                      </p:nvSpPr>
                      <p:spPr bwMode="auto">
                        <a:xfrm flipH="1" flipV="1">
                          <a:off x="4767" y="2781"/>
                          <a:ext cx="25" cy="19"/>
                        </a:xfrm>
                        <a:prstGeom prst="line">
                          <a:avLst/>
                        </a:prstGeom>
                        <a:noFill/>
                        <a:ln w="9360">
                          <a:solidFill>
                            <a:srgbClr val="000000"/>
                          </a:solidFill>
                          <a:miter lim="800000"/>
                          <a:headEnd/>
                          <a:tailEnd/>
                        </a:ln>
                      </p:spPr>
                      <p:txBody>
                        <a:bodyPr/>
                        <a:lstStyle/>
                        <a:p>
                          <a:endParaRPr lang="en-GB"/>
                        </a:p>
                      </p:txBody>
                    </p:sp>
                    <p:sp>
                      <p:nvSpPr>
                        <p:cNvPr id="57878" name="Line 2511"/>
                        <p:cNvSpPr>
                          <a:spLocks noChangeShapeType="1"/>
                        </p:cNvSpPr>
                        <p:nvPr/>
                      </p:nvSpPr>
                      <p:spPr bwMode="auto">
                        <a:xfrm flipV="1">
                          <a:off x="4772" y="2768"/>
                          <a:ext cx="14" cy="22"/>
                        </a:xfrm>
                        <a:prstGeom prst="line">
                          <a:avLst/>
                        </a:prstGeom>
                        <a:noFill/>
                        <a:ln w="9360">
                          <a:solidFill>
                            <a:srgbClr val="000000"/>
                          </a:solidFill>
                          <a:miter lim="800000"/>
                          <a:headEnd/>
                          <a:tailEnd/>
                        </a:ln>
                      </p:spPr>
                      <p:txBody>
                        <a:bodyPr/>
                        <a:lstStyle/>
                        <a:p>
                          <a:endParaRPr lang="en-GB"/>
                        </a:p>
                      </p:txBody>
                    </p:sp>
                  </p:grpSp>
                  <p:grpSp>
                    <p:nvGrpSpPr>
                      <p:cNvPr id="58674" name="Group 2512"/>
                      <p:cNvGrpSpPr>
                        <a:grpSpLocks/>
                      </p:cNvGrpSpPr>
                      <p:nvPr/>
                    </p:nvGrpSpPr>
                    <p:grpSpPr bwMode="auto">
                      <a:xfrm>
                        <a:off x="4768" y="2744"/>
                        <a:ext cx="23" cy="30"/>
                        <a:chOff x="4768" y="2744"/>
                        <a:chExt cx="23" cy="30"/>
                      </a:xfrm>
                    </p:grpSpPr>
                    <p:sp>
                      <p:nvSpPr>
                        <p:cNvPr id="57875" name="Line 2513"/>
                        <p:cNvSpPr>
                          <a:spLocks noChangeShapeType="1"/>
                        </p:cNvSpPr>
                        <p:nvPr/>
                      </p:nvSpPr>
                      <p:spPr bwMode="auto">
                        <a:xfrm flipH="1" flipV="1">
                          <a:off x="4767" y="2757"/>
                          <a:ext cx="25" cy="19"/>
                        </a:xfrm>
                        <a:prstGeom prst="line">
                          <a:avLst/>
                        </a:prstGeom>
                        <a:noFill/>
                        <a:ln w="9360">
                          <a:solidFill>
                            <a:srgbClr val="000000"/>
                          </a:solidFill>
                          <a:miter lim="800000"/>
                          <a:headEnd/>
                          <a:tailEnd/>
                        </a:ln>
                      </p:spPr>
                      <p:txBody>
                        <a:bodyPr/>
                        <a:lstStyle/>
                        <a:p>
                          <a:endParaRPr lang="en-GB"/>
                        </a:p>
                      </p:txBody>
                    </p:sp>
                    <p:sp>
                      <p:nvSpPr>
                        <p:cNvPr id="57876" name="Line 2514"/>
                        <p:cNvSpPr>
                          <a:spLocks noChangeShapeType="1"/>
                        </p:cNvSpPr>
                        <p:nvPr/>
                      </p:nvSpPr>
                      <p:spPr bwMode="auto">
                        <a:xfrm flipV="1">
                          <a:off x="4772" y="2743"/>
                          <a:ext cx="14" cy="22"/>
                        </a:xfrm>
                        <a:prstGeom prst="line">
                          <a:avLst/>
                        </a:prstGeom>
                        <a:noFill/>
                        <a:ln w="9360">
                          <a:solidFill>
                            <a:srgbClr val="000000"/>
                          </a:solidFill>
                          <a:miter lim="800000"/>
                          <a:headEnd/>
                          <a:tailEnd/>
                        </a:ln>
                      </p:spPr>
                      <p:txBody>
                        <a:bodyPr/>
                        <a:lstStyle/>
                        <a:p>
                          <a:endParaRPr lang="en-GB"/>
                        </a:p>
                      </p:txBody>
                    </p:sp>
                  </p:grpSp>
                  <p:grpSp>
                    <p:nvGrpSpPr>
                      <p:cNvPr id="58675" name="Group 2515"/>
                      <p:cNvGrpSpPr>
                        <a:grpSpLocks/>
                      </p:cNvGrpSpPr>
                      <p:nvPr/>
                    </p:nvGrpSpPr>
                    <p:grpSpPr bwMode="auto">
                      <a:xfrm>
                        <a:off x="4768" y="2720"/>
                        <a:ext cx="23" cy="30"/>
                        <a:chOff x="4768" y="2720"/>
                        <a:chExt cx="23" cy="30"/>
                      </a:xfrm>
                    </p:grpSpPr>
                    <p:sp>
                      <p:nvSpPr>
                        <p:cNvPr id="57873" name="Line 2516"/>
                        <p:cNvSpPr>
                          <a:spLocks noChangeShapeType="1"/>
                        </p:cNvSpPr>
                        <p:nvPr/>
                      </p:nvSpPr>
                      <p:spPr bwMode="auto">
                        <a:xfrm flipH="1" flipV="1">
                          <a:off x="4767" y="2732"/>
                          <a:ext cx="25" cy="19"/>
                        </a:xfrm>
                        <a:prstGeom prst="line">
                          <a:avLst/>
                        </a:prstGeom>
                        <a:noFill/>
                        <a:ln w="9360">
                          <a:solidFill>
                            <a:srgbClr val="000000"/>
                          </a:solidFill>
                          <a:miter lim="800000"/>
                          <a:headEnd/>
                          <a:tailEnd/>
                        </a:ln>
                      </p:spPr>
                      <p:txBody>
                        <a:bodyPr/>
                        <a:lstStyle/>
                        <a:p>
                          <a:endParaRPr lang="en-GB"/>
                        </a:p>
                      </p:txBody>
                    </p:sp>
                    <p:sp>
                      <p:nvSpPr>
                        <p:cNvPr id="57874" name="Line 2517"/>
                        <p:cNvSpPr>
                          <a:spLocks noChangeShapeType="1"/>
                        </p:cNvSpPr>
                        <p:nvPr/>
                      </p:nvSpPr>
                      <p:spPr bwMode="auto">
                        <a:xfrm flipV="1">
                          <a:off x="4772" y="2719"/>
                          <a:ext cx="14" cy="22"/>
                        </a:xfrm>
                        <a:prstGeom prst="line">
                          <a:avLst/>
                        </a:prstGeom>
                        <a:noFill/>
                        <a:ln w="9360">
                          <a:solidFill>
                            <a:srgbClr val="000000"/>
                          </a:solidFill>
                          <a:miter lim="800000"/>
                          <a:headEnd/>
                          <a:tailEnd/>
                        </a:ln>
                      </p:spPr>
                      <p:txBody>
                        <a:bodyPr/>
                        <a:lstStyle/>
                        <a:p>
                          <a:endParaRPr lang="en-GB"/>
                        </a:p>
                      </p:txBody>
                    </p:sp>
                  </p:grpSp>
                </p:grpSp>
                <p:grpSp>
                  <p:nvGrpSpPr>
                    <p:cNvPr id="58681" name="Group 2518"/>
                    <p:cNvGrpSpPr>
                      <a:grpSpLocks/>
                    </p:cNvGrpSpPr>
                    <p:nvPr/>
                  </p:nvGrpSpPr>
                  <p:grpSpPr bwMode="auto">
                    <a:xfrm>
                      <a:off x="4739" y="2720"/>
                      <a:ext cx="23" cy="162"/>
                      <a:chOff x="4739" y="2720"/>
                      <a:chExt cx="23" cy="162"/>
                    </a:xfrm>
                  </p:grpSpPr>
                  <p:sp>
                    <p:nvSpPr>
                      <p:cNvPr id="57847" name="Line 2519"/>
                      <p:cNvSpPr>
                        <a:spLocks noChangeShapeType="1"/>
                      </p:cNvSpPr>
                      <p:nvPr/>
                    </p:nvSpPr>
                    <p:spPr bwMode="auto">
                      <a:xfrm flipV="1">
                        <a:off x="4750" y="2865"/>
                        <a:ext cx="9" cy="18"/>
                      </a:xfrm>
                      <a:prstGeom prst="line">
                        <a:avLst/>
                      </a:prstGeom>
                      <a:noFill/>
                      <a:ln w="9360">
                        <a:solidFill>
                          <a:srgbClr val="000000"/>
                        </a:solidFill>
                        <a:miter lim="800000"/>
                        <a:headEnd/>
                        <a:tailEnd/>
                      </a:ln>
                    </p:spPr>
                    <p:txBody>
                      <a:bodyPr/>
                      <a:lstStyle/>
                      <a:p>
                        <a:endParaRPr lang="en-GB"/>
                      </a:p>
                    </p:txBody>
                  </p:sp>
                  <p:grpSp>
                    <p:nvGrpSpPr>
                      <p:cNvPr id="58682" name="Group 2520"/>
                      <p:cNvGrpSpPr>
                        <a:grpSpLocks/>
                      </p:cNvGrpSpPr>
                      <p:nvPr/>
                    </p:nvGrpSpPr>
                    <p:grpSpPr bwMode="auto">
                      <a:xfrm>
                        <a:off x="4739" y="2843"/>
                        <a:ext cx="23" cy="30"/>
                        <a:chOff x="4739" y="2843"/>
                        <a:chExt cx="23" cy="30"/>
                      </a:xfrm>
                    </p:grpSpPr>
                    <p:sp>
                      <p:nvSpPr>
                        <p:cNvPr id="57864" name="Line 2521"/>
                        <p:cNvSpPr>
                          <a:spLocks noChangeShapeType="1"/>
                        </p:cNvSpPr>
                        <p:nvPr/>
                      </p:nvSpPr>
                      <p:spPr bwMode="auto">
                        <a:xfrm flipH="1" flipV="1">
                          <a:off x="4739" y="2855"/>
                          <a:ext cx="25" cy="19"/>
                        </a:xfrm>
                        <a:prstGeom prst="line">
                          <a:avLst/>
                        </a:prstGeom>
                        <a:noFill/>
                        <a:ln w="9360">
                          <a:solidFill>
                            <a:srgbClr val="000000"/>
                          </a:solidFill>
                          <a:miter lim="800000"/>
                          <a:headEnd/>
                          <a:tailEnd/>
                        </a:ln>
                      </p:spPr>
                      <p:txBody>
                        <a:bodyPr/>
                        <a:lstStyle/>
                        <a:p>
                          <a:endParaRPr lang="en-GB"/>
                        </a:p>
                      </p:txBody>
                    </p:sp>
                    <p:sp>
                      <p:nvSpPr>
                        <p:cNvPr id="57865" name="Line 2522"/>
                        <p:cNvSpPr>
                          <a:spLocks noChangeShapeType="1"/>
                        </p:cNvSpPr>
                        <p:nvPr/>
                      </p:nvSpPr>
                      <p:spPr bwMode="auto">
                        <a:xfrm flipV="1">
                          <a:off x="4743" y="2842"/>
                          <a:ext cx="14" cy="22"/>
                        </a:xfrm>
                        <a:prstGeom prst="line">
                          <a:avLst/>
                        </a:prstGeom>
                        <a:noFill/>
                        <a:ln w="9360">
                          <a:solidFill>
                            <a:srgbClr val="000000"/>
                          </a:solidFill>
                          <a:miter lim="800000"/>
                          <a:headEnd/>
                          <a:tailEnd/>
                        </a:ln>
                      </p:spPr>
                      <p:txBody>
                        <a:bodyPr/>
                        <a:lstStyle/>
                        <a:p>
                          <a:endParaRPr lang="en-GB"/>
                        </a:p>
                      </p:txBody>
                    </p:sp>
                  </p:grpSp>
                  <p:grpSp>
                    <p:nvGrpSpPr>
                      <p:cNvPr id="58684" name="Group 2523"/>
                      <p:cNvGrpSpPr>
                        <a:grpSpLocks/>
                      </p:cNvGrpSpPr>
                      <p:nvPr/>
                    </p:nvGrpSpPr>
                    <p:grpSpPr bwMode="auto">
                      <a:xfrm>
                        <a:off x="4739" y="2818"/>
                        <a:ext cx="23" cy="30"/>
                        <a:chOff x="4739" y="2818"/>
                        <a:chExt cx="23" cy="30"/>
                      </a:xfrm>
                    </p:grpSpPr>
                    <p:sp>
                      <p:nvSpPr>
                        <p:cNvPr id="57862" name="Line 2524"/>
                        <p:cNvSpPr>
                          <a:spLocks noChangeShapeType="1"/>
                        </p:cNvSpPr>
                        <p:nvPr/>
                      </p:nvSpPr>
                      <p:spPr bwMode="auto">
                        <a:xfrm flipH="1" flipV="1">
                          <a:off x="4739" y="2830"/>
                          <a:ext cx="25" cy="19"/>
                        </a:xfrm>
                        <a:prstGeom prst="line">
                          <a:avLst/>
                        </a:prstGeom>
                        <a:noFill/>
                        <a:ln w="9360">
                          <a:solidFill>
                            <a:srgbClr val="000000"/>
                          </a:solidFill>
                          <a:miter lim="800000"/>
                          <a:headEnd/>
                          <a:tailEnd/>
                        </a:ln>
                      </p:spPr>
                      <p:txBody>
                        <a:bodyPr/>
                        <a:lstStyle/>
                        <a:p>
                          <a:endParaRPr lang="en-GB"/>
                        </a:p>
                      </p:txBody>
                    </p:sp>
                    <p:sp>
                      <p:nvSpPr>
                        <p:cNvPr id="57863" name="Line 2525"/>
                        <p:cNvSpPr>
                          <a:spLocks noChangeShapeType="1"/>
                        </p:cNvSpPr>
                        <p:nvPr/>
                      </p:nvSpPr>
                      <p:spPr bwMode="auto">
                        <a:xfrm flipV="1">
                          <a:off x="4743" y="2817"/>
                          <a:ext cx="14" cy="22"/>
                        </a:xfrm>
                        <a:prstGeom prst="line">
                          <a:avLst/>
                        </a:prstGeom>
                        <a:noFill/>
                        <a:ln w="9360">
                          <a:solidFill>
                            <a:srgbClr val="000000"/>
                          </a:solidFill>
                          <a:miter lim="800000"/>
                          <a:headEnd/>
                          <a:tailEnd/>
                        </a:ln>
                      </p:spPr>
                      <p:txBody>
                        <a:bodyPr/>
                        <a:lstStyle/>
                        <a:p>
                          <a:endParaRPr lang="en-GB"/>
                        </a:p>
                      </p:txBody>
                    </p:sp>
                  </p:grpSp>
                  <p:grpSp>
                    <p:nvGrpSpPr>
                      <p:cNvPr id="58685" name="Group 2526"/>
                      <p:cNvGrpSpPr>
                        <a:grpSpLocks/>
                      </p:cNvGrpSpPr>
                      <p:nvPr/>
                    </p:nvGrpSpPr>
                    <p:grpSpPr bwMode="auto">
                      <a:xfrm>
                        <a:off x="4739" y="2794"/>
                        <a:ext cx="23" cy="30"/>
                        <a:chOff x="4739" y="2794"/>
                        <a:chExt cx="23" cy="30"/>
                      </a:xfrm>
                    </p:grpSpPr>
                    <p:sp>
                      <p:nvSpPr>
                        <p:cNvPr id="57860" name="Line 2527"/>
                        <p:cNvSpPr>
                          <a:spLocks noChangeShapeType="1"/>
                        </p:cNvSpPr>
                        <p:nvPr/>
                      </p:nvSpPr>
                      <p:spPr bwMode="auto">
                        <a:xfrm flipH="1" flipV="1">
                          <a:off x="4739" y="2806"/>
                          <a:ext cx="25" cy="19"/>
                        </a:xfrm>
                        <a:prstGeom prst="line">
                          <a:avLst/>
                        </a:prstGeom>
                        <a:noFill/>
                        <a:ln w="9360">
                          <a:solidFill>
                            <a:srgbClr val="000000"/>
                          </a:solidFill>
                          <a:miter lim="800000"/>
                          <a:headEnd/>
                          <a:tailEnd/>
                        </a:ln>
                      </p:spPr>
                      <p:txBody>
                        <a:bodyPr/>
                        <a:lstStyle/>
                        <a:p>
                          <a:endParaRPr lang="en-GB"/>
                        </a:p>
                      </p:txBody>
                    </p:sp>
                    <p:sp>
                      <p:nvSpPr>
                        <p:cNvPr id="57861" name="Line 2528"/>
                        <p:cNvSpPr>
                          <a:spLocks noChangeShapeType="1"/>
                        </p:cNvSpPr>
                        <p:nvPr/>
                      </p:nvSpPr>
                      <p:spPr bwMode="auto">
                        <a:xfrm flipV="1">
                          <a:off x="4743" y="2793"/>
                          <a:ext cx="14" cy="22"/>
                        </a:xfrm>
                        <a:prstGeom prst="line">
                          <a:avLst/>
                        </a:prstGeom>
                        <a:noFill/>
                        <a:ln w="9360">
                          <a:solidFill>
                            <a:srgbClr val="000000"/>
                          </a:solidFill>
                          <a:miter lim="800000"/>
                          <a:headEnd/>
                          <a:tailEnd/>
                        </a:ln>
                      </p:spPr>
                      <p:txBody>
                        <a:bodyPr/>
                        <a:lstStyle/>
                        <a:p>
                          <a:endParaRPr lang="en-GB"/>
                        </a:p>
                      </p:txBody>
                    </p:sp>
                  </p:grpSp>
                  <p:grpSp>
                    <p:nvGrpSpPr>
                      <p:cNvPr id="58686" name="Group 2529"/>
                      <p:cNvGrpSpPr>
                        <a:grpSpLocks/>
                      </p:cNvGrpSpPr>
                      <p:nvPr/>
                    </p:nvGrpSpPr>
                    <p:grpSpPr bwMode="auto">
                      <a:xfrm>
                        <a:off x="4739" y="2769"/>
                        <a:ext cx="23" cy="30"/>
                        <a:chOff x="4739" y="2769"/>
                        <a:chExt cx="23" cy="30"/>
                      </a:xfrm>
                    </p:grpSpPr>
                    <p:sp>
                      <p:nvSpPr>
                        <p:cNvPr id="57858" name="Line 2530"/>
                        <p:cNvSpPr>
                          <a:spLocks noChangeShapeType="1"/>
                        </p:cNvSpPr>
                        <p:nvPr/>
                      </p:nvSpPr>
                      <p:spPr bwMode="auto">
                        <a:xfrm flipH="1" flipV="1">
                          <a:off x="4739" y="2781"/>
                          <a:ext cx="25" cy="19"/>
                        </a:xfrm>
                        <a:prstGeom prst="line">
                          <a:avLst/>
                        </a:prstGeom>
                        <a:noFill/>
                        <a:ln w="9360">
                          <a:solidFill>
                            <a:srgbClr val="000000"/>
                          </a:solidFill>
                          <a:miter lim="800000"/>
                          <a:headEnd/>
                          <a:tailEnd/>
                        </a:ln>
                      </p:spPr>
                      <p:txBody>
                        <a:bodyPr/>
                        <a:lstStyle/>
                        <a:p>
                          <a:endParaRPr lang="en-GB"/>
                        </a:p>
                      </p:txBody>
                    </p:sp>
                    <p:sp>
                      <p:nvSpPr>
                        <p:cNvPr id="57859" name="Line 2531"/>
                        <p:cNvSpPr>
                          <a:spLocks noChangeShapeType="1"/>
                        </p:cNvSpPr>
                        <p:nvPr/>
                      </p:nvSpPr>
                      <p:spPr bwMode="auto">
                        <a:xfrm flipV="1">
                          <a:off x="4743" y="2768"/>
                          <a:ext cx="14" cy="22"/>
                        </a:xfrm>
                        <a:prstGeom prst="line">
                          <a:avLst/>
                        </a:prstGeom>
                        <a:noFill/>
                        <a:ln w="9360">
                          <a:solidFill>
                            <a:srgbClr val="000000"/>
                          </a:solidFill>
                          <a:miter lim="800000"/>
                          <a:headEnd/>
                          <a:tailEnd/>
                        </a:ln>
                      </p:spPr>
                      <p:txBody>
                        <a:bodyPr/>
                        <a:lstStyle/>
                        <a:p>
                          <a:endParaRPr lang="en-GB"/>
                        </a:p>
                      </p:txBody>
                    </p:sp>
                  </p:grpSp>
                  <p:grpSp>
                    <p:nvGrpSpPr>
                      <p:cNvPr id="58687" name="Group 2532"/>
                      <p:cNvGrpSpPr>
                        <a:grpSpLocks/>
                      </p:cNvGrpSpPr>
                      <p:nvPr/>
                    </p:nvGrpSpPr>
                    <p:grpSpPr bwMode="auto">
                      <a:xfrm>
                        <a:off x="4739" y="2744"/>
                        <a:ext cx="23" cy="30"/>
                        <a:chOff x="4739" y="2744"/>
                        <a:chExt cx="23" cy="30"/>
                      </a:xfrm>
                    </p:grpSpPr>
                    <p:sp>
                      <p:nvSpPr>
                        <p:cNvPr id="57856" name="Line 2533"/>
                        <p:cNvSpPr>
                          <a:spLocks noChangeShapeType="1"/>
                        </p:cNvSpPr>
                        <p:nvPr/>
                      </p:nvSpPr>
                      <p:spPr bwMode="auto">
                        <a:xfrm flipH="1" flipV="1">
                          <a:off x="4739" y="2757"/>
                          <a:ext cx="25" cy="19"/>
                        </a:xfrm>
                        <a:prstGeom prst="line">
                          <a:avLst/>
                        </a:prstGeom>
                        <a:noFill/>
                        <a:ln w="9360">
                          <a:solidFill>
                            <a:srgbClr val="000000"/>
                          </a:solidFill>
                          <a:miter lim="800000"/>
                          <a:headEnd/>
                          <a:tailEnd/>
                        </a:ln>
                      </p:spPr>
                      <p:txBody>
                        <a:bodyPr/>
                        <a:lstStyle/>
                        <a:p>
                          <a:endParaRPr lang="en-GB"/>
                        </a:p>
                      </p:txBody>
                    </p:sp>
                    <p:sp>
                      <p:nvSpPr>
                        <p:cNvPr id="57857" name="Line 2534"/>
                        <p:cNvSpPr>
                          <a:spLocks noChangeShapeType="1"/>
                        </p:cNvSpPr>
                        <p:nvPr/>
                      </p:nvSpPr>
                      <p:spPr bwMode="auto">
                        <a:xfrm flipV="1">
                          <a:off x="4743" y="2743"/>
                          <a:ext cx="14" cy="22"/>
                        </a:xfrm>
                        <a:prstGeom prst="line">
                          <a:avLst/>
                        </a:prstGeom>
                        <a:noFill/>
                        <a:ln w="9360">
                          <a:solidFill>
                            <a:srgbClr val="000000"/>
                          </a:solidFill>
                          <a:miter lim="800000"/>
                          <a:headEnd/>
                          <a:tailEnd/>
                        </a:ln>
                      </p:spPr>
                      <p:txBody>
                        <a:bodyPr/>
                        <a:lstStyle/>
                        <a:p>
                          <a:endParaRPr lang="en-GB"/>
                        </a:p>
                      </p:txBody>
                    </p:sp>
                  </p:grpSp>
                  <p:grpSp>
                    <p:nvGrpSpPr>
                      <p:cNvPr id="58688" name="Group 2535"/>
                      <p:cNvGrpSpPr>
                        <a:grpSpLocks/>
                      </p:cNvGrpSpPr>
                      <p:nvPr/>
                    </p:nvGrpSpPr>
                    <p:grpSpPr bwMode="auto">
                      <a:xfrm>
                        <a:off x="4739" y="2720"/>
                        <a:ext cx="23" cy="30"/>
                        <a:chOff x="4739" y="2720"/>
                        <a:chExt cx="23" cy="30"/>
                      </a:xfrm>
                    </p:grpSpPr>
                    <p:sp>
                      <p:nvSpPr>
                        <p:cNvPr id="57854" name="Line 2536"/>
                        <p:cNvSpPr>
                          <a:spLocks noChangeShapeType="1"/>
                        </p:cNvSpPr>
                        <p:nvPr/>
                      </p:nvSpPr>
                      <p:spPr bwMode="auto">
                        <a:xfrm flipH="1" flipV="1">
                          <a:off x="4739" y="2732"/>
                          <a:ext cx="25" cy="19"/>
                        </a:xfrm>
                        <a:prstGeom prst="line">
                          <a:avLst/>
                        </a:prstGeom>
                        <a:noFill/>
                        <a:ln w="9360">
                          <a:solidFill>
                            <a:srgbClr val="000000"/>
                          </a:solidFill>
                          <a:miter lim="800000"/>
                          <a:headEnd/>
                          <a:tailEnd/>
                        </a:ln>
                      </p:spPr>
                      <p:txBody>
                        <a:bodyPr/>
                        <a:lstStyle/>
                        <a:p>
                          <a:endParaRPr lang="en-GB"/>
                        </a:p>
                      </p:txBody>
                    </p:sp>
                    <p:sp>
                      <p:nvSpPr>
                        <p:cNvPr id="57855" name="Line 2537"/>
                        <p:cNvSpPr>
                          <a:spLocks noChangeShapeType="1"/>
                        </p:cNvSpPr>
                        <p:nvPr/>
                      </p:nvSpPr>
                      <p:spPr bwMode="auto">
                        <a:xfrm flipV="1">
                          <a:off x="4743" y="2719"/>
                          <a:ext cx="14" cy="22"/>
                        </a:xfrm>
                        <a:prstGeom prst="line">
                          <a:avLst/>
                        </a:prstGeom>
                        <a:noFill/>
                        <a:ln w="9360">
                          <a:solidFill>
                            <a:srgbClr val="000000"/>
                          </a:solidFill>
                          <a:miter lim="800000"/>
                          <a:headEnd/>
                          <a:tailEnd/>
                        </a:ln>
                      </p:spPr>
                      <p:txBody>
                        <a:bodyPr/>
                        <a:lstStyle/>
                        <a:p>
                          <a:endParaRPr lang="en-GB"/>
                        </a:p>
                      </p:txBody>
                    </p:sp>
                  </p:grpSp>
                </p:grpSp>
              </p:grpSp>
            </p:grpSp>
            <p:grpSp>
              <p:nvGrpSpPr>
                <p:cNvPr id="58689" name="Group 2538"/>
                <p:cNvGrpSpPr>
                  <a:grpSpLocks/>
                </p:cNvGrpSpPr>
                <p:nvPr/>
              </p:nvGrpSpPr>
              <p:grpSpPr bwMode="auto">
                <a:xfrm>
                  <a:off x="4609" y="2489"/>
                  <a:ext cx="116" cy="465"/>
                  <a:chOff x="4609" y="2489"/>
                  <a:chExt cx="116" cy="465"/>
                </a:xfrm>
              </p:grpSpPr>
              <p:grpSp>
                <p:nvGrpSpPr>
                  <p:cNvPr id="58703" name="Group 2539"/>
                  <p:cNvGrpSpPr>
                    <a:grpSpLocks/>
                  </p:cNvGrpSpPr>
                  <p:nvPr/>
                </p:nvGrpSpPr>
                <p:grpSpPr bwMode="auto">
                  <a:xfrm>
                    <a:off x="4609" y="2489"/>
                    <a:ext cx="97" cy="221"/>
                    <a:chOff x="4609" y="2489"/>
                    <a:chExt cx="97" cy="221"/>
                  </a:xfrm>
                </p:grpSpPr>
                <p:sp>
                  <p:nvSpPr>
                    <p:cNvPr id="57793" name="Oval 2540"/>
                    <p:cNvSpPr>
                      <a:spLocks noChangeArrowheads="1"/>
                    </p:cNvSpPr>
                    <p:nvPr/>
                  </p:nvSpPr>
                  <p:spPr bwMode="auto">
                    <a:xfrm>
                      <a:off x="4609" y="2489"/>
                      <a:ext cx="53" cy="3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7794" name="Line 2541"/>
                    <p:cNvSpPr>
                      <a:spLocks noChangeShapeType="1"/>
                    </p:cNvSpPr>
                    <p:nvPr/>
                  </p:nvSpPr>
                  <p:spPr bwMode="auto">
                    <a:xfrm>
                      <a:off x="4638" y="2528"/>
                      <a:ext cx="0" cy="17"/>
                    </a:xfrm>
                    <a:prstGeom prst="line">
                      <a:avLst/>
                    </a:prstGeom>
                    <a:noFill/>
                    <a:ln w="9360">
                      <a:solidFill>
                        <a:srgbClr val="000000"/>
                      </a:solidFill>
                      <a:miter lim="800000"/>
                      <a:headEnd/>
                      <a:tailEnd/>
                    </a:ln>
                  </p:spPr>
                  <p:txBody>
                    <a:bodyPr/>
                    <a:lstStyle/>
                    <a:p>
                      <a:endParaRPr lang="en-GB"/>
                    </a:p>
                  </p:txBody>
                </p:sp>
                <p:sp>
                  <p:nvSpPr>
                    <p:cNvPr id="57795" name="Line 2542"/>
                    <p:cNvSpPr>
                      <a:spLocks noChangeShapeType="1"/>
                    </p:cNvSpPr>
                    <p:nvPr/>
                  </p:nvSpPr>
                  <p:spPr bwMode="auto">
                    <a:xfrm>
                      <a:off x="4638" y="2547"/>
                      <a:ext cx="57" cy="0"/>
                    </a:xfrm>
                    <a:prstGeom prst="line">
                      <a:avLst/>
                    </a:prstGeom>
                    <a:noFill/>
                    <a:ln w="9360">
                      <a:solidFill>
                        <a:srgbClr val="000000"/>
                      </a:solidFill>
                      <a:miter lim="800000"/>
                      <a:headEnd/>
                      <a:tailEnd/>
                    </a:ln>
                  </p:spPr>
                  <p:txBody>
                    <a:bodyPr/>
                    <a:lstStyle/>
                    <a:p>
                      <a:endParaRPr lang="en-GB"/>
                    </a:p>
                  </p:txBody>
                </p:sp>
                <p:sp>
                  <p:nvSpPr>
                    <p:cNvPr id="57796" name="Line 2543"/>
                    <p:cNvSpPr>
                      <a:spLocks noChangeShapeType="1"/>
                    </p:cNvSpPr>
                    <p:nvPr/>
                  </p:nvSpPr>
                  <p:spPr bwMode="auto">
                    <a:xfrm>
                      <a:off x="4697" y="2547"/>
                      <a:ext cx="0" cy="6"/>
                    </a:xfrm>
                    <a:prstGeom prst="line">
                      <a:avLst/>
                    </a:prstGeom>
                    <a:noFill/>
                    <a:ln w="9360">
                      <a:solidFill>
                        <a:srgbClr val="000000"/>
                      </a:solidFill>
                      <a:miter lim="800000"/>
                      <a:headEnd/>
                      <a:tailEnd/>
                    </a:ln>
                  </p:spPr>
                  <p:txBody>
                    <a:bodyPr/>
                    <a:lstStyle/>
                    <a:p>
                      <a:endParaRPr lang="en-GB"/>
                    </a:p>
                  </p:txBody>
                </p:sp>
                <p:sp>
                  <p:nvSpPr>
                    <p:cNvPr id="57797" name="Line 2544"/>
                    <p:cNvSpPr>
                      <a:spLocks noChangeShapeType="1"/>
                    </p:cNvSpPr>
                    <p:nvPr/>
                  </p:nvSpPr>
                  <p:spPr bwMode="auto">
                    <a:xfrm>
                      <a:off x="4668" y="2547"/>
                      <a:ext cx="0" cy="6"/>
                    </a:xfrm>
                    <a:prstGeom prst="line">
                      <a:avLst/>
                    </a:prstGeom>
                    <a:noFill/>
                    <a:ln w="9360">
                      <a:solidFill>
                        <a:srgbClr val="000000"/>
                      </a:solidFill>
                      <a:miter lim="800000"/>
                      <a:headEnd/>
                      <a:tailEnd/>
                    </a:ln>
                  </p:spPr>
                  <p:txBody>
                    <a:bodyPr/>
                    <a:lstStyle/>
                    <a:p>
                      <a:endParaRPr lang="en-GB"/>
                    </a:p>
                  </p:txBody>
                </p:sp>
                <p:grpSp>
                  <p:nvGrpSpPr>
                    <p:cNvPr id="58704" name="Group 2545"/>
                    <p:cNvGrpSpPr>
                      <a:grpSpLocks/>
                    </p:cNvGrpSpPr>
                    <p:nvPr/>
                  </p:nvGrpSpPr>
                  <p:grpSpPr bwMode="auto">
                    <a:xfrm>
                      <a:off x="4652" y="2555"/>
                      <a:ext cx="25" cy="155"/>
                      <a:chOff x="4652" y="2555"/>
                      <a:chExt cx="25" cy="155"/>
                    </a:xfrm>
                  </p:grpSpPr>
                  <p:sp>
                    <p:nvSpPr>
                      <p:cNvPr id="57819" name="Line 2546"/>
                      <p:cNvSpPr>
                        <a:spLocks noChangeShapeType="1"/>
                      </p:cNvSpPr>
                      <p:nvPr/>
                    </p:nvSpPr>
                    <p:spPr bwMode="auto">
                      <a:xfrm flipH="1">
                        <a:off x="4651" y="2555"/>
                        <a:ext cx="20" cy="6"/>
                      </a:xfrm>
                      <a:prstGeom prst="line">
                        <a:avLst/>
                      </a:prstGeom>
                      <a:noFill/>
                      <a:ln w="9360">
                        <a:solidFill>
                          <a:srgbClr val="000000"/>
                        </a:solidFill>
                        <a:miter lim="800000"/>
                        <a:headEnd/>
                        <a:tailEnd/>
                      </a:ln>
                    </p:spPr>
                    <p:txBody>
                      <a:bodyPr/>
                      <a:lstStyle/>
                      <a:p>
                        <a:endParaRPr lang="en-GB"/>
                      </a:p>
                    </p:txBody>
                  </p:sp>
                  <p:grpSp>
                    <p:nvGrpSpPr>
                      <p:cNvPr id="58705" name="Group 2547"/>
                      <p:cNvGrpSpPr>
                        <a:grpSpLocks/>
                      </p:cNvGrpSpPr>
                      <p:nvPr/>
                    </p:nvGrpSpPr>
                    <p:grpSpPr bwMode="auto">
                      <a:xfrm>
                        <a:off x="4653" y="2563"/>
                        <a:ext cx="23" cy="23"/>
                        <a:chOff x="4653" y="2563"/>
                        <a:chExt cx="23" cy="23"/>
                      </a:xfrm>
                    </p:grpSpPr>
                    <p:sp>
                      <p:nvSpPr>
                        <p:cNvPr id="57836" name="Line 2548"/>
                        <p:cNvSpPr>
                          <a:spLocks noChangeShapeType="1"/>
                        </p:cNvSpPr>
                        <p:nvPr/>
                      </p:nvSpPr>
                      <p:spPr bwMode="auto">
                        <a:xfrm>
                          <a:off x="4658" y="2563"/>
                          <a:ext cx="14" cy="9"/>
                        </a:xfrm>
                        <a:prstGeom prst="line">
                          <a:avLst/>
                        </a:prstGeom>
                        <a:noFill/>
                        <a:ln w="9360">
                          <a:solidFill>
                            <a:srgbClr val="000000"/>
                          </a:solidFill>
                          <a:miter lim="800000"/>
                          <a:headEnd/>
                          <a:tailEnd/>
                        </a:ln>
                      </p:spPr>
                      <p:txBody>
                        <a:bodyPr/>
                        <a:lstStyle/>
                        <a:p>
                          <a:endParaRPr lang="en-GB"/>
                        </a:p>
                      </p:txBody>
                    </p:sp>
                    <p:sp>
                      <p:nvSpPr>
                        <p:cNvPr id="57837" name="Line 2549"/>
                        <p:cNvSpPr>
                          <a:spLocks noChangeShapeType="1"/>
                        </p:cNvSpPr>
                        <p:nvPr/>
                      </p:nvSpPr>
                      <p:spPr bwMode="auto">
                        <a:xfrm flipH="1">
                          <a:off x="4653" y="2574"/>
                          <a:ext cx="25" cy="12"/>
                        </a:xfrm>
                        <a:prstGeom prst="line">
                          <a:avLst/>
                        </a:prstGeom>
                        <a:noFill/>
                        <a:ln w="9360">
                          <a:solidFill>
                            <a:srgbClr val="000000"/>
                          </a:solidFill>
                          <a:miter lim="800000"/>
                          <a:headEnd/>
                          <a:tailEnd/>
                        </a:ln>
                      </p:spPr>
                      <p:txBody>
                        <a:bodyPr/>
                        <a:lstStyle/>
                        <a:p>
                          <a:endParaRPr lang="en-GB"/>
                        </a:p>
                      </p:txBody>
                    </p:sp>
                  </p:grpSp>
                  <p:grpSp>
                    <p:nvGrpSpPr>
                      <p:cNvPr id="58706" name="Group 2550"/>
                      <p:cNvGrpSpPr>
                        <a:grpSpLocks/>
                      </p:cNvGrpSpPr>
                      <p:nvPr/>
                    </p:nvGrpSpPr>
                    <p:grpSpPr bwMode="auto">
                      <a:xfrm>
                        <a:off x="4653" y="2588"/>
                        <a:ext cx="23" cy="23"/>
                        <a:chOff x="4653" y="2588"/>
                        <a:chExt cx="23" cy="23"/>
                      </a:xfrm>
                    </p:grpSpPr>
                    <p:sp>
                      <p:nvSpPr>
                        <p:cNvPr id="57834" name="Line 2551"/>
                        <p:cNvSpPr>
                          <a:spLocks noChangeShapeType="1"/>
                        </p:cNvSpPr>
                        <p:nvPr/>
                      </p:nvSpPr>
                      <p:spPr bwMode="auto">
                        <a:xfrm>
                          <a:off x="4658" y="2588"/>
                          <a:ext cx="14" cy="9"/>
                        </a:xfrm>
                        <a:prstGeom prst="line">
                          <a:avLst/>
                        </a:prstGeom>
                        <a:noFill/>
                        <a:ln w="9360">
                          <a:solidFill>
                            <a:srgbClr val="000000"/>
                          </a:solidFill>
                          <a:miter lim="800000"/>
                          <a:headEnd/>
                          <a:tailEnd/>
                        </a:ln>
                      </p:spPr>
                      <p:txBody>
                        <a:bodyPr/>
                        <a:lstStyle/>
                        <a:p>
                          <a:endParaRPr lang="en-GB"/>
                        </a:p>
                      </p:txBody>
                    </p:sp>
                    <p:sp>
                      <p:nvSpPr>
                        <p:cNvPr id="57835" name="Line 2552"/>
                        <p:cNvSpPr>
                          <a:spLocks noChangeShapeType="1"/>
                        </p:cNvSpPr>
                        <p:nvPr/>
                      </p:nvSpPr>
                      <p:spPr bwMode="auto">
                        <a:xfrm flipH="1">
                          <a:off x="4653" y="2599"/>
                          <a:ext cx="25" cy="12"/>
                        </a:xfrm>
                        <a:prstGeom prst="line">
                          <a:avLst/>
                        </a:prstGeom>
                        <a:noFill/>
                        <a:ln w="9360">
                          <a:solidFill>
                            <a:srgbClr val="000000"/>
                          </a:solidFill>
                          <a:miter lim="800000"/>
                          <a:headEnd/>
                          <a:tailEnd/>
                        </a:ln>
                      </p:spPr>
                      <p:txBody>
                        <a:bodyPr/>
                        <a:lstStyle/>
                        <a:p>
                          <a:endParaRPr lang="en-GB"/>
                        </a:p>
                      </p:txBody>
                    </p:sp>
                  </p:grpSp>
                  <p:grpSp>
                    <p:nvGrpSpPr>
                      <p:cNvPr id="58707" name="Group 2553"/>
                      <p:cNvGrpSpPr>
                        <a:grpSpLocks/>
                      </p:cNvGrpSpPr>
                      <p:nvPr/>
                    </p:nvGrpSpPr>
                    <p:grpSpPr bwMode="auto">
                      <a:xfrm>
                        <a:off x="4653" y="2613"/>
                        <a:ext cx="23" cy="23"/>
                        <a:chOff x="4653" y="2613"/>
                        <a:chExt cx="23" cy="23"/>
                      </a:xfrm>
                    </p:grpSpPr>
                    <p:sp>
                      <p:nvSpPr>
                        <p:cNvPr id="57832" name="Line 2554"/>
                        <p:cNvSpPr>
                          <a:spLocks noChangeShapeType="1"/>
                        </p:cNvSpPr>
                        <p:nvPr/>
                      </p:nvSpPr>
                      <p:spPr bwMode="auto">
                        <a:xfrm>
                          <a:off x="4658" y="2613"/>
                          <a:ext cx="14" cy="9"/>
                        </a:xfrm>
                        <a:prstGeom prst="line">
                          <a:avLst/>
                        </a:prstGeom>
                        <a:noFill/>
                        <a:ln w="9360">
                          <a:solidFill>
                            <a:srgbClr val="000000"/>
                          </a:solidFill>
                          <a:miter lim="800000"/>
                          <a:headEnd/>
                          <a:tailEnd/>
                        </a:ln>
                      </p:spPr>
                      <p:txBody>
                        <a:bodyPr/>
                        <a:lstStyle/>
                        <a:p>
                          <a:endParaRPr lang="en-GB"/>
                        </a:p>
                      </p:txBody>
                    </p:sp>
                    <p:sp>
                      <p:nvSpPr>
                        <p:cNvPr id="57833" name="Line 2555"/>
                        <p:cNvSpPr>
                          <a:spLocks noChangeShapeType="1"/>
                        </p:cNvSpPr>
                        <p:nvPr/>
                      </p:nvSpPr>
                      <p:spPr bwMode="auto">
                        <a:xfrm flipH="1">
                          <a:off x="4653" y="2624"/>
                          <a:ext cx="25" cy="12"/>
                        </a:xfrm>
                        <a:prstGeom prst="line">
                          <a:avLst/>
                        </a:prstGeom>
                        <a:noFill/>
                        <a:ln w="9360">
                          <a:solidFill>
                            <a:srgbClr val="000000"/>
                          </a:solidFill>
                          <a:miter lim="800000"/>
                          <a:headEnd/>
                          <a:tailEnd/>
                        </a:ln>
                      </p:spPr>
                      <p:txBody>
                        <a:bodyPr/>
                        <a:lstStyle/>
                        <a:p>
                          <a:endParaRPr lang="en-GB"/>
                        </a:p>
                      </p:txBody>
                    </p:sp>
                  </p:grpSp>
                  <p:grpSp>
                    <p:nvGrpSpPr>
                      <p:cNvPr id="58708" name="Group 2556"/>
                      <p:cNvGrpSpPr>
                        <a:grpSpLocks/>
                      </p:cNvGrpSpPr>
                      <p:nvPr/>
                    </p:nvGrpSpPr>
                    <p:grpSpPr bwMode="auto">
                      <a:xfrm>
                        <a:off x="4653" y="2638"/>
                        <a:ext cx="23" cy="23"/>
                        <a:chOff x="4653" y="2638"/>
                        <a:chExt cx="23" cy="23"/>
                      </a:xfrm>
                    </p:grpSpPr>
                    <p:sp>
                      <p:nvSpPr>
                        <p:cNvPr id="57830" name="Line 2557"/>
                        <p:cNvSpPr>
                          <a:spLocks noChangeShapeType="1"/>
                        </p:cNvSpPr>
                        <p:nvPr/>
                      </p:nvSpPr>
                      <p:spPr bwMode="auto">
                        <a:xfrm>
                          <a:off x="4658" y="2638"/>
                          <a:ext cx="14" cy="9"/>
                        </a:xfrm>
                        <a:prstGeom prst="line">
                          <a:avLst/>
                        </a:prstGeom>
                        <a:noFill/>
                        <a:ln w="9360">
                          <a:solidFill>
                            <a:srgbClr val="000000"/>
                          </a:solidFill>
                          <a:miter lim="800000"/>
                          <a:headEnd/>
                          <a:tailEnd/>
                        </a:ln>
                      </p:spPr>
                      <p:txBody>
                        <a:bodyPr/>
                        <a:lstStyle/>
                        <a:p>
                          <a:endParaRPr lang="en-GB"/>
                        </a:p>
                      </p:txBody>
                    </p:sp>
                    <p:sp>
                      <p:nvSpPr>
                        <p:cNvPr id="57831" name="Line 2558"/>
                        <p:cNvSpPr>
                          <a:spLocks noChangeShapeType="1"/>
                        </p:cNvSpPr>
                        <p:nvPr/>
                      </p:nvSpPr>
                      <p:spPr bwMode="auto">
                        <a:xfrm flipH="1">
                          <a:off x="4653" y="2649"/>
                          <a:ext cx="25" cy="12"/>
                        </a:xfrm>
                        <a:prstGeom prst="line">
                          <a:avLst/>
                        </a:prstGeom>
                        <a:noFill/>
                        <a:ln w="9360">
                          <a:solidFill>
                            <a:srgbClr val="000000"/>
                          </a:solidFill>
                          <a:miter lim="800000"/>
                          <a:headEnd/>
                          <a:tailEnd/>
                        </a:ln>
                      </p:spPr>
                      <p:txBody>
                        <a:bodyPr/>
                        <a:lstStyle/>
                        <a:p>
                          <a:endParaRPr lang="en-GB"/>
                        </a:p>
                      </p:txBody>
                    </p:sp>
                  </p:grpSp>
                  <p:grpSp>
                    <p:nvGrpSpPr>
                      <p:cNvPr id="58726" name="Group 2559"/>
                      <p:cNvGrpSpPr>
                        <a:grpSpLocks/>
                      </p:cNvGrpSpPr>
                      <p:nvPr/>
                    </p:nvGrpSpPr>
                    <p:grpSpPr bwMode="auto">
                      <a:xfrm>
                        <a:off x="4653" y="2663"/>
                        <a:ext cx="23" cy="22"/>
                        <a:chOff x="4653" y="2663"/>
                        <a:chExt cx="23" cy="22"/>
                      </a:xfrm>
                    </p:grpSpPr>
                    <p:sp>
                      <p:nvSpPr>
                        <p:cNvPr id="57828" name="Line 2560"/>
                        <p:cNvSpPr>
                          <a:spLocks noChangeShapeType="1"/>
                        </p:cNvSpPr>
                        <p:nvPr/>
                      </p:nvSpPr>
                      <p:spPr bwMode="auto">
                        <a:xfrm>
                          <a:off x="4658" y="2663"/>
                          <a:ext cx="14" cy="9"/>
                        </a:xfrm>
                        <a:prstGeom prst="line">
                          <a:avLst/>
                        </a:prstGeom>
                        <a:noFill/>
                        <a:ln w="9360">
                          <a:solidFill>
                            <a:srgbClr val="000000"/>
                          </a:solidFill>
                          <a:miter lim="800000"/>
                          <a:headEnd/>
                          <a:tailEnd/>
                        </a:ln>
                      </p:spPr>
                      <p:txBody>
                        <a:bodyPr/>
                        <a:lstStyle/>
                        <a:p>
                          <a:endParaRPr lang="en-GB"/>
                        </a:p>
                      </p:txBody>
                    </p:sp>
                    <p:sp>
                      <p:nvSpPr>
                        <p:cNvPr id="57829" name="Line 2561"/>
                        <p:cNvSpPr>
                          <a:spLocks noChangeShapeType="1"/>
                        </p:cNvSpPr>
                        <p:nvPr/>
                      </p:nvSpPr>
                      <p:spPr bwMode="auto">
                        <a:xfrm flipH="1">
                          <a:off x="4653" y="2673"/>
                          <a:ext cx="25" cy="12"/>
                        </a:xfrm>
                        <a:prstGeom prst="line">
                          <a:avLst/>
                        </a:prstGeom>
                        <a:noFill/>
                        <a:ln w="9360">
                          <a:solidFill>
                            <a:srgbClr val="000000"/>
                          </a:solidFill>
                          <a:miter lim="800000"/>
                          <a:headEnd/>
                          <a:tailEnd/>
                        </a:ln>
                      </p:spPr>
                      <p:txBody>
                        <a:bodyPr/>
                        <a:lstStyle/>
                        <a:p>
                          <a:endParaRPr lang="en-GB"/>
                        </a:p>
                      </p:txBody>
                    </p:sp>
                  </p:grpSp>
                  <p:grpSp>
                    <p:nvGrpSpPr>
                      <p:cNvPr id="58727" name="Group 2562"/>
                      <p:cNvGrpSpPr>
                        <a:grpSpLocks/>
                      </p:cNvGrpSpPr>
                      <p:nvPr/>
                    </p:nvGrpSpPr>
                    <p:grpSpPr bwMode="auto">
                      <a:xfrm>
                        <a:off x="4653" y="2687"/>
                        <a:ext cx="23" cy="23"/>
                        <a:chOff x="4653" y="2687"/>
                        <a:chExt cx="23" cy="23"/>
                      </a:xfrm>
                    </p:grpSpPr>
                    <p:sp>
                      <p:nvSpPr>
                        <p:cNvPr id="57826" name="Line 2563"/>
                        <p:cNvSpPr>
                          <a:spLocks noChangeShapeType="1"/>
                        </p:cNvSpPr>
                        <p:nvPr/>
                      </p:nvSpPr>
                      <p:spPr bwMode="auto">
                        <a:xfrm>
                          <a:off x="4658" y="2687"/>
                          <a:ext cx="14" cy="9"/>
                        </a:xfrm>
                        <a:prstGeom prst="line">
                          <a:avLst/>
                        </a:prstGeom>
                        <a:noFill/>
                        <a:ln w="9360">
                          <a:solidFill>
                            <a:srgbClr val="000000"/>
                          </a:solidFill>
                          <a:miter lim="800000"/>
                          <a:headEnd/>
                          <a:tailEnd/>
                        </a:ln>
                      </p:spPr>
                      <p:txBody>
                        <a:bodyPr/>
                        <a:lstStyle/>
                        <a:p>
                          <a:endParaRPr lang="en-GB"/>
                        </a:p>
                      </p:txBody>
                    </p:sp>
                    <p:sp>
                      <p:nvSpPr>
                        <p:cNvPr id="57827" name="Line 2564"/>
                        <p:cNvSpPr>
                          <a:spLocks noChangeShapeType="1"/>
                        </p:cNvSpPr>
                        <p:nvPr/>
                      </p:nvSpPr>
                      <p:spPr bwMode="auto">
                        <a:xfrm flipH="1">
                          <a:off x="4653" y="2698"/>
                          <a:ext cx="25" cy="12"/>
                        </a:xfrm>
                        <a:prstGeom prst="line">
                          <a:avLst/>
                        </a:prstGeom>
                        <a:noFill/>
                        <a:ln w="9360">
                          <a:solidFill>
                            <a:srgbClr val="000000"/>
                          </a:solidFill>
                          <a:miter lim="800000"/>
                          <a:headEnd/>
                          <a:tailEnd/>
                        </a:ln>
                      </p:spPr>
                      <p:txBody>
                        <a:bodyPr/>
                        <a:lstStyle/>
                        <a:p>
                          <a:endParaRPr lang="en-GB"/>
                        </a:p>
                      </p:txBody>
                    </p:sp>
                  </p:grpSp>
                </p:grpSp>
                <p:grpSp>
                  <p:nvGrpSpPr>
                    <p:cNvPr id="58729" name="Group 2565"/>
                    <p:cNvGrpSpPr>
                      <a:grpSpLocks/>
                    </p:cNvGrpSpPr>
                    <p:nvPr/>
                  </p:nvGrpSpPr>
                  <p:grpSpPr bwMode="auto">
                    <a:xfrm>
                      <a:off x="4682" y="2555"/>
                      <a:ext cx="24" cy="155"/>
                      <a:chOff x="4682" y="2555"/>
                      <a:chExt cx="24" cy="155"/>
                    </a:xfrm>
                  </p:grpSpPr>
                  <p:sp>
                    <p:nvSpPr>
                      <p:cNvPr id="57800" name="Line 2566"/>
                      <p:cNvSpPr>
                        <a:spLocks noChangeShapeType="1"/>
                      </p:cNvSpPr>
                      <p:nvPr/>
                    </p:nvSpPr>
                    <p:spPr bwMode="auto">
                      <a:xfrm flipH="1">
                        <a:off x="4681" y="2555"/>
                        <a:ext cx="20" cy="6"/>
                      </a:xfrm>
                      <a:prstGeom prst="line">
                        <a:avLst/>
                      </a:prstGeom>
                      <a:noFill/>
                      <a:ln w="9360">
                        <a:solidFill>
                          <a:srgbClr val="000000"/>
                        </a:solidFill>
                        <a:miter lim="800000"/>
                        <a:headEnd/>
                        <a:tailEnd/>
                      </a:ln>
                    </p:spPr>
                    <p:txBody>
                      <a:bodyPr/>
                      <a:lstStyle/>
                      <a:p>
                        <a:endParaRPr lang="en-GB"/>
                      </a:p>
                    </p:txBody>
                  </p:sp>
                  <p:grpSp>
                    <p:nvGrpSpPr>
                      <p:cNvPr id="58730" name="Group 2567"/>
                      <p:cNvGrpSpPr>
                        <a:grpSpLocks/>
                      </p:cNvGrpSpPr>
                      <p:nvPr/>
                    </p:nvGrpSpPr>
                    <p:grpSpPr bwMode="auto">
                      <a:xfrm>
                        <a:off x="4682" y="2563"/>
                        <a:ext cx="23" cy="23"/>
                        <a:chOff x="4682" y="2563"/>
                        <a:chExt cx="23" cy="23"/>
                      </a:xfrm>
                    </p:grpSpPr>
                    <p:sp>
                      <p:nvSpPr>
                        <p:cNvPr id="57817" name="Line 2568"/>
                        <p:cNvSpPr>
                          <a:spLocks noChangeShapeType="1"/>
                        </p:cNvSpPr>
                        <p:nvPr/>
                      </p:nvSpPr>
                      <p:spPr bwMode="auto">
                        <a:xfrm>
                          <a:off x="4687" y="2563"/>
                          <a:ext cx="14" cy="9"/>
                        </a:xfrm>
                        <a:prstGeom prst="line">
                          <a:avLst/>
                        </a:prstGeom>
                        <a:noFill/>
                        <a:ln w="9360">
                          <a:solidFill>
                            <a:srgbClr val="000000"/>
                          </a:solidFill>
                          <a:miter lim="800000"/>
                          <a:headEnd/>
                          <a:tailEnd/>
                        </a:ln>
                      </p:spPr>
                      <p:txBody>
                        <a:bodyPr/>
                        <a:lstStyle/>
                        <a:p>
                          <a:endParaRPr lang="en-GB"/>
                        </a:p>
                      </p:txBody>
                    </p:sp>
                    <p:sp>
                      <p:nvSpPr>
                        <p:cNvPr id="57818" name="Line 2569"/>
                        <p:cNvSpPr>
                          <a:spLocks noChangeShapeType="1"/>
                        </p:cNvSpPr>
                        <p:nvPr/>
                      </p:nvSpPr>
                      <p:spPr bwMode="auto">
                        <a:xfrm flipH="1">
                          <a:off x="4682" y="2574"/>
                          <a:ext cx="25" cy="12"/>
                        </a:xfrm>
                        <a:prstGeom prst="line">
                          <a:avLst/>
                        </a:prstGeom>
                        <a:noFill/>
                        <a:ln w="9360">
                          <a:solidFill>
                            <a:srgbClr val="000000"/>
                          </a:solidFill>
                          <a:miter lim="800000"/>
                          <a:headEnd/>
                          <a:tailEnd/>
                        </a:ln>
                      </p:spPr>
                      <p:txBody>
                        <a:bodyPr/>
                        <a:lstStyle/>
                        <a:p>
                          <a:endParaRPr lang="en-GB"/>
                        </a:p>
                      </p:txBody>
                    </p:sp>
                  </p:grpSp>
                  <p:grpSp>
                    <p:nvGrpSpPr>
                      <p:cNvPr id="58731" name="Group 2570"/>
                      <p:cNvGrpSpPr>
                        <a:grpSpLocks/>
                      </p:cNvGrpSpPr>
                      <p:nvPr/>
                    </p:nvGrpSpPr>
                    <p:grpSpPr bwMode="auto">
                      <a:xfrm>
                        <a:off x="4682" y="2588"/>
                        <a:ext cx="23" cy="23"/>
                        <a:chOff x="4682" y="2588"/>
                        <a:chExt cx="23" cy="23"/>
                      </a:xfrm>
                    </p:grpSpPr>
                    <p:sp>
                      <p:nvSpPr>
                        <p:cNvPr id="57815" name="Line 2571"/>
                        <p:cNvSpPr>
                          <a:spLocks noChangeShapeType="1"/>
                        </p:cNvSpPr>
                        <p:nvPr/>
                      </p:nvSpPr>
                      <p:spPr bwMode="auto">
                        <a:xfrm>
                          <a:off x="4687" y="2588"/>
                          <a:ext cx="14" cy="9"/>
                        </a:xfrm>
                        <a:prstGeom prst="line">
                          <a:avLst/>
                        </a:prstGeom>
                        <a:noFill/>
                        <a:ln w="9360">
                          <a:solidFill>
                            <a:srgbClr val="000000"/>
                          </a:solidFill>
                          <a:miter lim="800000"/>
                          <a:headEnd/>
                          <a:tailEnd/>
                        </a:ln>
                      </p:spPr>
                      <p:txBody>
                        <a:bodyPr/>
                        <a:lstStyle/>
                        <a:p>
                          <a:endParaRPr lang="en-GB"/>
                        </a:p>
                      </p:txBody>
                    </p:sp>
                    <p:sp>
                      <p:nvSpPr>
                        <p:cNvPr id="57816" name="Line 2572"/>
                        <p:cNvSpPr>
                          <a:spLocks noChangeShapeType="1"/>
                        </p:cNvSpPr>
                        <p:nvPr/>
                      </p:nvSpPr>
                      <p:spPr bwMode="auto">
                        <a:xfrm flipH="1">
                          <a:off x="4682" y="2599"/>
                          <a:ext cx="25" cy="12"/>
                        </a:xfrm>
                        <a:prstGeom prst="line">
                          <a:avLst/>
                        </a:prstGeom>
                        <a:noFill/>
                        <a:ln w="9360">
                          <a:solidFill>
                            <a:srgbClr val="000000"/>
                          </a:solidFill>
                          <a:miter lim="800000"/>
                          <a:headEnd/>
                          <a:tailEnd/>
                        </a:ln>
                      </p:spPr>
                      <p:txBody>
                        <a:bodyPr/>
                        <a:lstStyle/>
                        <a:p>
                          <a:endParaRPr lang="en-GB"/>
                        </a:p>
                      </p:txBody>
                    </p:sp>
                  </p:grpSp>
                  <p:grpSp>
                    <p:nvGrpSpPr>
                      <p:cNvPr id="58732" name="Group 2573"/>
                      <p:cNvGrpSpPr>
                        <a:grpSpLocks/>
                      </p:cNvGrpSpPr>
                      <p:nvPr/>
                    </p:nvGrpSpPr>
                    <p:grpSpPr bwMode="auto">
                      <a:xfrm>
                        <a:off x="4682" y="2613"/>
                        <a:ext cx="23" cy="23"/>
                        <a:chOff x="4682" y="2613"/>
                        <a:chExt cx="23" cy="23"/>
                      </a:xfrm>
                    </p:grpSpPr>
                    <p:sp>
                      <p:nvSpPr>
                        <p:cNvPr id="57813" name="Line 2574"/>
                        <p:cNvSpPr>
                          <a:spLocks noChangeShapeType="1"/>
                        </p:cNvSpPr>
                        <p:nvPr/>
                      </p:nvSpPr>
                      <p:spPr bwMode="auto">
                        <a:xfrm>
                          <a:off x="4687" y="2613"/>
                          <a:ext cx="14" cy="9"/>
                        </a:xfrm>
                        <a:prstGeom prst="line">
                          <a:avLst/>
                        </a:prstGeom>
                        <a:noFill/>
                        <a:ln w="9360">
                          <a:solidFill>
                            <a:srgbClr val="000000"/>
                          </a:solidFill>
                          <a:miter lim="800000"/>
                          <a:headEnd/>
                          <a:tailEnd/>
                        </a:ln>
                      </p:spPr>
                      <p:txBody>
                        <a:bodyPr/>
                        <a:lstStyle/>
                        <a:p>
                          <a:endParaRPr lang="en-GB"/>
                        </a:p>
                      </p:txBody>
                    </p:sp>
                    <p:sp>
                      <p:nvSpPr>
                        <p:cNvPr id="57814" name="Line 2575"/>
                        <p:cNvSpPr>
                          <a:spLocks noChangeShapeType="1"/>
                        </p:cNvSpPr>
                        <p:nvPr/>
                      </p:nvSpPr>
                      <p:spPr bwMode="auto">
                        <a:xfrm flipH="1">
                          <a:off x="4682" y="2624"/>
                          <a:ext cx="25" cy="12"/>
                        </a:xfrm>
                        <a:prstGeom prst="line">
                          <a:avLst/>
                        </a:prstGeom>
                        <a:noFill/>
                        <a:ln w="9360">
                          <a:solidFill>
                            <a:srgbClr val="000000"/>
                          </a:solidFill>
                          <a:miter lim="800000"/>
                          <a:headEnd/>
                          <a:tailEnd/>
                        </a:ln>
                      </p:spPr>
                      <p:txBody>
                        <a:bodyPr/>
                        <a:lstStyle/>
                        <a:p>
                          <a:endParaRPr lang="en-GB"/>
                        </a:p>
                      </p:txBody>
                    </p:sp>
                  </p:grpSp>
                  <p:grpSp>
                    <p:nvGrpSpPr>
                      <p:cNvPr id="58733" name="Group 2576"/>
                      <p:cNvGrpSpPr>
                        <a:grpSpLocks/>
                      </p:cNvGrpSpPr>
                      <p:nvPr/>
                    </p:nvGrpSpPr>
                    <p:grpSpPr bwMode="auto">
                      <a:xfrm>
                        <a:off x="4682" y="2638"/>
                        <a:ext cx="23" cy="23"/>
                        <a:chOff x="4682" y="2638"/>
                        <a:chExt cx="23" cy="23"/>
                      </a:xfrm>
                    </p:grpSpPr>
                    <p:sp>
                      <p:nvSpPr>
                        <p:cNvPr id="57811" name="Line 2577"/>
                        <p:cNvSpPr>
                          <a:spLocks noChangeShapeType="1"/>
                        </p:cNvSpPr>
                        <p:nvPr/>
                      </p:nvSpPr>
                      <p:spPr bwMode="auto">
                        <a:xfrm>
                          <a:off x="4687" y="2638"/>
                          <a:ext cx="14" cy="9"/>
                        </a:xfrm>
                        <a:prstGeom prst="line">
                          <a:avLst/>
                        </a:prstGeom>
                        <a:noFill/>
                        <a:ln w="9360">
                          <a:solidFill>
                            <a:srgbClr val="000000"/>
                          </a:solidFill>
                          <a:miter lim="800000"/>
                          <a:headEnd/>
                          <a:tailEnd/>
                        </a:ln>
                      </p:spPr>
                      <p:txBody>
                        <a:bodyPr/>
                        <a:lstStyle/>
                        <a:p>
                          <a:endParaRPr lang="en-GB"/>
                        </a:p>
                      </p:txBody>
                    </p:sp>
                    <p:sp>
                      <p:nvSpPr>
                        <p:cNvPr id="57812" name="Line 2578"/>
                        <p:cNvSpPr>
                          <a:spLocks noChangeShapeType="1"/>
                        </p:cNvSpPr>
                        <p:nvPr/>
                      </p:nvSpPr>
                      <p:spPr bwMode="auto">
                        <a:xfrm flipH="1">
                          <a:off x="4682" y="2649"/>
                          <a:ext cx="25" cy="12"/>
                        </a:xfrm>
                        <a:prstGeom prst="line">
                          <a:avLst/>
                        </a:prstGeom>
                        <a:noFill/>
                        <a:ln w="9360">
                          <a:solidFill>
                            <a:srgbClr val="000000"/>
                          </a:solidFill>
                          <a:miter lim="800000"/>
                          <a:headEnd/>
                          <a:tailEnd/>
                        </a:ln>
                      </p:spPr>
                      <p:txBody>
                        <a:bodyPr/>
                        <a:lstStyle/>
                        <a:p>
                          <a:endParaRPr lang="en-GB"/>
                        </a:p>
                      </p:txBody>
                    </p:sp>
                  </p:grpSp>
                  <p:grpSp>
                    <p:nvGrpSpPr>
                      <p:cNvPr id="58734" name="Group 2579"/>
                      <p:cNvGrpSpPr>
                        <a:grpSpLocks/>
                      </p:cNvGrpSpPr>
                      <p:nvPr/>
                    </p:nvGrpSpPr>
                    <p:grpSpPr bwMode="auto">
                      <a:xfrm>
                        <a:off x="4682" y="2663"/>
                        <a:ext cx="23" cy="22"/>
                        <a:chOff x="4682" y="2663"/>
                        <a:chExt cx="23" cy="22"/>
                      </a:xfrm>
                    </p:grpSpPr>
                    <p:sp>
                      <p:nvSpPr>
                        <p:cNvPr id="57809" name="Line 2580"/>
                        <p:cNvSpPr>
                          <a:spLocks noChangeShapeType="1"/>
                        </p:cNvSpPr>
                        <p:nvPr/>
                      </p:nvSpPr>
                      <p:spPr bwMode="auto">
                        <a:xfrm>
                          <a:off x="4687" y="2663"/>
                          <a:ext cx="14" cy="9"/>
                        </a:xfrm>
                        <a:prstGeom prst="line">
                          <a:avLst/>
                        </a:prstGeom>
                        <a:noFill/>
                        <a:ln w="9360">
                          <a:solidFill>
                            <a:srgbClr val="000000"/>
                          </a:solidFill>
                          <a:miter lim="800000"/>
                          <a:headEnd/>
                          <a:tailEnd/>
                        </a:ln>
                      </p:spPr>
                      <p:txBody>
                        <a:bodyPr/>
                        <a:lstStyle/>
                        <a:p>
                          <a:endParaRPr lang="en-GB"/>
                        </a:p>
                      </p:txBody>
                    </p:sp>
                    <p:sp>
                      <p:nvSpPr>
                        <p:cNvPr id="57810" name="Line 2581"/>
                        <p:cNvSpPr>
                          <a:spLocks noChangeShapeType="1"/>
                        </p:cNvSpPr>
                        <p:nvPr/>
                      </p:nvSpPr>
                      <p:spPr bwMode="auto">
                        <a:xfrm flipH="1">
                          <a:off x="4682" y="2673"/>
                          <a:ext cx="25" cy="12"/>
                        </a:xfrm>
                        <a:prstGeom prst="line">
                          <a:avLst/>
                        </a:prstGeom>
                        <a:noFill/>
                        <a:ln w="9360">
                          <a:solidFill>
                            <a:srgbClr val="000000"/>
                          </a:solidFill>
                          <a:miter lim="800000"/>
                          <a:headEnd/>
                          <a:tailEnd/>
                        </a:ln>
                      </p:spPr>
                      <p:txBody>
                        <a:bodyPr/>
                        <a:lstStyle/>
                        <a:p>
                          <a:endParaRPr lang="en-GB"/>
                        </a:p>
                      </p:txBody>
                    </p:sp>
                  </p:grpSp>
                  <p:grpSp>
                    <p:nvGrpSpPr>
                      <p:cNvPr id="58748" name="Group 2582"/>
                      <p:cNvGrpSpPr>
                        <a:grpSpLocks/>
                      </p:cNvGrpSpPr>
                      <p:nvPr/>
                    </p:nvGrpSpPr>
                    <p:grpSpPr bwMode="auto">
                      <a:xfrm>
                        <a:off x="4682" y="2687"/>
                        <a:ext cx="23" cy="23"/>
                        <a:chOff x="4682" y="2687"/>
                        <a:chExt cx="23" cy="23"/>
                      </a:xfrm>
                    </p:grpSpPr>
                    <p:sp>
                      <p:nvSpPr>
                        <p:cNvPr id="57807" name="Line 2583"/>
                        <p:cNvSpPr>
                          <a:spLocks noChangeShapeType="1"/>
                        </p:cNvSpPr>
                        <p:nvPr/>
                      </p:nvSpPr>
                      <p:spPr bwMode="auto">
                        <a:xfrm>
                          <a:off x="4687" y="2687"/>
                          <a:ext cx="14" cy="9"/>
                        </a:xfrm>
                        <a:prstGeom prst="line">
                          <a:avLst/>
                        </a:prstGeom>
                        <a:noFill/>
                        <a:ln w="9360">
                          <a:solidFill>
                            <a:srgbClr val="000000"/>
                          </a:solidFill>
                          <a:miter lim="800000"/>
                          <a:headEnd/>
                          <a:tailEnd/>
                        </a:ln>
                      </p:spPr>
                      <p:txBody>
                        <a:bodyPr/>
                        <a:lstStyle/>
                        <a:p>
                          <a:endParaRPr lang="en-GB"/>
                        </a:p>
                      </p:txBody>
                    </p:sp>
                    <p:sp>
                      <p:nvSpPr>
                        <p:cNvPr id="57808" name="Line 2584"/>
                        <p:cNvSpPr>
                          <a:spLocks noChangeShapeType="1"/>
                        </p:cNvSpPr>
                        <p:nvPr/>
                      </p:nvSpPr>
                      <p:spPr bwMode="auto">
                        <a:xfrm flipH="1">
                          <a:off x="4682" y="2698"/>
                          <a:ext cx="25" cy="12"/>
                        </a:xfrm>
                        <a:prstGeom prst="line">
                          <a:avLst/>
                        </a:prstGeom>
                        <a:noFill/>
                        <a:ln w="9360">
                          <a:solidFill>
                            <a:srgbClr val="000000"/>
                          </a:solidFill>
                          <a:miter lim="800000"/>
                          <a:headEnd/>
                          <a:tailEnd/>
                        </a:ln>
                      </p:spPr>
                      <p:txBody>
                        <a:bodyPr/>
                        <a:lstStyle/>
                        <a:p>
                          <a:endParaRPr lang="en-GB"/>
                        </a:p>
                      </p:txBody>
                    </p:sp>
                  </p:grpSp>
                </p:grpSp>
              </p:grpSp>
              <p:grpSp>
                <p:nvGrpSpPr>
                  <p:cNvPr id="58749" name="Group 2585"/>
                  <p:cNvGrpSpPr>
                    <a:grpSpLocks/>
                  </p:cNvGrpSpPr>
                  <p:nvPr/>
                </p:nvGrpSpPr>
                <p:grpSpPr bwMode="auto">
                  <a:xfrm>
                    <a:off x="4624" y="2720"/>
                    <a:ext cx="100" cy="234"/>
                    <a:chOff x="4624" y="2720"/>
                    <a:chExt cx="100" cy="234"/>
                  </a:xfrm>
                </p:grpSpPr>
                <p:sp>
                  <p:nvSpPr>
                    <p:cNvPr id="57748" name="Oval 2586"/>
                    <p:cNvSpPr>
                      <a:spLocks noChangeArrowheads="1"/>
                    </p:cNvSpPr>
                    <p:nvPr/>
                  </p:nvSpPr>
                  <p:spPr bwMode="auto">
                    <a:xfrm rot="10800000">
                      <a:off x="4673" y="2918"/>
                      <a:ext cx="52" cy="3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7749" name="Line 2587"/>
                    <p:cNvSpPr>
                      <a:spLocks noChangeShapeType="1"/>
                    </p:cNvSpPr>
                    <p:nvPr/>
                  </p:nvSpPr>
                  <p:spPr bwMode="auto">
                    <a:xfrm flipV="1">
                      <a:off x="4693" y="2882"/>
                      <a:ext cx="0" cy="29"/>
                    </a:xfrm>
                    <a:prstGeom prst="line">
                      <a:avLst/>
                    </a:prstGeom>
                    <a:noFill/>
                    <a:ln w="9360">
                      <a:solidFill>
                        <a:srgbClr val="000000"/>
                      </a:solidFill>
                      <a:miter lim="800000"/>
                      <a:headEnd/>
                      <a:tailEnd/>
                    </a:ln>
                  </p:spPr>
                  <p:txBody>
                    <a:bodyPr/>
                    <a:lstStyle/>
                    <a:p>
                      <a:endParaRPr lang="en-GB"/>
                    </a:p>
                  </p:txBody>
                </p:sp>
                <p:sp>
                  <p:nvSpPr>
                    <p:cNvPr id="57750" name="Line 2588"/>
                    <p:cNvSpPr>
                      <a:spLocks noChangeShapeType="1"/>
                    </p:cNvSpPr>
                    <p:nvPr/>
                  </p:nvSpPr>
                  <p:spPr bwMode="auto">
                    <a:xfrm flipH="1">
                      <a:off x="4629" y="2888"/>
                      <a:ext cx="68" cy="0"/>
                    </a:xfrm>
                    <a:prstGeom prst="line">
                      <a:avLst/>
                    </a:prstGeom>
                    <a:noFill/>
                    <a:ln w="9360">
                      <a:solidFill>
                        <a:srgbClr val="000000"/>
                      </a:solidFill>
                      <a:miter lim="800000"/>
                      <a:headEnd/>
                      <a:tailEnd/>
                    </a:ln>
                  </p:spPr>
                  <p:txBody>
                    <a:bodyPr/>
                    <a:lstStyle/>
                    <a:p>
                      <a:endParaRPr lang="en-GB"/>
                    </a:p>
                  </p:txBody>
                </p:sp>
                <p:sp>
                  <p:nvSpPr>
                    <p:cNvPr id="57751" name="Line 2589"/>
                    <p:cNvSpPr>
                      <a:spLocks noChangeShapeType="1"/>
                    </p:cNvSpPr>
                    <p:nvPr/>
                  </p:nvSpPr>
                  <p:spPr bwMode="auto">
                    <a:xfrm flipV="1">
                      <a:off x="4635" y="2874"/>
                      <a:ext cx="0" cy="18"/>
                    </a:xfrm>
                    <a:prstGeom prst="line">
                      <a:avLst/>
                    </a:prstGeom>
                    <a:noFill/>
                    <a:ln w="9360">
                      <a:solidFill>
                        <a:srgbClr val="000000"/>
                      </a:solidFill>
                      <a:miter lim="800000"/>
                      <a:headEnd/>
                      <a:tailEnd/>
                    </a:ln>
                  </p:spPr>
                  <p:txBody>
                    <a:bodyPr/>
                    <a:lstStyle/>
                    <a:p>
                      <a:endParaRPr lang="en-GB"/>
                    </a:p>
                  </p:txBody>
                </p:sp>
                <p:sp>
                  <p:nvSpPr>
                    <p:cNvPr id="57752" name="Line 2590"/>
                    <p:cNvSpPr>
                      <a:spLocks noChangeShapeType="1"/>
                    </p:cNvSpPr>
                    <p:nvPr/>
                  </p:nvSpPr>
                  <p:spPr bwMode="auto">
                    <a:xfrm flipV="1">
                      <a:off x="4664" y="2874"/>
                      <a:ext cx="0" cy="18"/>
                    </a:xfrm>
                    <a:prstGeom prst="line">
                      <a:avLst/>
                    </a:prstGeom>
                    <a:noFill/>
                    <a:ln w="9360">
                      <a:solidFill>
                        <a:srgbClr val="000000"/>
                      </a:solidFill>
                      <a:miter lim="800000"/>
                      <a:headEnd/>
                      <a:tailEnd/>
                    </a:ln>
                  </p:spPr>
                  <p:txBody>
                    <a:bodyPr/>
                    <a:lstStyle/>
                    <a:p>
                      <a:endParaRPr lang="en-GB"/>
                    </a:p>
                  </p:txBody>
                </p:sp>
                <p:grpSp>
                  <p:nvGrpSpPr>
                    <p:cNvPr id="58750" name="Group 2591"/>
                    <p:cNvGrpSpPr>
                      <a:grpSpLocks/>
                    </p:cNvGrpSpPr>
                    <p:nvPr/>
                  </p:nvGrpSpPr>
                  <p:grpSpPr bwMode="auto">
                    <a:xfrm>
                      <a:off x="4654" y="2720"/>
                      <a:ext cx="23" cy="162"/>
                      <a:chOff x="4654" y="2720"/>
                      <a:chExt cx="23" cy="162"/>
                    </a:xfrm>
                  </p:grpSpPr>
                  <p:sp>
                    <p:nvSpPr>
                      <p:cNvPr id="57774" name="Line 2592"/>
                      <p:cNvSpPr>
                        <a:spLocks noChangeShapeType="1"/>
                      </p:cNvSpPr>
                      <p:nvPr/>
                    </p:nvSpPr>
                    <p:spPr bwMode="auto">
                      <a:xfrm flipV="1">
                        <a:off x="4664" y="2865"/>
                        <a:ext cx="9" cy="18"/>
                      </a:xfrm>
                      <a:prstGeom prst="line">
                        <a:avLst/>
                      </a:prstGeom>
                      <a:noFill/>
                      <a:ln w="9360">
                        <a:solidFill>
                          <a:srgbClr val="000000"/>
                        </a:solidFill>
                        <a:miter lim="800000"/>
                        <a:headEnd/>
                        <a:tailEnd/>
                      </a:ln>
                    </p:spPr>
                    <p:txBody>
                      <a:bodyPr/>
                      <a:lstStyle/>
                      <a:p>
                        <a:endParaRPr lang="en-GB"/>
                      </a:p>
                    </p:txBody>
                  </p:sp>
                  <p:grpSp>
                    <p:nvGrpSpPr>
                      <p:cNvPr id="58751" name="Group 2593"/>
                      <p:cNvGrpSpPr>
                        <a:grpSpLocks/>
                      </p:cNvGrpSpPr>
                      <p:nvPr/>
                    </p:nvGrpSpPr>
                    <p:grpSpPr bwMode="auto">
                      <a:xfrm>
                        <a:off x="4654" y="2843"/>
                        <a:ext cx="23" cy="30"/>
                        <a:chOff x="4654" y="2843"/>
                        <a:chExt cx="23" cy="30"/>
                      </a:xfrm>
                    </p:grpSpPr>
                    <p:sp>
                      <p:nvSpPr>
                        <p:cNvPr id="57791" name="Line 2594"/>
                        <p:cNvSpPr>
                          <a:spLocks noChangeShapeType="1"/>
                        </p:cNvSpPr>
                        <p:nvPr/>
                      </p:nvSpPr>
                      <p:spPr bwMode="auto">
                        <a:xfrm flipH="1" flipV="1">
                          <a:off x="4653" y="2855"/>
                          <a:ext cx="25" cy="19"/>
                        </a:xfrm>
                        <a:prstGeom prst="line">
                          <a:avLst/>
                        </a:prstGeom>
                        <a:noFill/>
                        <a:ln w="9360">
                          <a:solidFill>
                            <a:srgbClr val="000000"/>
                          </a:solidFill>
                          <a:miter lim="800000"/>
                          <a:headEnd/>
                          <a:tailEnd/>
                        </a:ln>
                      </p:spPr>
                      <p:txBody>
                        <a:bodyPr/>
                        <a:lstStyle/>
                        <a:p>
                          <a:endParaRPr lang="en-GB"/>
                        </a:p>
                      </p:txBody>
                    </p:sp>
                    <p:sp>
                      <p:nvSpPr>
                        <p:cNvPr id="57792" name="Line 2595"/>
                        <p:cNvSpPr>
                          <a:spLocks noChangeShapeType="1"/>
                        </p:cNvSpPr>
                        <p:nvPr/>
                      </p:nvSpPr>
                      <p:spPr bwMode="auto">
                        <a:xfrm flipV="1">
                          <a:off x="4657" y="2842"/>
                          <a:ext cx="14" cy="22"/>
                        </a:xfrm>
                        <a:prstGeom prst="line">
                          <a:avLst/>
                        </a:prstGeom>
                        <a:noFill/>
                        <a:ln w="9360">
                          <a:solidFill>
                            <a:srgbClr val="000000"/>
                          </a:solidFill>
                          <a:miter lim="800000"/>
                          <a:headEnd/>
                          <a:tailEnd/>
                        </a:ln>
                      </p:spPr>
                      <p:txBody>
                        <a:bodyPr/>
                        <a:lstStyle/>
                        <a:p>
                          <a:endParaRPr lang="en-GB"/>
                        </a:p>
                      </p:txBody>
                    </p:sp>
                  </p:grpSp>
                  <p:grpSp>
                    <p:nvGrpSpPr>
                      <p:cNvPr id="58752" name="Group 2596"/>
                      <p:cNvGrpSpPr>
                        <a:grpSpLocks/>
                      </p:cNvGrpSpPr>
                      <p:nvPr/>
                    </p:nvGrpSpPr>
                    <p:grpSpPr bwMode="auto">
                      <a:xfrm>
                        <a:off x="4654" y="2818"/>
                        <a:ext cx="23" cy="30"/>
                        <a:chOff x="4654" y="2818"/>
                        <a:chExt cx="23" cy="30"/>
                      </a:xfrm>
                    </p:grpSpPr>
                    <p:sp>
                      <p:nvSpPr>
                        <p:cNvPr id="57789" name="Line 2597"/>
                        <p:cNvSpPr>
                          <a:spLocks noChangeShapeType="1"/>
                        </p:cNvSpPr>
                        <p:nvPr/>
                      </p:nvSpPr>
                      <p:spPr bwMode="auto">
                        <a:xfrm flipH="1" flipV="1">
                          <a:off x="4653" y="2830"/>
                          <a:ext cx="25" cy="19"/>
                        </a:xfrm>
                        <a:prstGeom prst="line">
                          <a:avLst/>
                        </a:prstGeom>
                        <a:noFill/>
                        <a:ln w="9360">
                          <a:solidFill>
                            <a:srgbClr val="000000"/>
                          </a:solidFill>
                          <a:miter lim="800000"/>
                          <a:headEnd/>
                          <a:tailEnd/>
                        </a:ln>
                      </p:spPr>
                      <p:txBody>
                        <a:bodyPr/>
                        <a:lstStyle/>
                        <a:p>
                          <a:endParaRPr lang="en-GB"/>
                        </a:p>
                      </p:txBody>
                    </p:sp>
                    <p:sp>
                      <p:nvSpPr>
                        <p:cNvPr id="57790" name="Line 2598"/>
                        <p:cNvSpPr>
                          <a:spLocks noChangeShapeType="1"/>
                        </p:cNvSpPr>
                        <p:nvPr/>
                      </p:nvSpPr>
                      <p:spPr bwMode="auto">
                        <a:xfrm flipV="1">
                          <a:off x="4657" y="2817"/>
                          <a:ext cx="14" cy="22"/>
                        </a:xfrm>
                        <a:prstGeom prst="line">
                          <a:avLst/>
                        </a:prstGeom>
                        <a:noFill/>
                        <a:ln w="9360">
                          <a:solidFill>
                            <a:srgbClr val="000000"/>
                          </a:solidFill>
                          <a:miter lim="800000"/>
                          <a:headEnd/>
                          <a:tailEnd/>
                        </a:ln>
                      </p:spPr>
                      <p:txBody>
                        <a:bodyPr/>
                        <a:lstStyle/>
                        <a:p>
                          <a:endParaRPr lang="en-GB"/>
                        </a:p>
                      </p:txBody>
                    </p:sp>
                  </p:grpSp>
                  <p:grpSp>
                    <p:nvGrpSpPr>
                      <p:cNvPr id="58753" name="Group 2599"/>
                      <p:cNvGrpSpPr>
                        <a:grpSpLocks/>
                      </p:cNvGrpSpPr>
                      <p:nvPr/>
                    </p:nvGrpSpPr>
                    <p:grpSpPr bwMode="auto">
                      <a:xfrm>
                        <a:off x="4654" y="2794"/>
                        <a:ext cx="23" cy="30"/>
                        <a:chOff x="4654" y="2794"/>
                        <a:chExt cx="23" cy="30"/>
                      </a:xfrm>
                    </p:grpSpPr>
                    <p:sp>
                      <p:nvSpPr>
                        <p:cNvPr id="57787" name="Line 2600"/>
                        <p:cNvSpPr>
                          <a:spLocks noChangeShapeType="1"/>
                        </p:cNvSpPr>
                        <p:nvPr/>
                      </p:nvSpPr>
                      <p:spPr bwMode="auto">
                        <a:xfrm flipH="1" flipV="1">
                          <a:off x="4653" y="2806"/>
                          <a:ext cx="25" cy="19"/>
                        </a:xfrm>
                        <a:prstGeom prst="line">
                          <a:avLst/>
                        </a:prstGeom>
                        <a:noFill/>
                        <a:ln w="9360">
                          <a:solidFill>
                            <a:srgbClr val="000000"/>
                          </a:solidFill>
                          <a:miter lim="800000"/>
                          <a:headEnd/>
                          <a:tailEnd/>
                        </a:ln>
                      </p:spPr>
                      <p:txBody>
                        <a:bodyPr/>
                        <a:lstStyle/>
                        <a:p>
                          <a:endParaRPr lang="en-GB"/>
                        </a:p>
                      </p:txBody>
                    </p:sp>
                    <p:sp>
                      <p:nvSpPr>
                        <p:cNvPr id="57788" name="Line 2601"/>
                        <p:cNvSpPr>
                          <a:spLocks noChangeShapeType="1"/>
                        </p:cNvSpPr>
                        <p:nvPr/>
                      </p:nvSpPr>
                      <p:spPr bwMode="auto">
                        <a:xfrm flipV="1">
                          <a:off x="4657" y="2793"/>
                          <a:ext cx="14" cy="22"/>
                        </a:xfrm>
                        <a:prstGeom prst="line">
                          <a:avLst/>
                        </a:prstGeom>
                        <a:noFill/>
                        <a:ln w="9360">
                          <a:solidFill>
                            <a:srgbClr val="000000"/>
                          </a:solidFill>
                          <a:miter lim="800000"/>
                          <a:headEnd/>
                          <a:tailEnd/>
                        </a:ln>
                      </p:spPr>
                      <p:txBody>
                        <a:bodyPr/>
                        <a:lstStyle/>
                        <a:p>
                          <a:endParaRPr lang="en-GB"/>
                        </a:p>
                      </p:txBody>
                    </p:sp>
                  </p:grpSp>
                  <p:grpSp>
                    <p:nvGrpSpPr>
                      <p:cNvPr id="58766" name="Group 2602"/>
                      <p:cNvGrpSpPr>
                        <a:grpSpLocks/>
                      </p:cNvGrpSpPr>
                      <p:nvPr/>
                    </p:nvGrpSpPr>
                    <p:grpSpPr bwMode="auto">
                      <a:xfrm>
                        <a:off x="4654" y="2769"/>
                        <a:ext cx="23" cy="30"/>
                        <a:chOff x="4654" y="2769"/>
                        <a:chExt cx="23" cy="30"/>
                      </a:xfrm>
                    </p:grpSpPr>
                    <p:sp>
                      <p:nvSpPr>
                        <p:cNvPr id="57785" name="Line 2603"/>
                        <p:cNvSpPr>
                          <a:spLocks noChangeShapeType="1"/>
                        </p:cNvSpPr>
                        <p:nvPr/>
                      </p:nvSpPr>
                      <p:spPr bwMode="auto">
                        <a:xfrm flipH="1" flipV="1">
                          <a:off x="4653" y="2781"/>
                          <a:ext cx="25" cy="19"/>
                        </a:xfrm>
                        <a:prstGeom prst="line">
                          <a:avLst/>
                        </a:prstGeom>
                        <a:noFill/>
                        <a:ln w="9360">
                          <a:solidFill>
                            <a:srgbClr val="000000"/>
                          </a:solidFill>
                          <a:miter lim="800000"/>
                          <a:headEnd/>
                          <a:tailEnd/>
                        </a:ln>
                      </p:spPr>
                      <p:txBody>
                        <a:bodyPr/>
                        <a:lstStyle/>
                        <a:p>
                          <a:endParaRPr lang="en-GB"/>
                        </a:p>
                      </p:txBody>
                    </p:sp>
                    <p:sp>
                      <p:nvSpPr>
                        <p:cNvPr id="57786" name="Line 2604"/>
                        <p:cNvSpPr>
                          <a:spLocks noChangeShapeType="1"/>
                        </p:cNvSpPr>
                        <p:nvPr/>
                      </p:nvSpPr>
                      <p:spPr bwMode="auto">
                        <a:xfrm flipV="1">
                          <a:off x="4657" y="2768"/>
                          <a:ext cx="14" cy="22"/>
                        </a:xfrm>
                        <a:prstGeom prst="line">
                          <a:avLst/>
                        </a:prstGeom>
                        <a:noFill/>
                        <a:ln w="9360">
                          <a:solidFill>
                            <a:srgbClr val="000000"/>
                          </a:solidFill>
                          <a:miter lim="800000"/>
                          <a:headEnd/>
                          <a:tailEnd/>
                        </a:ln>
                      </p:spPr>
                      <p:txBody>
                        <a:bodyPr/>
                        <a:lstStyle/>
                        <a:p>
                          <a:endParaRPr lang="en-GB"/>
                        </a:p>
                      </p:txBody>
                    </p:sp>
                  </p:grpSp>
                  <p:grpSp>
                    <p:nvGrpSpPr>
                      <p:cNvPr id="58767" name="Group 2605"/>
                      <p:cNvGrpSpPr>
                        <a:grpSpLocks/>
                      </p:cNvGrpSpPr>
                      <p:nvPr/>
                    </p:nvGrpSpPr>
                    <p:grpSpPr bwMode="auto">
                      <a:xfrm>
                        <a:off x="4654" y="2744"/>
                        <a:ext cx="23" cy="30"/>
                        <a:chOff x="4654" y="2744"/>
                        <a:chExt cx="23" cy="30"/>
                      </a:xfrm>
                    </p:grpSpPr>
                    <p:sp>
                      <p:nvSpPr>
                        <p:cNvPr id="57783" name="Line 2606"/>
                        <p:cNvSpPr>
                          <a:spLocks noChangeShapeType="1"/>
                        </p:cNvSpPr>
                        <p:nvPr/>
                      </p:nvSpPr>
                      <p:spPr bwMode="auto">
                        <a:xfrm flipH="1" flipV="1">
                          <a:off x="4653" y="2757"/>
                          <a:ext cx="25" cy="19"/>
                        </a:xfrm>
                        <a:prstGeom prst="line">
                          <a:avLst/>
                        </a:prstGeom>
                        <a:noFill/>
                        <a:ln w="9360">
                          <a:solidFill>
                            <a:srgbClr val="000000"/>
                          </a:solidFill>
                          <a:miter lim="800000"/>
                          <a:headEnd/>
                          <a:tailEnd/>
                        </a:ln>
                      </p:spPr>
                      <p:txBody>
                        <a:bodyPr/>
                        <a:lstStyle/>
                        <a:p>
                          <a:endParaRPr lang="en-GB"/>
                        </a:p>
                      </p:txBody>
                    </p:sp>
                    <p:sp>
                      <p:nvSpPr>
                        <p:cNvPr id="57784" name="Line 2607"/>
                        <p:cNvSpPr>
                          <a:spLocks noChangeShapeType="1"/>
                        </p:cNvSpPr>
                        <p:nvPr/>
                      </p:nvSpPr>
                      <p:spPr bwMode="auto">
                        <a:xfrm flipV="1">
                          <a:off x="4657" y="2743"/>
                          <a:ext cx="14" cy="22"/>
                        </a:xfrm>
                        <a:prstGeom prst="line">
                          <a:avLst/>
                        </a:prstGeom>
                        <a:noFill/>
                        <a:ln w="9360">
                          <a:solidFill>
                            <a:srgbClr val="000000"/>
                          </a:solidFill>
                          <a:miter lim="800000"/>
                          <a:headEnd/>
                          <a:tailEnd/>
                        </a:ln>
                      </p:spPr>
                      <p:txBody>
                        <a:bodyPr/>
                        <a:lstStyle/>
                        <a:p>
                          <a:endParaRPr lang="en-GB"/>
                        </a:p>
                      </p:txBody>
                    </p:sp>
                  </p:grpSp>
                  <p:grpSp>
                    <p:nvGrpSpPr>
                      <p:cNvPr id="58773" name="Group 2608"/>
                      <p:cNvGrpSpPr>
                        <a:grpSpLocks/>
                      </p:cNvGrpSpPr>
                      <p:nvPr/>
                    </p:nvGrpSpPr>
                    <p:grpSpPr bwMode="auto">
                      <a:xfrm>
                        <a:off x="4654" y="2720"/>
                        <a:ext cx="23" cy="30"/>
                        <a:chOff x="4654" y="2720"/>
                        <a:chExt cx="23" cy="30"/>
                      </a:xfrm>
                    </p:grpSpPr>
                    <p:sp>
                      <p:nvSpPr>
                        <p:cNvPr id="57781" name="Line 2609"/>
                        <p:cNvSpPr>
                          <a:spLocks noChangeShapeType="1"/>
                        </p:cNvSpPr>
                        <p:nvPr/>
                      </p:nvSpPr>
                      <p:spPr bwMode="auto">
                        <a:xfrm flipH="1" flipV="1">
                          <a:off x="4653" y="2732"/>
                          <a:ext cx="25" cy="19"/>
                        </a:xfrm>
                        <a:prstGeom prst="line">
                          <a:avLst/>
                        </a:prstGeom>
                        <a:noFill/>
                        <a:ln w="9360">
                          <a:solidFill>
                            <a:srgbClr val="000000"/>
                          </a:solidFill>
                          <a:miter lim="800000"/>
                          <a:headEnd/>
                          <a:tailEnd/>
                        </a:ln>
                      </p:spPr>
                      <p:txBody>
                        <a:bodyPr/>
                        <a:lstStyle/>
                        <a:p>
                          <a:endParaRPr lang="en-GB"/>
                        </a:p>
                      </p:txBody>
                    </p:sp>
                    <p:sp>
                      <p:nvSpPr>
                        <p:cNvPr id="57782" name="Line 2610"/>
                        <p:cNvSpPr>
                          <a:spLocks noChangeShapeType="1"/>
                        </p:cNvSpPr>
                        <p:nvPr/>
                      </p:nvSpPr>
                      <p:spPr bwMode="auto">
                        <a:xfrm flipV="1">
                          <a:off x="4657" y="2719"/>
                          <a:ext cx="14" cy="22"/>
                        </a:xfrm>
                        <a:prstGeom prst="line">
                          <a:avLst/>
                        </a:prstGeom>
                        <a:noFill/>
                        <a:ln w="9360">
                          <a:solidFill>
                            <a:srgbClr val="000000"/>
                          </a:solidFill>
                          <a:miter lim="800000"/>
                          <a:headEnd/>
                          <a:tailEnd/>
                        </a:ln>
                      </p:spPr>
                      <p:txBody>
                        <a:bodyPr/>
                        <a:lstStyle/>
                        <a:p>
                          <a:endParaRPr lang="en-GB"/>
                        </a:p>
                      </p:txBody>
                    </p:sp>
                  </p:grpSp>
                </p:grpSp>
                <p:grpSp>
                  <p:nvGrpSpPr>
                    <p:cNvPr id="58774" name="Group 2611"/>
                    <p:cNvGrpSpPr>
                      <a:grpSpLocks/>
                    </p:cNvGrpSpPr>
                    <p:nvPr/>
                  </p:nvGrpSpPr>
                  <p:grpSpPr bwMode="auto">
                    <a:xfrm>
                      <a:off x="4624" y="2720"/>
                      <a:ext cx="23" cy="162"/>
                      <a:chOff x="4624" y="2720"/>
                      <a:chExt cx="23" cy="162"/>
                    </a:xfrm>
                  </p:grpSpPr>
                  <p:sp>
                    <p:nvSpPr>
                      <p:cNvPr id="57755" name="Line 2612"/>
                      <p:cNvSpPr>
                        <a:spLocks noChangeShapeType="1"/>
                      </p:cNvSpPr>
                      <p:nvPr/>
                    </p:nvSpPr>
                    <p:spPr bwMode="auto">
                      <a:xfrm flipV="1">
                        <a:off x="4635" y="2865"/>
                        <a:ext cx="9" cy="18"/>
                      </a:xfrm>
                      <a:prstGeom prst="line">
                        <a:avLst/>
                      </a:prstGeom>
                      <a:noFill/>
                      <a:ln w="9360">
                        <a:solidFill>
                          <a:srgbClr val="000000"/>
                        </a:solidFill>
                        <a:miter lim="800000"/>
                        <a:headEnd/>
                        <a:tailEnd/>
                      </a:ln>
                    </p:spPr>
                    <p:txBody>
                      <a:bodyPr/>
                      <a:lstStyle/>
                      <a:p>
                        <a:endParaRPr lang="en-GB"/>
                      </a:p>
                    </p:txBody>
                  </p:sp>
                  <p:grpSp>
                    <p:nvGrpSpPr>
                      <p:cNvPr id="58776" name="Group 2613"/>
                      <p:cNvGrpSpPr>
                        <a:grpSpLocks/>
                      </p:cNvGrpSpPr>
                      <p:nvPr/>
                    </p:nvGrpSpPr>
                    <p:grpSpPr bwMode="auto">
                      <a:xfrm>
                        <a:off x="4624" y="2843"/>
                        <a:ext cx="23" cy="30"/>
                        <a:chOff x="4624" y="2843"/>
                        <a:chExt cx="23" cy="30"/>
                      </a:xfrm>
                    </p:grpSpPr>
                    <p:sp>
                      <p:nvSpPr>
                        <p:cNvPr id="57772" name="Line 2614"/>
                        <p:cNvSpPr>
                          <a:spLocks noChangeShapeType="1"/>
                        </p:cNvSpPr>
                        <p:nvPr/>
                      </p:nvSpPr>
                      <p:spPr bwMode="auto">
                        <a:xfrm flipH="1" flipV="1">
                          <a:off x="4624" y="2855"/>
                          <a:ext cx="25" cy="19"/>
                        </a:xfrm>
                        <a:prstGeom prst="line">
                          <a:avLst/>
                        </a:prstGeom>
                        <a:noFill/>
                        <a:ln w="9360">
                          <a:solidFill>
                            <a:srgbClr val="000000"/>
                          </a:solidFill>
                          <a:miter lim="800000"/>
                          <a:headEnd/>
                          <a:tailEnd/>
                        </a:ln>
                      </p:spPr>
                      <p:txBody>
                        <a:bodyPr/>
                        <a:lstStyle/>
                        <a:p>
                          <a:endParaRPr lang="en-GB"/>
                        </a:p>
                      </p:txBody>
                    </p:sp>
                    <p:sp>
                      <p:nvSpPr>
                        <p:cNvPr id="57773" name="Line 2615"/>
                        <p:cNvSpPr>
                          <a:spLocks noChangeShapeType="1"/>
                        </p:cNvSpPr>
                        <p:nvPr/>
                      </p:nvSpPr>
                      <p:spPr bwMode="auto">
                        <a:xfrm flipV="1">
                          <a:off x="4628" y="2842"/>
                          <a:ext cx="14" cy="22"/>
                        </a:xfrm>
                        <a:prstGeom prst="line">
                          <a:avLst/>
                        </a:prstGeom>
                        <a:noFill/>
                        <a:ln w="9360">
                          <a:solidFill>
                            <a:srgbClr val="000000"/>
                          </a:solidFill>
                          <a:miter lim="800000"/>
                          <a:headEnd/>
                          <a:tailEnd/>
                        </a:ln>
                      </p:spPr>
                      <p:txBody>
                        <a:bodyPr/>
                        <a:lstStyle/>
                        <a:p>
                          <a:endParaRPr lang="en-GB"/>
                        </a:p>
                      </p:txBody>
                    </p:sp>
                  </p:grpSp>
                  <p:grpSp>
                    <p:nvGrpSpPr>
                      <p:cNvPr id="58777" name="Group 2616"/>
                      <p:cNvGrpSpPr>
                        <a:grpSpLocks/>
                      </p:cNvGrpSpPr>
                      <p:nvPr/>
                    </p:nvGrpSpPr>
                    <p:grpSpPr bwMode="auto">
                      <a:xfrm>
                        <a:off x="4624" y="2818"/>
                        <a:ext cx="23" cy="30"/>
                        <a:chOff x="4624" y="2818"/>
                        <a:chExt cx="23" cy="30"/>
                      </a:xfrm>
                    </p:grpSpPr>
                    <p:sp>
                      <p:nvSpPr>
                        <p:cNvPr id="57770" name="Line 2617"/>
                        <p:cNvSpPr>
                          <a:spLocks noChangeShapeType="1"/>
                        </p:cNvSpPr>
                        <p:nvPr/>
                      </p:nvSpPr>
                      <p:spPr bwMode="auto">
                        <a:xfrm flipH="1" flipV="1">
                          <a:off x="4624" y="2830"/>
                          <a:ext cx="25" cy="19"/>
                        </a:xfrm>
                        <a:prstGeom prst="line">
                          <a:avLst/>
                        </a:prstGeom>
                        <a:noFill/>
                        <a:ln w="9360">
                          <a:solidFill>
                            <a:srgbClr val="000000"/>
                          </a:solidFill>
                          <a:miter lim="800000"/>
                          <a:headEnd/>
                          <a:tailEnd/>
                        </a:ln>
                      </p:spPr>
                      <p:txBody>
                        <a:bodyPr/>
                        <a:lstStyle/>
                        <a:p>
                          <a:endParaRPr lang="en-GB"/>
                        </a:p>
                      </p:txBody>
                    </p:sp>
                    <p:sp>
                      <p:nvSpPr>
                        <p:cNvPr id="57771" name="Line 2618"/>
                        <p:cNvSpPr>
                          <a:spLocks noChangeShapeType="1"/>
                        </p:cNvSpPr>
                        <p:nvPr/>
                      </p:nvSpPr>
                      <p:spPr bwMode="auto">
                        <a:xfrm flipV="1">
                          <a:off x="4628" y="2817"/>
                          <a:ext cx="14" cy="22"/>
                        </a:xfrm>
                        <a:prstGeom prst="line">
                          <a:avLst/>
                        </a:prstGeom>
                        <a:noFill/>
                        <a:ln w="9360">
                          <a:solidFill>
                            <a:srgbClr val="000000"/>
                          </a:solidFill>
                          <a:miter lim="800000"/>
                          <a:headEnd/>
                          <a:tailEnd/>
                        </a:ln>
                      </p:spPr>
                      <p:txBody>
                        <a:bodyPr/>
                        <a:lstStyle/>
                        <a:p>
                          <a:endParaRPr lang="en-GB"/>
                        </a:p>
                      </p:txBody>
                    </p:sp>
                  </p:grpSp>
                  <p:grpSp>
                    <p:nvGrpSpPr>
                      <p:cNvPr id="58778" name="Group 2619"/>
                      <p:cNvGrpSpPr>
                        <a:grpSpLocks/>
                      </p:cNvGrpSpPr>
                      <p:nvPr/>
                    </p:nvGrpSpPr>
                    <p:grpSpPr bwMode="auto">
                      <a:xfrm>
                        <a:off x="4624" y="2794"/>
                        <a:ext cx="23" cy="30"/>
                        <a:chOff x="4624" y="2794"/>
                        <a:chExt cx="23" cy="30"/>
                      </a:xfrm>
                    </p:grpSpPr>
                    <p:sp>
                      <p:nvSpPr>
                        <p:cNvPr id="57768" name="Line 2620"/>
                        <p:cNvSpPr>
                          <a:spLocks noChangeShapeType="1"/>
                        </p:cNvSpPr>
                        <p:nvPr/>
                      </p:nvSpPr>
                      <p:spPr bwMode="auto">
                        <a:xfrm flipH="1" flipV="1">
                          <a:off x="4624" y="2806"/>
                          <a:ext cx="25" cy="19"/>
                        </a:xfrm>
                        <a:prstGeom prst="line">
                          <a:avLst/>
                        </a:prstGeom>
                        <a:noFill/>
                        <a:ln w="9360">
                          <a:solidFill>
                            <a:srgbClr val="000000"/>
                          </a:solidFill>
                          <a:miter lim="800000"/>
                          <a:headEnd/>
                          <a:tailEnd/>
                        </a:ln>
                      </p:spPr>
                      <p:txBody>
                        <a:bodyPr/>
                        <a:lstStyle/>
                        <a:p>
                          <a:endParaRPr lang="en-GB"/>
                        </a:p>
                      </p:txBody>
                    </p:sp>
                    <p:sp>
                      <p:nvSpPr>
                        <p:cNvPr id="57769" name="Line 2621"/>
                        <p:cNvSpPr>
                          <a:spLocks noChangeShapeType="1"/>
                        </p:cNvSpPr>
                        <p:nvPr/>
                      </p:nvSpPr>
                      <p:spPr bwMode="auto">
                        <a:xfrm flipV="1">
                          <a:off x="4628" y="2793"/>
                          <a:ext cx="14" cy="22"/>
                        </a:xfrm>
                        <a:prstGeom prst="line">
                          <a:avLst/>
                        </a:prstGeom>
                        <a:noFill/>
                        <a:ln w="9360">
                          <a:solidFill>
                            <a:srgbClr val="000000"/>
                          </a:solidFill>
                          <a:miter lim="800000"/>
                          <a:headEnd/>
                          <a:tailEnd/>
                        </a:ln>
                      </p:spPr>
                      <p:txBody>
                        <a:bodyPr/>
                        <a:lstStyle/>
                        <a:p>
                          <a:endParaRPr lang="en-GB"/>
                        </a:p>
                      </p:txBody>
                    </p:sp>
                  </p:grpSp>
                  <p:grpSp>
                    <p:nvGrpSpPr>
                      <p:cNvPr id="58779" name="Group 2622"/>
                      <p:cNvGrpSpPr>
                        <a:grpSpLocks/>
                      </p:cNvGrpSpPr>
                      <p:nvPr/>
                    </p:nvGrpSpPr>
                    <p:grpSpPr bwMode="auto">
                      <a:xfrm>
                        <a:off x="4624" y="2769"/>
                        <a:ext cx="23" cy="30"/>
                        <a:chOff x="4624" y="2769"/>
                        <a:chExt cx="23" cy="30"/>
                      </a:xfrm>
                    </p:grpSpPr>
                    <p:sp>
                      <p:nvSpPr>
                        <p:cNvPr id="57766" name="Line 2623"/>
                        <p:cNvSpPr>
                          <a:spLocks noChangeShapeType="1"/>
                        </p:cNvSpPr>
                        <p:nvPr/>
                      </p:nvSpPr>
                      <p:spPr bwMode="auto">
                        <a:xfrm flipH="1" flipV="1">
                          <a:off x="4624" y="2781"/>
                          <a:ext cx="25" cy="19"/>
                        </a:xfrm>
                        <a:prstGeom prst="line">
                          <a:avLst/>
                        </a:prstGeom>
                        <a:noFill/>
                        <a:ln w="9360">
                          <a:solidFill>
                            <a:srgbClr val="000000"/>
                          </a:solidFill>
                          <a:miter lim="800000"/>
                          <a:headEnd/>
                          <a:tailEnd/>
                        </a:ln>
                      </p:spPr>
                      <p:txBody>
                        <a:bodyPr/>
                        <a:lstStyle/>
                        <a:p>
                          <a:endParaRPr lang="en-GB"/>
                        </a:p>
                      </p:txBody>
                    </p:sp>
                    <p:sp>
                      <p:nvSpPr>
                        <p:cNvPr id="57767" name="Line 2624"/>
                        <p:cNvSpPr>
                          <a:spLocks noChangeShapeType="1"/>
                        </p:cNvSpPr>
                        <p:nvPr/>
                      </p:nvSpPr>
                      <p:spPr bwMode="auto">
                        <a:xfrm flipV="1">
                          <a:off x="4628" y="2768"/>
                          <a:ext cx="14" cy="22"/>
                        </a:xfrm>
                        <a:prstGeom prst="line">
                          <a:avLst/>
                        </a:prstGeom>
                        <a:noFill/>
                        <a:ln w="9360">
                          <a:solidFill>
                            <a:srgbClr val="000000"/>
                          </a:solidFill>
                          <a:miter lim="800000"/>
                          <a:headEnd/>
                          <a:tailEnd/>
                        </a:ln>
                      </p:spPr>
                      <p:txBody>
                        <a:bodyPr/>
                        <a:lstStyle/>
                        <a:p>
                          <a:endParaRPr lang="en-GB"/>
                        </a:p>
                      </p:txBody>
                    </p:sp>
                  </p:grpSp>
                  <p:grpSp>
                    <p:nvGrpSpPr>
                      <p:cNvPr id="58780" name="Group 2625"/>
                      <p:cNvGrpSpPr>
                        <a:grpSpLocks/>
                      </p:cNvGrpSpPr>
                      <p:nvPr/>
                    </p:nvGrpSpPr>
                    <p:grpSpPr bwMode="auto">
                      <a:xfrm>
                        <a:off x="4624" y="2744"/>
                        <a:ext cx="23" cy="30"/>
                        <a:chOff x="4624" y="2744"/>
                        <a:chExt cx="23" cy="30"/>
                      </a:xfrm>
                    </p:grpSpPr>
                    <p:sp>
                      <p:nvSpPr>
                        <p:cNvPr id="57764" name="Line 2626"/>
                        <p:cNvSpPr>
                          <a:spLocks noChangeShapeType="1"/>
                        </p:cNvSpPr>
                        <p:nvPr/>
                      </p:nvSpPr>
                      <p:spPr bwMode="auto">
                        <a:xfrm flipH="1" flipV="1">
                          <a:off x="4624" y="2757"/>
                          <a:ext cx="25" cy="19"/>
                        </a:xfrm>
                        <a:prstGeom prst="line">
                          <a:avLst/>
                        </a:prstGeom>
                        <a:noFill/>
                        <a:ln w="9360">
                          <a:solidFill>
                            <a:srgbClr val="000000"/>
                          </a:solidFill>
                          <a:miter lim="800000"/>
                          <a:headEnd/>
                          <a:tailEnd/>
                        </a:ln>
                      </p:spPr>
                      <p:txBody>
                        <a:bodyPr/>
                        <a:lstStyle/>
                        <a:p>
                          <a:endParaRPr lang="en-GB"/>
                        </a:p>
                      </p:txBody>
                    </p:sp>
                    <p:sp>
                      <p:nvSpPr>
                        <p:cNvPr id="57765" name="Line 2627"/>
                        <p:cNvSpPr>
                          <a:spLocks noChangeShapeType="1"/>
                        </p:cNvSpPr>
                        <p:nvPr/>
                      </p:nvSpPr>
                      <p:spPr bwMode="auto">
                        <a:xfrm flipV="1">
                          <a:off x="4628" y="2743"/>
                          <a:ext cx="14" cy="22"/>
                        </a:xfrm>
                        <a:prstGeom prst="line">
                          <a:avLst/>
                        </a:prstGeom>
                        <a:noFill/>
                        <a:ln w="9360">
                          <a:solidFill>
                            <a:srgbClr val="000000"/>
                          </a:solidFill>
                          <a:miter lim="800000"/>
                          <a:headEnd/>
                          <a:tailEnd/>
                        </a:ln>
                      </p:spPr>
                      <p:txBody>
                        <a:bodyPr/>
                        <a:lstStyle/>
                        <a:p>
                          <a:endParaRPr lang="en-GB"/>
                        </a:p>
                      </p:txBody>
                    </p:sp>
                  </p:grpSp>
                  <p:grpSp>
                    <p:nvGrpSpPr>
                      <p:cNvPr id="58781" name="Group 2628"/>
                      <p:cNvGrpSpPr>
                        <a:grpSpLocks/>
                      </p:cNvGrpSpPr>
                      <p:nvPr/>
                    </p:nvGrpSpPr>
                    <p:grpSpPr bwMode="auto">
                      <a:xfrm>
                        <a:off x="4624" y="2720"/>
                        <a:ext cx="23" cy="30"/>
                        <a:chOff x="4624" y="2720"/>
                        <a:chExt cx="23" cy="30"/>
                      </a:xfrm>
                    </p:grpSpPr>
                    <p:sp>
                      <p:nvSpPr>
                        <p:cNvPr id="57762" name="Line 2629"/>
                        <p:cNvSpPr>
                          <a:spLocks noChangeShapeType="1"/>
                        </p:cNvSpPr>
                        <p:nvPr/>
                      </p:nvSpPr>
                      <p:spPr bwMode="auto">
                        <a:xfrm flipH="1" flipV="1">
                          <a:off x="4624" y="2732"/>
                          <a:ext cx="25" cy="19"/>
                        </a:xfrm>
                        <a:prstGeom prst="line">
                          <a:avLst/>
                        </a:prstGeom>
                        <a:noFill/>
                        <a:ln w="9360">
                          <a:solidFill>
                            <a:srgbClr val="000000"/>
                          </a:solidFill>
                          <a:miter lim="800000"/>
                          <a:headEnd/>
                          <a:tailEnd/>
                        </a:ln>
                      </p:spPr>
                      <p:txBody>
                        <a:bodyPr/>
                        <a:lstStyle/>
                        <a:p>
                          <a:endParaRPr lang="en-GB"/>
                        </a:p>
                      </p:txBody>
                    </p:sp>
                    <p:sp>
                      <p:nvSpPr>
                        <p:cNvPr id="57763" name="Line 2630"/>
                        <p:cNvSpPr>
                          <a:spLocks noChangeShapeType="1"/>
                        </p:cNvSpPr>
                        <p:nvPr/>
                      </p:nvSpPr>
                      <p:spPr bwMode="auto">
                        <a:xfrm flipV="1">
                          <a:off x="4628" y="2719"/>
                          <a:ext cx="14" cy="22"/>
                        </a:xfrm>
                        <a:prstGeom prst="line">
                          <a:avLst/>
                        </a:prstGeom>
                        <a:noFill/>
                        <a:ln w="9360">
                          <a:solidFill>
                            <a:srgbClr val="000000"/>
                          </a:solidFill>
                          <a:miter lim="800000"/>
                          <a:headEnd/>
                          <a:tailEnd/>
                        </a:ln>
                      </p:spPr>
                      <p:txBody>
                        <a:bodyPr/>
                        <a:lstStyle/>
                        <a:p>
                          <a:endParaRPr lang="en-GB"/>
                        </a:p>
                      </p:txBody>
                    </p:sp>
                  </p:grpSp>
                </p:grpSp>
              </p:grpSp>
            </p:grpSp>
            <p:grpSp>
              <p:nvGrpSpPr>
                <p:cNvPr id="58795" name="Group 2631"/>
                <p:cNvGrpSpPr>
                  <a:grpSpLocks/>
                </p:cNvGrpSpPr>
                <p:nvPr/>
              </p:nvGrpSpPr>
              <p:grpSpPr bwMode="auto">
                <a:xfrm>
                  <a:off x="4495" y="2489"/>
                  <a:ext cx="116" cy="465"/>
                  <a:chOff x="4495" y="2489"/>
                  <a:chExt cx="116" cy="465"/>
                </a:xfrm>
              </p:grpSpPr>
              <p:grpSp>
                <p:nvGrpSpPr>
                  <p:cNvPr id="58796" name="Group 2632"/>
                  <p:cNvGrpSpPr>
                    <a:grpSpLocks/>
                  </p:cNvGrpSpPr>
                  <p:nvPr/>
                </p:nvGrpSpPr>
                <p:grpSpPr bwMode="auto">
                  <a:xfrm>
                    <a:off x="4495" y="2489"/>
                    <a:ext cx="97" cy="221"/>
                    <a:chOff x="4495" y="2489"/>
                    <a:chExt cx="97" cy="221"/>
                  </a:xfrm>
                </p:grpSpPr>
                <p:sp>
                  <p:nvSpPr>
                    <p:cNvPr id="57701" name="Oval 2633"/>
                    <p:cNvSpPr>
                      <a:spLocks noChangeArrowheads="1"/>
                    </p:cNvSpPr>
                    <p:nvPr/>
                  </p:nvSpPr>
                  <p:spPr bwMode="auto">
                    <a:xfrm>
                      <a:off x="4495" y="2489"/>
                      <a:ext cx="53" cy="3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7702" name="Line 2634"/>
                    <p:cNvSpPr>
                      <a:spLocks noChangeShapeType="1"/>
                    </p:cNvSpPr>
                    <p:nvPr/>
                  </p:nvSpPr>
                  <p:spPr bwMode="auto">
                    <a:xfrm>
                      <a:off x="4524" y="2528"/>
                      <a:ext cx="0" cy="17"/>
                    </a:xfrm>
                    <a:prstGeom prst="line">
                      <a:avLst/>
                    </a:prstGeom>
                    <a:noFill/>
                    <a:ln w="9360">
                      <a:solidFill>
                        <a:srgbClr val="000000"/>
                      </a:solidFill>
                      <a:miter lim="800000"/>
                      <a:headEnd/>
                      <a:tailEnd/>
                    </a:ln>
                  </p:spPr>
                  <p:txBody>
                    <a:bodyPr/>
                    <a:lstStyle/>
                    <a:p>
                      <a:endParaRPr lang="en-GB"/>
                    </a:p>
                  </p:txBody>
                </p:sp>
                <p:sp>
                  <p:nvSpPr>
                    <p:cNvPr id="57703" name="Line 2635"/>
                    <p:cNvSpPr>
                      <a:spLocks noChangeShapeType="1"/>
                    </p:cNvSpPr>
                    <p:nvPr/>
                  </p:nvSpPr>
                  <p:spPr bwMode="auto">
                    <a:xfrm>
                      <a:off x="4524" y="2547"/>
                      <a:ext cx="57" cy="0"/>
                    </a:xfrm>
                    <a:prstGeom prst="line">
                      <a:avLst/>
                    </a:prstGeom>
                    <a:noFill/>
                    <a:ln w="9360">
                      <a:solidFill>
                        <a:srgbClr val="000000"/>
                      </a:solidFill>
                      <a:miter lim="800000"/>
                      <a:headEnd/>
                      <a:tailEnd/>
                    </a:ln>
                  </p:spPr>
                  <p:txBody>
                    <a:bodyPr/>
                    <a:lstStyle/>
                    <a:p>
                      <a:endParaRPr lang="en-GB"/>
                    </a:p>
                  </p:txBody>
                </p:sp>
                <p:sp>
                  <p:nvSpPr>
                    <p:cNvPr id="57704" name="Line 2636"/>
                    <p:cNvSpPr>
                      <a:spLocks noChangeShapeType="1"/>
                    </p:cNvSpPr>
                    <p:nvPr/>
                  </p:nvSpPr>
                  <p:spPr bwMode="auto">
                    <a:xfrm>
                      <a:off x="4583" y="2547"/>
                      <a:ext cx="0" cy="6"/>
                    </a:xfrm>
                    <a:prstGeom prst="line">
                      <a:avLst/>
                    </a:prstGeom>
                    <a:noFill/>
                    <a:ln w="9360">
                      <a:solidFill>
                        <a:srgbClr val="000000"/>
                      </a:solidFill>
                      <a:miter lim="800000"/>
                      <a:headEnd/>
                      <a:tailEnd/>
                    </a:ln>
                  </p:spPr>
                  <p:txBody>
                    <a:bodyPr/>
                    <a:lstStyle/>
                    <a:p>
                      <a:endParaRPr lang="en-GB"/>
                    </a:p>
                  </p:txBody>
                </p:sp>
                <p:sp>
                  <p:nvSpPr>
                    <p:cNvPr id="57705" name="Line 2637"/>
                    <p:cNvSpPr>
                      <a:spLocks noChangeShapeType="1"/>
                    </p:cNvSpPr>
                    <p:nvPr/>
                  </p:nvSpPr>
                  <p:spPr bwMode="auto">
                    <a:xfrm>
                      <a:off x="4553" y="2547"/>
                      <a:ext cx="0" cy="6"/>
                    </a:xfrm>
                    <a:prstGeom prst="line">
                      <a:avLst/>
                    </a:prstGeom>
                    <a:noFill/>
                    <a:ln w="9360">
                      <a:solidFill>
                        <a:srgbClr val="000000"/>
                      </a:solidFill>
                      <a:miter lim="800000"/>
                      <a:headEnd/>
                      <a:tailEnd/>
                    </a:ln>
                  </p:spPr>
                  <p:txBody>
                    <a:bodyPr/>
                    <a:lstStyle/>
                    <a:p>
                      <a:endParaRPr lang="en-GB"/>
                    </a:p>
                  </p:txBody>
                </p:sp>
                <p:grpSp>
                  <p:nvGrpSpPr>
                    <p:cNvPr id="58797" name="Group 2638"/>
                    <p:cNvGrpSpPr>
                      <a:grpSpLocks/>
                    </p:cNvGrpSpPr>
                    <p:nvPr/>
                  </p:nvGrpSpPr>
                  <p:grpSpPr bwMode="auto">
                    <a:xfrm>
                      <a:off x="4538" y="2555"/>
                      <a:ext cx="24" cy="155"/>
                      <a:chOff x="4538" y="2555"/>
                      <a:chExt cx="24" cy="155"/>
                    </a:xfrm>
                  </p:grpSpPr>
                  <p:sp>
                    <p:nvSpPr>
                      <p:cNvPr id="57727" name="Line 2639"/>
                      <p:cNvSpPr>
                        <a:spLocks noChangeShapeType="1"/>
                      </p:cNvSpPr>
                      <p:nvPr/>
                    </p:nvSpPr>
                    <p:spPr bwMode="auto">
                      <a:xfrm flipH="1">
                        <a:off x="4537" y="2555"/>
                        <a:ext cx="20" cy="6"/>
                      </a:xfrm>
                      <a:prstGeom prst="line">
                        <a:avLst/>
                      </a:prstGeom>
                      <a:noFill/>
                      <a:ln w="9360">
                        <a:solidFill>
                          <a:srgbClr val="000000"/>
                        </a:solidFill>
                        <a:miter lim="800000"/>
                        <a:headEnd/>
                        <a:tailEnd/>
                      </a:ln>
                    </p:spPr>
                    <p:txBody>
                      <a:bodyPr/>
                      <a:lstStyle/>
                      <a:p>
                        <a:endParaRPr lang="en-GB"/>
                      </a:p>
                    </p:txBody>
                  </p:sp>
                  <p:grpSp>
                    <p:nvGrpSpPr>
                      <p:cNvPr id="58798" name="Group 2640"/>
                      <p:cNvGrpSpPr>
                        <a:grpSpLocks/>
                      </p:cNvGrpSpPr>
                      <p:nvPr/>
                    </p:nvGrpSpPr>
                    <p:grpSpPr bwMode="auto">
                      <a:xfrm>
                        <a:off x="4538" y="2563"/>
                        <a:ext cx="23" cy="23"/>
                        <a:chOff x="4538" y="2563"/>
                        <a:chExt cx="23" cy="23"/>
                      </a:xfrm>
                    </p:grpSpPr>
                    <p:sp>
                      <p:nvSpPr>
                        <p:cNvPr id="57744" name="Line 2641"/>
                        <p:cNvSpPr>
                          <a:spLocks noChangeShapeType="1"/>
                        </p:cNvSpPr>
                        <p:nvPr/>
                      </p:nvSpPr>
                      <p:spPr bwMode="auto">
                        <a:xfrm>
                          <a:off x="4543" y="2563"/>
                          <a:ext cx="14" cy="9"/>
                        </a:xfrm>
                        <a:prstGeom prst="line">
                          <a:avLst/>
                        </a:prstGeom>
                        <a:noFill/>
                        <a:ln w="9360">
                          <a:solidFill>
                            <a:srgbClr val="000000"/>
                          </a:solidFill>
                          <a:miter lim="800000"/>
                          <a:headEnd/>
                          <a:tailEnd/>
                        </a:ln>
                      </p:spPr>
                      <p:txBody>
                        <a:bodyPr/>
                        <a:lstStyle/>
                        <a:p>
                          <a:endParaRPr lang="en-GB"/>
                        </a:p>
                      </p:txBody>
                    </p:sp>
                    <p:sp>
                      <p:nvSpPr>
                        <p:cNvPr id="57745" name="Line 2642"/>
                        <p:cNvSpPr>
                          <a:spLocks noChangeShapeType="1"/>
                        </p:cNvSpPr>
                        <p:nvPr/>
                      </p:nvSpPr>
                      <p:spPr bwMode="auto">
                        <a:xfrm flipH="1">
                          <a:off x="4538" y="2574"/>
                          <a:ext cx="25" cy="12"/>
                        </a:xfrm>
                        <a:prstGeom prst="line">
                          <a:avLst/>
                        </a:prstGeom>
                        <a:noFill/>
                        <a:ln w="9360">
                          <a:solidFill>
                            <a:srgbClr val="000000"/>
                          </a:solidFill>
                          <a:miter lim="800000"/>
                          <a:headEnd/>
                          <a:tailEnd/>
                        </a:ln>
                      </p:spPr>
                      <p:txBody>
                        <a:bodyPr/>
                        <a:lstStyle/>
                        <a:p>
                          <a:endParaRPr lang="en-GB"/>
                        </a:p>
                      </p:txBody>
                    </p:sp>
                  </p:grpSp>
                  <p:grpSp>
                    <p:nvGrpSpPr>
                      <p:cNvPr id="58799" name="Group 2643"/>
                      <p:cNvGrpSpPr>
                        <a:grpSpLocks/>
                      </p:cNvGrpSpPr>
                      <p:nvPr/>
                    </p:nvGrpSpPr>
                    <p:grpSpPr bwMode="auto">
                      <a:xfrm>
                        <a:off x="4538" y="2588"/>
                        <a:ext cx="23" cy="23"/>
                        <a:chOff x="4538" y="2588"/>
                        <a:chExt cx="23" cy="23"/>
                      </a:xfrm>
                    </p:grpSpPr>
                    <p:sp>
                      <p:nvSpPr>
                        <p:cNvPr id="57742" name="Line 2644"/>
                        <p:cNvSpPr>
                          <a:spLocks noChangeShapeType="1"/>
                        </p:cNvSpPr>
                        <p:nvPr/>
                      </p:nvSpPr>
                      <p:spPr bwMode="auto">
                        <a:xfrm>
                          <a:off x="4543" y="2588"/>
                          <a:ext cx="14" cy="9"/>
                        </a:xfrm>
                        <a:prstGeom prst="line">
                          <a:avLst/>
                        </a:prstGeom>
                        <a:noFill/>
                        <a:ln w="9360">
                          <a:solidFill>
                            <a:srgbClr val="000000"/>
                          </a:solidFill>
                          <a:miter lim="800000"/>
                          <a:headEnd/>
                          <a:tailEnd/>
                        </a:ln>
                      </p:spPr>
                      <p:txBody>
                        <a:bodyPr/>
                        <a:lstStyle/>
                        <a:p>
                          <a:endParaRPr lang="en-GB"/>
                        </a:p>
                      </p:txBody>
                    </p:sp>
                    <p:sp>
                      <p:nvSpPr>
                        <p:cNvPr id="57743" name="Line 2645"/>
                        <p:cNvSpPr>
                          <a:spLocks noChangeShapeType="1"/>
                        </p:cNvSpPr>
                        <p:nvPr/>
                      </p:nvSpPr>
                      <p:spPr bwMode="auto">
                        <a:xfrm flipH="1">
                          <a:off x="4538" y="2599"/>
                          <a:ext cx="25" cy="12"/>
                        </a:xfrm>
                        <a:prstGeom prst="line">
                          <a:avLst/>
                        </a:prstGeom>
                        <a:noFill/>
                        <a:ln w="9360">
                          <a:solidFill>
                            <a:srgbClr val="000000"/>
                          </a:solidFill>
                          <a:miter lim="800000"/>
                          <a:headEnd/>
                          <a:tailEnd/>
                        </a:ln>
                      </p:spPr>
                      <p:txBody>
                        <a:bodyPr/>
                        <a:lstStyle/>
                        <a:p>
                          <a:endParaRPr lang="en-GB"/>
                        </a:p>
                      </p:txBody>
                    </p:sp>
                  </p:grpSp>
                  <p:grpSp>
                    <p:nvGrpSpPr>
                      <p:cNvPr id="58800" name="Group 2646"/>
                      <p:cNvGrpSpPr>
                        <a:grpSpLocks/>
                      </p:cNvGrpSpPr>
                      <p:nvPr/>
                    </p:nvGrpSpPr>
                    <p:grpSpPr bwMode="auto">
                      <a:xfrm>
                        <a:off x="4538" y="2613"/>
                        <a:ext cx="23" cy="23"/>
                        <a:chOff x="4538" y="2613"/>
                        <a:chExt cx="23" cy="23"/>
                      </a:xfrm>
                    </p:grpSpPr>
                    <p:sp>
                      <p:nvSpPr>
                        <p:cNvPr id="57740" name="Line 2647"/>
                        <p:cNvSpPr>
                          <a:spLocks noChangeShapeType="1"/>
                        </p:cNvSpPr>
                        <p:nvPr/>
                      </p:nvSpPr>
                      <p:spPr bwMode="auto">
                        <a:xfrm>
                          <a:off x="4543" y="2613"/>
                          <a:ext cx="14" cy="9"/>
                        </a:xfrm>
                        <a:prstGeom prst="line">
                          <a:avLst/>
                        </a:prstGeom>
                        <a:noFill/>
                        <a:ln w="9360">
                          <a:solidFill>
                            <a:srgbClr val="000000"/>
                          </a:solidFill>
                          <a:miter lim="800000"/>
                          <a:headEnd/>
                          <a:tailEnd/>
                        </a:ln>
                      </p:spPr>
                      <p:txBody>
                        <a:bodyPr/>
                        <a:lstStyle/>
                        <a:p>
                          <a:endParaRPr lang="en-GB"/>
                        </a:p>
                      </p:txBody>
                    </p:sp>
                    <p:sp>
                      <p:nvSpPr>
                        <p:cNvPr id="57741" name="Line 2648"/>
                        <p:cNvSpPr>
                          <a:spLocks noChangeShapeType="1"/>
                        </p:cNvSpPr>
                        <p:nvPr/>
                      </p:nvSpPr>
                      <p:spPr bwMode="auto">
                        <a:xfrm flipH="1">
                          <a:off x="4538" y="2624"/>
                          <a:ext cx="25" cy="12"/>
                        </a:xfrm>
                        <a:prstGeom prst="line">
                          <a:avLst/>
                        </a:prstGeom>
                        <a:noFill/>
                        <a:ln w="9360">
                          <a:solidFill>
                            <a:srgbClr val="000000"/>
                          </a:solidFill>
                          <a:miter lim="800000"/>
                          <a:headEnd/>
                          <a:tailEnd/>
                        </a:ln>
                      </p:spPr>
                      <p:txBody>
                        <a:bodyPr/>
                        <a:lstStyle/>
                        <a:p>
                          <a:endParaRPr lang="en-GB"/>
                        </a:p>
                      </p:txBody>
                    </p:sp>
                  </p:grpSp>
                  <p:grpSp>
                    <p:nvGrpSpPr>
                      <p:cNvPr id="58818" name="Group 2649"/>
                      <p:cNvGrpSpPr>
                        <a:grpSpLocks/>
                      </p:cNvGrpSpPr>
                      <p:nvPr/>
                    </p:nvGrpSpPr>
                    <p:grpSpPr bwMode="auto">
                      <a:xfrm>
                        <a:off x="4538" y="2638"/>
                        <a:ext cx="23" cy="23"/>
                        <a:chOff x="4538" y="2638"/>
                        <a:chExt cx="23" cy="23"/>
                      </a:xfrm>
                    </p:grpSpPr>
                    <p:sp>
                      <p:nvSpPr>
                        <p:cNvPr id="57738" name="Line 2650"/>
                        <p:cNvSpPr>
                          <a:spLocks noChangeShapeType="1"/>
                        </p:cNvSpPr>
                        <p:nvPr/>
                      </p:nvSpPr>
                      <p:spPr bwMode="auto">
                        <a:xfrm>
                          <a:off x="4543" y="2638"/>
                          <a:ext cx="14" cy="9"/>
                        </a:xfrm>
                        <a:prstGeom prst="line">
                          <a:avLst/>
                        </a:prstGeom>
                        <a:noFill/>
                        <a:ln w="9360">
                          <a:solidFill>
                            <a:srgbClr val="000000"/>
                          </a:solidFill>
                          <a:miter lim="800000"/>
                          <a:headEnd/>
                          <a:tailEnd/>
                        </a:ln>
                      </p:spPr>
                      <p:txBody>
                        <a:bodyPr/>
                        <a:lstStyle/>
                        <a:p>
                          <a:endParaRPr lang="en-GB"/>
                        </a:p>
                      </p:txBody>
                    </p:sp>
                    <p:sp>
                      <p:nvSpPr>
                        <p:cNvPr id="57739" name="Line 2651"/>
                        <p:cNvSpPr>
                          <a:spLocks noChangeShapeType="1"/>
                        </p:cNvSpPr>
                        <p:nvPr/>
                      </p:nvSpPr>
                      <p:spPr bwMode="auto">
                        <a:xfrm flipH="1">
                          <a:off x="4538" y="2649"/>
                          <a:ext cx="25" cy="12"/>
                        </a:xfrm>
                        <a:prstGeom prst="line">
                          <a:avLst/>
                        </a:prstGeom>
                        <a:noFill/>
                        <a:ln w="9360">
                          <a:solidFill>
                            <a:srgbClr val="000000"/>
                          </a:solidFill>
                          <a:miter lim="800000"/>
                          <a:headEnd/>
                          <a:tailEnd/>
                        </a:ln>
                      </p:spPr>
                      <p:txBody>
                        <a:bodyPr/>
                        <a:lstStyle/>
                        <a:p>
                          <a:endParaRPr lang="en-GB"/>
                        </a:p>
                      </p:txBody>
                    </p:sp>
                  </p:grpSp>
                  <p:grpSp>
                    <p:nvGrpSpPr>
                      <p:cNvPr id="58819" name="Group 2652"/>
                      <p:cNvGrpSpPr>
                        <a:grpSpLocks/>
                      </p:cNvGrpSpPr>
                      <p:nvPr/>
                    </p:nvGrpSpPr>
                    <p:grpSpPr bwMode="auto">
                      <a:xfrm>
                        <a:off x="4538" y="2663"/>
                        <a:ext cx="23" cy="22"/>
                        <a:chOff x="4538" y="2663"/>
                        <a:chExt cx="23" cy="22"/>
                      </a:xfrm>
                    </p:grpSpPr>
                    <p:sp>
                      <p:nvSpPr>
                        <p:cNvPr id="57736" name="Line 2653"/>
                        <p:cNvSpPr>
                          <a:spLocks noChangeShapeType="1"/>
                        </p:cNvSpPr>
                        <p:nvPr/>
                      </p:nvSpPr>
                      <p:spPr bwMode="auto">
                        <a:xfrm>
                          <a:off x="4543" y="2663"/>
                          <a:ext cx="14" cy="9"/>
                        </a:xfrm>
                        <a:prstGeom prst="line">
                          <a:avLst/>
                        </a:prstGeom>
                        <a:noFill/>
                        <a:ln w="9360">
                          <a:solidFill>
                            <a:srgbClr val="000000"/>
                          </a:solidFill>
                          <a:miter lim="800000"/>
                          <a:headEnd/>
                          <a:tailEnd/>
                        </a:ln>
                      </p:spPr>
                      <p:txBody>
                        <a:bodyPr/>
                        <a:lstStyle/>
                        <a:p>
                          <a:endParaRPr lang="en-GB"/>
                        </a:p>
                      </p:txBody>
                    </p:sp>
                    <p:sp>
                      <p:nvSpPr>
                        <p:cNvPr id="57737" name="Line 2654"/>
                        <p:cNvSpPr>
                          <a:spLocks noChangeShapeType="1"/>
                        </p:cNvSpPr>
                        <p:nvPr/>
                      </p:nvSpPr>
                      <p:spPr bwMode="auto">
                        <a:xfrm flipH="1">
                          <a:off x="4538" y="2673"/>
                          <a:ext cx="25" cy="12"/>
                        </a:xfrm>
                        <a:prstGeom prst="line">
                          <a:avLst/>
                        </a:prstGeom>
                        <a:noFill/>
                        <a:ln w="9360">
                          <a:solidFill>
                            <a:srgbClr val="000000"/>
                          </a:solidFill>
                          <a:miter lim="800000"/>
                          <a:headEnd/>
                          <a:tailEnd/>
                        </a:ln>
                      </p:spPr>
                      <p:txBody>
                        <a:bodyPr/>
                        <a:lstStyle/>
                        <a:p>
                          <a:endParaRPr lang="en-GB"/>
                        </a:p>
                      </p:txBody>
                    </p:sp>
                  </p:grpSp>
                  <p:grpSp>
                    <p:nvGrpSpPr>
                      <p:cNvPr id="58821" name="Group 2655"/>
                      <p:cNvGrpSpPr>
                        <a:grpSpLocks/>
                      </p:cNvGrpSpPr>
                      <p:nvPr/>
                    </p:nvGrpSpPr>
                    <p:grpSpPr bwMode="auto">
                      <a:xfrm>
                        <a:off x="4538" y="2687"/>
                        <a:ext cx="23" cy="23"/>
                        <a:chOff x="4538" y="2687"/>
                        <a:chExt cx="23" cy="23"/>
                      </a:xfrm>
                    </p:grpSpPr>
                    <p:sp>
                      <p:nvSpPr>
                        <p:cNvPr id="57734" name="Line 2656"/>
                        <p:cNvSpPr>
                          <a:spLocks noChangeShapeType="1"/>
                        </p:cNvSpPr>
                        <p:nvPr/>
                      </p:nvSpPr>
                      <p:spPr bwMode="auto">
                        <a:xfrm>
                          <a:off x="4543" y="2687"/>
                          <a:ext cx="14" cy="9"/>
                        </a:xfrm>
                        <a:prstGeom prst="line">
                          <a:avLst/>
                        </a:prstGeom>
                        <a:noFill/>
                        <a:ln w="9360">
                          <a:solidFill>
                            <a:srgbClr val="000000"/>
                          </a:solidFill>
                          <a:miter lim="800000"/>
                          <a:headEnd/>
                          <a:tailEnd/>
                        </a:ln>
                      </p:spPr>
                      <p:txBody>
                        <a:bodyPr/>
                        <a:lstStyle/>
                        <a:p>
                          <a:endParaRPr lang="en-GB"/>
                        </a:p>
                      </p:txBody>
                    </p:sp>
                    <p:sp>
                      <p:nvSpPr>
                        <p:cNvPr id="57735" name="Line 2657"/>
                        <p:cNvSpPr>
                          <a:spLocks noChangeShapeType="1"/>
                        </p:cNvSpPr>
                        <p:nvPr/>
                      </p:nvSpPr>
                      <p:spPr bwMode="auto">
                        <a:xfrm flipH="1">
                          <a:off x="4538" y="2698"/>
                          <a:ext cx="25" cy="12"/>
                        </a:xfrm>
                        <a:prstGeom prst="line">
                          <a:avLst/>
                        </a:prstGeom>
                        <a:noFill/>
                        <a:ln w="9360">
                          <a:solidFill>
                            <a:srgbClr val="000000"/>
                          </a:solidFill>
                          <a:miter lim="800000"/>
                          <a:headEnd/>
                          <a:tailEnd/>
                        </a:ln>
                      </p:spPr>
                      <p:txBody>
                        <a:bodyPr/>
                        <a:lstStyle/>
                        <a:p>
                          <a:endParaRPr lang="en-GB"/>
                        </a:p>
                      </p:txBody>
                    </p:sp>
                  </p:grpSp>
                </p:grpSp>
                <p:grpSp>
                  <p:nvGrpSpPr>
                    <p:cNvPr id="58822" name="Group 2658"/>
                    <p:cNvGrpSpPr>
                      <a:grpSpLocks/>
                    </p:cNvGrpSpPr>
                    <p:nvPr/>
                  </p:nvGrpSpPr>
                  <p:grpSpPr bwMode="auto">
                    <a:xfrm>
                      <a:off x="4567" y="2555"/>
                      <a:ext cx="25" cy="155"/>
                      <a:chOff x="4567" y="2555"/>
                      <a:chExt cx="25" cy="155"/>
                    </a:xfrm>
                  </p:grpSpPr>
                  <p:sp>
                    <p:nvSpPr>
                      <p:cNvPr id="57708" name="Line 2659"/>
                      <p:cNvSpPr>
                        <a:spLocks noChangeShapeType="1"/>
                      </p:cNvSpPr>
                      <p:nvPr/>
                    </p:nvSpPr>
                    <p:spPr bwMode="auto">
                      <a:xfrm flipH="1">
                        <a:off x="4566" y="2555"/>
                        <a:ext cx="20" cy="6"/>
                      </a:xfrm>
                      <a:prstGeom prst="line">
                        <a:avLst/>
                      </a:prstGeom>
                      <a:noFill/>
                      <a:ln w="9360">
                        <a:solidFill>
                          <a:srgbClr val="000000"/>
                        </a:solidFill>
                        <a:miter lim="800000"/>
                        <a:headEnd/>
                        <a:tailEnd/>
                      </a:ln>
                    </p:spPr>
                    <p:txBody>
                      <a:bodyPr/>
                      <a:lstStyle/>
                      <a:p>
                        <a:endParaRPr lang="en-GB"/>
                      </a:p>
                    </p:txBody>
                  </p:sp>
                  <p:grpSp>
                    <p:nvGrpSpPr>
                      <p:cNvPr id="58823" name="Group 2660"/>
                      <p:cNvGrpSpPr>
                        <a:grpSpLocks/>
                      </p:cNvGrpSpPr>
                      <p:nvPr/>
                    </p:nvGrpSpPr>
                    <p:grpSpPr bwMode="auto">
                      <a:xfrm>
                        <a:off x="4569" y="2563"/>
                        <a:ext cx="23" cy="23"/>
                        <a:chOff x="4569" y="2563"/>
                        <a:chExt cx="23" cy="23"/>
                      </a:xfrm>
                    </p:grpSpPr>
                    <p:sp>
                      <p:nvSpPr>
                        <p:cNvPr id="57725" name="Line 2661"/>
                        <p:cNvSpPr>
                          <a:spLocks noChangeShapeType="1"/>
                        </p:cNvSpPr>
                        <p:nvPr/>
                      </p:nvSpPr>
                      <p:spPr bwMode="auto">
                        <a:xfrm>
                          <a:off x="4572" y="2563"/>
                          <a:ext cx="14" cy="9"/>
                        </a:xfrm>
                        <a:prstGeom prst="line">
                          <a:avLst/>
                        </a:prstGeom>
                        <a:noFill/>
                        <a:ln w="9360">
                          <a:solidFill>
                            <a:srgbClr val="000000"/>
                          </a:solidFill>
                          <a:miter lim="800000"/>
                          <a:headEnd/>
                          <a:tailEnd/>
                        </a:ln>
                      </p:spPr>
                      <p:txBody>
                        <a:bodyPr/>
                        <a:lstStyle/>
                        <a:p>
                          <a:endParaRPr lang="en-GB"/>
                        </a:p>
                      </p:txBody>
                    </p:sp>
                    <p:sp>
                      <p:nvSpPr>
                        <p:cNvPr id="57726" name="Line 2662"/>
                        <p:cNvSpPr>
                          <a:spLocks noChangeShapeType="1"/>
                        </p:cNvSpPr>
                        <p:nvPr/>
                      </p:nvSpPr>
                      <p:spPr bwMode="auto">
                        <a:xfrm flipH="1">
                          <a:off x="4568" y="2574"/>
                          <a:ext cx="25" cy="12"/>
                        </a:xfrm>
                        <a:prstGeom prst="line">
                          <a:avLst/>
                        </a:prstGeom>
                        <a:noFill/>
                        <a:ln w="9360">
                          <a:solidFill>
                            <a:srgbClr val="000000"/>
                          </a:solidFill>
                          <a:miter lim="800000"/>
                          <a:headEnd/>
                          <a:tailEnd/>
                        </a:ln>
                      </p:spPr>
                      <p:txBody>
                        <a:bodyPr/>
                        <a:lstStyle/>
                        <a:p>
                          <a:endParaRPr lang="en-GB"/>
                        </a:p>
                      </p:txBody>
                    </p:sp>
                  </p:grpSp>
                  <p:grpSp>
                    <p:nvGrpSpPr>
                      <p:cNvPr id="58824" name="Group 2663"/>
                      <p:cNvGrpSpPr>
                        <a:grpSpLocks/>
                      </p:cNvGrpSpPr>
                      <p:nvPr/>
                    </p:nvGrpSpPr>
                    <p:grpSpPr bwMode="auto">
                      <a:xfrm>
                        <a:off x="4569" y="2588"/>
                        <a:ext cx="23" cy="23"/>
                        <a:chOff x="4569" y="2588"/>
                        <a:chExt cx="23" cy="23"/>
                      </a:xfrm>
                    </p:grpSpPr>
                    <p:sp>
                      <p:nvSpPr>
                        <p:cNvPr id="57723" name="Line 2664"/>
                        <p:cNvSpPr>
                          <a:spLocks noChangeShapeType="1"/>
                        </p:cNvSpPr>
                        <p:nvPr/>
                      </p:nvSpPr>
                      <p:spPr bwMode="auto">
                        <a:xfrm>
                          <a:off x="4572" y="2588"/>
                          <a:ext cx="14" cy="9"/>
                        </a:xfrm>
                        <a:prstGeom prst="line">
                          <a:avLst/>
                        </a:prstGeom>
                        <a:noFill/>
                        <a:ln w="9360">
                          <a:solidFill>
                            <a:srgbClr val="000000"/>
                          </a:solidFill>
                          <a:miter lim="800000"/>
                          <a:headEnd/>
                          <a:tailEnd/>
                        </a:ln>
                      </p:spPr>
                      <p:txBody>
                        <a:bodyPr/>
                        <a:lstStyle/>
                        <a:p>
                          <a:endParaRPr lang="en-GB"/>
                        </a:p>
                      </p:txBody>
                    </p:sp>
                    <p:sp>
                      <p:nvSpPr>
                        <p:cNvPr id="57724" name="Line 2665"/>
                        <p:cNvSpPr>
                          <a:spLocks noChangeShapeType="1"/>
                        </p:cNvSpPr>
                        <p:nvPr/>
                      </p:nvSpPr>
                      <p:spPr bwMode="auto">
                        <a:xfrm flipH="1">
                          <a:off x="4568" y="2599"/>
                          <a:ext cx="25" cy="12"/>
                        </a:xfrm>
                        <a:prstGeom prst="line">
                          <a:avLst/>
                        </a:prstGeom>
                        <a:noFill/>
                        <a:ln w="9360">
                          <a:solidFill>
                            <a:srgbClr val="000000"/>
                          </a:solidFill>
                          <a:miter lim="800000"/>
                          <a:headEnd/>
                          <a:tailEnd/>
                        </a:ln>
                      </p:spPr>
                      <p:txBody>
                        <a:bodyPr/>
                        <a:lstStyle/>
                        <a:p>
                          <a:endParaRPr lang="en-GB"/>
                        </a:p>
                      </p:txBody>
                    </p:sp>
                  </p:grpSp>
                  <p:grpSp>
                    <p:nvGrpSpPr>
                      <p:cNvPr id="58825" name="Group 2666"/>
                      <p:cNvGrpSpPr>
                        <a:grpSpLocks/>
                      </p:cNvGrpSpPr>
                      <p:nvPr/>
                    </p:nvGrpSpPr>
                    <p:grpSpPr bwMode="auto">
                      <a:xfrm>
                        <a:off x="4569" y="2613"/>
                        <a:ext cx="23" cy="23"/>
                        <a:chOff x="4569" y="2613"/>
                        <a:chExt cx="23" cy="23"/>
                      </a:xfrm>
                    </p:grpSpPr>
                    <p:sp>
                      <p:nvSpPr>
                        <p:cNvPr id="57721" name="Line 2667"/>
                        <p:cNvSpPr>
                          <a:spLocks noChangeShapeType="1"/>
                        </p:cNvSpPr>
                        <p:nvPr/>
                      </p:nvSpPr>
                      <p:spPr bwMode="auto">
                        <a:xfrm>
                          <a:off x="4572" y="2613"/>
                          <a:ext cx="14" cy="9"/>
                        </a:xfrm>
                        <a:prstGeom prst="line">
                          <a:avLst/>
                        </a:prstGeom>
                        <a:noFill/>
                        <a:ln w="9360">
                          <a:solidFill>
                            <a:srgbClr val="000000"/>
                          </a:solidFill>
                          <a:miter lim="800000"/>
                          <a:headEnd/>
                          <a:tailEnd/>
                        </a:ln>
                      </p:spPr>
                      <p:txBody>
                        <a:bodyPr/>
                        <a:lstStyle/>
                        <a:p>
                          <a:endParaRPr lang="en-GB"/>
                        </a:p>
                      </p:txBody>
                    </p:sp>
                    <p:sp>
                      <p:nvSpPr>
                        <p:cNvPr id="57722" name="Line 2668"/>
                        <p:cNvSpPr>
                          <a:spLocks noChangeShapeType="1"/>
                        </p:cNvSpPr>
                        <p:nvPr/>
                      </p:nvSpPr>
                      <p:spPr bwMode="auto">
                        <a:xfrm flipH="1">
                          <a:off x="4568" y="2624"/>
                          <a:ext cx="25" cy="12"/>
                        </a:xfrm>
                        <a:prstGeom prst="line">
                          <a:avLst/>
                        </a:prstGeom>
                        <a:noFill/>
                        <a:ln w="9360">
                          <a:solidFill>
                            <a:srgbClr val="000000"/>
                          </a:solidFill>
                          <a:miter lim="800000"/>
                          <a:headEnd/>
                          <a:tailEnd/>
                        </a:ln>
                      </p:spPr>
                      <p:txBody>
                        <a:bodyPr/>
                        <a:lstStyle/>
                        <a:p>
                          <a:endParaRPr lang="en-GB"/>
                        </a:p>
                      </p:txBody>
                    </p:sp>
                  </p:grpSp>
                  <p:grpSp>
                    <p:nvGrpSpPr>
                      <p:cNvPr id="58826" name="Group 2669"/>
                      <p:cNvGrpSpPr>
                        <a:grpSpLocks/>
                      </p:cNvGrpSpPr>
                      <p:nvPr/>
                    </p:nvGrpSpPr>
                    <p:grpSpPr bwMode="auto">
                      <a:xfrm>
                        <a:off x="4569" y="2638"/>
                        <a:ext cx="23" cy="23"/>
                        <a:chOff x="4569" y="2638"/>
                        <a:chExt cx="23" cy="23"/>
                      </a:xfrm>
                    </p:grpSpPr>
                    <p:sp>
                      <p:nvSpPr>
                        <p:cNvPr id="57719" name="Line 2670"/>
                        <p:cNvSpPr>
                          <a:spLocks noChangeShapeType="1"/>
                        </p:cNvSpPr>
                        <p:nvPr/>
                      </p:nvSpPr>
                      <p:spPr bwMode="auto">
                        <a:xfrm>
                          <a:off x="4572" y="2638"/>
                          <a:ext cx="14" cy="9"/>
                        </a:xfrm>
                        <a:prstGeom prst="line">
                          <a:avLst/>
                        </a:prstGeom>
                        <a:noFill/>
                        <a:ln w="9360">
                          <a:solidFill>
                            <a:srgbClr val="000000"/>
                          </a:solidFill>
                          <a:miter lim="800000"/>
                          <a:headEnd/>
                          <a:tailEnd/>
                        </a:ln>
                      </p:spPr>
                      <p:txBody>
                        <a:bodyPr/>
                        <a:lstStyle/>
                        <a:p>
                          <a:endParaRPr lang="en-GB"/>
                        </a:p>
                      </p:txBody>
                    </p:sp>
                    <p:sp>
                      <p:nvSpPr>
                        <p:cNvPr id="57720" name="Line 2671"/>
                        <p:cNvSpPr>
                          <a:spLocks noChangeShapeType="1"/>
                        </p:cNvSpPr>
                        <p:nvPr/>
                      </p:nvSpPr>
                      <p:spPr bwMode="auto">
                        <a:xfrm flipH="1">
                          <a:off x="4568" y="2649"/>
                          <a:ext cx="25" cy="12"/>
                        </a:xfrm>
                        <a:prstGeom prst="line">
                          <a:avLst/>
                        </a:prstGeom>
                        <a:noFill/>
                        <a:ln w="9360">
                          <a:solidFill>
                            <a:srgbClr val="000000"/>
                          </a:solidFill>
                          <a:miter lim="800000"/>
                          <a:headEnd/>
                          <a:tailEnd/>
                        </a:ln>
                      </p:spPr>
                      <p:txBody>
                        <a:bodyPr/>
                        <a:lstStyle/>
                        <a:p>
                          <a:endParaRPr lang="en-GB"/>
                        </a:p>
                      </p:txBody>
                    </p:sp>
                  </p:grpSp>
                  <p:grpSp>
                    <p:nvGrpSpPr>
                      <p:cNvPr id="58840" name="Group 2672"/>
                      <p:cNvGrpSpPr>
                        <a:grpSpLocks/>
                      </p:cNvGrpSpPr>
                      <p:nvPr/>
                    </p:nvGrpSpPr>
                    <p:grpSpPr bwMode="auto">
                      <a:xfrm>
                        <a:off x="4569" y="2663"/>
                        <a:ext cx="23" cy="22"/>
                        <a:chOff x="4569" y="2663"/>
                        <a:chExt cx="23" cy="22"/>
                      </a:xfrm>
                    </p:grpSpPr>
                    <p:sp>
                      <p:nvSpPr>
                        <p:cNvPr id="57717" name="Line 2673"/>
                        <p:cNvSpPr>
                          <a:spLocks noChangeShapeType="1"/>
                        </p:cNvSpPr>
                        <p:nvPr/>
                      </p:nvSpPr>
                      <p:spPr bwMode="auto">
                        <a:xfrm>
                          <a:off x="4572" y="2663"/>
                          <a:ext cx="14" cy="9"/>
                        </a:xfrm>
                        <a:prstGeom prst="line">
                          <a:avLst/>
                        </a:prstGeom>
                        <a:noFill/>
                        <a:ln w="9360">
                          <a:solidFill>
                            <a:srgbClr val="000000"/>
                          </a:solidFill>
                          <a:miter lim="800000"/>
                          <a:headEnd/>
                          <a:tailEnd/>
                        </a:ln>
                      </p:spPr>
                      <p:txBody>
                        <a:bodyPr/>
                        <a:lstStyle/>
                        <a:p>
                          <a:endParaRPr lang="en-GB"/>
                        </a:p>
                      </p:txBody>
                    </p:sp>
                    <p:sp>
                      <p:nvSpPr>
                        <p:cNvPr id="57718" name="Line 2674"/>
                        <p:cNvSpPr>
                          <a:spLocks noChangeShapeType="1"/>
                        </p:cNvSpPr>
                        <p:nvPr/>
                      </p:nvSpPr>
                      <p:spPr bwMode="auto">
                        <a:xfrm flipH="1">
                          <a:off x="4568" y="2673"/>
                          <a:ext cx="25" cy="12"/>
                        </a:xfrm>
                        <a:prstGeom prst="line">
                          <a:avLst/>
                        </a:prstGeom>
                        <a:noFill/>
                        <a:ln w="9360">
                          <a:solidFill>
                            <a:srgbClr val="000000"/>
                          </a:solidFill>
                          <a:miter lim="800000"/>
                          <a:headEnd/>
                          <a:tailEnd/>
                        </a:ln>
                      </p:spPr>
                      <p:txBody>
                        <a:bodyPr/>
                        <a:lstStyle/>
                        <a:p>
                          <a:endParaRPr lang="en-GB"/>
                        </a:p>
                      </p:txBody>
                    </p:sp>
                  </p:grpSp>
                  <p:grpSp>
                    <p:nvGrpSpPr>
                      <p:cNvPr id="58841" name="Group 2675"/>
                      <p:cNvGrpSpPr>
                        <a:grpSpLocks/>
                      </p:cNvGrpSpPr>
                      <p:nvPr/>
                    </p:nvGrpSpPr>
                    <p:grpSpPr bwMode="auto">
                      <a:xfrm>
                        <a:off x="4569" y="2687"/>
                        <a:ext cx="23" cy="23"/>
                        <a:chOff x="4569" y="2687"/>
                        <a:chExt cx="23" cy="23"/>
                      </a:xfrm>
                    </p:grpSpPr>
                    <p:sp>
                      <p:nvSpPr>
                        <p:cNvPr id="57715" name="Line 2676"/>
                        <p:cNvSpPr>
                          <a:spLocks noChangeShapeType="1"/>
                        </p:cNvSpPr>
                        <p:nvPr/>
                      </p:nvSpPr>
                      <p:spPr bwMode="auto">
                        <a:xfrm>
                          <a:off x="4572" y="2687"/>
                          <a:ext cx="14" cy="9"/>
                        </a:xfrm>
                        <a:prstGeom prst="line">
                          <a:avLst/>
                        </a:prstGeom>
                        <a:noFill/>
                        <a:ln w="9360">
                          <a:solidFill>
                            <a:srgbClr val="000000"/>
                          </a:solidFill>
                          <a:miter lim="800000"/>
                          <a:headEnd/>
                          <a:tailEnd/>
                        </a:ln>
                      </p:spPr>
                      <p:txBody>
                        <a:bodyPr/>
                        <a:lstStyle/>
                        <a:p>
                          <a:endParaRPr lang="en-GB"/>
                        </a:p>
                      </p:txBody>
                    </p:sp>
                    <p:sp>
                      <p:nvSpPr>
                        <p:cNvPr id="57716" name="Line 2677"/>
                        <p:cNvSpPr>
                          <a:spLocks noChangeShapeType="1"/>
                        </p:cNvSpPr>
                        <p:nvPr/>
                      </p:nvSpPr>
                      <p:spPr bwMode="auto">
                        <a:xfrm flipH="1">
                          <a:off x="4568" y="2698"/>
                          <a:ext cx="25" cy="12"/>
                        </a:xfrm>
                        <a:prstGeom prst="line">
                          <a:avLst/>
                        </a:prstGeom>
                        <a:noFill/>
                        <a:ln w="9360">
                          <a:solidFill>
                            <a:srgbClr val="000000"/>
                          </a:solidFill>
                          <a:miter lim="800000"/>
                          <a:headEnd/>
                          <a:tailEnd/>
                        </a:ln>
                      </p:spPr>
                      <p:txBody>
                        <a:bodyPr/>
                        <a:lstStyle/>
                        <a:p>
                          <a:endParaRPr lang="en-GB"/>
                        </a:p>
                      </p:txBody>
                    </p:sp>
                  </p:grpSp>
                </p:grpSp>
              </p:grpSp>
              <p:grpSp>
                <p:nvGrpSpPr>
                  <p:cNvPr id="58842" name="Group 2678"/>
                  <p:cNvGrpSpPr>
                    <a:grpSpLocks/>
                  </p:cNvGrpSpPr>
                  <p:nvPr/>
                </p:nvGrpSpPr>
                <p:grpSpPr bwMode="auto">
                  <a:xfrm>
                    <a:off x="4510" y="2720"/>
                    <a:ext cx="101" cy="234"/>
                    <a:chOff x="4510" y="2720"/>
                    <a:chExt cx="101" cy="234"/>
                  </a:xfrm>
                </p:grpSpPr>
                <p:sp>
                  <p:nvSpPr>
                    <p:cNvPr id="57656" name="Oval 2679"/>
                    <p:cNvSpPr>
                      <a:spLocks noChangeArrowheads="1"/>
                    </p:cNvSpPr>
                    <p:nvPr/>
                  </p:nvSpPr>
                  <p:spPr bwMode="auto">
                    <a:xfrm rot="10800000">
                      <a:off x="4560" y="2918"/>
                      <a:ext cx="52" cy="3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7657" name="Line 2680"/>
                    <p:cNvSpPr>
                      <a:spLocks noChangeShapeType="1"/>
                    </p:cNvSpPr>
                    <p:nvPr/>
                  </p:nvSpPr>
                  <p:spPr bwMode="auto">
                    <a:xfrm flipV="1">
                      <a:off x="4579" y="2882"/>
                      <a:ext cx="0" cy="29"/>
                    </a:xfrm>
                    <a:prstGeom prst="line">
                      <a:avLst/>
                    </a:prstGeom>
                    <a:noFill/>
                    <a:ln w="9360">
                      <a:solidFill>
                        <a:srgbClr val="000000"/>
                      </a:solidFill>
                      <a:miter lim="800000"/>
                      <a:headEnd/>
                      <a:tailEnd/>
                    </a:ln>
                  </p:spPr>
                  <p:txBody>
                    <a:bodyPr/>
                    <a:lstStyle/>
                    <a:p>
                      <a:endParaRPr lang="en-GB"/>
                    </a:p>
                  </p:txBody>
                </p:sp>
                <p:sp>
                  <p:nvSpPr>
                    <p:cNvPr id="57658" name="Line 2681"/>
                    <p:cNvSpPr>
                      <a:spLocks noChangeShapeType="1"/>
                    </p:cNvSpPr>
                    <p:nvPr/>
                  </p:nvSpPr>
                  <p:spPr bwMode="auto">
                    <a:xfrm flipH="1">
                      <a:off x="4515" y="2888"/>
                      <a:ext cx="68" cy="0"/>
                    </a:xfrm>
                    <a:prstGeom prst="line">
                      <a:avLst/>
                    </a:prstGeom>
                    <a:noFill/>
                    <a:ln w="9360">
                      <a:solidFill>
                        <a:srgbClr val="000000"/>
                      </a:solidFill>
                      <a:miter lim="800000"/>
                      <a:headEnd/>
                      <a:tailEnd/>
                    </a:ln>
                  </p:spPr>
                  <p:txBody>
                    <a:bodyPr/>
                    <a:lstStyle/>
                    <a:p>
                      <a:endParaRPr lang="en-GB"/>
                    </a:p>
                  </p:txBody>
                </p:sp>
                <p:sp>
                  <p:nvSpPr>
                    <p:cNvPr id="57659" name="Line 2682"/>
                    <p:cNvSpPr>
                      <a:spLocks noChangeShapeType="1"/>
                    </p:cNvSpPr>
                    <p:nvPr/>
                  </p:nvSpPr>
                  <p:spPr bwMode="auto">
                    <a:xfrm flipV="1">
                      <a:off x="4521" y="2874"/>
                      <a:ext cx="0" cy="18"/>
                    </a:xfrm>
                    <a:prstGeom prst="line">
                      <a:avLst/>
                    </a:prstGeom>
                    <a:noFill/>
                    <a:ln w="9360">
                      <a:solidFill>
                        <a:srgbClr val="000000"/>
                      </a:solidFill>
                      <a:miter lim="800000"/>
                      <a:headEnd/>
                      <a:tailEnd/>
                    </a:ln>
                  </p:spPr>
                  <p:txBody>
                    <a:bodyPr/>
                    <a:lstStyle/>
                    <a:p>
                      <a:endParaRPr lang="en-GB"/>
                    </a:p>
                  </p:txBody>
                </p:sp>
                <p:sp>
                  <p:nvSpPr>
                    <p:cNvPr id="57660" name="Line 2683"/>
                    <p:cNvSpPr>
                      <a:spLocks noChangeShapeType="1"/>
                    </p:cNvSpPr>
                    <p:nvPr/>
                  </p:nvSpPr>
                  <p:spPr bwMode="auto">
                    <a:xfrm flipV="1">
                      <a:off x="4549" y="2874"/>
                      <a:ext cx="0" cy="18"/>
                    </a:xfrm>
                    <a:prstGeom prst="line">
                      <a:avLst/>
                    </a:prstGeom>
                    <a:noFill/>
                    <a:ln w="9360">
                      <a:solidFill>
                        <a:srgbClr val="000000"/>
                      </a:solidFill>
                      <a:miter lim="800000"/>
                      <a:headEnd/>
                      <a:tailEnd/>
                    </a:ln>
                  </p:spPr>
                  <p:txBody>
                    <a:bodyPr/>
                    <a:lstStyle/>
                    <a:p>
                      <a:endParaRPr lang="en-GB"/>
                    </a:p>
                  </p:txBody>
                </p:sp>
                <p:grpSp>
                  <p:nvGrpSpPr>
                    <p:cNvPr id="58843" name="Group 2684"/>
                    <p:cNvGrpSpPr>
                      <a:grpSpLocks/>
                    </p:cNvGrpSpPr>
                    <p:nvPr/>
                  </p:nvGrpSpPr>
                  <p:grpSpPr bwMode="auto">
                    <a:xfrm>
                      <a:off x="4538" y="2720"/>
                      <a:ext cx="24" cy="162"/>
                      <a:chOff x="4538" y="2720"/>
                      <a:chExt cx="24" cy="162"/>
                    </a:xfrm>
                  </p:grpSpPr>
                  <p:sp>
                    <p:nvSpPr>
                      <p:cNvPr id="57682" name="Line 2685"/>
                      <p:cNvSpPr>
                        <a:spLocks noChangeShapeType="1"/>
                      </p:cNvSpPr>
                      <p:nvPr/>
                    </p:nvSpPr>
                    <p:spPr bwMode="auto">
                      <a:xfrm flipV="1">
                        <a:off x="4549" y="2865"/>
                        <a:ext cx="9" cy="18"/>
                      </a:xfrm>
                      <a:prstGeom prst="line">
                        <a:avLst/>
                      </a:prstGeom>
                      <a:noFill/>
                      <a:ln w="9360">
                        <a:solidFill>
                          <a:srgbClr val="000000"/>
                        </a:solidFill>
                        <a:miter lim="800000"/>
                        <a:headEnd/>
                        <a:tailEnd/>
                      </a:ln>
                    </p:spPr>
                    <p:txBody>
                      <a:bodyPr/>
                      <a:lstStyle/>
                      <a:p>
                        <a:endParaRPr lang="en-GB"/>
                      </a:p>
                    </p:txBody>
                  </p:sp>
                  <p:grpSp>
                    <p:nvGrpSpPr>
                      <p:cNvPr id="58844" name="Group 2686"/>
                      <p:cNvGrpSpPr>
                        <a:grpSpLocks/>
                      </p:cNvGrpSpPr>
                      <p:nvPr/>
                    </p:nvGrpSpPr>
                    <p:grpSpPr bwMode="auto">
                      <a:xfrm>
                        <a:off x="4538" y="2843"/>
                        <a:ext cx="24" cy="30"/>
                        <a:chOff x="4538" y="2843"/>
                        <a:chExt cx="24" cy="30"/>
                      </a:xfrm>
                    </p:grpSpPr>
                    <p:sp>
                      <p:nvSpPr>
                        <p:cNvPr id="57699" name="Line 2687"/>
                        <p:cNvSpPr>
                          <a:spLocks noChangeShapeType="1"/>
                        </p:cNvSpPr>
                        <p:nvPr/>
                      </p:nvSpPr>
                      <p:spPr bwMode="auto">
                        <a:xfrm flipH="1" flipV="1">
                          <a:off x="4537" y="2855"/>
                          <a:ext cx="26" cy="19"/>
                        </a:xfrm>
                        <a:prstGeom prst="line">
                          <a:avLst/>
                        </a:prstGeom>
                        <a:noFill/>
                        <a:ln w="9360">
                          <a:solidFill>
                            <a:srgbClr val="000000"/>
                          </a:solidFill>
                          <a:miter lim="800000"/>
                          <a:headEnd/>
                          <a:tailEnd/>
                        </a:ln>
                      </p:spPr>
                      <p:txBody>
                        <a:bodyPr/>
                        <a:lstStyle/>
                        <a:p>
                          <a:endParaRPr lang="en-GB"/>
                        </a:p>
                      </p:txBody>
                    </p:sp>
                    <p:sp>
                      <p:nvSpPr>
                        <p:cNvPr id="57700" name="Line 2688"/>
                        <p:cNvSpPr>
                          <a:spLocks noChangeShapeType="1"/>
                        </p:cNvSpPr>
                        <p:nvPr/>
                      </p:nvSpPr>
                      <p:spPr bwMode="auto">
                        <a:xfrm flipV="1">
                          <a:off x="4543" y="2842"/>
                          <a:ext cx="14" cy="22"/>
                        </a:xfrm>
                        <a:prstGeom prst="line">
                          <a:avLst/>
                        </a:prstGeom>
                        <a:noFill/>
                        <a:ln w="9360">
                          <a:solidFill>
                            <a:srgbClr val="000000"/>
                          </a:solidFill>
                          <a:miter lim="800000"/>
                          <a:headEnd/>
                          <a:tailEnd/>
                        </a:ln>
                      </p:spPr>
                      <p:txBody>
                        <a:bodyPr/>
                        <a:lstStyle/>
                        <a:p>
                          <a:endParaRPr lang="en-GB"/>
                        </a:p>
                      </p:txBody>
                    </p:sp>
                  </p:grpSp>
                  <p:grpSp>
                    <p:nvGrpSpPr>
                      <p:cNvPr id="58845" name="Group 2689"/>
                      <p:cNvGrpSpPr>
                        <a:grpSpLocks/>
                      </p:cNvGrpSpPr>
                      <p:nvPr/>
                    </p:nvGrpSpPr>
                    <p:grpSpPr bwMode="auto">
                      <a:xfrm>
                        <a:off x="4538" y="2818"/>
                        <a:ext cx="24" cy="30"/>
                        <a:chOff x="4538" y="2818"/>
                        <a:chExt cx="24" cy="30"/>
                      </a:xfrm>
                    </p:grpSpPr>
                    <p:sp>
                      <p:nvSpPr>
                        <p:cNvPr id="57697" name="Line 2690"/>
                        <p:cNvSpPr>
                          <a:spLocks noChangeShapeType="1"/>
                        </p:cNvSpPr>
                        <p:nvPr/>
                      </p:nvSpPr>
                      <p:spPr bwMode="auto">
                        <a:xfrm flipH="1" flipV="1">
                          <a:off x="4537" y="2830"/>
                          <a:ext cx="26" cy="19"/>
                        </a:xfrm>
                        <a:prstGeom prst="line">
                          <a:avLst/>
                        </a:prstGeom>
                        <a:noFill/>
                        <a:ln w="9360">
                          <a:solidFill>
                            <a:srgbClr val="000000"/>
                          </a:solidFill>
                          <a:miter lim="800000"/>
                          <a:headEnd/>
                          <a:tailEnd/>
                        </a:ln>
                      </p:spPr>
                      <p:txBody>
                        <a:bodyPr/>
                        <a:lstStyle/>
                        <a:p>
                          <a:endParaRPr lang="en-GB"/>
                        </a:p>
                      </p:txBody>
                    </p:sp>
                    <p:sp>
                      <p:nvSpPr>
                        <p:cNvPr id="57698" name="Line 2691"/>
                        <p:cNvSpPr>
                          <a:spLocks noChangeShapeType="1"/>
                        </p:cNvSpPr>
                        <p:nvPr/>
                      </p:nvSpPr>
                      <p:spPr bwMode="auto">
                        <a:xfrm flipV="1">
                          <a:off x="4543" y="2817"/>
                          <a:ext cx="14" cy="22"/>
                        </a:xfrm>
                        <a:prstGeom prst="line">
                          <a:avLst/>
                        </a:prstGeom>
                        <a:noFill/>
                        <a:ln w="9360">
                          <a:solidFill>
                            <a:srgbClr val="000000"/>
                          </a:solidFill>
                          <a:miter lim="800000"/>
                          <a:headEnd/>
                          <a:tailEnd/>
                        </a:ln>
                      </p:spPr>
                      <p:txBody>
                        <a:bodyPr/>
                        <a:lstStyle/>
                        <a:p>
                          <a:endParaRPr lang="en-GB"/>
                        </a:p>
                      </p:txBody>
                    </p:sp>
                  </p:grpSp>
                  <p:grpSp>
                    <p:nvGrpSpPr>
                      <p:cNvPr id="58858" name="Group 2692"/>
                      <p:cNvGrpSpPr>
                        <a:grpSpLocks/>
                      </p:cNvGrpSpPr>
                      <p:nvPr/>
                    </p:nvGrpSpPr>
                    <p:grpSpPr bwMode="auto">
                      <a:xfrm>
                        <a:off x="4538" y="2794"/>
                        <a:ext cx="24" cy="30"/>
                        <a:chOff x="4538" y="2794"/>
                        <a:chExt cx="24" cy="30"/>
                      </a:xfrm>
                    </p:grpSpPr>
                    <p:sp>
                      <p:nvSpPr>
                        <p:cNvPr id="57695" name="Line 2693"/>
                        <p:cNvSpPr>
                          <a:spLocks noChangeShapeType="1"/>
                        </p:cNvSpPr>
                        <p:nvPr/>
                      </p:nvSpPr>
                      <p:spPr bwMode="auto">
                        <a:xfrm flipH="1" flipV="1">
                          <a:off x="4537" y="2806"/>
                          <a:ext cx="26" cy="19"/>
                        </a:xfrm>
                        <a:prstGeom prst="line">
                          <a:avLst/>
                        </a:prstGeom>
                        <a:noFill/>
                        <a:ln w="9360">
                          <a:solidFill>
                            <a:srgbClr val="000000"/>
                          </a:solidFill>
                          <a:miter lim="800000"/>
                          <a:headEnd/>
                          <a:tailEnd/>
                        </a:ln>
                      </p:spPr>
                      <p:txBody>
                        <a:bodyPr/>
                        <a:lstStyle/>
                        <a:p>
                          <a:endParaRPr lang="en-GB"/>
                        </a:p>
                      </p:txBody>
                    </p:sp>
                    <p:sp>
                      <p:nvSpPr>
                        <p:cNvPr id="57696" name="Line 2694"/>
                        <p:cNvSpPr>
                          <a:spLocks noChangeShapeType="1"/>
                        </p:cNvSpPr>
                        <p:nvPr/>
                      </p:nvSpPr>
                      <p:spPr bwMode="auto">
                        <a:xfrm flipV="1">
                          <a:off x="4543" y="2793"/>
                          <a:ext cx="14" cy="22"/>
                        </a:xfrm>
                        <a:prstGeom prst="line">
                          <a:avLst/>
                        </a:prstGeom>
                        <a:noFill/>
                        <a:ln w="9360">
                          <a:solidFill>
                            <a:srgbClr val="000000"/>
                          </a:solidFill>
                          <a:miter lim="800000"/>
                          <a:headEnd/>
                          <a:tailEnd/>
                        </a:ln>
                      </p:spPr>
                      <p:txBody>
                        <a:bodyPr/>
                        <a:lstStyle/>
                        <a:p>
                          <a:endParaRPr lang="en-GB"/>
                        </a:p>
                      </p:txBody>
                    </p:sp>
                  </p:grpSp>
                  <p:grpSp>
                    <p:nvGrpSpPr>
                      <p:cNvPr id="58859" name="Group 2695"/>
                      <p:cNvGrpSpPr>
                        <a:grpSpLocks/>
                      </p:cNvGrpSpPr>
                      <p:nvPr/>
                    </p:nvGrpSpPr>
                    <p:grpSpPr bwMode="auto">
                      <a:xfrm>
                        <a:off x="4538" y="2769"/>
                        <a:ext cx="24" cy="30"/>
                        <a:chOff x="4538" y="2769"/>
                        <a:chExt cx="24" cy="30"/>
                      </a:xfrm>
                    </p:grpSpPr>
                    <p:sp>
                      <p:nvSpPr>
                        <p:cNvPr id="57693" name="Line 2696"/>
                        <p:cNvSpPr>
                          <a:spLocks noChangeShapeType="1"/>
                        </p:cNvSpPr>
                        <p:nvPr/>
                      </p:nvSpPr>
                      <p:spPr bwMode="auto">
                        <a:xfrm flipH="1" flipV="1">
                          <a:off x="4537" y="2781"/>
                          <a:ext cx="26" cy="19"/>
                        </a:xfrm>
                        <a:prstGeom prst="line">
                          <a:avLst/>
                        </a:prstGeom>
                        <a:noFill/>
                        <a:ln w="9360">
                          <a:solidFill>
                            <a:srgbClr val="000000"/>
                          </a:solidFill>
                          <a:miter lim="800000"/>
                          <a:headEnd/>
                          <a:tailEnd/>
                        </a:ln>
                      </p:spPr>
                      <p:txBody>
                        <a:bodyPr/>
                        <a:lstStyle/>
                        <a:p>
                          <a:endParaRPr lang="en-GB"/>
                        </a:p>
                      </p:txBody>
                    </p:sp>
                    <p:sp>
                      <p:nvSpPr>
                        <p:cNvPr id="57694" name="Line 2697"/>
                        <p:cNvSpPr>
                          <a:spLocks noChangeShapeType="1"/>
                        </p:cNvSpPr>
                        <p:nvPr/>
                      </p:nvSpPr>
                      <p:spPr bwMode="auto">
                        <a:xfrm flipV="1">
                          <a:off x="4543" y="2768"/>
                          <a:ext cx="14" cy="22"/>
                        </a:xfrm>
                        <a:prstGeom prst="line">
                          <a:avLst/>
                        </a:prstGeom>
                        <a:noFill/>
                        <a:ln w="9360">
                          <a:solidFill>
                            <a:srgbClr val="000000"/>
                          </a:solidFill>
                          <a:miter lim="800000"/>
                          <a:headEnd/>
                          <a:tailEnd/>
                        </a:ln>
                      </p:spPr>
                      <p:txBody>
                        <a:bodyPr/>
                        <a:lstStyle/>
                        <a:p>
                          <a:endParaRPr lang="en-GB"/>
                        </a:p>
                      </p:txBody>
                    </p:sp>
                  </p:grpSp>
                  <p:grpSp>
                    <p:nvGrpSpPr>
                      <p:cNvPr id="58860" name="Group 2698"/>
                      <p:cNvGrpSpPr>
                        <a:grpSpLocks/>
                      </p:cNvGrpSpPr>
                      <p:nvPr/>
                    </p:nvGrpSpPr>
                    <p:grpSpPr bwMode="auto">
                      <a:xfrm>
                        <a:off x="4538" y="2744"/>
                        <a:ext cx="24" cy="30"/>
                        <a:chOff x="4538" y="2744"/>
                        <a:chExt cx="24" cy="30"/>
                      </a:xfrm>
                    </p:grpSpPr>
                    <p:sp>
                      <p:nvSpPr>
                        <p:cNvPr id="57691" name="Line 2699"/>
                        <p:cNvSpPr>
                          <a:spLocks noChangeShapeType="1"/>
                        </p:cNvSpPr>
                        <p:nvPr/>
                      </p:nvSpPr>
                      <p:spPr bwMode="auto">
                        <a:xfrm flipH="1" flipV="1">
                          <a:off x="4537" y="2757"/>
                          <a:ext cx="26" cy="19"/>
                        </a:xfrm>
                        <a:prstGeom prst="line">
                          <a:avLst/>
                        </a:prstGeom>
                        <a:noFill/>
                        <a:ln w="9360">
                          <a:solidFill>
                            <a:srgbClr val="000000"/>
                          </a:solidFill>
                          <a:miter lim="800000"/>
                          <a:headEnd/>
                          <a:tailEnd/>
                        </a:ln>
                      </p:spPr>
                      <p:txBody>
                        <a:bodyPr/>
                        <a:lstStyle/>
                        <a:p>
                          <a:endParaRPr lang="en-GB"/>
                        </a:p>
                      </p:txBody>
                    </p:sp>
                    <p:sp>
                      <p:nvSpPr>
                        <p:cNvPr id="57692" name="Line 2700"/>
                        <p:cNvSpPr>
                          <a:spLocks noChangeShapeType="1"/>
                        </p:cNvSpPr>
                        <p:nvPr/>
                      </p:nvSpPr>
                      <p:spPr bwMode="auto">
                        <a:xfrm flipV="1">
                          <a:off x="4543" y="2743"/>
                          <a:ext cx="14" cy="22"/>
                        </a:xfrm>
                        <a:prstGeom prst="line">
                          <a:avLst/>
                        </a:prstGeom>
                        <a:noFill/>
                        <a:ln w="9360">
                          <a:solidFill>
                            <a:srgbClr val="000000"/>
                          </a:solidFill>
                          <a:miter lim="800000"/>
                          <a:headEnd/>
                          <a:tailEnd/>
                        </a:ln>
                      </p:spPr>
                      <p:txBody>
                        <a:bodyPr/>
                        <a:lstStyle/>
                        <a:p>
                          <a:endParaRPr lang="en-GB"/>
                        </a:p>
                      </p:txBody>
                    </p:sp>
                  </p:grpSp>
                  <p:grpSp>
                    <p:nvGrpSpPr>
                      <p:cNvPr id="58861" name="Group 2701"/>
                      <p:cNvGrpSpPr>
                        <a:grpSpLocks/>
                      </p:cNvGrpSpPr>
                      <p:nvPr/>
                    </p:nvGrpSpPr>
                    <p:grpSpPr bwMode="auto">
                      <a:xfrm>
                        <a:off x="4538" y="2720"/>
                        <a:ext cx="24" cy="30"/>
                        <a:chOff x="4538" y="2720"/>
                        <a:chExt cx="24" cy="30"/>
                      </a:xfrm>
                    </p:grpSpPr>
                    <p:sp>
                      <p:nvSpPr>
                        <p:cNvPr id="57689" name="Line 2702"/>
                        <p:cNvSpPr>
                          <a:spLocks noChangeShapeType="1"/>
                        </p:cNvSpPr>
                        <p:nvPr/>
                      </p:nvSpPr>
                      <p:spPr bwMode="auto">
                        <a:xfrm flipH="1" flipV="1">
                          <a:off x="4537" y="2732"/>
                          <a:ext cx="26" cy="19"/>
                        </a:xfrm>
                        <a:prstGeom prst="line">
                          <a:avLst/>
                        </a:prstGeom>
                        <a:noFill/>
                        <a:ln w="9360">
                          <a:solidFill>
                            <a:srgbClr val="000000"/>
                          </a:solidFill>
                          <a:miter lim="800000"/>
                          <a:headEnd/>
                          <a:tailEnd/>
                        </a:ln>
                      </p:spPr>
                      <p:txBody>
                        <a:bodyPr/>
                        <a:lstStyle/>
                        <a:p>
                          <a:endParaRPr lang="en-GB"/>
                        </a:p>
                      </p:txBody>
                    </p:sp>
                    <p:sp>
                      <p:nvSpPr>
                        <p:cNvPr id="57690" name="Line 2703"/>
                        <p:cNvSpPr>
                          <a:spLocks noChangeShapeType="1"/>
                        </p:cNvSpPr>
                        <p:nvPr/>
                      </p:nvSpPr>
                      <p:spPr bwMode="auto">
                        <a:xfrm flipV="1">
                          <a:off x="4543" y="2719"/>
                          <a:ext cx="14" cy="22"/>
                        </a:xfrm>
                        <a:prstGeom prst="line">
                          <a:avLst/>
                        </a:prstGeom>
                        <a:noFill/>
                        <a:ln w="9360">
                          <a:solidFill>
                            <a:srgbClr val="000000"/>
                          </a:solidFill>
                          <a:miter lim="800000"/>
                          <a:headEnd/>
                          <a:tailEnd/>
                        </a:ln>
                      </p:spPr>
                      <p:txBody>
                        <a:bodyPr/>
                        <a:lstStyle/>
                        <a:p>
                          <a:endParaRPr lang="en-GB"/>
                        </a:p>
                      </p:txBody>
                    </p:sp>
                  </p:grpSp>
                </p:grpSp>
                <p:grpSp>
                  <p:nvGrpSpPr>
                    <p:cNvPr id="58862" name="Group 2704"/>
                    <p:cNvGrpSpPr>
                      <a:grpSpLocks/>
                    </p:cNvGrpSpPr>
                    <p:nvPr/>
                  </p:nvGrpSpPr>
                  <p:grpSpPr bwMode="auto">
                    <a:xfrm>
                      <a:off x="4510" y="2720"/>
                      <a:ext cx="24" cy="162"/>
                      <a:chOff x="4510" y="2720"/>
                      <a:chExt cx="24" cy="162"/>
                    </a:xfrm>
                  </p:grpSpPr>
                  <p:sp>
                    <p:nvSpPr>
                      <p:cNvPr id="57663" name="Line 2705"/>
                      <p:cNvSpPr>
                        <a:spLocks noChangeShapeType="1"/>
                      </p:cNvSpPr>
                      <p:nvPr/>
                    </p:nvSpPr>
                    <p:spPr bwMode="auto">
                      <a:xfrm flipV="1">
                        <a:off x="4521" y="2865"/>
                        <a:ext cx="9" cy="18"/>
                      </a:xfrm>
                      <a:prstGeom prst="line">
                        <a:avLst/>
                      </a:prstGeom>
                      <a:noFill/>
                      <a:ln w="9360">
                        <a:solidFill>
                          <a:srgbClr val="000000"/>
                        </a:solidFill>
                        <a:miter lim="800000"/>
                        <a:headEnd/>
                        <a:tailEnd/>
                      </a:ln>
                    </p:spPr>
                    <p:txBody>
                      <a:bodyPr/>
                      <a:lstStyle/>
                      <a:p>
                        <a:endParaRPr lang="en-GB"/>
                      </a:p>
                    </p:txBody>
                  </p:sp>
                  <p:grpSp>
                    <p:nvGrpSpPr>
                      <p:cNvPr id="58863" name="Group 2706"/>
                      <p:cNvGrpSpPr>
                        <a:grpSpLocks/>
                      </p:cNvGrpSpPr>
                      <p:nvPr/>
                    </p:nvGrpSpPr>
                    <p:grpSpPr bwMode="auto">
                      <a:xfrm>
                        <a:off x="4510" y="2843"/>
                        <a:ext cx="24" cy="30"/>
                        <a:chOff x="4510" y="2843"/>
                        <a:chExt cx="24" cy="30"/>
                      </a:xfrm>
                    </p:grpSpPr>
                    <p:sp>
                      <p:nvSpPr>
                        <p:cNvPr id="57680" name="Line 2707"/>
                        <p:cNvSpPr>
                          <a:spLocks noChangeShapeType="1"/>
                        </p:cNvSpPr>
                        <p:nvPr/>
                      </p:nvSpPr>
                      <p:spPr bwMode="auto">
                        <a:xfrm flipH="1" flipV="1">
                          <a:off x="4509" y="2855"/>
                          <a:ext cx="26" cy="19"/>
                        </a:xfrm>
                        <a:prstGeom prst="line">
                          <a:avLst/>
                        </a:prstGeom>
                        <a:noFill/>
                        <a:ln w="9360">
                          <a:solidFill>
                            <a:srgbClr val="000000"/>
                          </a:solidFill>
                          <a:miter lim="800000"/>
                          <a:headEnd/>
                          <a:tailEnd/>
                        </a:ln>
                      </p:spPr>
                      <p:txBody>
                        <a:bodyPr/>
                        <a:lstStyle/>
                        <a:p>
                          <a:endParaRPr lang="en-GB"/>
                        </a:p>
                      </p:txBody>
                    </p:sp>
                    <p:sp>
                      <p:nvSpPr>
                        <p:cNvPr id="57681" name="Line 2708"/>
                        <p:cNvSpPr>
                          <a:spLocks noChangeShapeType="1"/>
                        </p:cNvSpPr>
                        <p:nvPr/>
                      </p:nvSpPr>
                      <p:spPr bwMode="auto">
                        <a:xfrm flipV="1">
                          <a:off x="4515" y="2842"/>
                          <a:ext cx="14" cy="22"/>
                        </a:xfrm>
                        <a:prstGeom prst="line">
                          <a:avLst/>
                        </a:prstGeom>
                        <a:noFill/>
                        <a:ln w="9360">
                          <a:solidFill>
                            <a:srgbClr val="000000"/>
                          </a:solidFill>
                          <a:miter lim="800000"/>
                          <a:headEnd/>
                          <a:tailEnd/>
                        </a:ln>
                      </p:spPr>
                      <p:txBody>
                        <a:bodyPr/>
                        <a:lstStyle/>
                        <a:p>
                          <a:endParaRPr lang="en-GB"/>
                        </a:p>
                      </p:txBody>
                    </p:sp>
                  </p:grpSp>
                  <p:grpSp>
                    <p:nvGrpSpPr>
                      <p:cNvPr id="58864" name="Group 2709"/>
                      <p:cNvGrpSpPr>
                        <a:grpSpLocks/>
                      </p:cNvGrpSpPr>
                      <p:nvPr/>
                    </p:nvGrpSpPr>
                    <p:grpSpPr bwMode="auto">
                      <a:xfrm>
                        <a:off x="4510" y="2818"/>
                        <a:ext cx="24" cy="30"/>
                        <a:chOff x="4510" y="2818"/>
                        <a:chExt cx="24" cy="30"/>
                      </a:xfrm>
                    </p:grpSpPr>
                    <p:sp>
                      <p:nvSpPr>
                        <p:cNvPr id="57678" name="Line 2710"/>
                        <p:cNvSpPr>
                          <a:spLocks noChangeShapeType="1"/>
                        </p:cNvSpPr>
                        <p:nvPr/>
                      </p:nvSpPr>
                      <p:spPr bwMode="auto">
                        <a:xfrm flipH="1" flipV="1">
                          <a:off x="4509" y="2830"/>
                          <a:ext cx="26" cy="19"/>
                        </a:xfrm>
                        <a:prstGeom prst="line">
                          <a:avLst/>
                        </a:prstGeom>
                        <a:noFill/>
                        <a:ln w="9360">
                          <a:solidFill>
                            <a:srgbClr val="000000"/>
                          </a:solidFill>
                          <a:miter lim="800000"/>
                          <a:headEnd/>
                          <a:tailEnd/>
                        </a:ln>
                      </p:spPr>
                      <p:txBody>
                        <a:bodyPr/>
                        <a:lstStyle/>
                        <a:p>
                          <a:endParaRPr lang="en-GB"/>
                        </a:p>
                      </p:txBody>
                    </p:sp>
                    <p:sp>
                      <p:nvSpPr>
                        <p:cNvPr id="57679" name="Line 2711"/>
                        <p:cNvSpPr>
                          <a:spLocks noChangeShapeType="1"/>
                        </p:cNvSpPr>
                        <p:nvPr/>
                      </p:nvSpPr>
                      <p:spPr bwMode="auto">
                        <a:xfrm flipV="1">
                          <a:off x="4515" y="2817"/>
                          <a:ext cx="14" cy="22"/>
                        </a:xfrm>
                        <a:prstGeom prst="line">
                          <a:avLst/>
                        </a:prstGeom>
                        <a:noFill/>
                        <a:ln w="9360">
                          <a:solidFill>
                            <a:srgbClr val="000000"/>
                          </a:solidFill>
                          <a:miter lim="800000"/>
                          <a:headEnd/>
                          <a:tailEnd/>
                        </a:ln>
                      </p:spPr>
                      <p:txBody>
                        <a:bodyPr/>
                        <a:lstStyle/>
                        <a:p>
                          <a:endParaRPr lang="en-GB"/>
                        </a:p>
                      </p:txBody>
                    </p:sp>
                  </p:grpSp>
                  <p:grpSp>
                    <p:nvGrpSpPr>
                      <p:cNvPr id="58865" name="Group 2712"/>
                      <p:cNvGrpSpPr>
                        <a:grpSpLocks/>
                      </p:cNvGrpSpPr>
                      <p:nvPr/>
                    </p:nvGrpSpPr>
                    <p:grpSpPr bwMode="auto">
                      <a:xfrm>
                        <a:off x="4510" y="2794"/>
                        <a:ext cx="24" cy="30"/>
                        <a:chOff x="4510" y="2794"/>
                        <a:chExt cx="24" cy="30"/>
                      </a:xfrm>
                    </p:grpSpPr>
                    <p:sp>
                      <p:nvSpPr>
                        <p:cNvPr id="57676" name="Line 2713"/>
                        <p:cNvSpPr>
                          <a:spLocks noChangeShapeType="1"/>
                        </p:cNvSpPr>
                        <p:nvPr/>
                      </p:nvSpPr>
                      <p:spPr bwMode="auto">
                        <a:xfrm flipH="1" flipV="1">
                          <a:off x="4509" y="2806"/>
                          <a:ext cx="26" cy="19"/>
                        </a:xfrm>
                        <a:prstGeom prst="line">
                          <a:avLst/>
                        </a:prstGeom>
                        <a:noFill/>
                        <a:ln w="9360">
                          <a:solidFill>
                            <a:srgbClr val="000000"/>
                          </a:solidFill>
                          <a:miter lim="800000"/>
                          <a:headEnd/>
                          <a:tailEnd/>
                        </a:ln>
                      </p:spPr>
                      <p:txBody>
                        <a:bodyPr/>
                        <a:lstStyle/>
                        <a:p>
                          <a:endParaRPr lang="en-GB"/>
                        </a:p>
                      </p:txBody>
                    </p:sp>
                    <p:sp>
                      <p:nvSpPr>
                        <p:cNvPr id="57677" name="Line 2714"/>
                        <p:cNvSpPr>
                          <a:spLocks noChangeShapeType="1"/>
                        </p:cNvSpPr>
                        <p:nvPr/>
                      </p:nvSpPr>
                      <p:spPr bwMode="auto">
                        <a:xfrm flipV="1">
                          <a:off x="4515" y="2793"/>
                          <a:ext cx="14" cy="22"/>
                        </a:xfrm>
                        <a:prstGeom prst="line">
                          <a:avLst/>
                        </a:prstGeom>
                        <a:noFill/>
                        <a:ln w="9360">
                          <a:solidFill>
                            <a:srgbClr val="000000"/>
                          </a:solidFill>
                          <a:miter lim="800000"/>
                          <a:headEnd/>
                          <a:tailEnd/>
                        </a:ln>
                      </p:spPr>
                      <p:txBody>
                        <a:bodyPr/>
                        <a:lstStyle/>
                        <a:p>
                          <a:endParaRPr lang="en-GB"/>
                        </a:p>
                      </p:txBody>
                    </p:sp>
                  </p:grpSp>
                  <p:grpSp>
                    <p:nvGrpSpPr>
                      <p:cNvPr id="58866" name="Group 2715"/>
                      <p:cNvGrpSpPr>
                        <a:grpSpLocks/>
                      </p:cNvGrpSpPr>
                      <p:nvPr/>
                    </p:nvGrpSpPr>
                    <p:grpSpPr bwMode="auto">
                      <a:xfrm>
                        <a:off x="4510" y="2769"/>
                        <a:ext cx="24" cy="30"/>
                        <a:chOff x="4510" y="2769"/>
                        <a:chExt cx="24" cy="30"/>
                      </a:xfrm>
                    </p:grpSpPr>
                    <p:sp>
                      <p:nvSpPr>
                        <p:cNvPr id="57674" name="Line 2716"/>
                        <p:cNvSpPr>
                          <a:spLocks noChangeShapeType="1"/>
                        </p:cNvSpPr>
                        <p:nvPr/>
                      </p:nvSpPr>
                      <p:spPr bwMode="auto">
                        <a:xfrm flipH="1" flipV="1">
                          <a:off x="4509" y="2781"/>
                          <a:ext cx="26" cy="19"/>
                        </a:xfrm>
                        <a:prstGeom prst="line">
                          <a:avLst/>
                        </a:prstGeom>
                        <a:noFill/>
                        <a:ln w="9360">
                          <a:solidFill>
                            <a:srgbClr val="000000"/>
                          </a:solidFill>
                          <a:miter lim="800000"/>
                          <a:headEnd/>
                          <a:tailEnd/>
                        </a:ln>
                      </p:spPr>
                      <p:txBody>
                        <a:bodyPr/>
                        <a:lstStyle/>
                        <a:p>
                          <a:endParaRPr lang="en-GB"/>
                        </a:p>
                      </p:txBody>
                    </p:sp>
                    <p:sp>
                      <p:nvSpPr>
                        <p:cNvPr id="57675" name="Line 2717"/>
                        <p:cNvSpPr>
                          <a:spLocks noChangeShapeType="1"/>
                        </p:cNvSpPr>
                        <p:nvPr/>
                      </p:nvSpPr>
                      <p:spPr bwMode="auto">
                        <a:xfrm flipV="1">
                          <a:off x="4515" y="2768"/>
                          <a:ext cx="14" cy="22"/>
                        </a:xfrm>
                        <a:prstGeom prst="line">
                          <a:avLst/>
                        </a:prstGeom>
                        <a:noFill/>
                        <a:ln w="9360">
                          <a:solidFill>
                            <a:srgbClr val="000000"/>
                          </a:solidFill>
                          <a:miter lim="800000"/>
                          <a:headEnd/>
                          <a:tailEnd/>
                        </a:ln>
                      </p:spPr>
                      <p:txBody>
                        <a:bodyPr/>
                        <a:lstStyle/>
                        <a:p>
                          <a:endParaRPr lang="en-GB"/>
                        </a:p>
                      </p:txBody>
                    </p:sp>
                  </p:grpSp>
                  <p:grpSp>
                    <p:nvGrpSpPr>
                      <p:cNvPr id="58867" name="Group 2718"/>
                      <p:cNvGrpSpPr>
                        <a:grpSpLocks/>
                      </p:cNvGrpSpPr>
                      <p:nvPr/>
                    </p:nvGrpSpPr>
                    <p:grpSpPr bwMode="auto">
                      <a:xfrm>
                        <a:off x="4510" y="2744"/>
                        <a:ext cx="24" cy="30"/>
                        <a:chOff x="4510" y="2744"/>
                        <a:chExt cx="24" cy="30"/>
                      </a:xfrm>
                    </p:grpSpPr>
                    <p:sp>
                      <p:nvSpPr>
                        <p:cNvPr id="57672" name="Line 2719"/>
                        <p:cNvSpPr>
                          <a:spLocks noChangeShapeType="1"/>
                        </p:cNvSpPr>
                        <p:nvPr/>
                      </p:nvSpPr>
                      <p:spPr bwMode="auto">
                        <a:xfrm flipH="1" flipV="1">
                          <a:off x="4509" y="2757"/>
                          <a:ext cx="26" cy="19"/>
                        </a:xfrm>
                        <a:prstGeom prst="line">
                          <a:avLst/>
                        </a:prstGeom>
                        <a:noFill/>
                        <a:ln w="9360">
                          <a:solidFill>
                            <a:srgbClr val="000000"/>
                          </a:solidFill>
                          <a:miter lim="800000"/>
                          <a:headEnd/>
                          <a:tailEnd/>
                        </a:ln>
                      </p:spPr>
                      <p:txBody>
                        <a:bodyPr/>
                        <a:lstStyle/>
                        <a:p>
                          <a:endParaRPr lang="en-GB"/>
                        </a:p>
                      </p:txBody>
                    </p:sp>
                    <p:sp>
                      <p:nvSpPr>
                        <p:cNvPr id="57673" name="Line 2720"/>
                        <p:cNvSpPr>
                          <a:spLocks noChangeShapeType="1"/>
                        </p:cNvSpPr>
                        <p:nvPr/>
                      </p:nvSpPr>
                      <p:spPr bwMode="auto">
                        <a:xfrm flipV="1">
                          <a:off x="4515" y="2743"/>
                          <a:ext cx="14" cy="22"/>
                        </a:xfrm>
                        <a:prstGeom prst="line">
                          <a:avLst/>
                        </a:prstGeom>
                        <a:noFill/>
                        <a:ln w="9360">
                          <a:solidFill>
                            <a:srgbClr val="000000"/>
                          </a:solidFill>
                          <a:miter lim="800000"/>
                          <a:headEnd/>
                          <a:tailEnd/>
                        </a:ln>
                      </p:spPr>
                      <p:txBody>
                        <a:bodyPr/>
                        <a:lstStyle/>
                        <a:p>
                          <a:endParaRPr lang="en-GB"/>
                        </a:p>
                      </p:txBody>
                    </p:sp>
                  </p:grpSp>
                  <p:grpSp>
                    <p:nvGrpSpPr>
                      <p:cNvPr id="58868" name="Group 2721"/>
                      <p:cNvGrpSpPr>
                        <a:grpSpLocks/>
                      </p:cNvGrpSpPr>
                      <p:nvPr/>
                    </p:nvGrpSpPr>
                    <p:grpSpPr bwMode="auto">
                      <a:xfrm>
                        <a:off x="4510" y="2720"/>
                        <a:ext cx="24" cy="30"/>
                        <a:chOff x="4510" y="2720"/>
                        <a:chExt cx="24" cy="30"/>
                      </a:xfrm>
                    </p:grpSpPr>
                    <p:sp>
                      <p:nvSpPr>
                        <p:cNvPr id="57670" name="Line 2722"/>
                        <p:cNvSpPr>
                          <a:spLocks noChangeShapeType="1"/>
                        </p:cNvSpPr>
                        <p:nvPr/>
                      </p:nvSpPr>
                      <p:spPr bwMode="auto">
                        <a:xfrm flipH="1" flipV="1">
                          <a:off x="4509" y="2732"/>
                          <a:ext cx="26" cy="19"/>
                        </a:xfrm>
                        <a:prstGeom prst="line">
                          <a:avLst/>
                        </a:prstGeom>
                        <a:noFill/>
                        <a:ln w="9360">
                          <a:solidFill>
                            <a:srgbClr val="000000"/>
                          </a:solidFill>
                          <a:miter lim="800000"/>
                          <a:headEnd/>
                          <a:tailEnd/>
                        </a:ln>
                      </p:spPr>
                      <p:txBody>
                        <a:bodyPr/>
                        <a:lstStyle/>
                        <a:p>
                          <a:endParaRPr lang="en-GB"/>
                        </a:p>
                      </p:txBody>
                    </p:sp>
                    <p:sp>
                      <p:nvSpPr>
                        <p:cNvPr id="57671" name="Line 2723"/>
                        <p:cNvSpPr>
                          <a:spLocks noChangeShapeType="1"/>
                        </p:cNvSpPr>
                        <p:nvPr/>
                      </p:nvSpPr>
                      <p:spPr bwMode="auto">
                        <a:xfrm flipV="1">
                          <a:off x="4515" y="2719"/>
                          <a:ext cx="14" cy="22"/>
                        </a:xfrm>
                        <a:prstGeom prst="line">
                          <a:avLst/>
                        </a:prstGeom>
                        <a:noFill/>
                        <a:ln w="9360">
                          <a:solidFill>
                            <a:srgbClr val="000000"/>
                          </a:solidFill>
                          <a:miter lim="800000"/>
                          <a:headEnd/>
                          <a:tailEnd/>
                        </a:ln>
                      </p:spPr>
                      <p:txBody>
                        <a:bodyPr/>
                        <a:lstStyle/>
                        <a:p>
                          <a:endParaRPr lang="en-GB"/>
                        </a:p>
                      </p:txBody>
                    </p:sp>
                  </p:grpSp>
                </p:grpSp>
              </p:grpSp>
            </p:grpSp>
            <p:grpSp>
              <p:nvGrpSpPr>
                <p:cNvPr id="58869" name="Group 2724"/>
                <p:cNvGrpSpPr>
                  <a:grpSpLocks/>
                </p:cNvGrpSpPr>
                <p:nvPr/>
              </p:nvGrpSpPr>
              <p:grpSpPr bwMode="auto">
                <a:xfrm>
                  <a:off x="5183" y="2489"/>
                  <a:ext cx="116" cy="465"/>
                  <a:chOff x="5183" y="2489"/>
                  <a:chExt cx="116" cy="465"/>
                </a:xfrm>
              </p:grpSpPr>
              <p:grpSp>
                <p:nvGrpSpPr>
                  <p:cNvPr id="58870" name="Group 2725"/>
                  <p:cNvGrpSpPr>
                    <a:grpSpLocks/>
                  </p:cNvGrpSpPr>
                  <p:nvPr/>
                </p:nvGrpSpPr>
                <p:grpSpPr bwMode="auto">
                  <a:xfrm>
                    <a:off x="5183" y="2489"/>
                    <a:ext cx="97" cy="221"/>
                    <a:chOff x="5183" y="2489"/>
                    <a:chExt cx="97" cy="221"/>
                  </a:xfrm>
                </p:grpSpPr>
                <p:sp>
                  <p:nvSpPr>
                    <p:cNvPr id="57609" name="Oval 2726"/>
                    <p:cNvSpPr>
                      <a:spLocks noChangeArrowheads="1"/>
                    </p:cNvSpPr>
                    <p:nvPr/>
                  </p:nvSpPr>
                  <p:spPr bwMode="auto">
                    <a:xfrm>
                      <a:off x="5183" y="2489"/>
                      <a:ext cx="53" cy="3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7610" name="Line 2727"/>
                    <p:cNvSpPr>
                      <a:spLocks noChangeShapeType="1"/>
                    </p:cNvSpPr>
                    <p:nvPr/>
                  </p:nvSpPr>
                  <p:spPr bwMode="auto">
                    <a:xfrm>
                      <a:off x="5213" y="2528"/>
                      <a:ext cx="0" cy="17"/>
                    </a:xfrm>
                    <a:prstGeom prst="line">
                      <a:avLst/>
                    </a:prstGeom>
                    <a:noFill/>
                    <a:ln w="9360">
                      <a:solidFill>
                        <a:srgbClr val="000000"/>
                      </a:solidFill>
                      <a:miter lim="800000"/>
                      <a:headEnd/>
                      <a:tailEnd/>
                    </a:ln>
                  </p:spPr>
                  <p:txBody>
                    <a:bodyPr/>
                    <a:lstStyle/>
                    <a:p>
                      <a:endParaRPr lang="en-GB"/>
                    </a:p>
                  </p:txBody>
                </p:sp>
                <p:sp>
                  <p:nvSpPr>
                    <p:cNvPr id="57611" name="Line 2728"/>
                    <p:cNvSpPr>
                      <a:spLocks noChangeShapeType="1"/>
                    </p:cNvSpPr>
                    <p:nvPr/>
                  </p:nvSpPr>
                  <p:spPr bwMode="auto">
                    <a:xfrm>
                      <a:off x="5213" y="2547"/>
                      <a:ext cx="57" cy="0"/>
                    </a:xfrm>
                    <a:prstGeom prst="line">
                      <a:avLst/>
                    </a:prstGeom>
                    <a:noFill/>
                    <a:ln w="9360">
                      <a:solidFill>
                        <a:srgbClr val="000000"/>
                      </a:solidFill>
                      <a:miter lim="800000"/>
                      <a:headEnd/>
                      <a:tailEnd/>
                    </a:ln>
                  </p:spPr>
                  <p:txBody>
                    <a:bodyPr/>
                    <a:lstStyle/>
                    <a:p>
                      <a:endParaRPr lang="en-GB"/>
                    </a:p>
                  </p:txBody>
                </p:sp>
                <p:sp>
                  <p:nvSpPr>
                    <p:cNvPr id="57612" name="Line 2729"/>
                    <p:cNvSpPr>
                      <a:spLocks noChangeShapeType="1"/>
                    </p:cNvSpPr>
                    <p:nvPr/>
                  </p:nvSpPr>
                  <p:spPr bwMode="auto">
                    <a:xfrm>
                      <a:off x="5271" y="2547"/>
                      <a:ext cx="0" cy="6"/>
                    </a:xfrm>
                    <a:prstGeom prst="line">
                      <a:avLst/>
                    </a:prstGeom>
                    <a:noFill/>
                    <a:ln w="9360">
                      <a:solidFill>
                        <a:srgbClr val="000000"/>
                      </a:solidFill>
                      <a:miter lim="800000"/>
                      <a:headEnd/>
                      <a:tailEnd/>
                    </a:ln>
                  </p:spPr>
                  <p:txBody>
                    <a:bodyPr/>
                    <a:lstStyle/>
                    <a:p>
                      <a:endParaRPr lang="en-GB"/>
                    </a:p>
                  </p:txBody>
                </p:sp>
                <p:sp>
                  <p:nvSpPr>
                    <p:cNvPr id="57613" name="Line 2730"/>
                    <p:cNvSpPr>
                      <a:spLocks noChangeShapeType="1"/>
                    </p:cNvSpPr>
                    <p:nvPr/>
                  </p:nvSpPr>
                  <p:spPr bwMode="auto">
                    <a:xfrm>
                      <a:off x="5242" y="2547"/>
                      <a:ext cx="0" cy="6"/>
                    </a:xfrm>
                    <a:prstGeom prst="line">
                      <a:avLst/>
                    </a:prstGeom>
                    <a:noFill/>
                    <a:ln w="9360">
                      <a:solidFill>
                        <a:srgbClr val="000000"/>
                      </a:solidFill>
                      <a:miter lim="800000"/>
                      <a:headEnd/>
                      <a:tailEnd/>
                    </a:ln>
                  </p:spPr>
                  <p:txBody>
                    <a:bodyPr/>
                    <a:lstStyle/>
                    <a:p>
                      <a:endParaRPr lang="en-GB"/>
                    </a:p>
                  </p:txBody>
                </p:sp>
                <p:grpSp>
                  <p:nvGrpSpPr>
                    <p:cNvPr id="58871" name="Group 2731"/>
                    <p:cNvGrpSpPr>
                      <a:grpSpLocks/>
                    </p:cNvGrpSpPr>
                    <p:nvPr/>
                  </p:nvGrpSpPr>
                  <p:grpSpPr bwMode="auto">
                    <a:xfrm>
                      <a:off x="5227" y="2555"/>
                      <a:ext cx="23" cy="155"/>
                      <a:chOff x="5227" y="2555"/>
                      <a:chExt cx="23" cy="155"/>
                    </a:xfrm>
                  </p:grpSpPr>
                  <p:sp>
                    <p:nvSpPr>
                      <p:cNvPr id="57635" name="Line 2732"/>
                      <p:cNvSpPr>
                        <a:spLocks noChangeShapeType="1"/>
                      </p:cNvSpPr>
                      <p:nvPr/>
                    </p:nvSpPr>
                    <p:spPr bwMode="auto">
                      <a:xfrm flipH="1">
                        <a:off x="5226" y="2555"/>
                        <a:ext cx="20" cy="6"/>
                      </a:xfrm>
                      <a:prstGeom prst="line">
                        <a:avLst/>
                      </a:prstGeom>
                      <a:noFill/>
                      <a:ln w="9360">
                        <a:solidFill>
                          <a:srgbClr val="000000"/>
                        </a:solidFill>
                        <a:miter lim="800000"/>
                        <a:headEnd/>
                        <a:tailEnd/>
                      </a:ln>
                    </p:spPr>
                    <p:txBody>
                      <a:bodyPr/>
                      <a:lstStyle/>
                      <a:p>
                        <a:endParaRPr lang="en-GB"/>
                      </a:p>
                    </p:txBody>
                  </p:sp>
                  <p:grpSp>
                    <p:nvGrpSpPr>
                      <p:cNvPr id="58872" name="Group 2733"/>
                      <p:cNvGrpSpPr>
                        <a:grpSpLocks/>
                      </p:cNvGrpSpPr>
                      <p:nvPr/>
                    </p:nvGrpSpPr>
                    <p:grpSpPr bwMode="auto">
                      <a:xfrm>
                        <a:off x="5228" y="2563"/>
                        <a:ext cx="23" cy="23"/>
                        <a:chOff x="5228" y="2563"/>
                        <a:chExt cx="23" cy="23"/>
                      </a:xfrm>
                    </p:grpSpPr>
                    <p:sp>
                      <p:nvSpPr>
                        <p:cNvPr id="57652" name="Line 2734"/>
                        <p:cNvSpPr>
                          <a:spLocks noChangeShapeType="1"/>
                        </p:cNvSpPr>
                        <p:nvPr/>
                      </p:nvSpPr>
                      <p:spPr bwMode="auto">
                        <a:xfrm>
                          <a:off x="5232" y="2563"/>
                          <a:ext cx="14" cy="9"/>
                        </a:xfrm>
                        <a:prstGeom prst="line">
                          <a:avLst/>
                        </a:prstGeom>
                        <a:noFill/>
                        <a:ln w="9360">
                          <a:solidFill>
                            <a:srgbClr val="000000"/>
                          </a:solidFill>
                          <a:miter lim="800000"/>
                          <a:headEnd/>
                          <a:tailEnd/>
                        </a:ln>
                      </p:spPr>
                      <p:txBody>
                        <a:bodyPr/>
                        <a:lstStyle/>
                        <a:p>
                          <a:endParaRPr lang="en-GB"/>
                        </a:p>
                      </p:txBody>
                    </p:sp>
                    <p:sp>
                      <p:nvSpPr>
                        <p:cNvPr id="57653" name="Line 2735"/>
                        <p:cNvSpPr>
                          <a:spLocks noChangeShapeType="1"/>
                        </p:cNvSpPr>
                        <p:nvPr/>
                      </p:nvSpPr>
                      <p:spPr bwMode="auto">
                        <a:xfrm flipH="1">
                          <a:off x="5227" y="2574"/>
                          <a:ext cx="25" cy="12"/>
                        </a:xfrm>
                        <a:prstGeom prst="line">
                          <a:avLst/>
                        </a:prstGeom>
                        <a:noFill/>
                        <a:ln w="9360">
                          <a:solidFill>
                            <a:srgbClr val="000000"/>
                          </a:solidFill>
                          <a:miter lim="800000"/>
                          <a:headEnd/>
                          <a:tailEnd/>
                        </a:ln>
                      </p:spPr>
                      <p:txBody>
                        <a:bodyPr/>
                        <a:lstStyle/>
                        <a:p>
                          <a:endParaRPr lang="en-GB"/>
                        </a:p>
                      </p:txBody>
                    </p:sp>
                  </p:grpSp>
                  <p:grpSp>
                    <p:nvGrpSpPr>
                      <p:cNvPr id="58873" name="Group 2736"/>
                      <p:cNvGrpSpPr>
                        <a:grpSpLocks/>
                      </p:cNvGrpSpPr>
                      <p:nvPr/>
                    </p:nvGrpSpPr>
                    <p:grpSpPr bwMode="auto">
                      <a:xfrm>
                        <a:off x="5228" y="2588"/>
                        <a:ext cx="23" cy="23"/>
                        <a:chOff x="5228" y="2588"/>
                        <a:chExt cx="23" cy="23"/>
                      </a:xfrm>
                    </p:grpSpPr>
                    <p:sp>
                      <p:nvSpPr>
                        <p:cNvPr id="57650" name="Line 2737"/>
                        <p:cNvSpPr>
                          <a:spLocks noChangeShapeType="1"/>
                        </p:cNvSpPr>
                        <p:nvPr/>
                      </p:nvSpPr>
                      <p:spPr bwMode="auto">
                        <a:xfrm>
                          <a:off x="5232" y="2588"/>
                          <a:ext cx="14" cy="9"/>
                        </a:xfrm>
                        <a:prstGeom prst="line">
                          <a:avLst/>
                        </a:prstGeom>
                        <a:noFill/>
                        <a:ln w="9360">
                          <a:solidFill>
                            <a:srgbClr val="000000"/>
                          </a:solidFill>
                          <a:miter lim="800000"/>
                          <a:headEnd/>
                          <a:tailEnd/>
                        </a:ln>
                      </p:spPr>
                      <p:txBody>
                        <a:bodyPr/>
                        <a:lstStyle/>
                        <a:p>
                          <a:endParaRPr lang="en-GB"/>
                        </a:p>
                      </p:txBody>
                    </p:sp>
                    <p:sp>
                      <p:nvSpPr>
                        <p:cNvPr id="57651" name="Line 2738"/>
                        <p:cNvSpPr>
                          <a:spLocks noChangeShapeType="1"/>
                        </p:cNvSpPr>
                        <p:nvPr/>
                      </p:nvSpPr>
                      <p:spPr bwMode="auto">
                        <a:xfrm flipH="1">
                          <a:off x="5227" y="2599"/>
                          <a:ext cx="25" cy="12"/>
                        </a:xfrm>
                        <a:prstGeom prst="line">
                          <a:avLst/>
                        </a:prstGeom>
                        <a:noFill/>
                        <a:ln w="9360">
                          <a:solidFill>
                            <a:srgbClr val="000000"/>
                          </a:solidFill>
                          <a:miter lim="800000"/>
                          <a:headEnd/>
                          <a:tailEnd/>
                        </a:ln>
                      </p:spPr>
                      <p:txBody>
                        <a:bodyPr/>
                        <a:lstStyle/>
                        <a:p>
                          <a:endParaRPr lang="en-GB"/>
                        </a:p>
                      </p:txBody>
                    </p:sp>
                  </p:grpSp>
                  <p:grpSp>
                    <p:nvGrpSpPr>
                      <p:cNvPr id="58874" name="Group 2739"/>
                      <p:cNvGrpSpPr>
                        <a:grpSpLocks/>
                      </p:cNvGrpSpPr>
                      <p:nvPr/>
                    </p:nvGrpSpPr>
                    <p:grpSpPr bwMode="auto">
                      <a:xfrm>
                        <a:off x="5228" y="2613"/>
                        <a:ext cx="23" cy="23"/>
                        <a:chOff x="5228" y="2613"/>
                        <a:chExt cx="23" cy="23"/>
                      </a:xfrm>
                    </p:grpSpPr>
                    <p:sp>
                      <p:nvSpPr>
                        <p:cNvPr id="57648" name="Line 2740"/>
                        <p:cNvSpPr>
                          <a:spLocks noChangeShapeType="1"/>
                        </p:cNvSpPr>
                        <p:nvPr/>
                      </p:nvSpPr>
                      <p:spPr bwMode="auto">
                        <a:xfrm>
                          <a:off x="5232" y="2613"/>
                          <a:ext cx="14" cy="9"/>
                        </a:xfrm>
                        <a:prstGeom prst="line">
                          <a:avLst/>
                        </a:prstGeom>
                        <a:noFill/>
                        <a:ln w="9360">
                          <a:solidFill>
                            <a:srgbClr val="000000"/>
                          </a:solidFill>
                          <a:miter lim="800000"/>
                          <a:headEnd/>
                          <a:tailEnd/>
                        </a:ln>
                      </p:spPr>
                      <p:txBody>
                        <a:bodyPr/>
                        <a:lstStyle/>
                        <a:p>
                          <a:endParaRPr lang="en-GB"/>
                        </a:p>
                      </p:txBody>
                    </p:sp>
                    <p:sp>
                      <p:nvSpPr>
                        <p:cNvPr id="57649" name="Line 2741"/>
                        <p:cNvSpPr>
                          <a:spLocks noChangeShapeType="1"/>
                        </p:cNvSpPr>
                        <p:nvPr/>
                      </p:nvSpPr>
                      <p:spPr bwMode="auto">
                        <a:xfrm flipH="1">
                          <a:off x="5227" y="2624"/>
                          <a:ext cx="25" cy="12"/>
                        </a:xfrm>
                        <a:prstGeom prst="line">
                          <a:avLst/>
                        </a:prstGeom>
                        <a:noFill/>
                        <a:ln w="9360">
                          <a:solidFill>
                            <a:srgbClr val="000000"/>
                          </a:solidFill>
                          <a:miter lim="800000"/>
                          <a:headEnd/>
                          <a:tailEnd/>
                        </a:ln>
                      </p:spPr>
                      <p:txBody>
                        <a:bodyPr/>
                        <a:lstStyle/>
                        <a:p>
                          <a:endParaRPr lang="en-GB"/>
                        </a:p>
                      </p:txBody>
                    </p:sp>
                  </p:grpSp>
                  <p:grpSp>
                    <p:nvGrpSpPr>
                      <p:cNvPr id="58888" name="Group 2742"/>
                      <p:cNvGrpSpPr>
                        <a:grpSpLocks/>
                      </p:cNvGrpSpPr>
                      <p:nvPr/>
                    </p:nvGrpSpPr>
                    <p:grpSpPr bwMode="auto">
                      <a:xfrm>
                        <a:off x="5228" y="2638"/>
                        <a:ext cx="23" cy="23"/>
                        <a:chOff x="5228" y="2638"/>
                        <a:chExt cx="23" cy="23"/>
                      </a:xfrm>
                    </p:grpSpPr>
                    <p:sp>
                      <p:nvSpPr>
                        <p:cNvPr id="57646" name="Line 2743"/>
                        <p:cNvSpPr>
                          <a:spLocks noChangeShapeType="1"/>
                        </p:cNvSpPr>
                        <p:nvPr/>
                      </p:nvSpPr>
                      <p:spPr bwMode="auto">
                        <a:xfrm>
                          <a:off x="5232" y="2638"/>
                          <a:ext cx="14" cy="9"/>
                        </a:xfrm>
                        <a:prstGeom prst="line">
                          <a:avLst/>
                        </a:prstGeom>
                        <a:noFill/>
                        <a:ln w="9360">
                          <a:solidFill>
                            <a:srgbClr val="000000"/>
                          </a:solidFill>
                          <a:miter lim="800000"/>
                          <a:headEnd/>
                          <a:tailEnd/>
                        </a:ln>
                      </p:spPr>
                      <p:txBody>
                        <a:bodyPr/>
                        <a:lstStyle/>
                        <a:p>
                          <a:endParaRPr lang="en-GB"/>
                        </a:p>
                      </p:txBody>
                    </p:sp>
                    <p:sp>
                      <p:nvSpPr>
                        <p:cNvPr id="57647" name="Line 2744"/>
                        <p:cNvSpPr>
                          <a:spLocks noChangeShapeType="1"/>
                        </p:cNvSpPr>
                        <p:nvPr/>
                      </p:nvSpPr>
                      <p:spPr bwMode="auto">
                        <a:xfrm flipH="1">
                          <a:off x="5227" y="2649"/>
                          <a:ext cx="25" cy="12"/>
                        </a:xfrm>
                        <a:prstGeom prst="line">
                          <a:avLst/>
                        </a:prstGeom>
                        <a:noFill/>
                        <a:ln w="9360">
                          <a:solidFill>
                            <a:srgbClr val="000000"/>
                          </a:solidFill>
                          <a:miter lim="800000"/>
                          <a:headEnd/>
                          <a:tailEnd/>
                        </a:ln>
                      </p:spPr>
                      <p:txBody>
                        <a:bodyPr/>
                        <a:lstStyle/>
                        <a:p>
                          <a:endParaRPr lang="en-GB"/>
                        </a:p>
                      </p:txBody>
                    </p:sp>
                  </p:grpSp>
                  <p:grpSp>
                    <p:nvGrpSpPr>
                      <p:cNvPr id="58889" name="Group 2745"/>
                      <p:cNvGrpSpPr>
                        <a:grpSpLocks/>
                      </p:cNvGrpSpPr>
                      <p:nvPr/>
                    </p:nvGrpSpPr>
                    <p:grpSpPr bwMode="auto">
                      <a:xfrm>
                        <a:off x="5228" y="2663"/>
                        <a:ext cx="23" cy="22"/>
                        <a:chOff x="5228" y="2663"/>
                        <a:chExt cx="23" cy="22"/>
                      </a:xfrm>
                    </p:grpSpPr>
                    <p:sp>
                      <p:nvSpPr>
                        <p:cNvPr id="57644" name="Line 2746"/>
                        <p:cNvSpPr>
                          <a:spLocks noChangeShapeType="1"/>
                        </p:cNvSpPr>
                        <p:nvPr/>
                      </p:nvSpPr>
                      <p:spPr bwMode="auto">
                        <a:xfrm>
                          <a:off x="5232" y="2663"/>
                          <a:ext cx="14" cy="9"/>
                        </a:xfrm>
                        <a:prstGeom prst="line">
                          <a:avLst/>
                        </a:prstGeom>
                        <a:noFill/>
                        <a:ln w="9360">
                          <a:solidFill>
                            <a:srgbClr val="000000"/>
                          </a:solidFill>
                          <a:miter lim="800000"/>
                          <a:headEnd/>
                          <a:tailEnd/>
                        </a:ln>
                      </p:spPr>
                      <p:txBody>
                        <a:bodyPr/>
                        <a:lstStyle/>
                        <a:p>
                          <a:endParaRPr lang="en-GB"/>
                        </a:p>
                      </p:txBody>
                    </p:sp>
                    <p:sp>
                      <p:nvSpPr>
                        <p:cNvPr id="57645" name="Line 2747"/>
                        <p:cNvSpPr>
                          <a:spLocks noChangeShapeType="1"/>
                        </p:cNvSpPr>
                        <p:nvPr/>
                      </p:nvSpPr>
                      <p:spPr bwMode="auto">
                        <a:xfrm flipH="1">
                          <a:off x="5227" y="2673"/>
                          <a:ext cx="25" cy="12"/>
                        </a:xfrm>
                        <a:prstGeom prst="line">
                          <a:avLst/>
                        </a:prstGeom>
                        <a:noFill/>
                        <a:ln w="9360">
                          <a:solidFill>
                            <a:srgbClr val="000000"/>
                          </a:solidFill>
                          <a:miter lim="800000"/>
                          <a:headEnd/>
                          <a:tailEnd/>
                        </a:ln>
                      </p:spPr>
                      <p:txBody>
                        <a:bodyPr/>
                        <a:lstStyle/>
                        <a:p>
                          <a:endParaRPr lang="en-GB"/>
                        </a:p>
                      </p:txBody>
                    </p:sp>
                  </p:grpSp>
                  <p:grpSp>
                    <p:nvGrpSpPr>
                      <p:cNvPr id="58895" name="Group 2748"/>
                      <p:cNvGrpSpPr>
                        <a:grpSpLocks/>
                      </p:cNvGrpSpPr>
                      <p:nvPr/>
                    </p:nvGrpSpPr>
                    <p:grpSpPr bwMode="auto">
                      <a:xfrm>
                        <a:off x="5228" y="2687"/>
                        <a:ext cx="23" cy="23"/>
                        <a:chOff x="5228" y="2687"/>
                        <a:chExt cx="23" cy="23"/>
                      </a:xfrm>
                    </p:grpSpPr>
                    <p:sp>
                      <p:nvSpPr>
                        <p:cNvPr id="57642" name="Line 2749"/>
                        <p:cNvSpPr>
                          <a:spLocks noChangeShapeType="1"/>
                        </p:cNvSpPr>
                        <p:nvPr/>
                      </p:nvSpPr>
                      <p:spPr bwMode="auto">
                        <a:xfrm>
                          <a:off x="5232" y="2687"/>
                          <a:ext cx="14" cy="9"/>
                        </a:xfrm>
                        <a:prstGeom prst="line">
                          <a:avLst/>
                        </a:prstGeom>
                        <a:noFill/>
                        <a:ln w="9360">
                          <a:solidFill>
                            <a:srgbClr val="000000"/>
                          </a:solidFill>
                          <a:miter lim="800000"/>
                          <a:headEnd/>
                          <a:tailEnd/>
                        </a:ln>
                      </p:spPr>
                      <p:txBody>
                        <a:bodyPr/>
                        <a:lstStyle/>
                        <a:p>
                          <a:endParaRPr lang="en-GB"/>
                        </a:p>
                      </p:txBody>
                    </p:sp>
                    <p:sp>
                      <p:nvSpPr>
                        <p:cNvPr id="57643" name="Line 2750"/>
                        <p:cNvSpPr>
                          <a:spLocks noChangeShapeType="1"/>
                        </p:cNvSpPr>
                        <p:nvPr/>
                      </p:nvSpPr>
                      <p:spPr bwMode="auto">
                        <a:xfrm flipH="1">
                          <a:off x="5227" y="2698"/>
                          <a:ext cx="25" cy="12"/>
                        </a:xfrm>
                        <a:prstGeom prst="line">
                          <a:avLst/>
                        </a:prstGeom>
                        <a:noFill/>
                        <a:ln w="9360">
                          <a:solidFill>
                            <a:srgbClr val="000000"/>
                          </a:solidFill>
                          <a:miter lim="800000"/>
                          <a:headEnd/>
                          <a:tailEnd/>
                        </a:ln>
                      </p:spPr>
                      <p:txBody>
                        <a:bodyPr/>
                        <a:lstStyle/>
                        <a:p>
                          <a:endParaRPr lang="en-GB"/>
                        </a:p>
                      </p:txBody>
                    </p:sp>
                  </p:grpSp>
                </p:grpSp>
                <p:grpSp>
                  <p:nvGrpSpPr>
                    <p:cNvPr id="58896" name="Group 2751"/>
                    <p:cNvGrpSpPr>
                      <a:grpSpLocks/>
                    </p:cNvGrpSpPr>
                    <p:nvPr/>
                  </p:nvGrpSpPr>
                  <p:grpSpPr bwMode="auto">
                    <a:xfrm>
                      <a:off x="5256" y="2555"/>
                      <a:ext cx="23" cy="155"/>
                      <a:chOff x="5256" y="2555"/>
                      <a:chExt cx="23" cy="155"/>
                    </a:xfrm>
                  </p:grpSpPr>
                  <p:sp>
                    <p:nvSpPr>
                      <p:cNvPr id="57616" name="Line 2752"/>
                      <p:cNvSpPr>
                        <a:spLocks noChangeShapeType="1"/>
                      </p:cNvSpPr>
                      <p:nvPr/>
                    </p:nvSpPr>
                    <p:spPr bwMode="auto">
                      <a:xfrm flipH="1">
                        <a:off x="5255" y="2555"/>
                        <a:ext cx="20" cy="6"/>
                      </a:xfrm>
                      <a:prstGeom prst="line">
                        <a:avLst/>
                      </a:prstGeom>
                      <a:noFill/>
                      <a:ln w="9360">
                        <a:solidFill>
                          <a:srgbClr val="000000"/>
                        </a:solidFill>
                        <a:miter lim="800000"/>
                        <a:headEnd/>
                        <a:tailEnd/>
                      </a:ln>
                    </p:spPr>
                    <p:txBody>
                      <a:bodyPr/>
                      <a:lstStyle/>
                      <a:p>
                        <a:endParaRPr lang="en-GB"/>
                      </a:p>
                    </p:txBody>
                  </p:sp>
                  <p:grpSp>
                    <p:nvGrpSpPr>
                      <p:cNvPr id="58898" name="Group 2753"/>
                      <p:cNvGrpSpPr>
                        <a:grpSpLocks/>
                      </p:cNvGrpSpPr>
                      <p:nvPr/>
                    </p:nvGrpSpPr>
                    <p:grpSpPr bwMode="auto">
                      <a:xfrm>
                        <a:off x="5257" y="2563"/>
                        <a:ext cx="23" cy="23"/>
                        <a:chOff x="5257" y="2563"/>
                        <a:chExt cx="23" cy="23"/>
                      </a:xfrm>
                    </p:grpSpPr>
                    <p:sp>
                      <p:nvSpPr>
                        <p:cNvPr id="57633" name="Line 2754"/>
                        <p:cNvSpPr>
                          <a:spLocks noChangeShapeType="1"/>
                        </p:cNvSpPr>
                        <p:nvPr/>
                      </p:nvSpPr>
                      <p:spPr bwMode="auto">
                        <a:xfrm>
                          <a:off x="5261" y="2563"/>
                          <a:ext cx="14" cy="9"/>
                        </a:xfrm>
                        <a:prstGeom prst="line">
                          <a:avLst/>
                        </a:prstGeom>
                        <a:noFill/>
                        <a:ln w="9360">
                          <a:solidFill>
                            <a:srgbClr val="000000"/>
                          </a:solidFill>
                          <a:miter lim="800000"/>
                          <a:headEnd/>
                          <a:tailEnd/>
                        </a:ln>
                      </p:spPr>
                      <p:txBody>
                        <a:bodyPr/>
                        <a:lstStyle/>
                        <a:p>
                          <a:endParaRPr lang="en-GB"/>
                        </a:p>
                      </p:txBody>
                    </p:sp>
                    <p:sp>
                      <p:nvSpPr>
                        <p:cNvPr id="57634" name="Line 2755"/>
                        <p:cNvSpPr>
                          <a:spLocks noChangeShapeType="1"/>
                        </p:cNvSpPr>
                        <p:nvPr/>
                      </p:nvSpPr>
                      <p:spPr bwMode="auto">
                        <a:xfrm flipH="1">
                          <a:off x="5256" y="2574"/>
                          <a:ext cx="25" cy="12"/>
                        </a:xfrm>
                        <a:prstGeom prst="line">
                          <a:avLst/>
                        </a:prstGeom>
                        <a:noFill/>
                        <a:ln w="9360">
                          <a:solidFill>
                            <a:srgbClr val="000000"/>
                          </a:solidFill>
                          <a:miter lim="800000"/>
                          <a:headEnd/>
                          <a:tailEnd/>
                        </a:ln>
                      </p:spPr>
                      <p:txBody>
                        <a:bodyPr/>
                        <a:lstStyle/>
                        <a:p>
                          <a:endParaRPr lang="en-GB"/>
                        </a:p>
                      </p:txBody>
                    </p:sp>
                  </p:grpSp>
                  <p:grpSp>
                    <p:nvGrpSpPr>
                      <p:cNvPr id="58899" name="Group 2756"/>
                      <p:cNvGrpSpPr>
                        <a:grpSpLocks/>
                      </p:cNvGrpSpPr>
                      <p:nvPr/>
                    </p:nvGrpSpPr>
                    <p:grpSpPr bwMode="auto">
                      <a:xfrm>
                        <a:off x="5257" y="2588"/>
                        <a:ext cx="23" cy="23"/>
                        <a:chOff x="5257" y="2588"/>
                        <a:chExt cx="23" cy="23"/>
                      </a:xfrm>
                    </p:grpSpPr>
                    <p:sp>
                      <p:nvSpPr>
                        <p:cNvPr id="57631" name="Line 2757"/>
                        <p:cNvSpPr>
                          <a:spLocks noChangeShapeType="1"/>
                        </p:cNvSpPr>
                        <p:nvPr/>
                      </p:nvSpPr>
                      <p:spPr bwMode="auto">
                        <a:xfrm>
                          <a:off x="5261" y="2588"/>
                          <a:ext cx="14" cy="9"/>
                        </a:xfrm>
                        <a:prstGeom prst="line">
                          <a:avLst/>
                        </a:prstGeom>
                        <a:noFill/>
                        <a:ln w="9360">
                          <a:solidFill>
                            <a:srgbClr val="000000"/>
                          </a:solidFill>
                          <a:miter lim="800000"/>
                          <a:headEnd/>
                          <a:tailEnd/>
                        </a:ln>
                      </p:spPr>
                      <p:txBody>
                        <a:bodyPr/>
                        <a:lstStyle/>
                        <a:p>
                          <a:endParaRPr lang="en-GB"/>
                        </a:p>
                      </p:txBody>
                    </p:sp>
                    <p:sp>
                      <p:nvSpPr>
                        <p:cNvPr id="57632" name="Line 2758"/>
                        <p:cNvSpPr>
                          <a:spLocks noChangeShapeType="1"/>
                        </p:cNvSpPr>
                        <p:nvPr/>
                      </p:nvSpPr>
                      <p:spPr bwMode="auto">
                        <a:xfrm flipH="1">
                          <a:off x="5256" y="2599"/>
                          <a:ext cx="25" cy="12"/>
                        </a:xfrm>
                        <a:prstGeom prst="line">
                          <a:avLst/>
                        </a:prstGeom>
                        <a:noFill/>
                        <a:ln w="9360">
                          <a:solidFill>
                            <a:srgbClr val="000000"/>
                          </a:solidFill>
                          <a:miter lim="800000"/>
                          <a:headEnd/>
                          <a:tailEnd/>
                        </a:ln>
                      </p:spPr>
                      <p:txBody>
                        <a:bodyPr/>
                        <a:lstStyle/>
                        <a:p>
                          <a:endParaRPr lang="en-GB"/>
                        </a:p>
                      </p:txBody>
                    </p:sp>
                  </p:grpSp>
                  <p:grpSp>
                    <p:nvGrpSpPr>
                      <p:cNvPr id="58900" name="Group 2759"/>
                      <p:cNvGrpSpPr>
                        <a:grpSpLocks/>
                      </p:cNvGrpSpPr>
                      <p:nvPr/>
                    </p:nvGrpSpPr>
                    <p:grpSpPr bwMode="auto">
                      <a:xfrm>
                        <a:off x="5257" y="2613"/>
                        <a:ext cx="23" cy="23"/>
                        <a:chOff x="5257" y="2613"/>
                        <a:chExt cx="23" cy="23"/>
                      </a:xfrm>
                    </p:grpSpPr>
                    <p:sp>
                      <p:nvSpPr>
                        <p:cNvPr id="57629" name="Line 2760"/>
                        <p:cNvSpPr>
                          <a:spLocks noChangeShapeType="1"/>
                        </p:cNvSpPr>
                        <p:nvPr/>
                      </p:nvSpPr>
                      <p:spPr bwMode="auto">
                        <a:xfrm>
                          <a:off x="5261" y="2613"/>
                          <a:ext cx="14" cy="9"/>
                        </a:xfrm>
                        <a:prstGeom prst="line">
                          <a:avLst/>
                        </a:prstGeom>
                        <a:noFill/>
                        <a:ln w="9360">
                          <a:solidFill>
                            <a:srgbClr val="000000"/>
                          </a:solidFill>
                          <a:miter lim="800000"/>
                          <a:headEnd/>
                          <a:tailEnd/>
                        </a:ln>
                      </p:spPr>
                      <p:txBody>
                        <a:bodyPr/>
                        <a:lstStyle/>
                        <a:p>
                          <a:endParaRPr lang="en-GB"/>
                        </a:p>
                      </p:txBody>
                    </p:sp>
                    <p:sp>
                      <p:nvSpPr>
                        <p:cNvPr id="57630" name="Line 2761"/>
                        <p:cNvSpPr>
                          <a:spLocks noChangeShapeType="1"/>
                        </p:cNvSpPr>
                        <p:nvPr/>
                      </p:nvSpPr>
                      <p:spPr bwMode="auto">
                        <a:xfrm flipH="1">
                          <a:off x="5256" y="2624"/>
                          <a:ext cx="25" cy="12"/>
                        </a:xfrm>
                        <a:prstGeom prst="line">
                          <a:avLst/>
                        </a:prstGeom>
                        <a:noFill/>
                        <a:ln w="9360">
                          <a:solidFill>
                            <a:srgbClr val="000000"/>
                          </a:solidFill>
                          <a:miter lim="800000"/>
                          <a:headEnd/>
                          <a:tailEnd/>
                        </a:ln>
                      </p:spPr>
                      <p:txBody>
                        <a:bodyPr/>
                        <a:lstStyle/>
                        <a:p>
                          <a:endParaRPr lang="en-GB"/>
                        </a:p>
                      </p:txBody>
                    </p:sp>
                  </p:grpSp>
                  <p:grpSp>
                    <p:nvGrpSpPr>
                      <p:cNvPr id="58901" name="Group 2762"/>
                      <p:cNvGrpSpPr>
                        <a:grpSpLocks/>
                      </p:cNvGrpSpPr>
                      <p:nvPr/>
                    </p:nvGrpSpPr>
                    <p:grpSpPr bwMode="auto">
                      <a:xfrm>
                        <a:off x="5257" y="2638"/>
                        <a:ext cx="23" cy="23"/>
                        <a:chOff x="5257" y="2638"/>
                        <a:chExt cx="23" cy="23"/>
                      </a:xfrm>
                    </p:grpSpPr>
                    <p:sp>
                      <p:nvSpPr>
                        <p:cNvPr id="57627" name="Line 2763"/>
                        <p:cNvSpPr>
                          <a:spLocks noChangeShapeType="1"/>
                        </p:cNvSpPr>
                        <p:nvPr/>
                      </p:nvSpPr>
                      <p:spPr bwMode="auto">
                        <a:xfrm>
                          <a:off x="5261" y="2638"/>
                          <a:ext cx="14" cy="9"/>
                        </a:xfrm>
                        <a:prstGeom prst="line">
                          <a:avLst/>
                        </a:prstGeom>
                        <a:noFill/>
                        <a:ln w="9360">
                          <a:solidFill>
                            <a:srgbClr val="000000"/>
                          </a:solidFill>
                          <a:miter lim="800000"/>
                          <a:headEnd/>
                          <a:tailEnd/>
                        </a:ln>
                      </p:spPr>
                      <p:txBody>
                        <a:bodyPr/>
                        <a:lstStyle/>
                        <a:p>
                          <a:endParaRPr lang="en-GB"/>
                        </a:p>
                      </p:txBody>
                    </p:sp>
                    <p:sp>
                      <p:nvSpPr>
                        <p:cNvPr id="57628" name="Line 2764"/>
                        <p:cNvSpPr>
                          <a:spLocks noChangeShapeType="1"/>
                        </p:cNvSpPr>
                        <p:nvPr/>
                      </p:nvSpPr>
                      <p:spPr bwMode="auto">
                        <a:xfrm flipH="1">
                          <a:off x="5256" y="2649"/>
                          <a:ext cx="25" cy="12"/>
                        </a:xfrm>
                        <a:prstGeom prst="line">
                          <a:avLst/>
                        </a:prstGeom>
                        <a:noFill/>
                        <a:ln w="9360">
                          <a:solidFill>
                            <a:srgbClr val="000000"/>
                          </a:solidFill>
                          <a:miter lim="800000"/>
                          <a:headEnd/>
                          <a:tailEnd/>
                        </a:ln>
                      </p:spPr>
                      <p:txBody>
                        <a:bodyPr/>
                        <a:lstStyle/>
                        <a:p>
                          <a:endParaRPr lang="en-GB"/>
                        </a:p>
                      </p:txBody>
                    </p:sp>
                  </p:grpSp>
                  <p:grpSp>
                    <p:nvGrpSpPr>
                      <p:cNvPr id="58902" name="Group 2765"/>
                      <p:cNvGrpSpPr>
                        <a:grpSpLocks/>
                      </p:cNvGrpSpPr>
                      <p:nvPr/>
                    </p:nvGrpSpPr>
                    <p:grpSpPr bwMode="auto">
                      <a:xfrm>
                        <a:off x="5257" y="2663"/>
                        <a:ext cx="23" cy="22"/>
                        <a:chOff x="5257" y="2663"/>
                        <a:chExt cx="23" cy="22"/>
                      </a:xfrm>
                    </p:grpSpPr>
                    <p:sp>
                      <p:nvSpPr>
                        <p:cNvPr id="57625" name="Line 2766"/>
                        <p:cNvSpPr>
                          <a:spLocks noChangeShapeType="1"/>
                        </p:cNvSpPr>
                        <p:nvPr/>
                      </p:nvSpPr>
                      <p:spPr bwMode="auto">
                        <a:xfrm>
                          <a:off x="5261" y="2663"/>
                          <a:ext cx="14" cy="9"/>
                        </a:xfrm>
                        <a:prstGeom prst="line">
                          <a:avLst/>
                        </a:prstGeom>
                        <a:noFill/>
                        <a:ln w="9360">
                          <a:solidFill>
                            <a:srgbClr val="000000"/>
                          </a:solidFill>
                          <a:miter lim="800000"/>
                          <a:headEnd/>
                          <a:tailEnd/>
                        </a:ln>
                      </p:spPr>
                      <p:txBody>
                        <a:bodyPr/>
                        <a:lstStyle/>
                        <a:p>
                          <a:endParaRPr lang="en-GB"/>
                        </a:p>
                      </p:txBody>
                    </p:sp>
                    <p:sp>
                      <p:nvSpPr>
                        <p:cNvPr id="57626" name="Line 2767"/>
                        <p:cNvSpPr>
                          <a:spLocks noChangeShapeType="1"/>
                        </p:cNvSpPr>
                        <p:nvPr/>
                      </p:nvSpPr>
                      <p:spPr bwMode="auto">
                        <a:xfrm flipH="1">
                          <a:off x="5256" y="2673"/>
                          <a:ext cx="25" cy="12"/>
                        </a:xfrm>
                        <a:prstGeom prst="line">
                          <a:avLst/>
                        </a:prstGeom>
                        <a:noFill/>
                        <a:ln w="9360">
                          <a:solidFill>
                            <a:srgbClr val="000000"/>
                          </a:solidFill>
                          <a:miter lim="800000"/>
                          <a:headEnd/>
                          <a:tailEnd/>
                        </a:ln>
                      </p:spPr>
                      <p:txBody>
                        <a:bodyPr/>
                        <a:lstStyle/>
                        <a:p>
                          <a:endParaRPr lang="en-GB"/>
                        </a:p>
                      </p:txBody>
                    </p:sp>
                  </p:grpSp>
                  <p:grpSp>
                    <p:nvGrpSpPr>
                      <p:cNvPr id="58903" name="Group 2768"/>
                      <p:cNvGrpSpPr>
                        <a:grpSpLocks/>
                      </p:cNvGrpSpPr>
                      <p:nvPr/>
                    </p:nvGrpSpPr>
                    <p:grpSpPr bwMode="auto">
                      <a:xfrm>
                        <a:off x="5257" y="2687"/>
                        <a:ext cx="23" cy="23"/>
                        <a:chOff x="5257" y="2687"/>
                        <a:chExt cx="23" cy="23"/>
                      </a:xfrm>
                    </p:grpSpPr>
                    <p:sp>
                      <p:nvSpPr>
                        <p:cNvPr id="57623" name="Line 2769"/>
                        <p:cNvSpPr>
                          <a:spLocks noChangeShapeType="1"/>
                        </p:cNvSpPr>
                        <p:nvPr/>
                      </p:nvSpPr>
                      <p:spPr bwMode="auto">
                        <a:xfrm>
                          <a:off x="5261" y="2687"/>
                          <a:ext cx="14" cy="9"/>
                        </a:xfrm>
                        <a:prstGeom prst="line">
                          <a:avLst/>
                        </a:prstGeom>
                        <a:noFill/>
                        <a:ln w="9360">
                          <a:solidFill>
                            <a:srgbClr val="000000"/>
                          </a:solidFill>
                          <a:miter lim="800000"/>
                          <a:headEnd/>
                          <a:tailEnd/>
                        </a:ln>
                      </p:spPr>
                      <p:txBody>
                        <a:bodyPr/>
                        <a:lstStyle/>
                        <a:p>
                          <a:endParaRPr lang="en-GB"/>
                        </a:p>
                      </p:txBody>
                    </p:sp>
                    <p:sp>
                      <p:nvSpPr>
                        <p:cNvPr id="57624" name="Line 2770"/>
                        <p:cNvSpPr>
                          <a:spLocks noChangeShapeType="1"/>
                        </p:cNvSpPr>
                        <p:nvPr/>
                      </p:nvSpPr>
                      <p:spPr bwMode="auto">
                        <a:xfrm flipH="1">
                          <a:off x="5256" y="2698"/>
                          <a:ext cx="25" cy="12"/>
                        </a:xfrm>
                        <a:prstGeom prst="line">
                          <a:avLst/>
                        </a:prstGeom>
                        <a:noFill/>
                        <a:ln w="9360">
                          <a:solidFill>
                            <a:srgbClr val="000000"/>
                          </a:solidFill>
                          <a:miter lim="800000"/>
                          <a:headEnd/>
                          <a:tailEnd/>
                        </a:ln>
                      </p:spPr>
                      <p:txBody>
                        <a:bodyPr/>
                        <a:lstStyle/>
                        <a:p>
                          <a:endParaRPr lang="en-GB"/>
                        </a:p>
                      </p:txBody>
                    </p:sp>
                  </p:grpSp>
                </p:grpSp>
              </p:grpSp>
              <p:grpSp>
                <p:nvGrpSpPr>
                  <p:cNvPr id="58917" name="Group 2771"/>
                  <p:cNvGrpSpPr>
                    <a:grpSpLocks/>
                  </p:cNvGrpSpPr>
                  <p:nvPr/>
                </p:nvGrpSpPr>
                <p:grpSpPr bwMode="auto">
                  <a:xfrm>
                    <a:off x="5199" y="2720"/>
                    <a:ext cx="101" cy="234"/>
                    <a:chOff x="5199" y="2720"/>
                    <a:chExt cx="101" cy="234"/>
                  </a:xfrm>
                </p:grpSpPr>
                <p:sp>
                  <p:nvSpPr>
                    <p:cNvPr id="57564" name="Oval 2772"/>
                    <p:cNvSpPr>
                      <a:spLocks noChangeArrowheads="1"/>
                    </p:cNvSpPr>
                    <p:nvPr/>
                  </p:nvSpPr>
                  <p:spPr bwMode="auto">
                    <a:xfrm rot="10800000">
                      <a:off x="5249" y="2918"/>
                      <a:ext cx="52" cy="3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7565" name="Line 2773"/>
                    <p:cNvSpPr>
                      <a:spLocks noChangeShapeType="1"/>
                    </p:cNvSpPr>
                    <p:nvPr/>
                  </p:nvSpPr>
                  <p:spPr bwMode="auto">
                    <a:xfrm flipV="1">
                      <a:off x="5267" y="2882"/>
                      <a:ext cx="0" cy="29"/>
                    </a:xfrm>
                    <a:prstGeom prst="line">
                      <a:avLst/>
                    </a:prstGeom>
                    <a:noFill/>
                    <a:ln w="9360">
                      <a:solidFill>
                        <a:srgbClr val="000000"/>
                      </a:solidFill>
                      <a:miter lim="800000"/>
                      <a:headEnd/>
                      <a:tailEnd/>
                    </a:ln>
                  </p:spPr>
                  <p:txBody>
                    <a:bodyPr/>
                    <a:lstStyle/>
                    <a:p>
                      <a:endParaRPr lang="en-GB"/>
                    </a:p>
                  </p:txBody>
                </p:sp>
                <p:sp>
                  <p:nvSpPr>
                    <p:cNvPr id="57566" name="Line 2774"/>
                    <p:cNvSpPr>
                      <a:spLocks noChangeShapeType="1"/>
                    </p:cNvSpPr>
                    <p:nvPr/>
                  </p:nvSpPr>
                  <p:spPr bwMode="auto">
                    <a:xfrm flipH="1">
                      <a:off x="5203" y="2888"/>
                      <a:ext cx="68" cy="0"/>
                    </a:xfrm>
                    <a:prstGeom prst="line">
                      <a:avLst/>
                    </a:prstGeom>
                    <a:noFill/>
                    <a:ln w="9360">
                      <a:solidFill>
                        <a:srgbClr val="000000"/>
                      </a:solidFill>
                      <a:miter lim="800000"/>
                      <a:headEnd/>
                      <a:tailEnd/>
                    </a:ln>
                  </p:spPr>
                  <p:txBody>
                    <a:bodyPr/>
                    <a:lstStyle/>
                    <a:p>
                      <a:endParaRPr lang="en-GB"/>
                    </a:p>
                  </p:txBody>
                </p:sp>
                <p:sp>
                  <p:nvSpPr>
                    <p:cNvPr id="57567" name="Line 2775"/>
                    <p:cNvSpPr>
                      <a:spLocks noChangeShapeType="1"/>
                    </p:cNvSpPr>
                    <p:nvPr/>
                  </p:nvSpPr>
                  <p:spPr bwMode="auto">
                    <a:xfrm flipV="1">
                      <a:off x="5210" y="2874"/>
                      <a:ext cx="0" cy="18"/>
                    </a:xfrm>
                    <a:prstGeom prst="line">
                      <a:avLst/>
                    </a:prstGeom>
                    <a:noFill/>
                    <a:ln w="9360">
                      <a:solidFill>
                        <a:srgbClr val="000000"/>
                      </a:solidFill>
                      <a:miter lim="800000"/>
                      <a:headEnd/>
                      <a:tailEnd/>
                    </a:ln>
                  </p:spPr>
                  <p:txBody>
                    <a:bodyPr/>
                    <a:lstStyle/>
                    <a:p>
                      <a:endParaRPr lang="en-GB"/>
                    </a:p>
                  </p:txBody>
                </p:sp>
                <p:sp>
                  <p:nvSpPr>
                    <p:cNvPr id="57568" name="Line 2776"/>
                    <p:cNvSpPr>
                      <a:spLocks noChangeShapeType="1"/>
                    </p:cNvSpPr>
                    <p:nvPr/>
                  </p:nvSpPr>
                  <p:spPr bwMode="auto">
                    <a:xfrm flipV="1">
                      <a:off x="5239" y="2874"/>
                      <a:ext cx="0" cy="18"/>
                    </a:xfrm>
                    <a:prstGeom prst="line">
                      <a:avLst/>
                    </a:prstGeom>
                    <a:noFill/>
                    <a:ln w="9360">
                      <a:solidFill>
                        <a:srgbClr val="000000"/>
                      </a:solidFill>
                      <a:miter lim="800000"/>
                      <a:headEnd/>
                      <a:tailEnd/>
                    </a:ln>
                  </p:spPr>
                  <p:txBody>
                    <a:bodyPr/>
                    <a:lstStyle/>
                    <a:p>
                      <a:endParaRPr lang="en-GB"/>
                    </a:p>
                  </p:txBody>
                </p:sp>
                <p:grpSp>
                  <p:nvGrpSpPr>
                    <p:cNvPr id="58918" name="Group 2777"/>
                    <p:cNvGrpSpPr>
                      <a:grpSpLocks/>
                    </p:cNvGrpSpPr>
                    <p:nvPr/>
                  </p:nvGrpSpPr>
                  <p:grpSpPr bwMode="auto">
                    <a:xfrm>
                      <a:off x="5227" y="2720"/>
                      <a:ext cx="24" cy="162"/>
                      <a:chOff x="5227" y="2720"/>
                      <a:chExt cx="24" cy="162"/>
                    </a:xfrm>
                  </p:grpSpPr>
                  <p:sp>
                    <p:nvSpPr>
                      <p:cNvPr id="57590" name="Line 2778"/>
                      <p:cNvSpPr>
                        <a:spLocks noChangeShapeType="1"/>
                      </p:cNvSpPr>
                      <p:nvPr/>
                    </p:nvSpPr>
                    <p:spPr bwMode="auto">
                      <a:xfrm flipV="1">
                        <a:off x="5238" y="2865"/>
                        <a:ext cx="9" cy="18"/>
                      </a:xfrm>
                      <a:prstGeom prst="line">
                        <a:avLst/>
                      </a:prstGeom>
                      <a:noFill/>
                      <a:ln w="9360">
                        <a:solidFill>
                          <a:srgbClr val="000000"/>
                        </a:solidFill>
                        <a:miter lim="800000"/>
                        <a:headEnd/>
                        <a:tailEnd/>
                      </a:ln>
                    </p:spPr>
                    <p:txBody>
                      <a:bodyPr/>
                      <a:lstStyle/>
                      <a:p>
                        <a:endParaRPr lang="en-GB"/>
                      </a:p>
                    </p:txBody>
                  </p:sp>
                  <p:grpSp>
                    <p:nvGrpSpPr>
                      <p:cNvPr id="58919" name="Group 2779"/>
                      <p:cNvGrpSpPr>
                        <a:grpSpLocks/>
                      </p:cNvGrpSpPr>
                      <p:nvPr/>
                    </p:nvGrpSpPr>
                    <p:grpSpPr bwMode="auto">
                      <a:xfrm>
                        <a:off x="5227" y="2843"/>
                        <a:ext cx="24" cy="30"/>
                        <a:chOff x="5227" y="2843"/>
                        <a:chExt cx="24" cy="30"/>
                      </a:xfrm>
                    </p:grpSpPr>
                    <p:sp>
                      <p:nvSpPr>
                        <p:cNvPr id="57607" name="Line 2780"/>
                        <p:cNvSpPr>
                          <a:spLocks noChangeShapeType="1"/>
                        </p:cNvSpPr>
                        <p:nvPr/>
                      </p:nvSpPr>
                      <p:spPr bwMode="auto">
                        <a:xfrm flipH="1" flipV="1">
                          <a:off x="5226" y="2855"/>
                          <a:ext cx="26" cy="19"/>
                        </a:xfrm>
                        <a:prstGeom prst="line">
                          <a:avLst/>
                        </a:prstGeom>
                        <a:noFill/>
                        <a:ln w="9360">
                          <a:solidFill>
                            <a:srgbClr val="000000"/>
                          </a:solidFill>
                          <a:miter lim="800000"/>
                          <a:headEnd/>
                          <a:tailEnd/>
                        </a:ln>
                      </p:spPr>
                      <p:txBody>
                        <a:bodyPr/>
                        <a:lstStyle/>
                        <a:p>
                          <a:endParaRPr lang="en-GB"/>
                        </a:p>
                      </p:txBody>
                    </p:sp>
                    <p:sp>
                      <p:nvSpPr>
                        <p:cNvPr id="57608" name="Line 2781"/>
                        <p:cNvSpPr>
                          <a:spLocks noChangeShapeType="1"/>
                        </p:cNvSpPr>
                        <p:nvPr/>
                      </p:nvSpPr>
                      <p:spPr bwMode="auto">
                        <a:xfrm flipV="1">
                          <a:off x="5232" y="2842"/>
                          <a:ext cx="14" cy="22"/>
                        </a:xfrm>
                        <a:prstGeom prst="line">
                          <a:avLst/>
                        </a:prstGeom>
                        <a:noFill/>
                        <a:ln w="9360">
                          <a:solidFill>
                            <a:srgbClr val="000000"/>
                          </a:solidFill>
                          <a:miter lim="800000"/>
                          <a:headEnd/>
                          <a:tailEnd/>
                        </a:ln>
                      </p:spPr>
                      <p:txBody>
                        <a:bodyPr/>
                        <a:lstStyle/>
                        <a:p>
                          <a:endParaRPr lang="en-GB"/>
                        </a:p>
                      </p:txBody>
                    </p:sp>
                  </p:grpSp>
                  <p:grpSp>
                    <p:nvGrpSpPr>
                      <p:cNvPr id="58920" name="Group 2782"/>
                      <p:cNvGrpSpPr>
                        <a:grpSpLocks/>
                      </p:cNvGrpSpPr>
                      <p:nvPr/>
                    </p:nvGrpSpPr>
                    <p:grpSpPr bwMode="auto">
                      <a:xfrm>
                        <a:off x="5227" y="2818"/>
                        <a:ext cx="24" cy="30"/>
                        <a:chOff x="5227" y="2818"/>
                        <a:chExt cx="24" cy="30"/>
                      </a:xfrm>
                    </p:grpSpPr>
                    <p:sp>
                      <p:nvSpPr>
                        <p:cNvPr id="57605" name="Line 2783"/>
                        <p:cNvSpPr>
                          <a:spLocks noChangeShapeType="1"/>
                        </p:cNvSpPr>
                        <p:nvPr/>
                      </p:nvSpPr>
                      <p:spPr bwMode="auto">
                        <a:xfrm flipH="1" flipV="1">
                          <a:off x="5226" y="2830"/>
                          <a:ext cx="26" cy="19"/>
                        </a:xfrm>
                        <a:prstGeom prst="line">
                          <a:avLst/>
                        </a:prstGeom>
                        <a:noFill/>
                        <a:ln w="9360">
                          <a:solidFill>
                            <a:srgbClr val="000000"/>
                          </a:solidFill>
                          <a:miter lim="800000"/>
                          <a:headEnd/>
                          <a:tailEnd/>
                        </a:ln>
                      </p:spPr>
                      <p:txBody>
                        <a:bodyPr/>
                        <a:lstStyle/>
                        <a:p>
                          <a:endParaRPr lang="en-GB"/>
                        </a:p>
                      </p:txBody>
                    </p:sp>
                    <p:sp>
                      <p:nvSpPr>
                        <p:cNvPr id="57606" name="Line 2784"/>
                        <p:cNvSpPr>
                          <a:spLocks noChangeShapeType="1"/>
                        </p:cNvSpPr>
                        <p:nvPr/>
                      </p:nvSpPr>
                      <p:spPr bwMode="auto">
                        <a:xfrm flipV="1">
                          <a:off x="5232" y="2817"/>
                          <a:ext cx="14" cy="22"/>
                        </a:xfrm>
                        <a:prstGeom prst="line">
                          <a:avLst/>
                        </a:prstGeom>
                        <a:noFill/>
                        <a:ln w="9360">
                          <a:solidFill>
                            <a:srgbClr val="000000"/>
                          </a:solidFill>
                          <a:miter lim="800000"/>
                          <a:headEnd/>
                          <a:tailEnd/>
                        </a:ln>
                      </p:spPr>
                      <p:txBody>
                        <a:bodyPr/>
                        <a:lstStyle/>
                        <a:p>
                          <a:endParaRPr lang="en-GB"/>
                        </a:p>
                      </p:txBody>
                    </p:sp>
                  </p:grpSp>
                  <p:grpSp>
                    <p:nvGrpSpPr>
                      <p:cNvPr id="58921" name="Group 2785"/>
                      <p:cNvGrpSpPr>
                        <a:grpSpLocks/>
                      </p:cNvGrpSpPr>
                      <p:nvPr/>
                    </p:nvGrpSpPr>
                    <p:grpSpPr bwMode="auto">
                      <a:xfrm>
                        <a:off x="5227" y="2794"/>
                        <a:ext cx="24" cy="30"/>
                        <a:chOff x="5227" y="2794"/>
                        <a:chExt cx="24" cy="30"/>
                      </a:xfrm>
                    </p:grpSpPr>
                    <p:sp>
                      <p:nvSpPr>
                        <p:cNvPr id="57603" name="Line 2786"/>
                        <p:cNvSpPr>
                          <a:spLocks noChangeShapeType="1"/>
                        </p:cNvSpPr>
                        <p:nvPr/>
                      </p:nvSpPr>
                      <p:spPr bwMode="auto">
                        <a:xfrm flipH="1" flipV="1">
                          <a:off x="5226" y="2806"/>
                          <a:ext cx="26" cy="19"/>
                        </a:xfrm>
                        <a:prstGeom prst="line">
                          <a:avLst/>
                        </a:prstGeom>
                        <a:noFill/>
                        <a:ln w="9360">
                          <a:solidFill>
                            <a:srgbClr val="000000"/>
                          </a:solidFill>
                          <a:miter lim="800000"/>
                          <a:headEnd/>
                          <a:tailEnd/>
                        </a:ln>
                      </p:spPr>
                      <p:txBody>
                        <a:bodyPr/>
                        <a:lstStyle/>
                        <a:p>
                          <a:endParaRPr lang="en-GB"/>
                        </a:p>
                      </p:txBody>
                    </p:sp>
                    <p:sp>
                      <p:nvSpPr>
                        <p:cNvPr id="57604" name="Line 2787"/>
                        <p:cNvSpPr>
                          <a:spLocks noChangeShapeType="1"/>
                        </p:cNvSpPr>
                        <p:nvPr/>
                      </p:nvSpPr>
                      <p:spPr bwMode="auto">
                        <a:xfrm flipV="1">
                          <a:off x="5232" y="2793"/>
                          <a:ext cx="14" cy="22"/>
                        </a:xfrm>
                        <a:prstGeom prst="line">
                          <a:avLst/>
                        </a:prstGeom>
                        <a:noFill/>
                        <a:ln w="9360">
                          <a:solidFill>
                            <a:srgbClr val="000000"/>
                          </a:solidFill>
                          <a:miter lim="800000"/>
                          <a:headEnd/>
                          <a:tailEnd/>
                        </a:ln>
                      </p:spPr>
                      <p:txBody>
                        <a:bodyPr/>
                        <a:lstStyle/>
                        <a:p>
                          <a:endParaRPr lang="en-GB"/>
                        </a:p>
                      </p:txBody>
                    </p:sp>
                  </p:grpSp>
                  <p:grpSp>
                    <p:nvGrpSpPr>
                      <p:cNvPr id="58922" name="Group 2788"/>
                      <p:cNvGrpSpPr>
                        <a:grpSpLocks/>
                      </p:cNvGrpSpPr>
                      <p:nvPr/>
                    </p:nvGrpSpPr>
                    <p:grpSpPr bwMode="auto">
                      <a:xfrm>
                        <a:off x="5227" y="2769"/>
                        <a:ext cx="24" cy="30"/>
                        <a:chOff x="5227" y="2769"/>
                        <a:chExt cx="24" cy="30"/>
                      </a:xfrm>
                    </p:grpSpPr>
                    <p:sp>
                      <p:nvSpPr>
                        <p:cNvPr id="57601" name="Line 2789"/>
                        <p:cNvSpPr>
                          <a:spLocks noChangeShapeType="1"/>
                        </p:cNvSpPr>
                        <p:nvPr/>
                      </p:nvSpPr>
                      <p:spPr bwMode="auto">
                        <a:xfrm flipH="1" flipV="1">
                          <a:off x="5226" y="2781"/>
                          <a:ext cx="26" cy="19"/>
                        </a:xfrm>
                        <a:prstGeom prst="line">
                          <a:avLst/>
                        </a:prstGeom>
                        <a:noFill/>
                        <a:ln w="9360">
                          <a:solidFill>
                            <a:srgbClr val="000000"/>
                          </a:solidFill>
                          <a:miter lim="800000"/>
                          <a:headEnd/>
                          <a:tailEnd/>
                        </a:ln>
                      </p:spPr>
                      <p:txBody>
                        <a:bodyPr/>
                        <a:lstStyle/>
                        <a:p>
                          <a:endParaRPr lang="en-GB"/>
                        </a:p>
                      </p:txBody>
                    </p:sp>
                    <p:sp>
                      <p:nvSpPr>
                        <p:cNvPr id="57602" name="Line 2790"/>
                        <p:cNvSpPr>
                          <a:spLocks noChangeShapeType="1"/>
                        </p:cNvSpPr>
                        <p:nvPr/>
                      </p:nvSpPr>
                      <p:spPr bwMode="auto">
                        <a:xfrm flipV="1">
                          <a:off x="5232" y="2768"/>
                          <a:ext cx="14" cy="22"/>
                        </a:xfrm>
                        <a:prstGeom prst="line">
                          <a:avLst/>
                        </a:prstGeom>
                        <a:noFill/>
                        <a:ln w="9360">
                          <a:solidFill>
                            <a:srgbClr val="000000"/>
                          </a:solidFill>
                          <a:miter lim="800000"/>
                          <a:headEnd/>
                          <a:tailEnd/>
                        </a:ln>
                      </p:spPr>
                      <p:txBody>
                        <a:bodyPr/>
                        <a:lstStyle/>
                        <a:p>
                          <a:endParaRPr lang="en-GB"/>
                        </a:p>
                      </p:txBody>
                    </p:sp>
                  </p:grpSp>
                  <p:grpSp>
                    <p:nvGrpSpPr>
                      <p:cNvPr id="58940" name="Group 2791"/>
                      <p:cNvGrpSpPr>
                        <a:grpSpLocks/>
                      </p:cNvGrpSpPr>
                      <p:nvPr/>
                    </p:nvGrpSpPr>
                    <p:grpSpPr bwMode="auto">
                      <a:xfrm>
                        <a:off x="5227" y="2744"/>
                        <a:ext cx="24" cy="30"/>
                        <a:chOff x="5227" y="2744"/>
                        <a:chExt cx="24" cy="30"/>
                      </a:xfrm>
                    </p:grpSpPr>
                    <p:sp>
                      <p:nvSpPr>
                        <p:cNvPr id="57599" name="Line 2792"/>
                        <p:cNvSpPr>
                          <a:spLocks noChangeShapeType="1"/>
                        </p:cNvSpPr>
                        <p:nvPr/>
                      </p:nvSpPr>
                      <p:spPr bwMode="auto">
                        <a:xfrm flipH="1" flipV="1">
                          <a:off x="5226" y="2757"/>
                          <a:ext cx="26" cy="19"/>
                        </a:xfrm>
                        <a:prstGeom prst="line">
                          <a:avLst/>
                        </a:prstGeom>
                        <a:noFill/>
                        <a:ln w="9360">
                          <a:solidFill>
                            <a:srgbClr val="000000"/>
                          </a:solidFill>
                          <a:miter lim="800000"/>
                          <a:headEnd/>
                          <a:tailEnd/>
                        </a:ln>
                      </p:spPr>
                      <p:txBody>
                        <a:bodyPr/>
                        <a:lstStyle/>
                        <a:p>
                          <a:endParaRPr lang="en-GB"/>
                        </a:p>
                      </p:txBody>
                    </p:sp>
                    <p:sp>
                      <p:nvSpPr>
                        <p:cNvPr id="57600" name="Line 2793"/>
                        <p:cNvSpPr>
                          <a:spLocks noChangeShapeType="1"/>
                        </p:cNvSpPr>
                        <p:nvPr/>
                      </p:nvSpPr>
                      <p:spPr bwMode="auto">
                        <a:xfrm flipV="1">
                          <a:off x="5232" y="2743"/>
                          <a:ext cx="14" cy="22"/>
                        </a:xfrm>
                        <a:prstGeom prst="line">
                          <a:avLst/>
                        </a:prstGeom>
                        <a:noFill/>
                        <a:ln w="9360">
                          <a:solidFill>
                            <a:srgbClr val="000000"/>
                          </a:solidFill>
                          <a:miter lim="800000"/>
                          <a:headEnd/>
                          <a:tailEnd/>
                        </a:ln>
                      </p:spPr>
                      <p:txBody>
                        <a:bodyPr/>
                        <a:lstStyle/>
                        <a:p>
                          <a:endParaRPr lang="en-GB"/>
                        </a:p>
                      </p:txBody>
                    </p:sp>
                  </p:grpSp>
                  <p:grpSp>
                    <p:nvGrpSpPr>
                      <p:cNvPr id="58941" name="Group 2794"/>
                      <p:cNvGrpSpPr>
                        <a:grpSpLocks/>
                      </p:cNvGrpSpPr>
                      <p:nvPr/>
                    </p:nvGrpSpPr>
                    <p:grpSpPr bwMode="auto">
                      <a:xfrm>
                        <a:off x="5227" y="2720"/>
                        <a:ext cx="24" cy="30"/>
                        <a:chOff x="5227" y="2720"/>
                        <a:chExt cx="24" cy="30"/>
                      </a:xfrm>
                    </p:grpSpPr>
                    <p:sp>
                      <p:nvSpPr>
                        <p:cNvPr id="57597" name="Line 2795"/>
                        <p:cNvSpPr>
                          <a:spLocks noChangeShapeType="1"/>
                        </p:cNvSpPr>
                        <p:nvPr/>
                      </p:nvSpPr>
                      <p:spPr bwMode="auto">
                        <a:xfrm flipH="1" flipV="1">
                          <a:off x="5226" y="2732"/>
                          <a:ext cx="26" cy="19"/>
                        </a:xfrm>
                        <a:prstGeom prst="line">
                          <a:avLst/>
                        </a:prstGeom>
                        <a:noFill/>
                        <a:ln w="9360">
                          <a:solidFill>
                            <a:srgbClr val="000000"/>
                          </a:solidFill>
                          <a:miter lim="800000"/>
                          <a:headEnd/>
                          <a:tailEnd/>
                        </a:ln>
                      </p:spPr>
                      <p:txBody>
                        <a:bodyPr/>
                        <a:lstStyle/>
                        <a:p>
                          <a:endParaRPr lang="en-GB"/>
                        </a:p>
                      </p:txBody>
                    </p:sp>
                    <p:sp>
                      <p:nvSpPr>
                        <p:cNvPr id="57598" name="Line 2796"/>
                        <p:cNvSpPr>
                          <a:spLocks noChangeShapeType="1"/>
                        </p:cNvSpPr>
                        <p:nvPr/>
                      </p:nvSpPr>
                      <p:spPr bwMode="auto">
                        <a:xfrm flipV="1">
                          <a:off x="5232" y="2719"/>
                          <a:ext cx="14" cy="22"/>
                        </a:xfrm>
                        <a:prstGeom prst="line">
                          <a:avLst/>
                        </a:prstGeom>
                        <a:noFill/>
                        <a:ln w="9360">
                          <a:solidFill>
                            <a:srgbClr val="000000"/>
                          </a:solidFill>
                          <a:miter lim="800000"/>
                          <a:headEnd/>
                          <a:tailEnd/>
                        </a:ln>
                      </p:spPr>
                      <p:txBody>
                        <a:bodyPr/>
                        <a:lstStyle/>
                        <a:p>
                          <a:endParaRPr lang="en-GB"/>
                        </a:p>
                      </p:txBody>
                    </p:sp>
                  </p:grpSp>
                </p:grpSp>
                <p:grpSp>
                  <p:nvGrpSpPr>
                    <p:cNvPr id="58943" name="Group 2797"/>
                    <p:cNvGrpSpPr>
                      <a:grpSpLocks/>
                    </p:cNvGrpSpPr>
                    <p:nvPr/>
                  </p:nvGrpSpPr>
                  <p:grpSpPr bwMode="auto">
                    <a:xfrm>
                      <a:off x="5199" y="2720"/>
                      <a:ext cx="24" cy="162"/>
                      <a:chOff x="5199" y="2720"/>
                      <a:chExt cx="24" cy="162"/>
                    </a:xfrm>
                  </p:grpSpPr>
                  <p:sp>
                    <p:nvSpPr>
                      <p:cNvPr id="57571" name="Line 2798"/>
                      <p:cNvSpPr>
                        <a:spLocks noChangeShapeType="1"/>
                      </p:cNvSpPr>
                      <p:nvPr/>
                    </p:nvSpPr>
                    <p:spPr bwMode="auto">
                      <a:xfrm flipV="1">
                        <a:off x="5210" y="2865"/>
                        <a:ext cx="9" cy="18"/>
                      </a:xfrm>
                      <a:prstGeom prst="line">
                        <a:avLst/>
                      </a:prstGeom>
                      <a:noFill/>
                      <a:ln w="9360">
                        <a:solidFill>
                          <a:srgbClr val="000000"/>
                        </a:solidFill>
                        <a:miter lim="800000"/>
                        <a:headEnd/>
                        <a:tailEnd/>
                      </a:ln>
                    </p:spPr>
                    <p:txBody>
                      <a:bodyPr/>
                      <a:lstStyle/>
                      <a:p>
                        <a:endParaRPr lang="en-GB"/>
                      </a:p>
                    </p:txBody>
                  </p:sp>
                  <p:grpSp>
                    <p:nvGrpSpPr>
                      <p:cNvPr id="58944" name="Group 2799"/>
                      <p:cNvGrpSpPr>
                        <a:grpSpLocks/>
                      </p:cNvGrpSpPr>
                      <p:nvPr/>
                    </p:nvGrpSpPr>
                    <p:grpSpPr bwMode="auto">
                      <a:xfrm>
                        <a:off x="5199" y="2843"/>
                        <a:ext cx="24" cy="30"/>
                        <a:chOff x="5199" y="2843"/>
                        <a:chExt cx="24" cy="30"/>
                      </a:xfrm>
                    </p:grpSpPr>
                    <p:sp>
                      <p:nvSpPr>
                        <p:cNvPr id="57588" name="Line 2800"/>
                        <p:cNvSpPr>
                          <a:spLocks noChangeShapeType="1"/>
                        </p:cNvSpPr>
                        <p:nvPr/>
                      </p:nvSpPr>
                      <p:spPr bwMode="auto">
                        <a:xfrm flipH="1" flipV="1">
                          <a:off x="5197" y="2855"/>
                          <a:ext cx="26" cy="19"/>
                        </a:xfrm>
                        <a:prstGeom prst="line">
                          <a:avLst/>
                        </a:prstGeom>
                        <a:noFill/>
                        <a:ln w="9360">
                          <a:solidFill>
                            <a:srgbClr val="000000"/>
                          </a:solidFill>
                          <a:miter lim="800000"/>
                          <a:headEnd/>
                          <a:tailEnd/>
                        </a:ln>
                      </p:spPr>
                      <p:txBody>
                        <a:bodyPr/>
                        <a:lstStyle/>
                        <a:p>
                          <a:endParaRPr lang="en-GB"/>
                        </a:p>
                      </p:txBody>
                    </p:sp>
                    <p:sp>
                      <p:nvSpPr>
                        <p:cNvPr id="57589" name="Line 2801"/>
                        <p:cNvSpPr>
                          <a:spLocks noChangeShapeType="1"/>
                        </p:cNvSpPr>
                        <p:nvPr/>
                      </p:nvSpPr>
                      <p:spPr bwMode="auto">
                        <a:xfrm flipV="1">
                          <a:off x="5204" y="2842"/>
                          <a:ext cx="14" cy="22"/>
                        </a:xfrm>
                        <a:prstGeom prst="line">
                          <a:avLst/>
                        </a:prstGeom>
                        <a:noFill/>
                        <a:ln w="9360">
                          <a:solidFill>
                            <a:srgbClr val="000000"/>
                          </a:solidFill>
                          <a:miter lim="800000"/>
                          <a:headEnd/>
                          <a:tailEnd/>
                        </a:ln>
                      </p:spPr>
                      <p:txBody>
                        <a:bodyPr/>
                        <a:lstStyle/>
                        <a:p>
                          <a:endParaRPr lang="en-GB"/>
                        </a:p>
                      </p:txBody>
                    </p:sp>
                  </p:grpSp>
                  <p:grpSp>
                    <p:nvGrpSpPr>
                      <p:cNvPr id="58945" name="Group 2802"/>
                      <p:cNvGrpSpPr>
                        <a:grpSpLocks/>
                      </p:cNvGrpSpPr>
                      <p:nvPr/>
                    </p:nvGrpSpPr>
                    <p:grpSpPr bwMode="auto">
                      <a:xfrm>
                        <a:off x="5199" y="2818"/>
                        <a:ext cx="24" cy="30"/>
                        <a:chOff x="5199" y="2818"/>
                        <a:chExt cx="24" cy="30"/>
                      </a:xfrm>
                    </p:grpSpPr>
                    <p:sp>
                      <p:nvSpPr>
                        <p:cNvPr id="57586" name="Line 2803"/>
                        <p:cNvSpPr>
                          <a:spLocks noChangeShapeType="1"/>
                        </p:cNvSpPr>
                        <p:nvPr/>
                      </p:nvSpPr>
                      <p:spPr bwMode="auto">
                        <a:xfrm flipH="1" flipV="1">
                          <a:off x="5197" y="2830"/>
                          <a:ext cx="26" cy="19"/>
                        </a:xfrm>
                        <a:prstGeom prst="line">
                          <a:avLst/>
                        </a:prstGeom>
                        <a:noFill/>
                        <a:ln w="9360">
                          <a:solidFill>
                            <a:srgbClr val="000000"/>
                          </a:solidFill>
                          <a:miter lim="800000"/>
                          <a:headEnd/>
                          <a:tailEnd/>
                        </a:ln>
                      </p:spPr>
                      <p:txBody>
                        <a:bodyPr/>
                        <a:lstStyle/>
                        <a:p>
                          <a:endParaRPr lang="en-GB"/>
                        </a:p>
                      </p:txBody>
                    </p:sp>
                    <p:sp>
                      <p:nvSpPr>
                        <p:cNvPr id="57587" name="Line 2804"/>
                        <p:cNvSpPr>
                          <a:spLocks noChangeShapeType="1"/>
                        </p:cNvSpPr>
                        <p:nvPr/>
                      </p:nvSpPr>
                      <p:spPr bwMode="auto">
                        <a:xfrm flipV="1">
                          <a:off x="5204" y="2817"/>
                          <a:ext cx="14" cy="22"/>
                        </a:xfrm>
                        <a:prstGeom prst="line">
                          <a:avLst/>
                        </a:prstGeom>
                        <a:noFill/>
                        <a:ln w="9360">
                          <a:solidFill>
                            <a:srgbClr val="000000"/>
                          </a:solidFill>
                          <a:miter lim="800000"/>
                          <a:headEnd/>
                          <a:tailEnd/>
                        </a:ln>
                      </p:spPr>
                      <p:txBody>
                        <a:bodyPr/>
                        <a:lstStyle/>
                        <a:p>
                          <a:endParaRPr lang="en-GB"/>
                        </a:p>
                      </p:txBody>
                    </p:sp>
                  </p:grpSp>
                  <p:grpSp>
                    <p:nvGrpSpPr>
                      <p:cNvPr id="58946" name="Group 2805"/>
                      <p:cNvGrpSpPr>
                        <a:grpSpLocks/>
                      </p:cNvGrpSpPr>
                      <p:nvPr/>
                    </p:nvGrpSpPr>
                    <p:grpSpPr bwMode="auto">
                      <a:xfrm>
                        <a:off x="5199" y="2794"/>
                        <a:ext cx="24" cy="30"/>
                        <a:chOff x="5199" y="2794"/>
                        <a:chExt cx="24" cy="30"/>
                      </a:xfrm>
                    </p:grpSpPr>
                    <p:sp>
                      <p:nvSpPr>
                        <p:cNvPr id="57584" name="Line 2806"/>
                        <p:cNvSpPr>
                          <a:spLocks noChangeShapeType="1"/>
                        </p:cNvSpPr>
                        <p:nvPr/>
                      </p:nvSpPr>
                      <p:spPr bwMode="auto">
                        <a:xfrm flipH="1" flipV="1">
                          <a:off x="5197" y="2806"/>
                          <a:ext cx="26" cy="19"/>
                        </a:xfrm>
                        <a:prstGeom prst="line">
                          <a:avLst/>
                        </a:prstGeom>
                        <a:noFill/>
                        <a:ln w="9360">
                          <a:solidFill>
                            <a:srgbClr val="000000"/>
                          </a:solidFill>
                          <a:miter lim="800000"/>
                          <a:headEnd/>
                          <a:tailEnd/>
                        </a:ln>
                      </p:spPr>
                      <p:txBody>
                        <a:bodyPr/>
                        <a:lstStyle/>
                        <a:p>
                          <a:endParaRPr lang="en-GB"/>
                        </a:p>
                      </p:txBody>
                    </p:sp>
                    <p:sp>
                      <p:nvSpPr>
                        <p:cNvPr id="57585" name="Line 2807"/>
                        <p:cNvSpPr>
                          <a:spLocks noChangeShapeType="1"/>
                        </p:cNvSpPr>
                        <p:nvPr/>
                      </p:nvSpPr>
                      <p:spPr bwMode="auto">
                        <a:xfrm flipV="1">
                          <a:off x="5204" y="2793"/>
                          <a:ext cx="14" cy="22"/>
                        </a:xfrm>
                        <a:prstGeom prst="line">
                          <a:avLst/>
                        </a:prstGeom>
                        <a:noFill/>
                        <a:ln w="9360">
                          <a:solidFill>
                            <a:srgbClr val="000000"/>
                          </a:solidFill>
                          <a:miter lim="800000"/>
                          <a:headEnd/>
                          <a:tailEnd/>
                        </a:ln>
                      </p:spPr>
                      <p:txBody>
                        <a:bodyPr/>
                        <a:lstStyle/>
                        <a:p>
                          <a:endParaRPr lang="en-GB"/>
                        </a:p>
                      </p:txBody>
                    </p:sp>
                  </p:grpSp>
                  <p:grpSp>
                    <p:nvGrpSpPr>
                      <p:cNvPr id="58947" name="Group 2808"/>
                      <p:cNvGrpSpPr>
                        <a:grpSpLocks/>
                      </p:cNvGrpSpPr>
                      <p:nvPr/>
                    </p:nvGrpSpPr>
                    <p:grpSpPr bwMode="auto">
                      <a:xfrm>
                        <a:off x="5199" y="2769"/>
                        <a:ext cx="24" cy="30"/>
                        <a:chOff x="5199" y="2769"/>
                        <a:chExt cx="24" cy="30"/>
                      </a:xfrm>
                    </p:grpSpPr>
                    <p:sp>
                      <p:nvSpPr>
                        <p:cNvPr id="57582" name="Line 2809"/>
                        <p:cNvSpPr>
                          <a:spLocks noChangeShapeType="1"/>
                        </p:cNvSpPr>
                        <p:nvPr/>
                      </p:nvSpPr>
                      <p:spPr bwMode="auto">
                        <a:xfrm flipH="1" flipV="1">
                          <a:off x="5197" y="2781"/>
                          <a:ext cx="26" cy="19"/>
                        </a:xfrm>
                        <a:prstGeom prst="line">
                          <a:avLst/>
                        </a:prstGeom>
                        <a:noFill/>
                        <a:ln w="9360">
                          <a:solidFill>
                            <a:srgbClr val="000000"/>
                          </a:solidFill>
                          <a:miter lim="800000"/>
                          <a:headEnd/>
                          <a:tailEnd/>
                        </a:ln>
                      </p:spPr>
                      <p:txBody>
                        <a:bodyPr/>
                        <a:lstStyle/>
                        <a:p>
                          <a:endParaRPr lang="en-GB"/>
                        </a:p>
                      </p:txBody>
                    </p:sp>
                    <p:sp>
                      <p:nvSpPr>
                        <p:cNvPr id="57583" name="Line 2810"/>
                        <p:cNvSpPr>
                          <a:spLocks noChangeShapeType="1"/>
                        </p:cNvSpPr>
                        <p:nvPr/>
                      </p:nvSpPr>
                      <p:spPr bwMode="auto">
                        <a:xfrm flipV="1">
                          <a:off x="5204" y="2768"/>
                          <a:ext cx="14" cy="22"/>
                        </a:xfrm>
                        <a:prstGeom prst="line">
                          <a:avLst/>
                        </a:prstGeom>
                        <a:noFill/>
                        <a:ln w="9360">
                          <a:solidFill>
                            <a:srgbClr val="000000"/>
                          </a:solidFill>
                          <a:miter lim="800000"/>
                          <a:headEnd/>
                          <a:tailEnd/>
                        </a:ln>
                      </p:spPr>
                      <p:txBody>
                        <a:bodyPr/>
                        <a:lstStyle/>
                        <a:p>
                          <a:endParaRPr lang="en-GB"/>
                        </a:p>
                      </p:txBody>
                    </p:sp>
                  </p:grpSp>
                  <p:grpSp>
                    <p:nvGrpSpPr>
                      <p:cNvPr id="58948" name="Group 2811"/>
                      <p:cNvGrpSpPr>
                        <a:grpSpLocks/>
                      </p:cNvGrpSpPr>
                      <p:nvPr/>
                    </p:nvGrpSpPr>
                    <p:grpSpPr bwMode="auto">
                      <a:xfrm>
                        <a:off x="5199" y="2744"/>
                        <a:ext cx="24" cy="30"/>
                        <a:chOff x="5199" y="2744"/>
                        <a:chExt cx="24" cy="30"/>
                      </a:xfrm>
                    </p:grpSpPr>
                    <p:sp>
                      <p:nvSpPr>
                        <p:cNvPr id="57580" name="Line 2812"/>
                        <p:cNvSpPr>
                          <a:spLocks noChangeShapeType="1"/>
                        </p:cNvSpPr>
                        <p:nvPr/>
                      </p:nvSpPr>
                      <p:spPr bwMode="auto">
                        <a:xfrm flipH="1" flipV="1">
                          <a:off x="5197" y="2757"/>
                          <a:ext cx="26" cy="19"/>
                        </a:xfrm>
                        <a:prstGeom prst="line">
                          <a:avLst/>
                        </a:prstGeom>
                        <a:noFill/>
                        <a:ln w="9360">
                          <a:solidFill>
                            <a:srgbClr val="000000"/>
                          </a:solidFill>
                          <a:miter lim="800000"/>
                          <a:headEnd/>
                          <a:tailEnd/>
                        </a:ln>
                      </p:spPr>
                      <p:txBody>
                        <a:bodyPr/>
                        <a:lstStyle/>
                        <a:p>
                          <a:endParaRPr lang="en-GB"/>
                        </a:p>
                      </p:txBody>
                    </p:sp>
                    <p:sp>
                      <p:nvSpPr>
                        <p:cNvPr id="57581" name="Line 2813"/>
                        <p:cNvSpPr>
                          <a:spLocks noChangeShapeType="1"/>
                        </p:cNvSpPr>
                        <p:nvPr/>
                      </p:nvSpPr>
                      <p:spPr bwMode="auto">
                        <a:xfrm flipV="1">
                          <a:off x="5204" y="2743"/>
                          <a:ext cx="14" cy="22"/>
                        </a:xfrm>
                        <a:prstGeom prst="line">
                          <a:avLst/>
                        </a:prstGeom>
                        <a:noFill/>
                        <a:ln w="9360">
                          <a:solidFill>
                            <a:srgbClr val="000000"/>
                          </a:solidFill>
                          <a:miter lim="800000"/>
                          <a:headEnd/>
                          <a:tailEnd/>
                        </a:ln>
                      </p:spPr>
                      <p:txBody>
                        <a:bodyPr/>
                        <a:lstStyle/>
                        <a:p>
                          <a:endParaRPr lang="en-GB"/>
                        </a:p>
                      </p:txBody>
                    </p:sp>
                  </p:grpSp>
                  <p:grpSp>
                    <p:nvGrpSpPr>
                      <p:cNvPr id="58962" name="Group 2814"/>
                      <p:cNvGrpSpPr>
                        <a:grpSpLocks/>
                      </p:cNvGrpSpPr>
                      <p:nvPr/>
                    </p:nvGrpSpPr>
                    <p:grpSpPr bwMode="auto">
                      <a:xfrm>
                        <a:off x="5199" y="2720"/>
                        <a:ext cx="24" cy="30"/>
                        <a:chOff x="5199" y="2720"/>
                        <a:chExt cx="24" cy="30"/>
                      </a:xfrm>
                    </p:grpSpPr>
                    <p:sp>
                      <p:nvSpPr>
                        <p:cNvPr id="57578" name="Line 2815"/>
                        <p:cNvSpPr>
                          <a:spLocks noChangeShapeType="1"/>
                        </p:cNvSpPr>
                        <p:nvPr/>
                      </p:nvSpPr>
                      <p:spPr bwMode="auto">
                        <a:xfrm flipH="1" flipV="1">
                          <a:off x="5197" y="2732"/>
                          <a:ext cx="26" cy="19"/>
                        </a:xfrm>
                        <a:prstGeom prst="line">
                          <a:avLst/>
                        </a:prstGeom>
                        <a:noFill/>
                        <a:ln w="9360">
                          <a:solidFill>
                            <a:srgbClr val="000000"/>
                          </a:solidFill>
                          <a:miter lim="800000"/>
                          <a:headEnd/>
                          <a:tailEnd/>
                        </a:ln>
                      </p:spPr>
                      <p:txBody>
                        <a:bodyPr/>
                        <a:lstStyle/>
                        <a:p>
                          <a:endParaRPr lang="en-GB"/>
                        </a:p>
                      </p:txBody>
                    </p:sp>
                    <p:sp>
                      <p:nvSpPr>
                        <p:cNvPr id="57579" name="Line 2816"/>
                        <p:cNvSpPr>
                          <a:spLocks noChangeShapeType="1"/>
                        </p:cNvSpPr>
                        <p:nvPr/>
                      </p:nvSpPr>
                      <p:spPr bwMode="auto">
                        <a:xfrm flipV="1">
                          <a:off x="5204" y="2719"/>
                          <a:ext cx="14" cy="22"/>
                        </a:xfrm>
                        <a:prstGeom prst="line">
                          <a:avLst/>
                        </a:prstGeom>
                        <a:noFill/>
                        <a:ln w="9360">
                          <a:solidFill>
                            <a:srgbClr val="000000"/>
                          </a:solidFill>
                          <a:miter lim="800000"/>
                          <a:headEnd/>
                          <a:tailEnd/>
                        </a:ln>
                      </p:spPr>
                      <p:txBody>
                        <a:bodyPr/>
                        <a:lstStyle/>
                        <a:p>
                          <a:endParaRPr lang="en-GB"/>
                        </a:p>
                      </p:txBody>
                    </p:sp>
                  </p:grpSp>
                </p:grpSp>
              </p:grpSp>
            </p:grpSp>
            <p:grpSp>
              <p:nvGrpSpPr>
                <p:cNvPr id="58963" name="Group 2817"/>
                <p:cNvGrpSpPr>
                  <a:grpSpLocks/>
                </p:cNvGrpSpPr>
                <p:nvPr/>
              </p:nvGrpSpPr>
              <p:grpSpPr bwMode="auto">
                <a:xfrm>
                  <a:off x="5299" y="2489"/>
                  <a:ext cx="116" cy="465"/>
                  <a:chOff x="5299" y="2489"/>
                  <a:chExt cx="116" cy="465"/>
                </a:xfrm>
              </p:grpSpPr>
              <p:grpSp>
                <p:nvGrpSpPr>
                  <p:cNvPr id="58964" name="Group 2818"/>
                  <p:cNvGrpSpPr>
                    <a:grpSpLocks/>
                  </p:cNvGrpSpPr>
                  <p:nvPr/>
                </p:nvGrpSpPr>
                <p:grpSpPr bwMode="auto">
                  <a:xfrm>
                    <a:off x="5299" y="2489"/>
                    <a:ext cx="97" cy="221"/>
                    <a:chOff x="5299" y="2489"/>
                    <a:chExt cx="97" cy="221"/>
                  </a:xfrm>
                </p:grpSpPr>
                <p:sp>
                  <p:nvSpPr>
                    <p:cNvPr id="57517" name="Oval 2819"/>
                    <p:cNvSpPr>
                      <a:spLocks noChangeArrowheads="1"/>
                    </p:cNvSpPr>
                    <p:nvPr/>
                  </p:nvSpPr>
                  <p:spPr bwMode="auto">
                    <a:xfrm>
                      <a:off x="5299" y="2489"/>
                      <a:ext cx="53" cy="3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7518" name="Line 2820"/>
                    <p:cNvSpPr>
                      <a:spLocks noChangeShapeType="1"/>
                    </p:cNvSpPr>
                    <p:nvPr/>
                  </p:nvSpPr>
                  <p:spPr bwMode="auto">
                    <a:xfrm>
                      <a:off x="5328" y="2528"/>
                      <a:ext cx="0" cy="17"/>
                    </a:xfrm>
                    <a:prstGeom prst="line">
                      <a:avLst/>
                    </a:prstGeom>
                    <a:noFill/>
                    <a:ln w="9360">
                      <a:solidFill>
                        <a:srgbClr val="000000"/>
                      </a:solidFill>
                      <a:miter lim="800000"/>
                      <a:headEnd/>
                      <a:tailEnd/>
                    </a:ln>
                  </p:spPr>
                  <p:txBody>
                    <a:bodyPr/>
                    <a:lstStyle/>
                    <a:p>
                      <a:endParaRPr lang="en-GB"/>
                    </a:p>
                  </p:txBody>
                </p:sp>
                <p:sp>
                  <p:nvSpPr>
                    <p:cNvPr id="57519" name="Line 2821"/>
                    <p:cNvSpPr>
                      <a:spLocks noChangeShapeType="1"/>
                    </p:cNvSpPr>
                    <p:nvPr/>
                  </p:nvSpPr>
                  <p:spPr bwMode="auto">
                    <a:xfrm>
                      <a:off x="5328" y="2547"/>
                      <a:ext cx="57" cy="0"/>
                    </a:xfrm>
                    <a:prstGeom prst="line">
                      <a:avLst/>
                    </a:prstGeom>
                    <a:noFill/>
                    <a:ln w="9360">
                      <a:solidFill>
                        <a:srgbClr val="000000"/>
                      </a:solidFill>
                      <a:miter lim="800000"/>
                      <a:headEnd/>
                      <a:tailEnd/>
                    </a:ln>
                  </p:spPr>
                  <p:txBody>
                    <a:bodyPr/>
                    <a:lstStyle/>
                    <a:p>
                      <a:endParaRPr lang="en-GB"/>
                    </a:p>
                  </p:txBody>
                </p:sp>
                <p:sp>
                  <p:nvSpPr>
                    <p:cNvPr id="57520" name="Line 2822"/>
                    <p:cNvSpPr>
                      <a:spLocks noChangeShapeType="1"/>
                    </p:cNvSpPr>
                    <p:nvPr/>
                  </p:nvSpPr>
                  <p:spPr bwMode="auto">
                    <a:xfrm>
                      <a:off x="5387" y="2547"/>
                      <a:ext cx="0" cy="6"/>
                    </a:xfrm>
                    <a:prstGeom prst="line">
                      <a:avLst/>
                    </a:prstGeom>
                    <a:noFill/>
                    <a:ln w="9360">
                      <a:solidFill>
                        <a:srgbClr val="000000"/>
                      </a:solidFill>
                      <a:miter lim="800000"/>
                      <a:headEnd/>
                      <a:tailEnd/>
                    </a:ln>
                  </p:spPr>
                  <p:txBody>
                    <a:bodyPr/>
                    <a:lstStyle/>
                    <a:p>
                      <a:endParaRPr lang="en-GB"/>
                    </a:p>
                  </p:txBody>
                </p:sp>
                <p:sp>
                  <p:nvSpPr>
                    <p:cNvPr id="57521" name="Line 2823"/>
                    <p:cNvSpPr>
                      <a:spLocks noChangeShapeType="1"/>
                    </p:cNvSpPr>
                    <p:nvPr/>
                  </p:nvSpPr>
                  <p:spPr bwMode="auto">
                    <a:xfrm>
                      <a:off x="5358" y="2547"/>
                      <a:ext cx="0" cy="6"/>
                    </a:xfrm>
                    <a:prstGeom prst="line">
                      <a:avLst/>
                    </a:prstGeom>
                    <a:noFill/>
                    <a:ln w="9360">
                      <a:solidFill>
                        <a:srgbClr val="000000"/>
                      </a:solidFill>
                      <a:miter lim="800000"/>
                      <a:headEnd/>
                      <a:tailEnd/>
                    </a:ln>
                  </p:spPr>
                  <p:txBody>
                    <a:bodyPr/>
                    <a:lstStyle/>
                    <a:p>
                      <a:endParaRPr lang="en-GB"/>
                    </a:p>
                  </p:txBody>
                </p:sp>
                <p:grpSp>
                  <p:nvGrpSpPr>
                    <p:cNvPr id="58965" name="Group 2824"/>
                    <p:cNvGrpSpPr>
                      <a:grpSpLocks/>
                    </p:cNvGrpSpPr>
                    <p:nvPr/>
                  </p:nvGrpSpPr>
                  <p:grpSpPr bwMode="auto">
                    <a:xfrm>
                      <a:off x="5343" y="2555"/>
                      <a:ext cx="24" cy="155"/>
                      <a:chOff x="5343" y="2555"/>
                      <a:chExt cx="24" cy="155"/>
                    </a:xfrm>
                  </p:grpSpPr>
                  <p:sp>
                    <p:nvSpPr>
                      <p:cNvPr id="57543" name="Line 2825"/>
                      <p:cNvSpPr>
                        <a:spLocks noChangeShapeType="1"/>
                      </p:cNvSpPr>
                      <p:nvPr/>
                    </p:nvSpPr>
                    <p:spPr bwMode="auto">
                      <a:xfrm flipH="1">
                        <a:off x="5342" y="2555"/>
                        <a:ext cx="20" cy="6"/>
                      </a:xfrm>
                      <a:prstGeom prst="line">
                        <a:avLst/>
                      </a:prstGeom>
                      <a:noFill/>
                      <a:ln w="9360">
                        <a:solidFill>
                          <a:srgbClr val="000000"/>
                        </a:solidFill>
                        <a:miter lim="800000"/>
                        <a:headEnd/>
                        <a:tailEnd/>
                      </a:ln>
                    </p:spPr>
                    <p:txBody>
                      <a:bodyPr/>
                      <a:lstStyle/>
                      <a:p>
                        <a:endParaRPr lang="en-GB"/>
                      </a:p>
                    </p:txBody>
                  </p:sp>
                  <p:grpSp>
                    <p:nvGrpSpPr>
                      <p:cNvPr id="58966" name="Group 2826"/>
                      <p:cNvGrpSpPr>
                        <a:grpSpLocks/>
                      </p:cNvGrpSpPr>
                      <p:nvPr/>
                    </p:nvGrpSpPr>
                    <p:grpSpPr bwMode="auto">
                      <a:xfrm>
                        <a:off x="5344" y="2563"/>
                        <a:ext cx="23" cy="23"/>
                        <a:chOff x="5344" y="2563"/>
                        <a:chExt cx="23" cy="23"/>
                      </a:xfrm>
                    </p:grpSpPr>
                    <p:sp>
                      <p:nvSpPr>
                        <p:cNvPr id="57560" name="Line 2827"/>
                        <p:cNvSpPr>
                          <a:spLocks noChangeShapeType="1"/>
                        </p:cNvSpPr>
                        <p:nvPr/>
                      </p:nvSpPr>
                      <p:spPr bwMode="auto">
                        <a:xfrm>
                          <a:off x="5348" y="2563"/>
                          <a:ext cx="14" cy="9"/>
                        </a:xfrm>
                        <a:prstGeom prst="line">
                          <a:avLst/>
                        </a:prstGeom>
                        <a:noFill/>
                        <a:ln w="9360">
                          <a:solidFill>
                            <a:srgbClr val="000000"/>
                          </a:solidFill>
                          <a:miter lim="800000"/>
                          <a:headEnd/>
                          <a:tailEnd/>
                        </a:ln>
                      </p:spPr>
                      <p:txBody>
                        <a:bodyPr/>
                        <a:lstStyle/>
                        <a:p>
                          <a:endParaRPr lang="en-GB"/>
                        </a:p>
                      </p:txBody>
                    </p:sp>
                    <p:sp>
                      <p:nvSpPr>
                        <p:cNvPr id="57561" name="Line 2828"/>
                        <p:cNvSpPr>
                          <a:spLocks noChangeShapeType="1"/>
                        </p:cNvSpPr>
                        <p:nvPr/>
                      </p:nvSpPr>
                      <p:spPr bwMode="auto">
                        <a:xfrm flipH="1">
                          <a:off x="5343" y="2574"/>
                          <a:ext cx="25" cy="12"/>
                        </a:xfrm>
                        <a:prstGeom prst="line">
                          <a:avLst/>
                        </a:prstGeom>
                        <a:noFill/>
                        <a:ln w="9360">
                          <a:solidFill>
                            <a:srgbClr val="000000"/>
                          </a:solidFill>
                          <a:miter lim="800000"/>
                          <a:headEnd/>
                          <a:tailEnd/>
                        </a:ln>
                      </p:spPr>
                      <p:txBody>
                        <a:bodyPr/>
                        <a:lstStyle/>
                        <a:p>
                          <a:endParaRPr lang="en-GB"/>
                        </a:p>
                      </p:txBody>
                    </p:sp>
                  </p:grpSp>
                  <p:grpSp>
                    <p:nvGrpSpPr>
                      <p:cNvPr id="58967" name="Group 2829"/>
                      <p:cNvGrpSpPr>
                        <a:grpSpLocks/>
                      </p:cNvGrpSpPr>
                      <p:nvPr/>
                    </p:nvGrpSpPr>
                    <p:grpSpPr bwMode="auto">
                      <a:xfrm>
                        <a:off x="5344" y="2588"/>
                        <a:ext cx="23" cy="23"/>
                        <a:chOff x="5344" y="2588"/>
                        <a:chExt cx="23" cy="23"/>
                      </a:xfrm>
                    </p:grpSpPr>
                    <p:sp>
                      <p:nvSpPr>
                        <p:cNvPr id="57558" name="Line 2830"/>
                        <p:cNvSpPr>
                          <a:spLocks noChangeShapeType="1"/>
                        </p:cNvSpPr>
                        <p:nvPr/>
                      </p:nvSpPr>
                      <p:spPr bwMode="auto">
                        <a:xfrm>
                          <a:off x="5348" y="2588"/>
                          <a:ext cx="14" cy="9"/>
                        </a:xfrm>
                        <a:prstGeom prst="line">
                          <a:avLst/>
                        </a:prstGeom>
                        <a:noFill/>
                        <a:ln w="9360">
                          <a:solidFill>
                            <a:srgbClr val="000000"/>
                          </a:solidFill>
                          <a:miter lim="800000"/>
                          <a:headEnd/>
                          <a:tailEnd/>
                        </a:ln>
                      </p:spPr>
                      <p:txBody>
                        <a:bodyPr/>
                        <a:lstStyle/>
                        <a:p>
                          <a:endParaRPr lang="en-GB"/>
                        </a:p>
                      </p:txBody>
                    </p:sp>
                    <p:sp>
                      <p:nvSpPr>
                        <p:cNvPr id="57559" name="Line 2831"/>
                        <p:cNvSpPr>
                          <a:spLocks noChangeShapeType="1"/>
                        </p:cNvSpPr>
                        <p:nvPr/>
                      </p:nvSpPr>
                      <p:spPr bwMode="auto">
                        <a:xfrm flipH="1">
                          <a:off x="5343" y="2599"/>
                          <a:ext cx="25" cy="12"/>
                        </a:xfrm>
                        <a:prstGeom prst="line">
                          <a:avLst/>
                        </a:prstGeom>
                        <a:noFill/>
                        <a:ln w="9360">
                          <a:solidFill>
                            <a:srgbClr val="000000"/>
                          </a:solidFill>
                          <a:miter lim="800000"/>
                          <a:headEnd/>
                          <a:tailEnd/>
                        </a:ln>
                      </p:spPr>
                      <p:txBody>
                        <a:bodyPr/>
                        <a:lstStyle/>
                        <a:p>
                          <a:endParaRPr lang="en-GB"/>
                        </a:p>
                      </p:txBody>
                    </p:sp>
                  </p:grpSp>
                  <p:grpSp>
                    <p:nvGrpSpPr>
                      <p:cNvPr id="58980" name="Group 2832"/>
                      <p:cNvGrpSpPr>
                        <a:grpSpLocks/>
                      </p:cNvGrpSpPr>
                      <p:nvPr/>
                    </p:nvGrpSpPr>
                    <p:grpSpPr bwMode="auto">
                      <a:xfrm>
                        <a:off x="5344" y="2613"/>
                        <a:ext cx="23" cy="23"/>
                        <a:chOff x="5344" y="2613"/>
                        <a:chExt cx="23" cy="23"/>
                      </a:xfrm>
                    </p:grpSpPr>
                    <p:sp>
                      <p:nvSpPr>
                        <p:cNvPr id="57556" name="Line 2833"/>
                        <p:cNvSpPr>
                          <a:spLocks noChangeShapeType="1"/>
                        </p:cNvSpPr>
                        <p:nvPr/>
                      </p:nvSpPr>
                      <p:spPr bwMode="auto">
                        <a:xfrm>
                          <a:off x="5348" y="2613"/>
                          <a:ext cx="14" cy="9"/>
                        </a:xfrm>
                        <a:prstGeom prst="line">
                          <a:avLst/>
                        </a:prstGeom>
                        <a:noFill/>
                        <a:ln w="9360">
                          <a:solidFill>
                            <a:srgbClr val="000000"/>
                          </a:solidFill>
                          <a:miter lim="800000"/>
                          <a:headEnd/>
                          <a:tailEnd/>
                        </a:ln>
                      </p:spPr>
                      <p:txBody>
                        <a:bodyPr/>
                        <a:lstStyle/>
                        <a:p>
                          <a:endParaRPr lang="en-GB"/>
                        </a:p>
                      </p:txBody>
                    </p:sp>
                    <p:sp>
                      <p:nvSpPr>
                        <p:cNvPr id="57557" name="Line 2834"/>
                        <p:cNvSpPr>
                          <a:spLocks noChangeShapeType="1"/>
                        </p:cNvSpPr>
                        <p:nvPr/>
                      </p:nvSpPr>
                      <p:spPr bwMode="auto">
                        <a:xfrm flipH="1">
                          <a:off x="5343" y="2624"/>
                          <a:ext cx="25" cy="12"/>
                        </a:xfrm>
                        <a:prstGeom prst="line">
                          <a:avLst/>
                        </a:prstGeom>
                        <a:noFill/>
                        <a:ln w="9360">
                          <a:solidFill>
                            <a:srgbClr val="000000"/>
                          </a:solidFill>
                          <a:miter lim="800000"/>
                          <a:headEnd/>
                          <a:tailEnd/>
                        </a:ln>
                      </p:spPr>
                      <p:txBody>
                        <a:bodyPr/>
                        <a:lstStyle/>
                        <a:p>
                          <a:endParaRPr lang="en-GB"/>
                        </a:p>
                      </p:txBody>
                    </p:sp>
                  </p:grpSp>
                  <p:grpSp>
                    <p:nvGrpSpPr>
                      <p:cNvPr id="58981" name="Group 2835"/>
                      <p:cNvGrpSpPr>
                        <a:grpSpLocks/>
                      </p:cNvGrpSpPr>
                      <p:nvPr/>
                    </p:nvGrpSpPr>
                    <p:grpSpPr bwMode="auto">
                      <a:xfrm>
                        <a:off x="5344" y="2638"/>
                        <a:ext cx="23" cy="23"/>
                        <a:chOff x="5344" y="2638"/>
                        <a:chExt cx="23" cy="23"/>
                      </a:xfrm>
                    </p:grpSpPr>
                    <p:sp>
                      <p:nvSpPr>
                        <p:cNvPr id="57554" name="Line 2836"/>
                        <p:cNvSpPr>
                          <a:spLocks noChangeShapeType="1"/>
                        </p:cNvSpPr>
                        <p:nvPr/>
                      </p:nvSpPr>
                      <p:spPr bwMode="auto">
                        <a:xfrm>
                          <a:off x="5348" y="2638"/>
                          <a:ext cx="14" cy="9"/>
                        </a:xfrm>
                        <a:prstGeom prst="line">
                          <a:avLst/>
                        </a:prstGeom>
                        <a:noFill/>
                        <a:ln w="9360">
                          <a:solidFill>
                            <a:srgbClr val="000000"/>
                          </a:solidFill>
                          <a:miter lim="800000"/>
                          <a:headEnd/>
                          <a:tailEnd/>
                        </a:ln>
                      </p:spPr>
                      <p:txBody>
                        <a:bodyPr/>
                        <a:lstStyle/>
                        <a:p>
                          <a:endParaRPr lang="en-GB"/>
                        </a:p>
                      </p:txBody>
                    </p:sp>
                    <p:sp>
                      <p:nvSpPr>
                        <p:cNvPr id="57555" name="Line 2837"/>
                        <p:cNvSpPr>
                          <a:spLocks noChangeShapeType="1"/>
                        </p:cNvSpPr>
                        <p:nvPr/>
                      </p:nvSpPr>
                      <p:spPr bwMode="auto">
                        <a:xfrm flipH="1">
                          <a:off x="5343" y="2649"/>
                          <a:ext cx="25" cy="12"/>
                        </a:xfrm>
                        <a:prstGeom prst="line">
                          <a:avLst/>
                        </a:prstGeom>
                        <a:noFill/>
                        <a:ln w="9360">
                          <a:solidFill>
                            <a:srgbClr val="000000"/>
                          </a:solidFill>
                          <a:miter lim="800000"/>
                          <a:headEnd/>
                          <a:tailEnd/>
                        </a:ln>
                      </p:spPr>
                      <p:txBody>
                        <a:bodyPr/>
                        <a:lstStyle/>
                        <a:p>
                          <a:endParaRPr lang="en-GB"/>
                        </a:p>
                      </p:txBody>
                    </p:sp>
                  </p:grpSp>
                  <p:grpSp>
                    <p:nvGrpSpPr>
                      <p:cNvPr id="58987" name="Group 2838"/>
                      <p:cNvGrpSpPr>
                        <a:grpSpLocks/>
                      </p:cNvGrpSpPr>
                      <p:nvPr/>
                    </p:nvGrpSpPr>
                    <p:grpSpPr bwMode="auto">
                      <a:xfrm>
                        <a:off x="5344" y="2663"/>
                        <a:ext cx="23" cy="22"/>
                        <a:chOff x="5344" y="2663"/>
                        <a:chExt cx="23" cy="22"/>
                      </a:xfrm>
                    </p:grpSpPr>
                    <p:sp>
                      <p:nvSpPr>
                        <p:cNvPr id="57552" name="Line 2839"/>
                        <p:cNvSpPr>
                          <a:spLocks noChangeShapeType="1"/>
                        </p:cNvSpPr>
                        <p:nvPr/>
                      </p:nvSpPr>
                      <p:spPr bwMode="auto">
                        <a:xfrm>
                          <a:off x="5348" y="2663"/>
                          <a:ext cx="14" cy="9"/>
                        </a:xfrm>
                        <a:prstGeom prst="line">
                          <a:avLst/>
                        </a:prstGeom>
                        <a:noFill/>
                        <a:ln w="9360">
                          <a:solidFill>
                            <a:srgbClr val="000000"/>
                          </a:solidFill>
                          <a:miter lim="800000"/>
                          <a:headEnd/>
                          <a:tailEnd/>
                        </a:ln>
                      </p:spPr>
                      <p:txBody>
                        <a:bodyPr/>
                        <a:lstStyle/>
                        <a:p>
                          <a:endParaRPr lang="en-GB"/>
                        </a:p>
                      </p:txBody>
                    </p:sp>
                    <p:sp>
                      <p:nvSpPr>
                        <p:cNvPr id="57553" name="Line 2840"/>
                        <p:cNvSpPr>
                          <a:spLocks noChangeShapeType="1"/>
                        </p:cNvSpPr>
                        <p:nvPr/>
                      </p:nvSpPr>
                      <p:spPr bwMode="auto">
                        <a:xfrm flipH="1">
                          <a:off x="5343" y="2673"/>
                          <a:ext cx="25" cy="12"/>
                        </a:xfrm>
                        <a:prstGeom prst="line">
                          <a:avLst/>
                        </a:prstGeom>
                        <a:noFill/>
                        <a:ln w="9360">
                          <a:solidFill>
                            <a:srgbClr val="000000"/>
                          </a:solidFill>
                          <a:miter lim="800000"/>
                          <a:headEnd/>
                          <a:tailEnd/>
                        </a:ln>
                      </p:spPr>
                      <p:txBody>
                        <a:bodyPr/>
                        <a:lstStyle/>
                        <a:p>
                          <a:endParaRPr lang="en-GB"/>
                        </a:p>
                      </p:txBody>
                    </p:sp>
                  </p:grpSp>
                  <p:grpSp>
                    <p:nvGrpSpPr>
                      <p:cNvPr id="58988" name="Group 2841"/>
                      <p:cNvGrpSpPr>
                        <a:grpSpLocks/>
                      </p:cNvGrpSpPr>
                      <p:nvPr/>
                    </p:nvGrpSpPr>
                    <p:grpSpPr bwMode="auto">
                      <a:xfrm>
                        <a:off x="5344" y="2687"/>
                        <a:ext cx="23" cy="23"/>
                        <a:chOff x="5344" y="2687"/>
                        <a:chExt cx="23" cy="23"/>
                      </a:xfrm>
                    </p:grpSpPr>
                    <p:sp>
                      <p:nvSpPr>
                        <p:cNvPr id="57550" name="Line 2842"/>
                        <p:cNvSpPr>
                          <a:spLocks noChangeShapeType="1"/>
                        </p:cNvSpPr>
                        <p:nvPr/>
                      </p:nvSpPr>
                      <p:spPr bwMode="auto">
                        <a:xfrm>
                          <a:off x="5348" y="2687"/>
                          <a:ext cx="14" cy="9"/>
                        </a:xfrm>
                        <a:prstGeom prst="line">
                          <a:avLst/>
                        </a:prstGeom>
                        <a:noFill/>
                        <a:ln w="9360">
                          <a:solidFill>
                            <a:srgbClr val="000000"/>
                          </a:solidFill>
                          <a:miter lim="800000"/>
                          <a:headEnd/>
                          <a:tailEnd/>
                        </a:ln>
                      </p:spPr>
                      <p:txBody>
                        <a:bodyPr/>
                        <a:lstStyle/>
                        <a:p>
                          <a:endParaRPr lang="en-GB"/>
                        </a:p>
                      </p:txBody>
                    </p:sp>
                    <p:sp>
                      <p:nvSpPr>
                        <p:cNvPr id="57551" name="Line 2843"/>
                        <p:cNvSpPr>
                          <a:spLocks noChangeShapeType="1"/>
                        </p:cNvSpPr>
                        <p:nvPr/>
                      </p:nvSpPr>
                      <p:spPr bwMode="auto">
                        <a:xfrm flipH="1">
                          <a:off x="5343" y="2698"/>
                          <a:ext cx="25" cy="12"/>
                        </a:xfrm>
                        <a:prstGeom prst="line">
                          <a:avLst/>
                        </a:prstGeom>
                        <a:noFill/>
                        <a:ln w="9360">
                          <a:solidFill>
                            <a:srgbClr val="000000"/>
                          </a:solidFill>
                          <a:miter lim="800000"/>
                          <a:headEnd/>
                          <a:tailEnd/>
                        </a:ln>
                      </p:spPr>
                      <p:txBody>
                        <a:bodyPr/>
                        <a:lstStyle/>
                        <a:p>
                          <a:endParaRPr lang="en-GB"/>
                        </a:p>
                      </p:txBody>
                    </p:sp>
                  </p:grpSp>
                </p:grpSp>
                <p:grpSp>
                  <p:nvGrpSpPr>
                    <p:cNvPr id="58990" name="Group 2844"/>
                    <p:cNvGrpSpPr>
                      <a:grpSpLocks/>
                    </p:cNvGrpSpPr>
                    <p:nvPr/>
                  </p:nvGrpSpPr>
                  <p:grpSpPr bwMode="auto">
                    <a:xfrm>
                      <a:off x="5372" y="2555"/>
                      <a:ext cx="24" cy="155"/>
                      <a:chOff x="5372" y="2555"/>
                      <a:chExt cx="24" cy="155"/>
                    </a:xfrm>
                  </p:grpSpPr>
                  <p:sp>
                    <p:nvSpPr>
                      <p:cNvPr id="57524" name="Line 2845"/>
                      <p:cNvSpPr>
                        <a:spLocks noChangeShapeType="1"/>
                      </p:cNvSpPr>
                      <p:nvPr/>
                    </p:nvSpPr>
                    <p:spPr bwMode="auto">
                      <a:xfrm flipH="1">
                        <a:off x="5371" y="2555"/>
                        <a:ext cx="20" cy="6"/>
                      </a:xfrm>
                      <a:prstGeom prst="line">
                        <a:avLst/>
                      </a:prstGeom>
                      <a:noFill/>
                      <a:ln w="9360">
                        <a:solidFill>
                          <a:srgbClr val="000000"/>
                        </a:solidFill>
                        <a:miter lim="800000"/>
                        <a:headEnd/>
                        <a:tailEnd/>
                      </a:ln>
                    </p:spPr>
                    <p:txBody>
                      <a:bodyPr/>
                      <a:lstStyle/>
                      <a:p>
                        <a:endParaRPr lang="en-GB"/>
                      </a:p>
                    </p:txBody>
                  </p:sp>
                  <p:grpSp>
                    <p:nvGrpSpPr>
                      <p:cNvPr id="58991" name="Group 2846"/>
                      <p:cNvGrpSpPr>
                        <a:grpSpLocks/>
                      </p:cNvGrpSpPr>
                      <p:nvPr/>
                    </p:nvGrpSpPr>
                    <p:grpSpPr bwMode="auto">
                      <a:xfrm>
                        <a:off x="5373" y="2563"/>
                        <a:ext cx="23" cy="23"/>
                        <a:chOff x="5373" y="2563"/>
                        <a:chExt cx="23" cy="23"/>
                      </a:xfrm>
                    </p:grpSpPr>
                    <p:sp>
                      <p:nvSpPr>
                        <p:cNvPr id="57541" name="Line 2847"/>
                        <p:cNvSpPr>
                          <a:spLocks noChangeShapeType="1"/>
                        </p:cNvSpPr>
                        <p:nvPr/>
                      </p:nvSpPr>
                      <p:spPr bwMode="auto">
                        <a:xfrm>
                          <a:off x="5377" y="2563"/>
                          <a:ext cx="14" cy="9"/>
                        </a:xfrm>
                        <a:prstGeom prst="line">
                          <a:avLst/>
                        </a:prstGeom>
                        <a:noFill/>
                        <a:ln w="9360">
                          <a:solidFill>
                            <a:srgbClr val="000000"/>
                          </a:solidFill>
                          <a:miter lim="800000"/>
                          <a:headEnd/>
                          <a:tailEnd/>
                        </a:ln>
                      </p:spPr>
                      <p:txBody>
                        <a:bodyPr/>
                        <a:lstStyle/>
                        <a:p>
                          <a:endParaRPr lang="en-GB"/>
                        </a:p>
                      </p:txBody>
                    </p:sp>
                    <p:sp>
                      <p:nvSpPr>
                        <p:cNvPr id="57542" name="Line 2848"/>
                        <p:cNvSpPr>
                          <a:spLocks noChangeShapeType="1"/>
                        </p:cNvSpPr>
                        <p:nvPr/>
                      </p:nvSpPr>
                      <p:spPr bwMode="auto">
                        <a:xfrm flipH="1">
                          <a:off x="5372" y="2574"/>
                          <a:ext cx="25" cy="12"/>
                        </a:xfrm>
                        <a:prstGeom prst="line">
                          <a:avLst/>
                        </a:prstGeom>
                        <a:noFill/>
                        <a:ln w="9360">
                          <a:solidFill>
                            <a:srgbClr val="000000"/>
                          </a:solidFill>
                          <a:miter lim="800000"/>
                          <a:headEnd/>
                          <a:tailEnd/>
                        </a:ln>
                      </p:spPr>
                      <p:txBody>
                        <a:bodyPr/>
                        <a:lstStyle/>
                        <a:p>
                          <a:endParaRPr lang="en-GB"/>
                        </a:p>
                      </p:txBody>
                    </p:sp>
                  </p:grpSp>
                  <p:grpSp>
                    <p:nvGrpSpPr>
                      <p:cNvPr id="58992" name="Group 2849"/>
                      <p:cNvGrpSpPr>
                        <a:grpSpLocks/>
                      </p:cNvGrpSpPr>
                      <p:nvPr/>
                    </p:nvGrpSpPr>
                    <p:grpSpPr bwMode="auto">
                      <a:xfrm>
                        <a:off x="5373" y="2588"/>
                        <a:ext cx="23" cy="23"/>
                        <a:chOff x="5373" y="2588"/>
                        <a:chExt cx="23" cy="23"/>
                      </a:xfrm>
                    </p:grpSpPr>
                    <p:sp>
                      <p:nvSpPr>
                        <p:cNvPr id="57539" name="Line 2850"/>
                        <p:cNvSpPr>
                          <a:spLocks noChangeShapeType="1"/>
                        </p:cNvSpPr>
                        <p:nvPr/>
                      </p:nvSpPr>
                      <p:spPr bwMode="auto">
                        <a:xfrm>
                          <a:off x="5377" y="2588"/>
                          <a:ext cx="14" cy="9"/>
                        </a:xfrm>
                        <a:prstGeom prst="line">
                          <a:avLst/>
                        </a:prstGeom>
                        <a:noFill/>
                        <a:ln w="9360">
                          <a:solidFill>
                            <a:srgbClr val="000000"/>
                          </a:solidFill>
                          <a:miter lim="800000"/>
                          <a:headEnd/>
                          <a:tailEnd/>
                        </a:ln>
                      </p:spPr>
                      <p:txBody>
                        <a:bodyPr/>
                        <a:lstStyle/>
                        <a:p>
                          <a:endParaRPr lang="en-GB"/>
                        </a:p>
                      </p:txBody>
                    </p:sp>
                    <p:sp>
                      <p:nvSpPr>
                        <p:cNvPr id="57540" name="Line 2851"/>
                        <p:cNvSpPr>
                          <a:spLocks noChangeShapeType="1"/>
                        </p:cNvSpPr>
                        <p:nvPr/>
                      </p:nvSpPr>
                      <p:spPr bwMode="auto">
                        <a:xfrm flipH="1">
                          <a:off x="5372" y="2599"/>
                          <a:ext cx="25" cy="12"/>
                        </a:xfrm>
                        <a:prstGeom prst="line">
                          <a:avLst/>
                        </a:prstGeom>
                        <a:noFill/>
                        <a:ln w="9360">
                          <a:solidFill>
                            <a:srgbClr val="000000"/>
                          </a:solidFill>
                          <a:miter lim="800000"/>
                          <a:headEnd/>
                          <a:tailEnd/>
                        </a:ln>
                      </p:spPr>
                      <p:txBody>
                        <a:bodyPr/>
                        <a:lstStyle/>
                        <a:p>
                          <a:endParaRPr lang="en-GB"/>
                        </a:p>
                      </p:txBody>
                    </p:sp>
                  </p:grpSp>
                  <p:grpSp>
                    <p:nvGrpSpPr>
                      <p:cNvPr id="58993" name="Group 2852"/>
                      <p:cNvGrpSpPr>
                        <a:grpSpLocks/>
                      </p:cNvGrpSpPr>
                      <p:nvPr/>
                    </p:nvGrpSpPr>
                    <p:grpSpPr bwMode="auto">
                      <a:xfrm>
                        <a:off x="5373" y="2613"/>
                        <a:ext cx="23" cy="23"/>
                        <a:chOff x="5373" y="2613"/>
                        <a:chExt cx="23" cy="23"/>
                      </a:xfrm>
                    </p:grpSpPr>
                    <p:sp>
                      <p:nvSpPr>
                        <p:cNvPr id="57537" name="Line 2853"/>
                        <p:cNvSpPr>
                          <a:spLocks noChangeShapeType="1"/>
                        </p:cNvSpPr>
                        <p:nvPr/>
                      </p:nvSpPr>
                      <p:spPr bwMode="auto">
                        <a:xfrm>
                          <a:off x="5377" y="2613"/>
                          <a:ext cx="14" cy="9"/>
                        </a:xfrm>
                        <a:prstGeom prst="line">
                          <a:avLst/>
                        </a:prstGeom>
                        <a:noFill/>
                        <a:ln w="9360">
                          <a:solidFill>
                            <a:srgbClr val="000000"/>
                          </a:solidFill>
                          <a:miter lim="800000"/>
                          <a:headEnd/>
                          <a:tailEnd/>
                        </a:ln>
                      </p:spPr>
                      <p:txBody>
                        <a:bodyPr/>
                        <a:lstStyle/>
                        <a:p>
                          <a:endParaRPr lang="en-GB"/>
                        </a:p>
                      </p:txBody>
                    </p:sp>
                    <p:sp>
                      <p:nvSpPr>
                        <p:cNvPr id="57538" name="Line 2854"/>
                        <p:cNvSpPr>
                          <a:spLocks noChangeShapeType="1"/>
                        </p:cNvSpPr>
                        <p:nvPr/>
                      </p:nvSpPr>
                      <p:spPr bwMode="auto">
                        <a:xfrm flipH="1">
                          <a:off x="5372" y="2624"/>
                          <a:ext cx="25" cy="12"/>
                        </a:xfrm>
                        <a:prstGeom prst="line">
                          <a:avLst/>
                        </a:prstGeom>
                        <a:noFill/>
                        <a:ln w="9360">
                          <a:solidFill>
                            <a:srgbClr val="000000"/>
                          </a:solidFill>
                          <a:miter lim="800000"/>
                          <a:headEnd/>
                          <a:tailEnd/>
                        </a:ln>
                      </p:spPr>
                      <p:txBody>
                        <a:bodyPr/>
                        <a:lstStyle/>
                        <a:p>
                          <a:endParaRPr lang="en-GB"/>
                        </a:p>
                      </p:txBody>
                    </p:sp>
                  </p:grpSp>
                  <p:grpSp>
                    <p:nvGrpSpPr>
                      <p:cNvPr id="58994" name="Group 2855"/>
                      <p:cNvGrpSpPr>
                        <a:grpSpLocks/>
                      </p:cNvGrpSpPr>
                      <p:nvPr/>
                    </p:nvGrpSpPr>
                    <p:grpSpPr bwMode="auto">
                      <a:xfrm>
                        <a:off x="5373" y="2638"/>
                        <a:ext cx="23" cy="23"/>
                        <a:chOff x="5373" y="2638"/>
                        <a:chExt cx="23" cy="23"/>
                      </a:xfrm>
                    </p:grpSpPr>
                    <p:sp>
                      <p:nvSpPr>
                        <p:cNvPr id="57535" name="Line 2856"/>
                        <p:cNvSpPr>
                          <a:spLocks noChangeShapeType="1"/>
                        </p:cNvSpPr>
                        <p:nvPr/>
                      </p:nvSpPr>
                      <p:spPr bwMode="auto">
                        <a:xfrm>
                          <a:off x="5377" y="2638"/>
                          <a:ext cx="14" cy="9"/>
                        </a:xfrm>
                        <a:prstGeom prst="line">
                          <a:avLst/>
                        </a:prstGeom>
                        <a:noFill/>
                        <a:ln w="9360">
                          <a:solidFill>
                            <a:srgbClr val="000000"/>
                          </a:solidFill>
                          <a:miter lim="800000"/>
                          <a:headEnd/>
                          <a:tailEnd/>
                        </a:ln>
                      </p:spPr>
                      <p:txBody>
                        <a:bodyPr/>
                        <a:lstStyle/>
                        <a:p>
                          <a:endParaRPr lang="en-GB"/>
                        </a:p>
                      </p:txBody>
                    </p:sp>
                    <p:sp>
                      <p:nvSpPr>
                        <p:cNvPr id="57536" name="Line 2857"/>
                        <p:cNvSpPr>
                          <a:spLocks noChangeShapeType="1"/>
                        </p:cNvSpPr>
                        <p:nvPr/>
                      </p:nvSpPr>
                      <p:spPr bwMode="auto">
                        <a:xfrm flipH="1">
                          <a:off x="5372" y="2649"/>
                          <a:ext cx="25" cy="12"/>
                        </a:xfrm>
                        <a:prstGeom prst="line">
                          <a:avLst/>
                        </a:prstGeom>
                        <a:noFill/>
                        <a:ln w="9360">
                          <a:solidFill>
                            <a:srgbClr val="000000"/>
                          </a:solidFill>
                          <a:miter lim="800000"/>
                          <a:headEnd/>
                          <a:tailEnd/>
                        </a:ln>
                      </p:spPr>
                      <p:txBody>
                        <a:bodyPr/>
                        <a:lstStyle/>
                        <a:p>
                          <a:endParaRPr lang="en-GB"/>
                        </a:p>
                      </p:txBody>
                    </p:sp>
                  </p:grpSp>
                  <p:grpSp>
                    <p:nvGrpSpPr>
                      <p:cNvPr id="58995" name="Group 2858"/>
                      <p:cNvGrpSpPr>
                        <a:grpSpLocks/>
                      </p:cNvGrpSpPr>
                      <p:nvPr/>
                    </p:nvGrpSpPr>
                    <p:grpSpPr bwMode="auto">
                      <a:xfrm>
                        <a:off x="5373" y="2663"/>
                        <a:ext cx="23" cy="22"/>
                        <a:chOff x="5373" y="2663"/>
                        <a:chExt cx="23" cy="22"/>
                      </a:xfrm>
                    </p:grpSpPr>
                    <p:sp>
                      <p:nvSpPr>
                        <p:cNvPr id="57533" name="Line 2859"/>
                        <p:cNvSpPr>
                          <a:spLocks noChangeShapeType="1"/>
                        </p:cNvSpPr>
                        <p:nvPr/>
                      </p:nvSpPr>
                      <p:spPr bwMode="auto">
                        <a:xfrm>
                          <a:off x="5377" y="2663"/>
                          <a:ext cx="14" cy="9"/>
                        </a:xfrm>
                        <a:prstGeom prst="line">
                          <a:avLst/>
                        </a:prstGeom>
                        <a:noFill/>
                        <a:ln w="9360">
                          <a:solidFill>
                            <a:srgbClr val="000000"/>
                          </a:solidFill>
                          <a:miter lim="800000"/>
                          <a:headEnd/>
                          <a:tailEnd/>
                        </a:ln>
                      </p:spPr>
                      <p:txBody>
                        <a:bodyPr/>
                        <a:lstStyle/>
                        <a:p>
                          <a:endParaRPr lang="en-GB"/>
                        </a:p>
                      </p:txBody>
                    </p:sp>
                    <p:sp>
                      <p:nvSpPr>
                        <p:cNvPr id="57534" name="Line 2860"/>
                        <p:cNvSpPr>
                          <a:spLocks noChangeShapeType="1"/>
                        </p:cNvSpPr>
                        <p:nvPr/>
                      </p:nvSpPr>
                      <p:spPr bwMode="auto">
                        <a:xfrm flipH="1">
                          <a:off x="5372" y="2673"/>
                          <a:ext cx="25" cy="12"/>
                        </a:xfrm>
                        <a:prstGeom prst="line">
                          <a:avLst/>
                        </a:prstGeom>
                        <a:noFill/>
                        <a:ln w="9360">
                          <a:solidFill>
                            <a:srgbClr val="000000"/>
                          </a:solidFill>
                          <a:miter lim="800000"/>
                          <a:headEnd/>
                          <a:tailEnd/>
                        </a:ln>
                      </p:spPr>
                      <p:txBody>
                        <a:bodyPr/>
                        <a:lstStyle/>
                        <a:p>
                          <a:endParaRPr lang="en-GB"/>
                        </a:p>
                      </p:txBody>
                    </p:sp>
                  </p:grpSp>
                  <p:grpSp>
                    <p:nvGrpSpPr>
                      <p:cNvPr id="59009" name="Group 2861"/>
                      <p:cNvGrpSpPr>
                        <a:grpSpLocks/>
                      </p:cNvGrpSpPr>
                      <p:nvPr/>
                    </p:nvGrpSpPr>
                    <p:grpSpPr bwMode="auto">
                      <a:xfrm>
                        <a:off x="5373" y="2687"/>
                        <a:ext cx="23" cy="23"/>
                        <a:chOff x="5373" y="2687"/>
                        <a:chExt cx="23" cy="23"/>
                      </a:xfrm>
                    </p:grpSpPr>
                    <p:sp>
                      <p:nvSpPr>
                        <p:cNvPr id="57531" name="Line 2862"/>
                        <p:cNvSpPr>
                          <a:spLocks noChangeShapeType="1"/>
                        </p:cNvSpPr>
                        <p:nvPr/>
                      </p:nvSpPr>
                      <p:spPr bwMode="auto">
                        <a:xfrm>
                          <a:off x="5377" y="2687"/>
                          <a:ext cx="14" cy="9"/>
                        </a:xfrm>
                        <a:prstGeom prst="line">
                          <a:avLst/>
                        </a:prstGeom>
                        <a:noFill/>
                        <a:ln w="9360">
                          <a:solidFill>
                            <a:srgbClr val="000000"/>
                          </a:solidFill>
                          <a:miter lim="800000"/>
                          <a:headEnd/>
                          <a:tailEnd/>
                        </a:ln>
                      </p:spPr>
                      <p:txBody>
                        <a:bodyPr/>
                        <a:lstStyle/>
                        <a:p>
                          <a:endParaRPr lang="en-GB"/>
                        </a:p>
                      </p:txBody>
                    </p:sp>
                    <p:sp>
                      <p:nvSpPr>
                        <p:cNvPr id="57532" name="Line 2863"/>
                        <p:cNvSpPr>
                          <a:spLocks noChangeShapeType="1"/>
                        </p:cNvSpPr>
                        <p:nvPr/>
                      </p:nvSpPr>
                      <p:spPr bwMode="auto">
                        <a:xfrm flipH="1">
                          <a:off x="5372" y="2698"/>
                          <a:ext cx="25" cy="12"/>
                        </a:xfrm>
                        <a:prstGeom prst="line">
                          <a:avLst/>
                        </a:prstGeom>
                        <a:noFill/>
                        <a:ln w="9360">
                          <a:solidFill>
                            <a:srgbClr val="000000"/>
                          </a:solidFill>
                          <a:miter lim="800000"/>
                          <a:headEnd/>
                          <a:tailEnd/>
                        </a:ln>
                      </p:spPr>
                      <p:txBody>
                        <a:bodyPr/>
                        <a:lstStyle/>
                        <a:p>
                          <a:endParaRPr lang="en-GB"/>
                        </a:p>
                      </p:txBody>
                    </p:sp>
                  </p:grpSp>
                </p:grpSp>
              </p:grpSp>
              <p:grpSp>
                <p:nvGrpSpPr>
                  <p:cNvPr id="59010" name="Group 2864"/>
                  <p:cNvGrpSpPr>
                    <a:grpSpLocks/>
                  </p:cNvGrpSpPr>
                  <p:nvPr/>
                </p:nvGrpSpPr>
                <p:grpSpPr bwMode="auto">
                  <a:xfrm>
                    <a:off x="5315" y="2720"/>
                    <a:ext cx="100" cy="234"/>
                    <a:chOff x="5315" y="2720"/>
                    <a:chExt cx="100" cy="234"/>
                  </a:xfrm>
                </p:grpSpPr>
                <p:sp>
                  <p:nvSpPr>
                    <p:cNvPr id="57472" name="Oval 2865"/>
                    <p:cNvSpPr>
                      <a:spLocks noChangeArrowheads="1"/>
                    </p:cNvSpPr>
                    <p:nvPr/>
                  </p:nvSpPr>
                  <p:spPr bwMode="auto">
                    <a:xfrm rot="10800000">
                      <a:off x="5364" y="2918"/>
                      <a:ext cx="52" cy="3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7473" name="Line 2866"/>
                    <p:cNvSpPr>
                      <a:spLocks noChangeShapeType="1"/>
                    </p:cNvSpPr>
                    <p:nvPr/>
                  </p:nvSpPr>
                  <p:spPr bwMode="auto">
                    <a:xfrm flipV="1">
                      <a:off x="5383" y="2882"/>
                      <a:ext cx="0" cy="29"/>
                    </a:xfrm>
                    <a:prstGeom prst="line">
                      <a:avLst/>
                    </a:prstGeom>
                    <a:noFill/>
                    <a:ln w="9360">
                      <a:solidFill>
                        <a:srgbClr val="000000"/>
                      </a:solidFill>
                      <a:miter lim="800000"/>
                      <a:headEnd/>
                      <a:tailEnd/>
                    </a:ln>
                  </p:spPr>
                  <p:txBody>
                    <a:bodyPr/>
                    <a:lstStyle/>
                    <a:p>
                      <a:endParaRPr lang="en-GB"/>
                    </a:p>
                  </p:txBody>
                </p:sp>
                <p:sp>
                  <p:nvSpPr>
                    <p:cNvPr id="57474" name="Line 2867"/>
                    <p:cNvSpPr>
                      <a:spLocks noChangeShapeType="1"/>
                    </p:cNvSpPr>
                    <p:nvPr/>
                  </p:nvSpPr>
                  <p:spPr bwMode="auto">
                    <a:xfrm flipH="1">
                      <a:off x="5319" y="2888"/>
                      <a:ext cx="68" cy="0"/>
                    </a:xfrm>
                    <a:prstGeom prst="line">
                      <a:avLst/>
                    </a:prstGeom>
                    <a:noFill/>
                    <a:ln w="9360">
                      <a:solidFill>
                        <a:srgbClr val="000000"/>
                      </a:solidFill>
                      <a:miter lim="800000"/>
                      <a:headEnd/>
                      <a:tailEnd/>
                    </a:ln>
                  </p:spPr>
                  <p:txBody>
                    <a:bodyPr/>
                    <a:lstStyle/>
                    <a:p>
                      <a:endParaRPr lang="en-GB"/>
                    </a:p>
                  </p:txBody>
                </p:sp>
                <p:sp>
                  <p:nvSpPr>
                    <p:cNvPr id="57475" name="Line 2868"/>
                    <p:cNvSpPr>
                      <a:spLocks noChangeShapeType="1"/>
                    </p:cNvSpPr>
                    <p:nvPr/>
                  </p:nvSpPr>
                  <p:spPr bwMode="auto">
                    <a:xfrm flipV="1">
                      <a:off x="5326" y="2874"/>
                      <a:ext cx="0" cy="18"/>
                    </a:xfrm>
                    <a:prstGeom prst="line">
                      <a:avLst/>
                    </a:prstGeom>
                    <a:noFill/>
                    <a:ln w="9360">
                      <a:solidFill>
                        <a:srgbClr val="000000"/>
                      </a:solidFill>
                      <a:miter lim="800000"/>
                      <a:headEnd/>
                      <a:tailEnd/>
                    </a:ln>
                  </p:spPr>
                  <p:txBody>
                    <a:bodyPr/>
                    <a:lstStyle/>
                    <a:p>
                      <a:endParaRPr lang="en-GB"/>
                    </a:p>
                  </p:txBody>
                </p:sp>
                <p:sp>
                  <p:nvSpPr>
                    <p:cNvPr id="57476" name="Line 2869"/>
                    <p:cNvSpPr>
                      <a:spLocks noChangeShapeType="1"/>
                    </p:cNvSpPr>
                    <p:nvPr/>
                  </p:nvSpPr>
                  <p:spPr bwMode="auto">
                    <a:xfrm flipV="1">
                      <a:off x="5355" y="2874"/>
                      <a:ext cx="0" cy="18"/>
                    </a:xfrm>
                    <a:prstGeom prst="line">
                      <a:avLst/>
                    </a:prstGeom>
                    <a:noFill/>
                    <a:ln w="9360">
                      <a:solidFill>
                        <a:srgbClr val="000000"/>
                      </a:solidFill>
                      <a:miter lim="800000"/>
                      <a:headEnd/>
                      <a:tailEnd/>
                    </a:ln>
                  </p:spPr>
                  <p:txBody>
                    <a:bodyPr/>
                    <a:lstStyle/>
                    <a:p>
                      <a:endParaRPr lang="en-GB"/>
                    </a:p>
                  </p:txBody>
                </p:sp>
                <p:grpSp>
                  <p:nvGrpSpPr>
                    <p:cNvPr id="59011" name="Group 2870"/>
                    <p:cNvGrpSpPr>
                      <a:grpSpLocks/>
                    </p:cNvGrpSpPr>
                    <p:nvPr/>
                  </p:nvGrpSpPr>
                  <p:grpSpPr bwMode="auto">
                    <a:xfrm>
                      <a:off x="5343" y="2720"/>
                      <a:ext cx="24" cy="162"/>
                      <a:chOff x="5343" y="2720"/>
                      <a:chExt cx="24" cy="162"/>
                    </a:xfrm>
                  </p:grpSpPr>
                  <p:sp>
                    <p:nvSpPr>
                      <p:cNvPr id="57498" name="Line 2871"/>
                      <p:cNvSpPr>
                        <a:spLocks noChangeShapeType="1"/>
                      </p:cNvSpPr>
                      <p:nvPr/>
                    </p:nvSpPr>
                    <p:spPr bwMode="auto">
                      <a:xfrm flipV="1">
                        <a:off x="5354" y="2865"/>
                        <a:ext cx="9" cy="18"/>
                      </a:xfrm>
                      <a:prstGeom prst="line">
                        <a:avLst/>
                      </a:prstGeom>
                      <a:noFill/>
                      <a:ln w="9360">
                        <a:solidFill>
                          <a:srgbClr val="000000"/>
                        </a:solidFill>
                        <a:miter lim="800000"/>
                        <a:headEnd/>
                        <a:tailEnd/>
                      </a:ln>
                    </p:spPr>
                    <p:txBody>
                      <a:bodyPr/>
                      <a:lstStyle/>
                      <a:p>
                        <a:endParaRPr lang="en-GB"/>
                      </a:p>
                    </p:txBody>
                  </p:sp>
                  <p:grpSp>
                    <p:nvGrpSpPr>
                      <p:cNvPr id="59012" name="Group 2872"/>
                      <p:cNvGrpSpPr>
                        <a:grpSpLocks/>
                      </p:cNvGrpSpPr>
                      <p:nvPr/>
                    </p:nvGrpSpPr>
                    <p:grpSpPr bwMode="auto">
                      <a:xfrm>
                        <a:off x="5343" y="2843"/>
                        <a:ext cx="24" cy="30"/>
                        <a:chOff x="5343" y="2843"/>
                        <a:chExt cx="24" cy="30"/>
                      </a:xfrm>
                    </p:grpSpPr>
                    <p:sp>
                      <p:nvSpPr>
                        <p:cNvPr id="57515" name="Line 2873"/>
                        <p:cNvSpPr>
                          <a:spLocks noChangeShapeType="1"/>
                        </p:cNvSpPr>
                        <p:nvPr/>
                      </p:nvSpPr>
                      <p:spPr bwMode="auto">
                        <a:xfrm flipH="1" flipV="1">
                          <a:off x="5342" y="2855"/>
                          <a:ext cx="26" cy="19"/>
                        </a:xfrm>
                        <a:prstGeom prst="line">
                          <a:avLst/>
                        </a:prstGeom>
                        <a:noFill/>
                        <a:ln w="9360">
                          <a:solidFill>
                            <a:srgbClr val="000000"/>
                          </a:solidFill>
                          <a:miter lim="800000"/>
                          <a:headEnd/>
                          <a:tailEnd/>
                        </a:ln>
                      </p:spPr>
                      <p:txBody>
                        <a:bodyPr/>
                        <a:lstStyle/>
                        <a:p>
                          <a:endParaRPr lang="en-GB"/>
                        </a:p>
                      </p:txBody>
                    </p:sp>
                    <p:sp>
                      <p:nvSpPr>
                        <p:cNvPr id="57516" name="Line 2874"/>
                        <p:cNvSpPr>
                          <a:spLocks noChangeShapeType="1"/>
                        </p:cNvSpPr>
                        <p:nvPr/>
                      </p:nvSpPr>
                      <p:spPr bwMode="auto">
                        <a:xfrm flipV="1">
                          <a:off x="5348" y="2842"/>
                          <a:ext cx="14" cy="22"/>
                        </a:xfrm>
                        <a:prstGeom prst="line">
                          <a:avLst/>
                        </a:prstGeom>
                        <a:noFill/>
                        <a:ln w="9360">
                          <a:solidFill>
                            <a:srgbClr val="000000"/>
                          </a:solidFill>
                          <a:miter lim="800000"/>
                          <a:headEnd/>
                          <a:tailEnd/>
                        </a:ln>
                      </p:spPr>
                      <p:txBody>
                        <a:bodyPr/>
                        <a:lstStyle/>
                        <a:p>
                          <a:endParaRPr lang="en-GB"/>
                        </a:p>
                      </p:txBody>
                    </p:sp>
                  </p:grpSp>
                  <p:grpSp>
                    <p:nvGrpSpPr>
                      <p:cNvPr id="59013" name="Group 2875"/>
                      <p:cNvGrpSpPr>
                        <a:grpSpLocks/>
                      </p:cNvGrpSpPr>
                      <p:nvPr/>
                    </p:nvGrpSpPr>
                    <p:grpSpPr bwMode="auto">
                      <a:xfrm>
                        <a:off x="5343" y="2818"/>
                        <a:ext cx="24" cy="30"/>
                        <a:chOff x="5343" y="2818"/>
                        <a:chExt cx="24" cy="30"/>
                      </a:xfrm>
                    </p:grpSpPr>
                    <p:sp>
                      <p:nvSpPr>
                        <p:cNvPr id="57513" name="Line 2876"/>
                        <p:cNvSpPr>
                          <a:spLocks noChangeShapeType="1"/>
                        </p:cNvSpPr>
                        <p:nvPr/>
                      </p:nvSpPr>
                      <p:spPr bwMode="auto">
                        <a:xfrm flipH="1" flipV="1">
                          <a:off x="5342" y="2830"/>
                          <a:ext cx="26" cy="19"/>
                        </a:xfrm>
                        <a:prstGeom prst="line">
                          <a:avLst/>
                        </a:prstGeom>
                        <a:noFill/>
                        <a:ln w="9360">
                          <a:solidFill>
                            <a:srgbClr val="000000"/>
                          </a:solidFill>
                          <a:miter lim="800000"/>
                          <a:headEnd/>
                          <a:tailEnd/>
                        </a:ln>
                      </p:spPr>
                      <p:txBody>
                        <a:bodyPr/>
                        <a:lstStyle/>
                        <a:p>
                          <a:endParaRPr lang="en-GB"/>
                        </a:p>
                      </p:txBody>
                    </p:sp>
                    <p:sp>
                      <p:nvSpPr>
                        <p:cNvPr id="57514" name="Line 2877"/>
                        <p:cNvSpPr>
                          <a:spLocks noChangeShapeType="1"/>
                        </p:cNvSpPr>
                        <p:nvPr/>
                      </p:nvSpPr>
                      <p:spPr bwMode="auto">
                        <a:xfrm flipV="1">
                          <a:off x="5348" y="2817"/>
                          <a:ext cx="14" cy="22"/>
                        </a:xfrm>
                        <a:prstGeom prst="line">
                          <a:avLst/>
                        </a:prstGeom>
                        <a:noFill/>
                        <a:ln w="9360">
                          <a:solidFill>
                            <a:srgbClr val="000000"/>
                          </a:solidFill>
                          <a:miter lim="800000"/>
                          <a:headEnd/>
                          <a:tailEnd/>
                        </a:ln>
                      </p:spPr>
                      <p:txBody>
                        <a:bodyPr/>
                        <a:lstStyle/>
                        <a:p>
                          <a:endParaRPr lang="en-GB"/>
                        </a:p>
                      </p:txBody>
                    </p:sp>
                  </p:grpSp>
                  <p:grpSp>
                    <p:nvGrpSpPr>
                      <p:cNvPr id="59014" name="Group 2878"/>
                      <p:cNvGrpSpPr>
                        <a:grpSpLocks/>
                      </p:cNvGrpSpPr>
                      <p:nvPr/>
                    </p:nvGrpSpPr>
                    <p:grpSpPr bwMode="auto">
                      <a:xfrm>
                        <a:off x="5343" y="2794"/>
                        <a:ext cx="24" cy="30"/>
                        <a:chOff x="5343" y="2794"/>
                        <a:chExt cx="24" cy="30"/>
                      </a:xfrm>
                    </p:grpSpPr>
                    <p:sp>
                      <p:nvSpPr>
                        <p:cNvPr id="57511" name="Line 2879"/>
                        <p:cNvSpPr>
                          <a:spLocks noChangeShapeType="1"/>
                        </p:cNvSpPr>
                        <p:nvPr/>
                      </p:nvSpPr>
                      <p:spPr bwMode="auto">
                        <a:xfrm flipH="1" flipV="1">
                          <a:off x="5342" y="2806"/>
                          <a:ext cx="26" cy="19"/>
                        </a:xfrm>
                        <a:prstGeom prst="line">
                          <a:avLst/>
                        </a:prstGeom>
                        <a:noFill/>
                        <a:ln w="9360">
                          <a:solidFill>
                            <a:srgbClr val="000000"/>
                          </a:solidFill>
                          <a:miter lim="800000"/>
                          <a:headEnd/>
                          <a:tailEnd/>
                        </a:ln>
                      </p:spPr>
                      <p:txBody>
                        <a:bodyPr/>
                        <a:lstStyle/>
                        <a:p>
                          <a:endParaRPr lang="en-GB"/>
                        </a:p>
                      </p:txBody>
                    </p:sp>
                    <p:sp>
                      <p:nvSpPr>
                        <p:cNvPr id="57512" name="Line 2880"/>
                        <p:cNvSpPr>
                          <a:spLocks noChangeShapeType="1"/>
                        </p:cNvSpPr>
                        <p:nvPr/>
                      </p:nvSpPr>
                      <p:spPr bwMode="auto">
                        <a:xfrm flipV="1">
                          <a:off x="5348" y="2793"/>
                          <a:ext cx="14" cy="22"/>
                        </a:xfrm>
                        <a:prstGeom prst="line">
                          <a:avLst/>
                        </a:prstGeom>
                        <a:noFill/>
                        <a:ln w="9360">
                          <a:solidFill>
                            <a:srgbClr val="000000"/>
                          </a:solidFill>
                          <a:miter lim="800000"/>
                          <a:headEnd/>
                          <a:tailEnd/>
                        </a:ln>
                      </p:spPr>
                      <p:txBody>
                        <a:bodyPr/>
                        <a:lstStyle/>
                        <a:p>
                          <a:endParaRPr lang="en-GB"/>
                        </a:p>
                      </p:txBody>
                    </p:sp>
                  </p:grpSp>
                  <p:grpSp>
                    <p:nvGrpSpPr>
                      <p:cNvPr id="59032" name="Group 2881"/>
                      <p:cNvGrpSpPr>
                        <a:grpSpLocks/>
                      </p:cNvGrpSpPr>
                      <p:nvPr/>
                    </p:nvGrpSpPr>
                    <p:grpSpPr bwMode="auto">
                      <a:xfrm>
                        <a:off x="5343" y="2769"/>
                        <a:ext cx="24" cy="30"/>
                        <a:chOff x="5343" y="2769"/>
                        <a:chExt cx="24" cy="30"/>
                      </a:xfrm>
                    </p:grpSpPr>
                    <p:sp>
                      <p:nvSpPr>
                        <p:cNvPr id="57509" name="Line 2882"/>
                        <p:cNvSpPr>
                          <a:spLocks noChangeShapeType="1"/>
                        </p:cNvSpPr>
                        <p:nvPr/>
                      </p:nvSpPr>
                      <p:spPr bwMode="auto">
                        <a:xfrm flipH="1" flipV="1">
                          <a:off x="5342" y="2781"/>
                          <a:ext cx="26" cy="19"/>
                        </a:xfrm>
                        <a:prstGeom prst="line">
                          <a:avLst/>
                        </a:prstGeom>
                        <a:noFill/>
                        <a:ln w="9360">
                          <a:solidFill>
                            <a:srgbClr val="000000"/>
                          </a:solidFill>
                          <a:miter lim="800000"/>
                          <a:headEnd/>
                          <a:tailEnd/>
                        </a:ln>
                      </p:spPr>
                      <p:txBody>
                        <a:bodyPr/>
                        <a:lstStyle/>
                        <a:p>
                          <a:endParaRPr lang="en-GB"/>
                        </a:p>
                      </p:txBody>
                    </p:sp>
                    <p:sp>
                      <p:nvSpPr>
                        <p:cNvPr id="57510" name="Line 2883"/>
                        <p:cNvSpPr>
                          <a:spLocks noChangeShapeType="1"/>
                        </p:cNvSpPr>
                        <p:nvPr/>
                      </p:nvSpPr>
                      <p:spPr bwMode="auto">
                        <a:xfrm flipV="1">
                          <a:off x="5348" y="2768"/>
                          <a:ext cx="14" cy="22"/>
                        </a:xfrm>
                        <a:prstGeom prst="line">
                          <a:avLst/>
                        </a:prstGeom>
                        <a:noFill/>
                        <a:ln w="9360">
                          <a:solidFill>
                            <a:srgbClr val="000000"/>
                          </a:solidFill>
                          <a:miter lim="800000"/>
                          <a:headEnd/>
                          <a:tailEnd/>
                        </a:ln>
                      </p:spPr>
                      <p:txBody>
                        <a:bodyPr/>
                        <a:lstStyle/>
                        <a:p>
                          <a:endParaRPr lang="en-GB"/>
                        </a:p>
                      </p:txBody>
                    </p:sp>
                  </p:grpSp>
                  <p:grpSp>
                    <p:nvGrpSpPr>
                      <p:cNvPr id="59033" name="Group 2884"/>
                      <p:cNvGrpSpPr>
                        <a:grpSpLocks/>
                      </p:cNvGrpSpPr>
                      <p:nvPr/>
                    </p:nvGrpSpPr>
                    <p:grpSpPr bwMode="auto">
                      <a:xfrm>
                        <a:off x="5343" y="2744"/>
                        <a:ext cx="24" cy="30"/>
                        <a:chOff x="5343" y="2744"/>
                        <a:chExt cx="24" cy="30"/>
                      </a:xfrm>
                    </p:grpSpPr>
                    <p:sp>
                      <p:nvSpPr>
                        <p:cNvPr id="57507" name="Line 2885"/>
                        <p:cNvSpPr>
                          <a:spLocks noChangeShapeType="1"/>
                        </p:cNvSpPr>
                        <p:nvPr/>
                      </p:nvSpPr>
                      <p:spPr bwMode="auto">
                        <a:xfrm flipH="1" flipV="1">
                          <a:off x="5342" y="2757"/>
                          <a:ext cx="26" cy="19"/>
                        </a:xfrm>
                        <a:prstGeom prst="line">
                          <a:avLst/>
                        </a:prstGeom>
                        <a:noFill/>
                        <a:ln w="9360">
                          <a:solidFill>
                            <a:srgbClr val="000000"/>
                          </a:solidFill>
                          <a:miter lim="800000"/>
                          <a:headEnd/>
                          <a:tailEnd/>
                        </a:ln>
                      </p:spPr>
                      <p:txBody>
                        <a:bodyPr/>
                        <a:lstStyle/>
                        <a:p>
                          <a:endParaRPr lang="en-GB"/>
                        </a:p>
                      </p:txBody>
                    </p:sp>
                    <p:sp>
                      <p:nvSpPr>
                        <p:cNvPr id="57508" name="Line 2886"/>
                        <p:cNvSpPr>
                          <a:spLocks noChangeShapeType="1"/>
                        </p:cNvSpPr>
                        <p:nvPr/>
                      </p:nvSpPr>
                      <p:spPr bwMode="auto">
                        <a:xfrm flipV="1">
                          <a:off x="5348" y="2743"/>
                          <a:ext cx="14" cy="22"/>
                        </a:xfrm>
                        <a:prstGeom prst="line">
                          <a:avLst/>
                        </a:prstGeom>
                        <a:noFill/>
                        <a:ln w="9360">
                          <a:solidFill>
                            <a:srgbClr val="000000"/>
                          </a:solidFill>
                          <a:miter lim="800000"/>
                          <a:headEnd/>
                          <a:tailEnd/>
                        </a:ln>
                      </p:spPr>
                      <p:txBody>
                        <a:bodyPr/>
                        <a:lstStyle/>
                        <a:p>
                          <a:endParaRPr lang="en-GB"/>
                        </a:p>
                      </p:txBody>
                    </p:sp>
                  </p:grpSp>
                  <p:grpSp>
                    <p:nvGrpSpPr>
                      <p:cNvPr id="59035" name="Group 2887"/>
                      <p:cNvGrpSpPr>
                        <a:grpSpLocks/>
                      </p:cNvGrpSpPr>
                      <p:nvPr/>
                    </p:nvGrpSpPr>
                    <p:grpSpPr bwMode="auto">
                      <a:xfrm>
                        <a:off x="5343" y="2720"/>
                        <a:ext cx="24" cy="30"/>
                        <a:chOff x="5343" y="2720"/>
                        <a:chExt cx="24" cy="30"/>
                      </a:xfrm>
                    </p:grpSpPr>
                    <p:sp>
                      <p:nvSpPr>
                        <p:cNvPr id="57505" name="Line 2888"/>
                        <p:cNvSpPr>
                          <a:spLocks noChangeShapeType="1"/>
                        </p:cNvSpPr>
                        <p:nvPr/>
                      </p:nvSpPr>
                      <p:spPr bwMode="auto">
                        <a:xfrm flipH="1" flipV="1">
                          <a:off x="5342" y="2732"/>
                          <a:ext cx="26" cy="19"/>
                        </a:xfrm>
                        <a:prstGeom prst="line">
                          <a:avLst/>
                        </a:prstGeom>
                        <a:noFill/>
                        <a:ln w="9360">
                          <a:solidFill>
                            <a:srgbClr val="000000"/>
                          </a:solidFill>
                          <a:miter lim="800000"/>
                          <a:headEnd/>
                          <a:tailEnd/>
                        </a:ln>
                      </p:spPr>
                      <p:txBody>
                        <a:bodyPr/>
                        <a:lstStyle/>
                        <a:p>
                          <a:endParaRPr lang="en-GB"/>
                        </a:p>
                      </p:txBody>
                    </p:sp>
                    <p:sp>
                      <p:nvSpPr>
                        <p:cNvPr id="57506" name="Line 2889"/>
                        <p:cNvSpPr>
                          <a:spLocks noChangeShapeType="1"/>
                        </p:cNvSpPr>
                        <p:nvPr/>
                      </p:nvSpPr>
                      <p:spPr bwMode="auto">
                        <a:xfrm flipV="1">
                          <a:off x="5348" y="2719"/>
                          <a:ext cx="14" cy="22"/>
                        </a:xfrm>
                        <a:prstGeom prst="line">
                          <a:avLst/>
                        </a:prstGeom>
                        <a:noFill/>
                        <a:ln w="9360">
                          <a:solidFill>
                            <a:srgbClr val="000000"/>
                          </a:solidFill>
                          <a:miter lim="800000"/>
                          <a:headEnd/>
                          <a:tailEnd/>
                        </a:ln>
                      </p:spPr>
                      <p:txBody>
                        <a:bodyPr/>
                        <a:lstStyle/>
                        <a:p>
                          <a:endParaRPr lang="en-GB"/>
                        </a:p>
                      </p:txBody>
                    </p:sp>
                  </p:grpSp>
                </p:grpSp>
                <p:grpSp>
                  <p:nvGrpSpPr>
                    <p:cNvPr id="59036" name="Group 2890"/>
                    <p:cNvGrpSpPr>
                      <a:grpSpLocks/>
                    </p:cNvGrpSpPr>
                    <p:nvPr/>
                  </p:nvGrpSpPr>
                  <p:grpSpPr bwMode="auto">
                    <a:xfrm>
                      <a:off x="5315" y="2720"/>
                      <a:ext cx="24" cy="162"/>
                      <a:chOff x="5315" y="2720"/>
                      <a:chExt cx="24" cy="162"/>
                    </a:xfrm>
                  </p:grpSpPr>
                  <p:sp>
                    <p:nvSpPr>
                      <p:cNvPr id="57479" name="Line 2891"/>
                      <p:cNvSpPr>
                        <a:spLocks noChangeShapeType="1"/>
                      </p:cNvSpPr>
                      <p:nvPr/>
                    </p:nvSpPr>
                    <p:spPr bwMode="auto">
                      <a:xfrm flipV="1">
                        <a:off x="5326" y="2865"/>
                        <a:ext cx="9" cy="18"/>
                      </a:xfrm>
                      <a:prstGeom prst="line">
                        <a:avLst/>
                      </a:prstGeom>
                      <a:noFill/>
                      <a:ln w="9360">
                        <a:solidFill>
                          <a:srgbClr val="000000"/>
                        </a:solidFill>
                        <a:miter lim="800000"/>
                        <a:headEnd/>
                        <a:tailEnd/>
                      </a:ln>
                    </p:spPr>
                    <p:txBody>
                      <a:bodyPr/>
                      <a:lstStyle/>
                      <a:p>
                        <a:endParaRPr lang="en-GB"/>
                      </a:p>
                    </p:txBody>
                  </p:sp>
                  <p:grpSp>
                    <p:nvGrpSpPr>
                      <p:cNvPr id="59037" name="Group 2892"/>
                      <p:cNvGrpSpPr>
                        <a:grpSpLocks/>
                      </p:cNvGrpSpPr>
                      <p:nvPr/>
                    </p:nvGrpSpPr>
                    <p:grpSpPr bwMode="auto">
                      <a:xfrm>
                        <a:off x="5315" y="2843"/>
                        <a:ext cx="24" cy="30"/>
                        <a:chOff x="5315" y="2843"/>
                        <a:chExt cx="24" cy="30"/>
                      </a:xfrm>
                    </p:grpSpPr>
                    <p:sp>
                      <p:nvSpPr>
                        <p:cNvPr id="57496" name="Line 2893"/>
                        <p:cNvSpPr>
                          <a:spLocks noChangeShapeType="1"/>
                        </p:cNvSpPr>
                        <p:nvPr/>
                      </p:nvSpPr>
                      <p:spPr bwMode="auto">
                        <a:xfrm flipH="1" flipV="1">
                          <a:off x="5314" y="2855"/>
                          <a:ext cx="26" cy="19"/>
                        </a:xfrm>
                        <a:prstGeom prst="line">
                          <a:avLst/>
                        </a:prstGeom>
                        <a:noFill/>
                        <a:ln w="9360">
                          <a:solidFill>
                            <a:srgbClr val="000000"/>
                          </a:solidFill>
                          <a:miter lim="800000"/>
                          <a:headEnd/>
                          <a:tailEnd/>
                        </a:ln>
                      </p:spPr>
                      <p:txBody>
                        <a:bodyPr/>
                        <a:lstStyle/>
                        <a:p>
                          <a:endParaRPr lang="en-GB"/>
                        </a:p>
                      </p:txBody>
                    </p:sp>
                    <p:sp>
                      <p:nvSpPr>
                        <p:cNvPr id="57497" name="Line 2894"/>
                        <p:cNvSpPr>
                          <a:spLocks noChangeShapeType="1"/>
                        </p:cNvSpPr>
                        <p:nvPr/>
                      </p:nvSpPr>
                      <p:spPr bwMode="auto">
                        <a:xfrm flipV="1">
                          <a:off x="5319" y="2842"/>
                          <a:ext cx="14" cy="22"/>
                        </a:xfrm>
                        <a:prstGeom prst="line">
                          <a:avLst/>
                        </a:prstGeom>
                        <a:noFill/>
                        <a:ln w="9360">
                          <a:solidFill>
                            <a:srgbClr val="000000"/>
                          </a:solidFill>
                          <a:miter lim="800000"/>
                          <a:headEnd/>
                          <a:tailEnd/>
                        </a:ln>
                      </p:spPr>
                      <p:txBody>
                        <a:bodyPr/>
                        <a:lstStyle/>
                        <a:p>
                          <a:endParaRPr lang="en-GB"/>
                        </a:p>
                      </p:txBody>
                    </p:sp>
                  </p:grpSp>
                  <p:grpSp>
                    <p:nvGrpSpPr>
                      <p:cNvPr id="59038" name="Group 2895"/>
                      <p:cNvGrpSpPr>
                        <a:grpSpLocks/>
                      </p:cNvGrpSpPr>
                      <p:nvPr/>
                    </p:nvGrpSpPr>
                    <p:grpSpPr bwMode="auto">
                      <a:xfrm>
                        <a:off x="5315" y="2818"/>
                        <a:ext cx="24" cy="30"/>
                        <a:chOff x="5315" y="2818"/>
                        <a:chExt cx="24" cy="30"/>
                      </a:xfrm>
                    </p:grpSpPr>
                    <p:sp>
                      <p:nvSpPr>
                        <p:cNvPr id="57494" name="Line 2896"/>
                        <p:cNvSpPr>
                          <a:spLocks noChangeShapeType="1"/>
                        </p:cNvSpPr>
                        <p:nvPr/>
                      </p:nvSpPr>
                      <p:spPr bwMode="auto">
                        <a:xfrm flipH="1" flipV="1">
                          <a:off x="5314" y="2830"/>
                          <a:ext cx="26" cy="19"/>
                        </a:xfrm>
                        <a:prstGeom prst="line">
                          <a:avLst/>
                        </a:prstGeom>
                        <a:noFill/>
                        <a:ln w="9360">
                          <a:solidFill>
                            <a:srgbClr val="000000"/>
                          </a:solidFill>
                          <a:miter lim="800000"/>
                          <a:headEnd/>
                          <a:tailEnd/>
                        </a:ln>
                      </p:spPr>
                      <p:txBody>
                        <a:bodyPr/>
                        <a:lstStyle/>
                        <a:p>
                          <a:endParaRPr lang="en-GB"/>
                        </a:p>
                      </p:txBody>
                    </p:sp>
                    <p:sp>
                      <p:nvSpPr>
                        <p:cNvPr id="57495" name="Line 2897"/>
                        <p:cNvSpPr>
                          <a:spLocks noChangeShapeType="1"/>
                        </p:cNvSpPr>
                        <p:nvPr/>
                      </p:nvSpPr>
                      <p:spPr bwMode="auto">
                        <a:xfrm flipV="1">
                          <a:off x="5319" y="2817"/>
                          <a:ext cx="14" cy="22"/>
                        </a:xfrm>
                        <a:prstGeom prst="line">
                          <a:avLst/>
                        </a:prstGeom>
                        <a:noFill/>
                        <a:ln w="9360">
                          <a:solidFill>
                            <a:srgbClr val="000000"/>
                          </a:solidFill>
                          <a:miter lim="800000"/>
                          <a:headEnd/>
                          <a:tailEnd/>
                        </a:ln>
                      </p:spPr>
                      <p:txBody>
                        <a:bodyPr/>
                        <a:lstStyle/>
                        <a:p>
                          <a:endParaRPr lang="en-GB"/>
                        </a:p>
                      </p:txBody>
                    </p:sp>
                  </p:grpSp>
                  <p:grpSp>
                    <p:nvGrpSpPr>
                      <p:cNvPr id="59039" name="Group 2898"/>
                      <p:cNvGrpSpPr>
                        <a:grpSpLocks/>
                      </p:cNvGrpSpPr>
                      <p:nvPr/>
                    </p:nvGrpSpPr>
                    <p:grpSpPr bwMode="auto">
                      <a:xfrm>
                        <a:off x="5315" y="2794"/>
                        <a:ext cx="24" cy="30"/>
                        <a:chOff x="5315" y="2794"/>
                        <a:chExt cx="24" cy="30"/>
                      </a:xfrm>
                    </p:grpSpPr>
                    <p:sp>
                      <p:nvSpPr>
                        <p:cNvPr id="57492" name="Line 2899"/>
                        <p:cNvSpPr>
                          <a:spLocks noChangeShapeType="1"/>
                        </p:cNvSpPr>
                        <p:nvPr/>
                      </p:nvSpPr>
                      <p:spPr bwMode="auto">
                        <a:xfrm flipH="1" flipV="1">
                          <a:off x="5314" y="2806"/>
                          <a:ext cx="26" cy="19"/>
                        </a:xfrm>
                        <a:prstGeom prst="line">
                          <a:avLst/>
                        </a:prstGeom>
                        <a:noFill/>
                        <a:ln w="9360">
                          <a:solidFill>
                            <a:srgbClr val="000000"/>
                          </a:solidFill>
                          <a:miter lim="800000"/>
                          <a:headEnd/>
                          <a:tailEnd/>
                        </a:ln>
                      </p:spPr>
                      <p:txBody>
                        <a:bodyPr/>
                        <a:lstStyle/>
                        <a:p>
                          <a:endParaRPr lang="en-GB"/>
                        </a:p>
                      </p:txBody>
                    </p:sp>
                    <p:sp>
                      <p:nvSpPr>
                        <p:cNvPr id="57493" name="Line 2900"/>
                        <p:cNvSpPr>
                          <a:spLocks noChangeShapeType="1"/>
                        </p:cNvSpPr>
                        <p:nvPr/>
                      </p:nvSpPr>
                      <p:spPr bwMode="auto">
                        <a:xfrm flipV="1">
                          <a:off x="5319" y="2793"/>
                          <a:ext cx="14" cy="22"/>
                        </a:xfrm>
                        <a:prstGeom prst="line">
                          <a:avLst/>
                        </a:prstGeom>
                        <a:noFill/>
                        <a:ln w="9360">
                          <a:solidFill>
                            <a:srgbClr val="000000"/>
                          </a:solidFill>
                          <a:miter lim="800000"/>
                          <a:headEnd/>
                          <a:tailEnd/>
                        </a:ln>
                      </p:spPr>
                      <p:txBody>
                        <a:bodyPr/>
                        <a:lstStyle/>
                        <a:p>
                          <a:endParaRPr lang="en-GB"/>
                        </a:p>
                      </p:txBody>
                    </p:sp>
                  </p:grpSp>
                  <p:grpSp>
                    <p:nvGrpSpPr>
                      <p:cNvPr id="59040" name="Group 2901"/>
                      <p:cNvGrpSpPr>
                        <a:grpSpLocks/>
                      </p:cNvGrpSpPr>
                      <p:nvPr/>
                    </p:nvGrpSpPr>
                    <p:grpSpPr bwMode="auto">
                      <a:xfrm>
                        <a:off x="5315" y="2769"/>
                        <a:ext cx="24" cy="30"/>
                        <a:chOff x="5315" y="2769"/>
                        <a:chExt cx="24" cy="30"/>
                      </a:xfrm>
                    </p:grpSpPr>
                    <p:sp>
                      <p:nvSpPr>
                        <p:cNvPr id="57490" name="Line 2902"/>
                        <p:cNvSpPr>
                          <a:spLocks noChangeShapeType="1"/>
                        </p:cNvSpPr>
                        <p:nvPr/>
                      </p:nvSpPr>
                      <p:spPr bwMode="auto">
                        <a:xfrm flipH="1" flipV="1">
                          <a:off x="5314" y="2781"/>
                          <a:ext cx="26" cy="19"/>
                        </a:xfrm>
                        <a:prstGeom prst="line">
                          <a:avLst/>
                        </a:prstGeom>
                        <a:noFill/>
                        <a:ln w="9360">
                          <a:solidFill>
                            <a:srgbClr val="000000"/>
                          </a:solidFill>
                          <a:miter lim="800000"/>
                          <a:headEnd/>
                          <a:tailEnd/>
                        </a:ln>
                      </p:spPr>
                      <p:txBody>
                        <a:bodyPr/>
                        <a:lstStyle/>
                        <a:p>
                          <a:endParaRPr lang="en-GB"/>
                        </a:p>
                      </p:txBody>
                    </p:sp>
                    <p:sp>
                      <p:nvSpPr>
                        <p:cNvPr id="57491" name="Line 2903"/>
                        <p:cNvSpPr>
                          <a:spLocks noChangeShapeType="1"/>
                        </p:cNvSpPr>
                        <p:nvPr/>
                      </p:nvSpPr>
                      <p:spPr bwMode="auto">
                        <a:xfrm flipV="1">
                          <a:off x="5319" y="2768"/>
                          <a:ext cx="14" cy="22"/>
                        </a:xfrm>
                        <a:prstGeom prst="line">
                          <a:avLst/>
                        </a:prstGeom>
                        <a:noFill/>
                        <a:ln w="9360">
                          <a:solidFill>
                            <a:srgbClr val="000000"/>
                          </a:solidFill>
                          <a:miter lim="800000"/>
                          <a:headEnd/>
                          <a:tailEnd/>
                        </a:ln>
                      </p:spPr>
                      <p:txBody>
                        <a:bodyPr/>
                        <a:lstStyle/>
                        <a:p>
                          <a:endParaRPr lang="en-GB"/>
                        </a:p>
                      </p:txBody>
                    </p:sp>
                  </p:grpSp>
                  <p:grpSp>
                    <p:nvGrpSpPr>
                      <p:cNvPr id="59054" name="Group 2904"/>
                      <p:cNvGrpSpPr>
                        <a:grpSpLocks/>
                      </p:cNvGrpSpPr>
                      <p:nvPr/>
                    </p:nvGrpSpPr>
                    <p:grpSpPr bwMode="auto">
                      <a:xfrm>
                        <a:off x="5315" y="2744"/>
                        <a:ext cx="24" cy="30"/>
                        <a:chOff x="5315" y="2744"/>
                        <a:chExt cx="24" cy="30"/>
                      </a:xfrm>
                    </p:grpSpPr>
                    <p:sp>
                      <p:nvSpPr>
                        <p:cNvPr id="57488" name="Line 2905"/>
                        <p:cNvSpPr>
                          <a:spLocks noChangeShapeType="1"/>
                        </p:cNvSpPr>
                        <p:nvPr/>
                      </p:nvSpPr>
                      <p:spPr bwMode="auto">
                        <a:xfrm flipH="1" flipV="1">
                          <a:off x="5314" y="2757"/>
                          <a:ext cx="26" cy="19"/>
                        </a:xfrm>
                        <a:prstGeom prst="line">
                          <a:avLst/>
                        </a:prstGeom>
                        <a:noFill/>
                        <a:ln w="9360">
                          <a:solidFill>
                            <a:srgbClr val="000000"/>
                          </a:solidFill>
                          <a:miter lim="800000"/>
                          <a:headEnd/>
                          <a:tailEnd/>
                        </a:ln>
                      </p:spPr>
                      <p:txBody>
                        <a:bodyPr/>
                        <a:lstStyle/>
                        <a:p>
                          <a:endParaRPr lang="en-GB"/>
                        </a:p>
                      </p:txBody>
                    </p:sp>
                    <p:sp>
                      <p:nvSpPr>
                        <p:cNvPr id="57489" name="Line 2906"/>
                        <p:cNvSpPr>
                          <a:spLocks noChangeShapeType="1"/>
                        </p:cNvSpPr>
                        <p:nvPr/>
                      </p:nvSpPr>
                      <p:spPr bwMode="auto">
                        <a:xfrm flipV="1">
                          <a:off x="5319" y="2743"/>
                          <a:ext cx="14" cy="22"/>
                        </a:xfrm>
                        <a:prstGeom prst="line">
                          <a:avLst/>
                        </a:prstGeom>
                        <a:noFill/>
                        <a:ln w="9360">
                          <a:solidFill>
                            <a:srgbClr val="000000"/>
                          </a:solidFill>
                          <a:miter lim="800000"/>
                          <a:headEnd/>
                          <a:tailEnd/>
                        </a:ln>
                      </p:spPr>
                      <p:txBody>
                        <a:bodyPr/>
                        <a:lstStyle/>
                        <a:p>
                          <a:endParaRPr lang="en-GB"/>
                        </a:p>
                      </p:txBody>
                    </p:sp>
                  </p:grpSp>
                  <p:grpSp>
                    <p:nvGrpSpPr>
                      <p:cNvPr id="59055" name="Group 2907"/>
                      <p:cNvGrpSpPr>
                        <a:grpSpLocks/>
                      </p:cNvGrpSpPr>
                      <p:nvPr/>
                    </p:nvGrpSpPr>
                    <p:grpSpPr bwMode="auto">
                      <a:xfrm>
                        <a:off x="5315" y="2720"/>
                        <a:ext cx="24" cy="30"/>
                        <a:chOff x="5315" y="2720"/>
                        <a:chExt cx="24" cy="30"/>
                      </a:xfrm>
                    </p:grpSpPr>
                    <p:sp>
                      <p:nvSpPr>
                        <p:cNvPr id="57486" name="Line 2908"/>
                        <p:cNvSpPr>
                          <a:spLocks noChangeShapeType="1"/>
                        </p:cNvSpPr>
                        <p:nvPr/>
                      </p:nvSpPr>
                      <p:spPr bwMode="auto">
                        <a:xfrm flipH="1" flipV="1">
                          <a:off x="5314" y="2732"/>
                          <a:ext cx="26" cy="19"/>
                        </a:xfrm>
                        <a:prstGeom prst="line">
                          <a:avLst/>
                        </a:prstGeom>
                        <a:noFill/>
                        <a:ln w="9360">
                          <a:solidFill>
                            <a:srgbClr val="000000"/>
                          </a:solidFill>
                          <a:miter lim="800000"/>
                          <a:headEnd/>
                          <a:tailEnd/>
                        </a:ln>
                      </p:spPr>
                      <p:txBody>
                        <a:bodyPr/>
                        <a:lstStyle/>
                        <a:p>
                          <a:endParaRPr lang="en-GB"/>
                        </a:p>
                      </p:txBody>
                    </p:sp>
                    <p:sp>
                      <p:nvSpPr>
                        <p:cNvPr id="57487" name="Line 2909"/>
                        <p:cNvSpPr>
                          <a:spLocks noChangeShapeType="1"/>
                        </p:cNvSpPr>
                        <p:nvPr/>
                      </p:nvSpPr>
                      <p:spPr bwMode="auto">
                        <a:xfrm flipV="1">
                          <a:off x="5319" y="2719"/>
                          <a:ext cx="14" cy="22"/>
                        </a:xfrm>
                        <a:prstGeom prst="line">
                          <a:avLst/>
                        </a:prstGeom>
                        <a:noFill/>
                        <a:ln w="9360">
                          <a:solidFill>
                            <a:srgbClr val="000000"/>
                          </a:solidFill>
                          <a:miter lim="800000"/>
                          <a:headEnd/>
                          <a:tailEnd/>
                        </a:ln>
                      </p:spPr>
                      <p:txBody>
                        <a:bodyPr/>
                        <a:lstStyle/>
                        <a:p>
                          <a:endParaRPr lang="en-GB"/>
                        </a:p>
                      </p:txBody>
                    </p:sp>
                  </p:grpSp>
                </p:grpSp>
              </p:grpSp>
            </p:grpSp>
            <p:grpSp>
              <p:nvGrpSpPr>
                <p:cNvPr id="59056" name="Group 2910"/>
                <p:cNvGrpSpPr>
                  <a:grpSpLocks/>
                </p:cNvGrpSpPr>
                <p:nvPr/>
              </p:nvGrpSpPr>
              <p:grpSpPr bwMode="auto">
                <a:xfrm>
                  <a:off x="5067" y="2489"/>
                  <a:ext cx="116" cy="465"/>
                  <a:chOff x="5067" y="2489"/>
                  <a:chExt cx="116" cy="465"/>
                </a:xfrm>
              </p:grpSpPr>
              <p:grpSp>
                <p:nvGrpSpPr>
                  <p:cNvPr id="59057" name="Group 2911"/>
                  <p:cNvGrpSpPr>
                    <a:grpSpLocks/>
                  </p:cNvGrpSpPr>
                  <p:nvPr/>
                </p:nvGrpSpPr>
                <p:grpSpPr bwMode="auto">
                  <a:xfrm>
                    <a:off x="5067" y="2489"/>
                    <a:ext cx="97" cy="221"/>
                    <a:chOff x="5067" y="2489"/>
                    <a:chExt cx="97" cy="221"/>
                  </a:xfrm>
                </p:grpSpPr>
                <p:sp>
                  <p:nvSpPr>
                    <p:cNvPr id="57425" name="Oval 2912"/>
                    <p:cNvSpPr>
                      <a:spLocks noChangeArrowheads="1"/>
                    </p:cNvSpPr>
                    <p:nvPr/>
                  </p:nvSpPr>
                  <p:spPr bwMode="auto">
                    <a:xfrm>
                      <a:off x="5067" y="2489"/>
                      <a:ext cx="53" cy="3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7426" name="Line 2913"/>
                    <p:cNvSpPr>
                      <a:spLocks noChangeShapeType="1"/>
                    </p:cNvSpPr>
                    <p:nvPr/>
                  </p:nvSpPr>
                  <p:spPr bwMode="auto">
                    <a:xfrm>
                      <a:off x="5097" y="2528"/>
                      <a:ext cx="0" cy="17"/>
                    </a:xfrm>
                    <a:prstGeom prst="line">
                      <a:avLst/>
                    </a:prstGeom>
                    <a:noFill/>
                    <a:ln w="9360">
                      <a:solidFill>
                        <a:srgbClr val="000000"/>
                      </a:solidFill>
                      <a:miter lim="800000"/>
                      <a:headEnd/>
                      <a:tailEnd/>
                    </a:ln>
                  </p:spPr>
                  <p:txBody>
                    <a:bodyPr/>
                    <a:lstStyle/>
                    <a:p>
                      <a:endParaRPr lang="en-GB"/>
                    </a:p>
                  </p:txBody>
                </p:sp>
                <p:sp>
                  <p:nvSpPr>
                    <p:cNvPr id="57427" name="Line 2914"/>
                    <p:cNvSpPr>
                      <a:spLocks noChangeShapeType="1"/>
                    </p:cNvSpPr>
                    <p:nvPr/>
                  </p:nvSpPr>
                  <p:spPr bwMode="auto">
                    <a:xfrm>
                      <a:off x="5097" y="2547"/>
                      <a:ext cx="57" cy="0"/>
                    </a:xfrm>
                    <a:prstGeom prst="line">
                      <a:avLst/>
                    </a:prstGeom>
                    <a:noFill/>
                    <a:ln w="9360">
                      <a:solidFill>
                        <a:srgbClr val="000000"/>
                      </a:solidFill>
                      <a:miter lim="800000"/>
                      <a:headEnd/>
                      <a:tailEnd/>
                    </a:ln>
                  </p:spPr>
                  <p:txBody>
                    <a:bodyPr/>
                    <a:lstStyle/>
                    <a:p>
                      <a:endParaRPr lang="en-GB"/>
                    </a:p>
                  </p:txBody>
                </p:sp>
                <p:sp>
                  <p:nvSpPr>
                    <p:cNvPr id="57428" name="Line 2915"/>
                    <p:cNvSpPr>
                      <a:spLocks noChangeShapeType="1"/>
                    </p:cNvSpPr>
                    <p:nvPr/>
                  </p:nvSpPr>
                  <p:spPr bwMode="auto">
                    <a:xfrm>
                      <a:off x="5155" y="2547"/>
                      <a:ext cx="0" cy="6"/>
                    </a:xfrm>
                    <a:prstGeom prst="line">
                      <a:avLst/>
                    </a:prstGeom>
                    <a:noFill/>
                    <a:ln w="9360">
                      <a:solidFill>
                        <a:srgbClr val="000000"/>
                      </a:solidFill>
                      <a:miter lim="800000"/>
                      <a:headEnd/>
                      <a:tailEnd/>
                    </a:ln>
                  </p:spPr>
                  <p:txBody>
                    <a:bodyPr/>
                    <a:lstStyle/>
                    <a:p>
                      <a:endParaRPr lang="en-GB"/>
                    </a:p>
                  </p:txBody>
                </p:sp>
                <p:sp>
                  <p:nvSpPr>
                    <p:cNvPr id="57429" name="Line 2916"/>
                    <p:cNvSpPr>
                      <a:spLocks noChangeShapeType="1"/>
                    </p:cNvSpPr>
                    <p:nvPr/>
                  </p:nvSpPr>
                  <p:spPr bwMode="auto">
                    <a:xfrm>
                      <a:off x="5126" y="2547"/>
                      <a:ext cx="0" cy="6"/>
                    </a:xfrm>
                    <a:prstGeom prst="line">
                      <a:avLst/>
                    </a:prstGeom>
                    <a:noFill/>
                    <a:ln w="9360">
                      <a:solidFill>
                        <a:srgbClr val="000000"/>
                      </a:solidFill>
                      <a:miter lim="800000"/>
                      <a:headEnd/>
                      <a:tailEnd/>
                    </a:ln>
                  </p:spPr>
                  <p:txBody>
                    <a:bodyPr/>
                    <a:lstStyle/>
                    <a:p>
                      <a:endParaRPr lang="en-GB"/>
                    </a:p>
                  </p:txBody>
                </p:sp>
                <p:grpSp>
                  <p:nvGrpSpPr>
                    <p:cNvPr id="59058" name="Group 2917"/>
                    <p:cNvGrpSpPr>
                      <a:grpSpLocks/>
                    </p:cNvGrpSpPr>
                    <p:nvPr/>
                  </p:nvGrpSpPr>
                  <p:grpSpPr bwMode="auto">
                    <a:xfrm>
                      <a:off x="5111" y="2555"/>
                      <a:ext cx="24" cy="155"/>
                      <a:chOff x="5111" y="2555"/>
                      <a:chExt cx="24" cy="155"/>
                    </a:xfrm>
                  </p:grpSpPr>
                  <p:sp>
                    <p:nvSpPr>
                      <p:cNvPr id="57451" name="Line 2918"/>
                      <p:cNvSpPr>
                        <a:spLocks noChangeShapeType="1"/>
                      </p:cNvSpPr>
                      <p:nvPr/>
                    </p:nvSpPr>
                    <p:spPr bwMode="auto">
                      <a:xfrm flipH="1">
                        <a:off x="5110" y="2555"/>
                        <a:ext cx="20" cy="6"/>
                      </a:xfrm>
                      <a:prstGeom prst="line">
                        <a:avLst/>
                      </a:prstGeom>
                      <a:noFill/>
                      <a:ln w="9360">
                        <a:solidFill>
                          <a:srgbClr val="000000"/>
                        </a:solidFill>
                        <a:miter lim="800000"/>
                        <a:headEnd/>
                        <a:tailEnd/>
                      </a:ln>
                    </p:spPr>
                    <p:txBody>
                      <a:bodyPr/>
                      <a:lstStyle/>
                      <a:p>
                        <a:endParaRPr lang="en-GB"/>
                      </a:p>
                    </p:txBody>
                  </p:sp>
                  <p:grpSp>
                    <p:nvGrpSpPr>
                      <p:cNvPr id="59059" name="Group 2919"/>
                      <p:cNvGrpSpPr>
                        <a:grpSpLocks/>
                      </p:cNvGrpSpPr>
                      <p:nvPr/>
                    </p:nvGrpSpPr>
                    <p:grpSpPr bwMode="auto">
                      <a:xfrm>
                        <a:off x="5112" y="2563"/>
                        <a:ext cx="23" cy="23"/>
                        <a:chOff x="5112" y="2563"/>
                        <a:chExt cx="23" cy="23"/>
                      </a:xfrm>
                    </p:grpSpPr>
                    <p:sp>
                      <p:nvSpPr>
                        <p:cNvPr id="57468" name="Line 2920"/>
                        <p:cNvSpPr>
                          <a:spLocks noChangeShapeType="1"/>
                        </p:cNvSpPr>
                        <p:nvPr/>
                      </p:nvSpPr>
                      <p:spPr bwMode="auto">
                        <a:xfrm>
                          <a:off x="5116" y="2563"/>
                          <a:ext cx="14" cy="9"/>
                        </a:xfrm>
                        <a:prstGeom prst="line">
                          <a:avLst/>
                        </a:prstGeom>
                        <a:noFill/>
                        <a:ln w="9360">
                          <a:solidFill>
                            <a:srgbClr val="000000"/>
                          </a:solidFill>
                          <a:miter lim="800000"/>
                          <a:headEnd/>
                          <a:tailEnd/>
                        </a:ln>
                      </p:spPr>
                      <p:txBody>
                        <a:bodyPr/>
                        <a:lstStyle/>
                        <a:p>
                          <a:endParaRPr lang="en-GB"/>
                        </a:p>
                      </p:txBody>
                    </p:sp>
                    <p:sp>
                      <p:nvSpPr>
                        <p:cNvPr id="57469" name="Line 2921"/>
                        <p:cNvSpPr>
                          <a:spLocks noChangeShapeType="1"/>
                        </p:cNvSpPr>
                        <p:nvPr/>
                      </p:nvSpPr>
                      <p:spPr bwMode="auto">
                        <a:xfrm flipH="1">
                          <a:off x="5111" y="2574"/>
                          <a:ext cx="25" cy="12"/>
                        </a:xfrm>
                        <a:prstGeom prst="line">
                          <a:avLst/>
                        </a:prstGeom>
                        <a:noFill/>
                        <a:ln w="9360">
                          <a:solidFill>
                            <a:srgbClr val="000000"/>
                          </a:solidFill>
                          <a:miter lim="800000"/>
                          <a:headEnd/>
                          <a:tailEnd/>
                        </a:ln>
                      </p:spPr>
                      <p:txBody>
                        <a:bodyPr/>
                        <a:lstStyle/>
                        <a:p>
                          <a:endParaRPr lang="en-GB"/>
                        </a:p>
                      </p:txBody>
                    </p:sp>
                  </p:grpSp>
                  <p:grpSp>
                    <p:nvGrpSpPr>
                      <p:cNvPr id="59072" name="Group 2922"/>
                      <p:cNvGrpSpPr>
                        <a:grpSpLocks/>
                      </p:cNvGrpSpPr>
                      <p:nvPr/>
                    </p:nvGrpSpPr>
                    <p:grpSpPr bwMode="auto">
                      <a:xfrm>
                        <a:off x="5112" y="2588"/>
                        <a:ext cx="23" cy="23"/>
                        <a:chOff x="5112" y="2588"/>
                        <a:chExt cx="23" cy="23"/>
                      </a:xfrm>
                    </p:grpSpPr>
                    <p:sp>
                      <p:nvSpPr>
                        <p:cNvPr id="57466" name="Line 2923"/>
                        <p:cNvSpPr>
                          <a:spLocks noChangeShapeType="1"/>
                        </p:cNvSpPr>
                        <p:nvPr/>
                      </p:nvSpPr>
                      <p:spPr bwMode="auto">
                        <a:xfrm>
                          <a:off x="5116" y="2588"/>
                          <a:ext cx="14" cy="9"/>
                        </a:xfrm>
                        <a:prstGeom prst="line">
                          <a:avLst/>
                        </a:prstGeom>
                        <a:noFill/>
                        <a:ln w="9360">
                          <a:solidFill>
                            <a:srgbClr val="000000"/>
                          </a:solidFill>
                          <a:miter lim="800000"/>
                          <a:headEnd/>
                          <a:tailEnd/>
                        </a:ln>
                      </p:spPr>
                      <p:txBody>
                        <a:bodyPr/>
                        <a:lstStyle/>
                        <a:p>
                          <a:endParaRPr lang="en-GB"/>
                        </a:p>
                      </p:txBody>
                    </p:sp>
                    <p:sp>
                      <p:nvSpPr>
                        <p:cNvPr id="57467" name="Line 2924"/>
                        <p:cNvSpPr>
                          <a:spLocks noChangeShapeType="1"/>
                        </p:cNvSpPr>
                        <p:nvPr/>
                      </p:nvSpPr>
                      <p:spPr bwMode="auto">
                        <a:xfrm flipH="1">
                          <a:off x="5111" y="2599"/>
                          <a:ext cx="25" cy="12"/>
                        </a:xfrm>
                        <a:prstGeom prst="line">
                          <a:avLst/>
                        </a:prstGeom>
                        <a:noFill/>
                        <a:ln w="9360">
                          <a:solidFill>
                            <a:srgbClr val="000000"/>
                          </a:solidFill>
                          <a:miter lim="800000"/>
                          <a:headEnd/>
                          <a:tailEnd/>
                        </a:ln>
                      </p:spPr>
                      <p:txBody>
                        <a:bodyPr/>
                        <a:lstStyle/>
                        <a:p>
                          <a:endParaRPr lang="en-GB"/>
                        </a:p>
                      </p:txBody>
                    </p:sp>
                  </p:grpSp>
                  <p:grpSp>
                    <p:nvGrpSpPr>
                      <p:cNvPr id="59073" name="Group 2925"/>
                      <p:cNvGrpSpPr>
                        <a:grpSpLocks/>
                      </p:cNvGrpSpPr>
                      <p:nvPr/>
                    </p:nvGrpSpPr>
                    <p:grpSpPr bwMode="auto">
                      <a:xfrm>
                        <a:off x="5112" y="2613"/>
                        <a:ext cx="23" cy="23"/>
                        <a:chOff x="5112" y="2613"/>
                        <a:chExt cx="23" cy="23"/>
                      </a:xfrm>
                    </p:grpSpPr>
                    <p:sp>
                      <p:nvSpPr>
                        <p:cNvPr id="57464" name="Line 2926"/>
                        <p:cNvSpPr>
                          <a:spLocks noChangeShapeType="1"/>
                        </p:cNvSpPr>
                        <p:nvPr/>
                      </p:nvSpPr>
                      <p:spPr bwMode="auto">
                        <a:xfrm>
                          <a:off x="5116" y="2613"/>
                          <a:ext cx="14" cy="9"/>
                        </a:xfrm>
                        <a:prstGeom prst="line">
                          <a:avLst/>
                        </a:prstGeom>
                        <a:noFill/>
                        <a:ln w="9360">
                          <a:solidFill>
                            <a:srgbClr val="000000"/>
                          </a:solidFill>
                          <a:miter lim="800000"/>
                          <a:headEnd/>
                          <a:tailEnd/>
                        </a:ln>
                      </p:spPr>
                      <p:txBody>
                        <a:bodyPr/>
                        <a:lstStyle/>
                        <a:p>
                          <a:endParaRPr lang="en-GB"/>
                        </a:p>
                      </p:txBody>
                    </p:sp>
                    <p:sp>
                      <p:nvSpPr>
                        <p:cNvPr id="57465" name="Line 2927"/>
                        <p:cNvSpPr>
                          <a:spLocks noChangeShapeType="1"/>
                        </p:cNvSpPr>
                        <p:nvPr/>
                      </p:nvSpPr>
                      <p:spPr bwMode="auto">
                        <a:xfrm flipH="1">
                          <a:off x="5111" y="2624"/>
                          <a:ext cx="25" cy="12"/>
                        </a:xfrm>
                        <a:prstGeom prst="line">
                          <a:avLst/>
                        </a:prstGeom>
                        <a:noFill/>
                        <a:ln w="9360">
                          <a:solidFill>
                            <a:srgbClr val="000000"/>
                          </a:solidFill>
                          <a:miter lim="800000"/>
                          <a:headEnd/>
                          <a:tailEnd/>
                        </a:ln>
                      </p:spPr>
                      <p:txBody>
                        <a:bodyPr/>
                        <a:lstStyle/>
                        <a:p>
                          <a:endParaRPr lang="en-GB"/>
                        </a:p>
                      </p:txBody>
                    </p:sp>
                  </p:grpSp>
                  <p:grpSp>
                    <p:nvGrpSpPr>
                      <p:cNvPr id="59079" name="Group 2928"/>
                      <p:cNvGrpSpPr>
                        <a:grpSpLocks/>
                      </p:cNvGrpSpPr>
                      <p:nvPr/>
                    </p:nvGrpSpPr>
                    <p:grpSpPr bwMode="auto">
                      <a:xfrm>
                        <a:off x="5112" y="2638"/>
                        <a:ext cx="23" cy="23"/>
                        <a:chOff x="5112" y="2638"/>
                        <a:chExt cx="23" cy="23"/>
                      </a:xfrm>
                    </p:grpSpPr>
                    <p:sp>
                      <p:nvSpPr>
                        <p:cNvPr id="57462" name="Line 2929"/>
                        <p:cNvSpPr>
                          <a:spLocks noChangeShapeType="1"/>
                        </p:cNvSpPr>
                        <p:nvPr/>
                      </p:nvSpPr>
                      <p:spPr bwMode="auto">
                        <a:xfrm>
                          <a:off x="5116" y="2638"/>
                          <a:ext cx="14" cy="9"/>
                        </a:xfrm>
                        <a:prstGeom prst="line">
                          <a:avLst/>
                        </a:prstGeom>
                        <a:noFill/>
                        <a:ln w="9360">
                          <a:solidFill>
                            <a:srgbClr val="000000"/>
                          </a:solidFill>
                          <a:miter lim="800000"/>
                          <a:headEnd/>
                          <a:tailEnd/>
                        </a:ln>
                      </p:spPr>
                      <p:txBody>
                        <a:bodyPr/>
                        <a:lstStyle/>
                        <a:p>
                          <a:endParaRPr lang="en-GB"/>
                        </a:p>
                      </p:txBody>
                    </p:sp>
                    <p:sp>
                      <p:nvSpPr>
                        <p:cNvPr id="57463" name="Line 2930"/>
                        <p:cNvSpPr>
                          <a:spLocks noChangeShapeType="1"/>
                        </p:cNvSpPr>
                        <p:nvPr/>
                      </p:nvSpPr>
                      <p:spPr bwMode="auto">
                        <a:xfrm flipH="1">
                          <a:off x="5111" y="2649"/>
                          <a:ext cx="25" cy="12"/>
                        </a:xfrm>
                        <a:prstGeom prst="line">
                          <a:avLst/>
                        </a:prstGeom>
                        <a:noFill/>
                        <a:ln w="9360">
                          <a:solidFill>
                            <a:srgbClr val="000000"/>
                          </a:solidFill>
                          <a:miter lim="800000"/>
                          <a:headEnd/>
                          <a:tailEnd/>
                        </a:ln>
                      </p:spPr>
                      <p:txBody>
                        <a:bodyPr/>
                        <a:lstStyle/>
                        <a:p>
                          <a:endParaRPr lang="en-GB"/>
                        </a:p>
                      </p:txBody>
                    </p:sp>
                  </p:grpSp>
                  <p:grpSp>
                    <p:nvGrpSpPr>
                      <p:cNvPr id="59080" name="Group 2931"/>
                      <p:cNvGrpSpPr>
                        <a:grpSpLocks/>
                      </p:cNvGrpSpPr>
                      <p:nvPr/>
                    </p:nvGrpSpPr>
                    <p:grpSpPr bwMode="auto">
                      <a:xfrm>
                        <a:off x="5112" y="2663"/>
                        <a:ext cx="23" cy="22"/>
                        <a:chOff x="5112" y="2663"/>
                        <a:chExt cx="23" cy="22"/>
                      </a:xfrm>
                    </p:grpSpPr>
                    <p:sp>
                      <p:nvSpPr>
                        <p:cNvPr id="57460" name="Line 2932"/>
                        <p:cNvSpPr>
                          <a:spLocks noChangeShapeType="1"/>
                        </p:cNvSpPr>
                        <p:nvPr/>
                      </p:nvSpPr>
                      <p:spPr bwMode="auto">
                        <a:xfrm>
                          <a:off x="5116" y="2663"/>
                          <a:ext cx="14" cy="9"/>
                        </a:xfrm>
                        <a:prstGeom prst="line">
                          <a:avLst/>
                        </a:prstGeom>
                        <a:noFill/>
                        <a:ln w="9360">
                          <a:solidFill>
                            <a:srgbClr val="000000"/>
                          </a:solidFill>
                          <a:miter lim="800000"/>
                          <a:headEnd/>
                          <a:tailEnd/>
                        </a:ln>
                      </p:spPr>
                      <p:txBody>
                        <a:bodyPr/>
                        <a:lstStyle/>
                        <a:p>
                          <a:endParaRPr lang="en-GB"/>
                        </a:p>
                      </p:txBody>
                    </p:sp>
                    <p:sp>
                      <p:nvSpPr>
                        <p:cNvPr id="57461" name="Line 2933"/>
                        <p:cNvSpPr>
                          <a:spLocks noChangeShapeType="1"/>
                        </p:cNvSpPr>
                        <p:nvPr/>
                      </p:nvSpPr>
                      <p:spPr bwMode="auto">
                        <a:xfrm flipH="1">
                          <a:off x="5111" y="2673"/>
                          <a:ext cx="25" cy="12"/>
                        </a:xfrm>
                        <a:prstGeom prst="line">
                          <a:avLst/>
                        </a:prstGeom>
                        <a:noFill/>
                        <a:ln w="9360">
                          <a:solidFill>
                            <a:srgbClr val="000000"/>
                          </a:solidFill>
                          <a:miter lim="800000"/>
                          <a:headEnd/>
                          <a:tailEnd/>
                        </a:ln>
                      </p:spPr>
                      <p:txBody>
                        <a:bodyPr/>
                        <a:lstStyle/>
                        <a:p>
                          <a:endParaRPr lang="en-GB"/>
                        </a:p>
                      </p:txBody>
                    </p:sp>
                  </p:grpSp>
                  <p:grpSp>
                    <p:nvGrpSpPr>
                      <p:cNvPr id="59082" name="Group 2934"/>
                      <p:cNvGrpSpPr>
                        <a:grpSpLocks/>
                      </p:cNvGrpSpPr>
                      <p:nvPr/>
                    </p:nvGrpSpPr>
                    <p:grpSpPr bwMode="auto">
                      <a:xfrm>
                        <a:off x="5112" y="2687"/>
                        <a:ext cx="23" cy="23"/>
                        <a:chOff x="5112" y="2687"/>
                        <a:chExt cx="23" cy="23"/>
                      </a:xfrm>
                    </p:grpSpPr>
                    <p:sp>
                      <p:nvSpPr>
                        <p:cNvPr id="57458" name="Line 2935"/>
                        <p:cNvSpPr>
                          <a:spLocks noChangeShapeType="1"/>
                        </p:cNvSpPr>
                        <p:nvPr/>
                      </p:nvSpPr>
                      <p:spPr bwMode="auto">
                        <a:xfrm>
                          <a:off x="5116" y="2687"/>
                          <a:ext cx="14" cy="9"/>
                        </a:xfrm>
                        <a:prstGeom prst="line">
                          <a:avLst/>
                        </a:prstGeom>
                        <a:noFill/>
                        <a:ln w="9360">
                          <a:solidFill>
                            <a:srgbClr val="000000"/>
                          </a:solidFill>
                          <a:miter lim="800000"/>
                          <a:headEnd/>
                          <a:tailEnd/>
                        </a:ln>
                      </p:spPr>
                      <p:txBody>
                        <a:bodyPr/>
                        <a:lstStyle/>
                        <a:p>
                          <a:endParaRPr lang="en-GB"/>
                        </a:p>
                      </p:txBody>
                    </p:sp>
                    <p:sp>
                      <p:nvSpPr>
                        <p:cNvPr id="57459" name="Line 2936"/>
                        <p:cNvSpPr>
                          <a:spLocks noChangeShapeType="1"/>
                        </p:cNvSpPr>
                        <p:nvPr/>
                      </p:nvSpPr>
                      <p:spPr bwMode="auto">
                        <a:xfrm flipH="1">
                          <a:off x="5111" y="2698"/>
                          <a:ext cx="25" cy="12"/>
                        </a:xfrm>
                        <a:prstGeom prst="line">
                          <a:avLst/>
                        </a:prstGeom>
                        <a:noFill/>
                        <a:ln w="9360">
                          <a:solidFill>
                            <a:srgbClr val="000000"/>
                          </a:solidFill>
                          <a:miter lim="800000"/>
                          <a:headEnd/>
                          <a:tailEnd/>
                        </a:ln>
                      </p:spPr>
                      <p:txBody>
                        <a:bodyPr/>
                        <a:lstStyle/>
                        <a:p>
                          <a:endParaRPr lang="en-GB"/>
                        </a:p>
                      </p:txBody>
                    </p:sp>
                  </p:grpSp>
                </p:grpSp>
                <p:grpSp>
                  <p:nvGrpSpPr>
                    <p:cNvPr id="59083" name="Group 2937"/>
                    <p:cNvGrpSpPr>
                      <a:grpSpLocks/>
                    </p:cNvGrpSpPr>
                    <p:nvPr/>
                  </p:nvGrpSpPr>
                  <p:grpSpPr bwMode="auto">
                    <a:xfrm>
                      <a:off x="5140" y="2555"/>
                      <a:ext cx="24" cy="155"/>
                      <a:chOff x="5140" y="2555"/>
                      <a:chExt cx="24" cy="155"/>
                    </a:xfrm>
                  </p:grpSpPr>
                  <p:sp>
                    <p:nvSpPr>
                      <p:cNvPr id="57432" name="Line 2938"/>
                      <p:cNvSpPr>
                        <a:spLocks noChangeShapeType="1"/>
                      </p:cNvSpPr>
                      <p:nvPr/>
                    </p:nvSpPr>
                    <p:spPr bwMode="auto">
                      <a:xfrm flipH="1">
                        <a:off x="5139" y="2555"/>
                        <a:ext cx="20" cy="6"/>
                      </a:xfrm>
                      <a:prstGeom prst="line">
                        <a:avLst/>
                      </a:prstGeom>
                      <a:noFill/>
                      <a:ln w="9360">
                        <a:solidFill>
                          <a:srgbClr val="000000"/>
                        </a:solidFill>
                        <a:miter lim="800000"/>
                        <a:headEnd/>
                        <a:tailEnd/>
                      </a:ln>
                    </p:spPr>
                    <p:txBody>
                      <a:bodyPr/>
                      <a:lstStyle/>
                      <a:p>
                        <a:endParaRPr lang="en-GB"/>
                      </a:p>
                    </p:txBody>
                  </p:sp>
                  <p:grpSp>
                    <p:nvGrpSpPr>
                      <p:cNvPr id="59084" name="Group 2939"/>
                      <p:cNvGrpSpPr>
                        <a:grpSpLocks/>
                      </p:cNvGrpSpPr>
                      <p:nvPr/>
                    </p:nvGrpSpPr>
                    <p:grpSpPr bwMode="auto">
                      <a:xfrm>
                        <a:off x="5141" y="2563"/>
                        <a:ext cx="23" cy="23"/>
                        <a:chOff x="5141" y="2563"/>
                        <a:chExt cx="23" cy="23"/>
                      </a:xfrm>
                    </p:grpSpPr>
                    <p:sp>
                      <p:nvSpPr>
                        <p:cNvPr id="57449" name="Line 2940"/>
                        <p:cNvSpPr>
                          <a:spLocks noChangeShapeType="1"/>
                        </p:cNvSpPr>
                        <p:nvPr/>
                      </p:nvSpPr>
                      <p:spPr bwMode="auto">
                        <a:xfrm>
                          <a:off x="5145" y="2563"/>
                          <a:ext cx="14" cy="9"/>
                        </a:xfrm>
                        <a:prstGeom prst="line">
                          <a:avLst/>
                        </a:prstGeom>
                        <a:noFill/>
                        <a:ln w="9360">
                          <a:solidFill>
                            <a:srgbClr val="000000"/>
                          </a:solidFill>
                          <a:miter lim="800000"/>
                          <a:headEnd/>
                          <a:tailEnd/>
                        </a:ln>
                      </p:spPr>
                      <p:txBody>
                        <a:bodyPr/>
                        <a:lstStyle/>
                        <a:p>
                          <a:endParaRPr lang="en-GB"/>
                        </a:p>
                      </p:txBody>
                    </p:sp>
                    <p:sp>
                      <p:nvSpPr>
                        <p:cNvPr id="57450" name="Line 2941"/>
                        <p:cNvSpPr>
                          <a:spLocks noChangeShapeType="1"/>
                        </p:cNvSpPr>
                        <p:nvPr/>
                      </p:nvSpPr>
                      <p:spPr bwMode="auto">
                        <a:xfrm flipH="1">
                          <a:off x="5140" y="2574"/>
                          <a:ext cx="25" cy="12"/>
                        </a:xfrm>
                        <a:prstGeom prst="line">
                          <a:avLst/>
                        </a:prstGeom>
                        <a:noFill/>
                        <a:ln w="9360">
                          <a:solidFill>
                            <a:srgbClr val="000000"/>
                          </a:solidFill>
                          <a:miter lim="800000"/>
                          <a:headEnd/>
                          <a:tailEnd/>
                        </a:ln>
                      </p:spPr>
                      <p:txBody>
                        <a:bodyPr/>
                        <a:lstStyle/>
                        <a:p>
                          <a:endParaRPr lang="en-GB"/>
                        </a:p>
                      </p:txBody>
                    </p:sp>
                  </p:grpSp>
                  <p:grpSp>
                    <p:nvGrpSpPr>
                      <p:cNvPr id="59085" name="Group 2942"/>
                      <p:cNvGrpSpPr>
                        <a:grpSpLocks/>
                      </p:cNvGrpSpPr>
                      <p:nvPr/>
                    </p:nvGrpSpPr>
                    <p:grpSpPr bwMode="auto">
                      <a:xfrm>
                        <a:off x="5141" y="2588"/>
                        <a:ext cx="23" cy="23"/>
                        <a:chOff x="5141" y="2588"/>
                        <a:chExt cx="23" cy="23"/>
                      </a:xfrm>
                    </p:grpSpPr>
                    <p:sp>
                      <p:nvSpPr>
                        <p:cNvPr id="57447" name="Line 2943"/>
                        <p:cNvSpPr>
                          <a:spLocks noChangeShapeType="1"/>
                        </p:cNvSpPr>
                        <p:nvPr/>
                      </p:nvSpPr>
                      <p:spPr bwMode="auto">
                        <a:xfrm>
                          <a:off x="5145" y="2588"/>
                          <a:ext cx="14" cy="9"/>
                        </a:xfrm>
                        <a:prstGeom prst="line">
                          <a:avLst/>
                        </a:prstGeom>
                        <a:noFill/>
                        <a:ln w="9360">
                          <a:solidFill>
                            <a:srgbClr val="000000"/>
                          </a:solidFill>
                          <a:miter lim="800000"/>
                          <a:headEnd/>
                          <a:tailEnd/>
                        </a:ln>
                      </p:spPr>
                      <p:txBody>
                        <a:bodyPr/>
                        <a:lstStyle/>
                        <a:p>
                          <a:endParaRPr lang="en-GB"/>
                        </a:p>
                      </p:txBody>
                    </p:sp>
                    <p:sp>
                      <p:nvSpPr>
                        <p:cNvPr id="57448" name="Line 2944"/>
                        <p:cNvSpPr>
                          <a:spLocks noChangeShapeType="1"/>
                        </p:cNvSpPr>
                        <p:nvPr/>
                      </p:nvSpPr>
                      <p:spPr bwMode="auto">
                        <a:xfrm flipH="1">
                          <a:off x="5140" y="2599"/>
                          <a:ext cx="25" cy="12"/>
                        </a:xfrm>
                        <a:prstGeom prst="line">
                          <a:avLst/>
                        </a:prstGeom>
                        <a:noFill/>
                        <a:ln w="9360">
                          <a:solidFill>
                            <a:srgbClr val="000000"/>
                          </a:solidFill>
                          <a:miter lim="800000"/>
                          <a:headEnd/>
                          <a:tailEnd/>
                        </a:ln>
                      </p:spPr>
                      <p:txBody>
                        <a:bodyPr/>
                        <a:lstStyle/>
                        <a:p>
                          <a:endParaRPr lang="en-GB"/>
                        </a:p>
                      </p:txBody>
                    </p:sp>
                  </p:grpSp>
                  <p:grpSp>
                    <p:nvGrpSpPr>
                      <p:cNvPr id="59086" name="Group 2945"/>
                      <p:cNvGrpSpPr>
                        <a:grpSpLocks/>
                      </p:cNvGrpSpPr>
                      <p:nvPr/>
                    </p:nvGrpSpPr>
                    <p:grpSpPr bwMode="auto">
                      <a:xfrm>
                        <a:off x="5141" y="2613"/>
                        <a:ext cx="23" cy="23"/>
                        <a:chOff x="5141" y="2613"/>
                        <a:chExt cx="23" cy="23"/>
                      </a:xfrm>
                    </p:grpSpPr>
                    <p:sp>
                      <p:nvSpPr>
                        <p:cNvPr id="57445" name="Line 2946"/>
                        <p:cNvSpPr>
                          <a:spLocks noChangeShapeType="1"/>
                        </p:cNvSpPr>
                        <p:nvPr/>
                      </p:nvSpPr>
                      <p:spPr bwMode="auto">
                        <a:xfrm>
                          <a:off x="5145" y="2613"/>
                          <a:ext cx="14" cy="9"/>
                        </a:xfrm>
                        <a:prstGeom prst="line">
                          <a:avLst/>
                        </a:prstGeom>
                        <a:noFill/>
                        <a:ln w="9360">
                          <a:solidFill>
                            <a:srgbClr val="000000"/>
                          </a:solidFill>
                          <a:miter lim="800000"/>
                          <a:headEnd/>
                          <a:tailEnd/>
                        </a:ln>
                      </p:spPr>
                      <p:txBody>
                        <a:bodyPr/>
                        <a:lstStyle/>
                        <a:p>
                          <a:endParaRPr lang="en-GB"/>
                        </a:p>
                      </p:txBody>
                    </p:sp>
                    <p:sp>
                      <p:nvSpPr>
                        <p:cNvPr id="57446" name="Line 2947"/>
                        <p:cNvSpPr>
                          <a:spLocks noChangeShapeType="1"/>
                        </p:cNvSpPr>
                        <p:nvPr/>
                      </p:nvSpPr>
                      <p:spPr bwMode="auto">
                        <a:xfrm flipH="1">
                          <a:off x="5140" y="2624"/>
                          <a:ext cx="25" cy="12"/>
                        </a:xfrm>
                        <a:prstGeom prst="line">
                          <a:avLst/>
                        </a:prstGeom>
                        <a:noFill/>
                        <a:ln w="9360">
                          <a:solidFill>
                            <a:srgbClr val="000000"/>
                          </a:solidFill>
                          <a:miter lim="800000"/>
                          <a:headEnd/>
                          <a:tailEnd/>
                        </a:ln>
                      </p:spPr>
                      <p:txBody>
                        <a:bodyPr/>
                        <a:lstStyle/>
                        <a:p>
                          <a:endParaRPr lang="en-GB"/>
                        </a:p>
                      </p:txBody>
                    </p:sp>
                  </p:grpSp>
                  <p:grpSp>
                    <p:nvGrpSpPr>
                      <p:cNvPr id="59087" name="Group 2948"/>
                      <p:cNvGrpSpPr>
                        <a:grpSpLocks/>
                      </p:cNvGrpSpPr>
                      <p:nvPr/>
                    </p:nvGrpSpPr>
                    <p:grpSpPr bwMode="auto">
                      <a:xfrm>
                        <a:off x="5141" y="2638"/>
                        <a:ext cx="23" cy="23"/>
                        <a:chOff x="5141" y="2638"/>
                        <a:chExt cx="23" cy="23"/>
                      </a:xfrm>
                    </p:grpSpPr>
                    <p:sp>
                      <p:nvSpPr>
                        <p:cNvPr id="57443" name="Line 2949"/>
                        <p:cNvSpPr>
                          <a:spLocks noChangeShapeType="1"/>
                        </p:cNvSpPr>
                        <p:nvPr/>
                      </p:nvSpPr>
                      <p:spPr bwMode="auto">
                        <a:xfrm>
                          <a:off x="5145" y="2638"/>
                          <a:ext cx="14" cy="9"/>
                        </a:xfrm>
                        <a:prstGeom prst="line">
                          <a:avLst/>
                        </a:prstGeom>
                        <a:noFill/>
                        <a:ln w="9360">
                          <a:solidFill>
                            <a:srgbClr val="000000"/>
                          </a:solidFill>
                          <a:miter lim="800000"/>
                          <a:headEnd/>
                          <a:tailEnd/>
                        </a:ln>
                      </p:spPr>
                      <p:txBody>
                        <a:bodyPr/>
                        <a:lstStyle/>
                        <a:p>
                          <a:endParaRPr lang="en-GB"/>
                        </a:p>
                      </p:txBody>
                    </p:sp>
                    <p:sp>
                      <p:nvSpPr>
                        <p:cNvPr id="57444" name="Line 2950"/>
                        <p:cNvSpPr>
                          <a:spLocks noChangeShapeType="1"/>
                        </p:cNvSpPr>
                        <p:nvPr/>
                      </p:nvSpPr>
                      <p:spPr bwMode="auto">
                        <a:xfrm flipH="1">
                          <a:off x="5140" y="2649"/>
                          <a:ext cx="25" cy="12"/>
                        </a:xfrm>
                        <a:prstGeom prst="line">
                          <a:avLst/>
                        </a:prstGeom>
                        <a:noFill/>
                        <a:ln w="9360">
                          <a:solidFill>
                            <a:srgbClr val="000000"/>
                          </a:solidFill>
                          <a:miter lim="800000"/>
                          <a:headEnd/>
                          <a:tailEnd/>
                        </a:ln>
                      </p:spPr>
                      <p:txBody>
                        <a:bodyPr/>
                        <a:lstStyle/>
                        <a:p>
                          <a:endParaRPr lang="en-GB"/>
                        </a:p>
                      </p:txBody>
                    </p:sp>
                  </p:grpSp>
                  <p:grpSp>
                    <p:nvGrpSpPr>
                      <p:cNvPr id="59101" name="Group 2951"/>
                      <p:cNvGrpSpPr>
                        <a:grpSpLocks/>
                      </p:cNvGrpSpPr>
                      <p:nvPr/>
                    </p:nvGrpSpPr>
                    <p:grpSpPr bwMode="auto">
                      <a:xfrm>
                        <a:off x="5141" y="2663"/>
                        <a:ext cx="23" cy="22"/>
                        <a:chOff x="5141" y="2663"/>
                        <a:chExt cx="23" cy="22"/>
                      </a:xfrm>
                    </p:grpSpPr>
                    <p:sp>
                      <p:nvSpPr>
                        <p:cNvPr id="57441" name="Line 2952"/>
                        <p:cNvSpPr>
                          <a:spLocks noChangeShapeType="1"/>
                        </p:cNvSpPr>
                        <p:nvPr/>
                      </p:nvSpPr>
                      <p:spPr bwMode="auto">
                        <a:xfrm>
                          <a:off x="5145" y="2663"/>
                          <a:ext cx="14" cy="9"/>
                        </a:xfrm>
                        <a:prstGeom prst="line">
                          <a:avLst/>
                        </a:prstGeom>
                        <a:noFill/>
                        <a:ln w="9360">
                          <a:solidFill>
                            <a:srgbClr val="000000"/>
                          </a:solidFill>
                          <a:miter lim="800000"/>
                          <a:headEnd/>
                          <a:tailEnd/>
                        </a:ln>
                      </p:spPr>
                      <p:txBody>
                        <a:bodyPr/>
                        <a:lstStyle/>
                        <a:p>
                          <a:endParaRPr lang="en-GB"/>
                        </a:p>
                      </p:txBody>
                    </p:sp>
                    <p:sp>
                      <p:nvSpPr>
                        <p:cNvPr id="57442" name="Line 2953"/>
                        <p:cNvSpPr>
                          <a:spLocks noChangeShapeType="1"/>
                        </p:cNvSpPr>
                        <p:nvPr/>
                      </p:nvSpPr>
                      <p:spPr bwMode="auto">
                        <a:xfrm flipH="1">
                          <a:off x="5140" y="2673"/>
                          <a:ext cx="25" cy="12"/>
                        </a:xfrm>
                        <a:prstGeom prst="line">
                          <a:avLst/>
                        </a:prstGeom>
                        <a:noFill/>
                        <a:ln w="9360">
                          <a:solidFill>
                            <a:srgbClr val="000000"/>
                          </a:solidFill>
                          <a:miter lim="800000"/>
                          <a:headEnd/>
                          <a:tailEnd/>
                        </a:ln>
                      </p:spPr>
                      <p:txBody>
                        <a:bodyPr/>
                        <a:lstStyle/>
                        <a:p>
                          <a:endParaRPr lang="en-GB"/>
                        </a:p>
                      </p:txBody>
                    </p:sp>
                  </p:grpSp>
                  <p:grpSp>
                    <p:nvGrpSpPr>
                      <p:cNvPr id="59102" name="Group 2954"/>
                      <p:cNvGrpSpPr>
                        <a:grpSpLocks/>
                      </p:cNvGrpSpPr>
                      <p:nvPr/>
                    </p:nvGrpSpPr>
                    <p:grpSpPr bwMode="auto">
                      <a:xfrm>
                        <a:off x="5141" y="2687"/>
                        <a:ext cx="23" cy="23"/>
                        <a:chOff x="5141" y="2687"/>
                        <a:chExt cx="23" cy="23"/>
                      </a:xfrm>
                    </p:grpSpPr>
                    <p:sp>
                      <p:nvSpPr>
                        <p:cNvPr id="57439" name="Line 2955"/>
                        <p:cNvSpPr>
                          <a:spLocks noChangeShapeType="1"/>
                        </p:cNvSpPr>
                        <p:nvPr/>
                      </p:nvSpPr>
                      <p:spPr bwMode="auto">
                        <a:xfrm>
                          <a:off x="5145" y="2687"/>
                          <a:ext cx="14" cy="9"/>
                        </a:xfrm>
                        <a:prstGeom prst="line">
                          <a:avLst/>
                        </a:prstGeom>
                        <a:noFill/>
                        <a:ln w="9360">
                          <a:solidFill>
                            <a:srgbClr val="000000"/>
                          </a:solidFill>
                          <a:miter lim="800000"/>
                          <a:headEnd/>
                          <a:tailEnd/>
                        </a:ln>
                      </p:spPr>
                      <p:txBody>
                        <a:bodyPr/>
                        <a:lstStyle/>
                        <a:p>
                          <a:endParaRPr lang="en-GB"/>
                        </a:p>
                      </p:txBody>
                    </p:sp>
                    <p:sp>
                      <p:nvSpPr>
                        <p:cNvPr id="57440" name="Line 2956"/>
                        <p:cNvSpPr>
                          <a:spLocks noChangeShapeType="1"/>
                        </p:cNvSpPr>
                        <p:nvPr/>
                      </p:nvSpPr>
                      <p:spPr bwMode="auto">
                        <a:xfrm flipH="1">
                          <a:off x="5140" y="2698"/>
                          <a:ext cx="25" cy="12"/>
                        </a:xfrm>
                        <a:prstGeom prst="line">
                          <a:avLst/>
                        </a:prstGeom>
                        <a:noFill/>
                        <a:ln w="9360">
                          <a:solidFill>
                            <a:srgbClr val="000000"/>
                          </a:solidFill>
                          <a:miter lim="800000"/>
                          <a:headEnd/>
                          <a:tailEnd/>
                        </a:ln>
                      </p:spPr>
                      <p:txBody>
                        <a:bodyPr/>
                        <a:lstStyle/>
                        <a:p>
                          <a:endParaRPr lang="en-GB"/>
                        </a:p>
                      </p:txBody>
                    </p:sp>
                  </p:grpSp>
                </p:grpSp>
              </p:grpSp>
              <p:grpSp>
                <p:nvGrpSpPr>
                  <p:cNvPr id="59103" name="Group 2957"/>
                  <p:cNvGrpSpPr>
                    <a:grpSpLocks/>
                  </p:cNvGrpSpPr>
                  <p:nvPr/>
                </p:nvGrpSpPr>
                <p:grpSpPr bwMode="auto">
                  <a:xfrm>
                    <a:off x="5083" y="2720"/>
                    <a:ext cx="100" cy="234"/>
                    <a:chOff x="5083" y="2720"/>
                    <a:chExt cx="100" cy="234"/>
                  </a:xfrm>
                </p:grpSpPr>
                <p:sp>
                  <p:nvSpPr>
                    <p:cNvPr id="57380" name="Oval 2958"/>
                    <p:cNvSpPr>
                      <a:spLocks noChangeArrowheads="1"/>
                    </p:cNvSpPr>
                    <p:nvPr/>
                  </p:nvSpPr>
                  <p:spPr bwMode="auto">
                    <a:xfrm rot="10800000">
                      <a:off x="5132" y="2918"/>
                      <a:ext cx="52" cy="37"/>
                    </a:xfrm>
                    <a:prstGeom prst="ellipse">
                      <a:avLst/>
                    </a:prstGeom>
                    <a:solidFill>
                      <a:srgbClr val="66CCFF"/>
                    </a:solidFill>
                    <a:ln w="9360">
                      <a:solidFill>
                        <a:srgbClr val="000000"/>
                      </a:solidFill>
                      <a:miter lim="800000"/>
                      <a:headEnd/>
                      <a:tailEnd/>
                    </a:ln>
                  </p:spPr>
                  <p:txBody>
                    <a:bodyPr wrap="none" anchor="ctr"/>
                    <a:lstStyle/>
                    <a:p>
                      <a:endParaRPr lang="en-US"/>
                    </a:p>
                  </p:txBody>
                </p:sp>
                <p:sp>
                  <p:nvSpPr>
                    <p:cNvPr id="57381" name="Line 2959"/>
                    <p:cNvSpPr>
                      <a:spLocks noChangeShapeType="1"/>
                    </p:cNvSpPr>
                    <p:nvPr/>
                  </p:nvSpPr>
                  <p:spPr bwMode="auto">
                    <a:xfrm flipV="1">
                      <a:off x="5151" y="2882"/>
                      <a:ext cx="0" cy="29"/>
                    </a:xfrm>
                    <a:prstGeom prst="line">
                      <a:avLst/>
                    </a:prstGeom>
                    <a:noFill/>
                    <a:ln w="9360">
                      <a:solidFill>
                        <a:srgbClr val="000000"/>
                      </a:solidFill>
                      <a:miter lim="800000"/>
                      <a:headEnd/>
                      <a:tailEnd/>
                    </a:ln>
                  </p:spPr>
                  <p:txBody>
                    <a:bodyPr/>
                    <a:lstStyle/>
                    <a:p>
                      <a:endParaRPr lang="en-GB"/>
                    </a:p>
                  </p:txBody>
                </p:sp>
                <p:sp>
                  <p:nvSpPr>
                    <p:cNvPr id="57382" name="Line 2960"/>
                    <p:cNvSpPr>
                      <a:spLocks noChangeShapeType="1"/>
                    </p:cNvSpPr>
                    <p:nvPr/>
                  </p:nvSpPr>
                  <p:spPr bwMode="auto">
                    <a:xfrm flipH="1">
                      <a:off x="5087" y="2888"/>
                      <a:ext cx="68" cy="0"/>
                    </a:xfrm>
                    <a:prstGeom prst="line">
                      <a:avLst/>
                    </a:prstGeom>
                    <a:noFill/>
                    <a:ln w="9360">
                      <a:solidFill>
                        <a:srgbClr val="000000"/>
                      </a:solidFill>
                      <a:miter lim="800000"/>
                      <a:headEnd/>
                      <a:tailEnd/>
                    </a:ln>
                  </p:spPr>
                  <p:txBody>
                    <a:bodyPr/>
                    <a:lstStyle/>
                    <a:p>
                      <a:endParaRPr lang="en-GB"/>
                    </a:p>
                  </p:txBody>
                </p:sp>
                <p:sp>
                  <p:nvSpPr>
                    <p:cNvPr id="57383" name="Line 2961"/>
                    <p:cNvSpPr>
                      <a:spLocks noChangeShapeType="1"/>
                    </p:cNvSpPr>
                    <p:nvPr/>
                  </p:nvSpPr>
                  <p:spPr bwMode="auto">
                    <a:xfrm flipV="1">
                      <a:off x="5094" y="2874"/>
                      <a:ext cx="0" cy="18"/>
                    </a:xfrm>
                    <a:prstGeom prst="line">
                      <a:avLst/>
                    </a:prstGeom>
                    <a:noFill/>
                    <a:ln w="9360">
                      <a:solidFill>
                        <a:srgbClr val="000000"/>
                      </a:solidFill>
                      <a:miter lim="800000"/>
                      <a:headEnd/>
                      <a:tailEnd/>
                    </a:ln>
                  </p:spPr>
                  <p:txBody>
                    <a:bodyPr/>
                    <a:lstStyle/>
                    <a:p>
                      <a:endParaRPr lang="en-GB"/>
                    </a:p>
                  </p:txBody>
                </p:sp>
                <p:sp>
                  <p:nvSpPr>
                    <p:cNvPr id="57384" name="Line 2962"/>
                    <p:cNvSpPr>
                      <a:spLocks noChangeShapeType="1"/>
                    </p:cNvSpPr>
                    <p:nvPr/>
                  </p:nvSpPr>
                  <p:spPr bwMode="auto">
                    <a:xfrm flipV="1">
                      <a:off x="5123" y="2874"/>
                      <a:ext cx="0" cy="18"/>
                    </a:xfrm>
                    <a:prstGeom prst="line">
                      <a:avLst/>
                    </a:prstGeom>
                    <a:noFill/>
                    <a:ln w="9360">
                      <a:solidFill>
                        <a:srgbClr val="000000"/>
                      </a:solidFill>
                      <a:miter lim="800000"/>
                      <a:headEnd/>
                      <a:tailEnd/>
                    </a:ln>
                  </p:spPr>
                  <p:txBody>
                    <a:bodyPr/>
                    <a:lstStyle/>
                    <a:p>
                      <a:endParaRPr lang="en-GB"/>
                    </a:p>
                  </p:txBody>
                </p:sp>
                <p:grpSp>
                  <p:nvGrpSpPr>
                    <p:cNvPr id="59104" name="Group 2963"/>
                    <p:cNvGrpSpPr>
                      <a:grpSpLocks/>
                    </p:cNvGrpSpPr>
                    <p:nvPr/>
                  </p:nvGrpSpPr>
                  <p:grpSpPr bwMode="auto">
                    <a:xfrm>
                      <a:off x="5112" y="2720"/>
                      <a:ext cx="23" cy="162"/>
                      <a:chOff x="5112" y="2720"/>
                      <a:chExt cx="23" cy="162"/>
                    </a:xfrm>
                  </p:grpSpPr>
                  <p:sp>
                    <p:nvSpPr>
                      <p:cNvPr id="57406" name="Line 2964"/>
                      <p:cNvSpPr>
                        <a:spLocks noChangeShapeType="1"/>
                      </p:cNvSpPr>
                      <p:nvPr/>
                    </p:nvSpPr>
                    <p:spPr bwMode="auto">
                      <a:xfrm flipV="1">
                        <a:off x="5122" y="2865"/>
                        <a:ext cx="9" cy="18"/>
                      </a:xfrm>
                      <a:prstGeom prst="line">
                        <a:avLst/>
                      </a:prstGeom>
                      <a:noFill/>
                      <a:ln w="9360">
                        <a:solidFill>
                          <a:srgbClr val="000000"/>
                        </a:solidFill>
                        <a:miter lim="800000"/>
                        <a:headEnd/>
                        <a:tailEnd/>
                      </a:ln>
                    </p:spPr>
                    <p:txBody>
                      <a:bodyPr/>
                      <a:lstStyle/>
                      <a:p>
                        <a:endParaRPr lang="en-GB"/>
                      </a:p>
                    </p:txBody>
                  </p:sp>
                  <p:grpSp>
                    <p:nvGrpSpPr>
                      <p:cNvPr id="59105" name="Group 2965"/>
                      <p:cNvGrpSpPr>
                        <a:grpSpLocks/>
                      </p:cNvGrpSpPr>
                      <p:nvPr/>
                    </p:nvGrpSpPr>
                    <p:grpSpPr bwMode="auto">
                      <a:xfrm>
                        <a:off x="5112" y="2843"/>
                        <a:ext cx="23" cy="30"/>
                        <a:chOff x="5112" y="2843"/>
                        <a:chExt cx="23" cy="30"/>
                      </a:xfrm>
                    </p:grpSpPr>
                    <p:sp>
                      <p:nvSpPr>
                        <p:cNvPr id="57423" name="Line 2966"/>
                        <p:cNvSpPr>
                          <a:spLocks noChangeShapeType="1"/>
                        </p:cNvSpPr>
                        <p:nvPr/>
                      </p:nvSpPr>
                      <p:spPr bwMode="auto">
                        <a:xfrm flipH="1" flipV="1">
                          <a:off x="5111" y="2855"/>
                          <a:ext cx="25" cy="19"/>
                        </a:xfrm>
                        <a:prstGeom prst="line">
                          <a:avLst/>
                        </a:prstGeom>
                        <a:noFill/>
                        <a:ln w="9360">
                          <a:solidFill>
                            <a:srgbClr val="000000"/>
                          </a:solidFill>
                          <a:miter lim="800000"/>
                          <a:headEnd/>
                          <a:tailEnd/>
                        </a:ln>
                      </p:spPr>
                      <p:txBody>
                        <a:bodyPr/>
                        <a:lstStyle/>
                        <a:p>
                          <a:endParaRPr lang="en-GB"/>
                        </a:p>
                      </p:txBody>
                    </p:sp>
                    <p:sp>
                      <p:nvSpPr>
                        <p:cNvPr id="57424" name="Line 2967"/>
                        <p:cNvSpPr>
                          <a:spLocks noChangeShapeType="1"/>
                        </p:cNvSpPr>
                        <p:nvPr/>
                      </p:nvSpPr>
                      <p:spPr bwMode="auto">
                        <a:xfrm flipV="1">
                          <a:off x="5116" y="2842"/>
                          <a:ext cx="14" cy="22"/>
                        </a:xfrm>
                        <a:prstGeom prst="line">
                          <a:avLst/>
                        </a:prstGeom>
                        <a:noFill/>
                        <a:ln w="9360">
                          <a:solidFill>
                            <a:srgbClr val="000000"/>
                          </a:solidFill>
                          <a:miter lim="800000"/>
                          <a:headEnd/>
                          <a:tailEnd/>
                        </a:ln>
                      </p:spPr>
                      <p:txBody>
                        <a:bodyPr/>
                        <a:lstStyle/>
                        <a:p>
                          <a:endParaRPr lang="en-GB"/>
                        </a:p>
                      </p:txBody>
                    </p:sp>
                  </p:grpSp>
                  <p:grpSp>
                    <p:nvGrpSpPr>
                      <p:cNvPr id="59106" name="Group 2968"/>
                      <p:cNvGrpSpPr>
                        <a:grpSpLocks/>
                      </p:cNvGrpSpPr>
                      <p:nvPr/>
                    </p:nvGrpSpPr>
                    <p:grpSpPr bwMode="auto">
                      <a:xfrm>
                        <a:off x="5112" y="2818"/>
                        <a:ext cx="23" cy="30"/>
                        <a:chOff x="5112" y="2818"/>
                        <a:chExt cx="23" cy="30"/>
                      </a:xfrm>
                    </p:grpSpPr>
                    <p:sp>
                      <p:nvSpPr>
                        <p:cNvPr id="57421" name="Line 2969"/>
                        <p:cNvSpPr>
                          <a:spLocks noChangeShapeType="1"/>
                        </p:cNvSpPr>
                        <p:nvPr/>
                      </p:nvSpPr>
                      <p:spPr bwMode="auto">
                        <a:xfrm flipH="1" flipV="1">
                          <a:off x="5111" y="2830"/>
                          <a:ext cx="25" cy="19"/>
                        </a:xfrm>
                        <a:prstGeom prst="line">
                          <a:avLst/>
                        </a:prstGeom>
                        <a:noFill/>
                        <a:ln w="9360">
                          <a:solidFill>
                            <a:srgbClr val="000000"/>
                          </a:solidFill>
                          <a:miter lim="800000"/>
                          <a:headEnd/>
                          <a:tailEnd/>
                        </a:ln>
                      </p:spPr>
                      <p:txBody>
                        <a:bodyPr/>
                        <a:lstStyle/>
                        <a:p>
                          <a:endParaRPr lang="en-GB"/>
                        </a:p>
                      </p:txBody>
                    </p:sp>
                    <p:sp>
                      <p:nvSpPr>
                        <p:cNvPr id="57422" name="Line 2970"/>
                        <p:cNvSpPr>
                          <a:spLocks noChangeShapeType="1"/>
                        </p:cNvSpPr>
                        <p:nvPr/>
                      </p:nvSpPr>
                      <p:spPr bwMode="auto">
                        <a:xfrm flipV="1">
                          <a:off x="5116" y="2817"/>
                          <a:ext cx="14" cy="22"/>
                        </a:xfrm>
                        <a:prstGeom prst="line">
                          <a:avLst/>
                        </a:prstGeom>
                        <a:noFill/>
                        <a:ln w="9360">
                          <a:solidFill>
                            <a:srgbClr val="000000"/>
                          </a:solidFill>
                          <a:miter lim="800000"/>
                          <a:headEnd/>
                          <a:tailEnd/>
                        </a:ln>
                      </p:spPr>
                      <p:txBody>
                        <a:bodyPr/>
                        <a:lstStyle/>
                        <a:p>
                          <a:endParaRPr lang="en-GB"/>
                        </a:p>
                      </p:txBody>
                    </p:sp>
                  </p:grpSp>
                  <p:grpSp>
                    <p:nvGrpSpPr>
                      <p:cNvPr id="59124" name="Group 2971"/>
                      <p:cNvGrpSpPr>
                        <a:grpSpLocks/>
                      </p:cNvGrpSpPr>
                      <p:nvPr/>
                    </p:nvGrpSpPr>
                    <p:grpSpPr bwMode="auto">
                      <a:xfrm>
                        <a:off x="5112" y="2794"/>
                        <a:ext cx="23" cy="30"/>
                        <a:chOff x="5112" y="2794"/>
                        <a:chExt cx="23" cy="30"/>
                      </a:xfrm>
                    </p:grpSpPr>
                    <p:sp>
                      <p:nvSpPr>
                        <p:cNvPr id="57419" name="Line 2972"/>
                        <p:cNvSpPr>
                          <a:spLocks noChangeShapeType="1"/>
                        </p:cNvSpPr>
                        <p:nvPr/>
                      </p:nvSpPr>
                      <p:spPr bwMode="auto">
                        <a:xfrm flipH="1" flipV="1">
                          <a:off x="5111" y="2806"/>
                          <a:ext cx="25" cy="19"/>
                        </a:xfrm>
                        <a:prstGeom prst="line">
                          <a:avLst/>
                        </a:prstGeom>
                        <a:noFill/>
                        <a:ln w="9360">
                          <a:solidFill>
                            <a:srgbClr val="000000"/>
                          </a:solidFill>
                          <a:miter lim="800000"/>
                          <a:headEnd/>
                          <a:tailEnd/>
                        </a:ln>
                      </p:spPr>
                      <p:txBody>
                        <a:bodyPr/>
                        <a:lstStyle/>
                        <a:p>
                          <a:endParaRPr lang="en-GB"/>
                        </a:p>
                      </p:txBody>
                    </p:sp>
                    <p:sp>
                      <p:nvSpPr>
                        <p:cNvPr id="57420" name="Line 2973"/>
                        <p:cNvSpPr>
                          <a:spLocks noChangeShapeType="1"/>
                        </p:cNvSpPr>
                        <p:nvPr/>
                      </p:nvSpPr>
                      <p:spPr bwMode="auto">
                        <a:xfrm flipV="1">
                          <a:off x="5116" y="2793"/>
                          <a:ext cx="14" cy="22"/>
                        </a:xfrm>
                        <a:prstGeom prst="line">
                          <a:avLst/>
                        </a:prstGeom>
                        <a:noFill/>
                        <a:ln w="9360">
                          <a:solidFill>
                            <a:srgbClr val="000000"/>
                          </a:solidFill>
                          <a:miter lim="800000"/>
                          <a:headEnd/>
                          <a:tailEnd/>
                        </a:ln>
                      </p:spPr>
                      <p:txBody>
                        <a:bodyPr/>
                        <a:lstStyle/>
                        <a:p>
                          <a:endParaRPr lang="en-GB"/>
                        </a:p>
                      </p:txBody>
                    </p:sp>
                  </p:grpSp>
                  <p:grpSp>
                    <p:nvGrpSpPr>
                      <p:cNvPr id="59125" name="Group 2974"/>
                      <p:cNvGrpSpPr>
                        <a:grpSpLocks/>
                      </p:cNvGrpSpPr>
                      <p:nvPr/>
                    </p:nvGrpSpPr>
                    <p:grpSpPr bwMode="auto">
                      <a:xfrm>
                        <a:off x="5112" y="2769"/>
                        <a:ext cx="23" cy="30"/>
                        <a:chOff x="5112" y="2769"/>
                        <a:chExt cx="23" cy="30"/>
                      </a:xfrm>
                    </p:grpSpPr>
                    <p:sp>
                      <p:nvSpPr>
                        <p:cNvPr id="57417" name="Line 2975"/>
                        <p:cNvSpPr>
                          <a:spLocks noChangeShapeType="1"/>
                        </p:cNvSpPr>
                        <p:nvPr/>
                      </p:nvSpPr>
                      <p:spPr bwMode="auto">
                        <a:xfrm flipH="1" flipV="1">
                          <a:off x="5111" y="2781"/>
                          <a:ext cx="25" cy="19"/>
                        </a:xfrm>
                        <a:prstGeom prst="line">
                          <a:avLst/>
                        </a:prstGeom>
                        <a:noFill/>
                        <a:ln w="9360">
                          <a:solidFill>
                            <a:srgbClr val="000000"/>
                          </a:solidFill>
                          <a:miter lim="800000"/>
                          <a:headEnd/>
                          <a:tailEnd/>
                        </a:ln>
                      </p:spPr>
                      <p:txBody>
                        <a:bodyPr/>
                        <a:lstStyle/>
                        <a:p>
                          <a:endParaRPr lang="en-GB"/>
                        </a:p>
                      </p:txBody>
                    </p:sp>
                    <p:sp>
                      <p:nvSpPr>
                        <p:cNvPr id="57418" name="Line 2976"/>
                        <p:cNvSpPr>
                          <a:spLocks noChangeShapeType="1"/>
                        </p:cNvSpPr>
                        <p:nvPr/>
                      </p:nvSpPr>
                      <p:spPr bwMode="auto">
                        <a:xfrm flipV="1">
                          <a:off x="5116" y="2768"/>
                          <a:ext cx="14" cy="22"/>
                        </a:xfrm>
                        <a:prstGeom prst="line">
                          <a:avLst/>
                        </a:prstGeom>
                        <a:noFill/>
                        <a:ln w="9360">
                          <a:solidFill>
                            <a:srgbClr val="000000"/>
                          </a:solidFill>
                          <a:miter lim="800000"/>
                          <a:headEnd/>
                          <a:tailEnd/>
                        </a:ln>
                      </p:spPr>
                      <p:txBody>
                        <a:bodyPr/>
                        <a:lstStyle/>
                        <a:p>
                          <a:endParaRPr lang="en-GB"/>
                        </a:p>
                      </p:txBody>
                    </p:sp>
                  </p:grpSp>
                  <p:grpSp>
                    <p:nvGrpSpPr>
                      <p:cNvPr id="59127" name="Group 2977"/>
                      <p:cNvGrpSpPr>
                        <a:grpSpLocks/>
                      </p:cNvGrpSpPr>
                      <p:nvPr/>
                    </p:nvGrpSpPr>
                    <p:grpSpPr bwMode="auto">
                      <a:xfrm>
                        <a:off x="5112" y="2744"/>
                        <a:ext cx="23" cy="30"/>
                        <a:chOff x="5112" y="2744"/>
                        <a:chExt cx="23" cy="30"/>
                      </a:xfrm>
                    </p:grpSpPr>
                    <p:sp>
                      <p:nvSpPr>
                        <p:cNvPr id="57415" name="Line 2978"/>
                        <p:cNvSpPr>
                          <a:spLocks noChangeShapeType="1"/>
                        </p:cNvSpPr>
                        <p:nvPr/>
                      </p:nvSpPr>
                      <p:spPr bwMode="auto">
                        <a:xfrm flipH="1" flipV="1">
                          <a:off x="5111" y="2757"/>
                          <a:ext cx="25" cy="19"/>
                        </a:xfrm>
                        <a:prstGeom prst="line">
                          <a:avLst/>
                        </a:prstGeom>
                        <a:noFill/>
                        <a:ln w="9360">
                          <a:solidFill>
                            <a:srgbClr val="000000"/>
                          </a:solidFill>
                          <a:miter lim="800000"/>
                          <a:headEnd/>
                          <a:tailEnd/>
                        </a:ln>
                      </p:spPr>
                      <p:txBody>
                        <a:bodyPr/>
                        <a:lstStyle/>
                        <a:p>
                          <a:endParaRPr lang="en-GB"/>
                        </a:p>
                      </p:txBody>
                    </p:sp>
                    <p:sp>
                      <p:nvSpPr>
                        <p:cNvPr id="57416" name="Line 2979"/>
                        <p:cNvSpPr>
                          <a:spLocks noChangeShapeType="1"/>
                        </p:cNvSpPr>
                        <p:nvPr/>
                      </p:nvSpPr>
                      <p:spPr bwMode="auto">
                        <a:xfrm flipV="1">
                          <a:off x="5116" y="2743"/>
                          <a:ext cx="14" cy="22"/>
                        </a:xfrm>
                        <a:prstGeom prst="line">
                          <a:avLst/>
                        </a:prstGeom>
                        <a:noFill/>
                        <a:ln w="9360">
                          <a:solidFill>
                            <a:srgbClr val="000000"/>
                          </a:solidFill>
                          <a:miter lim="800000"/>
                          <a:headEnd/>
                          <a:tailEnd/>
                        </a:ln>
                      </p:spPr>
                      <p:txBody>
                        <a:bodyPr/>
                        <a:lstStyle/>
                        <a:p>
                          <a:endParaRPr lang="en-GB"/>
                        </a:p>
                      </p:txBody>
                    </p:sp>
                  </p:grpSp>
                  <p:grpSp>
                    <p:nvGrpSpPr>
                      <p:cNvPr id="59128" name="Group 2980"/>
                      <p:cNvGrpSpPr>
                        <a:grpSpLocks/>
                      </p:cNvGrpSpPr>
                      <p:nvPr/>
                    </p:nvGrpSpPr>
                    <p:grpSpPr bwMode="auto">
                      <a:xfrm>
                        <a:off x="5112" y="2720"/>
                        <a:ext cx="23" cy="30"/>
                        <a:chOff x="5112" y="2720"/>
                        <a:chExt cx="23" cy="30"/>
                      </a:xfrm>
                    </p:grpSpPr>
                    <p:sp>
                      <p:nvSpPr>
                        <p:cNvPr id="57413" name="Line 2981"/>
                        <p:cNvSpPr>
                          <a:spLocks noChangeShapeType="1"/>
                        </p:cNvSpPr>
                        <p:nvPr/>
                      </p:nvSpPr>
                      <p:spPr bwMode="auto">
                        <a:xfrm flipH="1" flipV="1">
                          <a:off x="5111" y="2732"/>
                          <a:ext cx="25" cy="19"/>
                        </a:xfrm>
                        <a:prstGeom prst="line">
                          <a:avLst/>
                        </a:prstGeom>
                        <a:noFill/>
                        <a:ln w="9360">
                          <a:solidFill>
                            <a:srgbClr val="000000"/>
                          </a:solidFill>
                          <a:miter lim="800000"/>
                          <a:headEnd/>
                          <a:tailEnd/>
                        </a:ln>
                      </p:spPr>
                      <p:txBody>
                        <a:bodyPr/>
                        <a:lstStyle/>
                        <a:p>
                          <a:endParaRPr lang="en-GB"/>
                        </a:p>
                      </p:txBody>
                    </p:sp>
                    <p:sp>
                      <p:nvSpPr>
                        <p:cNvPr id="57414" name="Line 2982"/>
                        <p:cNvSpPr>
                          <a:spLocks noChangeShapeType="1"/>
                        </p:cNvSpPr>
                        <p:nvPr/>
                      </p:nvSpPr>
                      <p:spPr bwMode="auto">
                        <a:xfrm flipV="1">
                          <a:off x="5116" y="2719"/>
                          <a:ext cx="14" cy="22"/>
                        </a:xfrm>
                        <a:prstGeom prst="line">
                          <a:avLst/>
                        </a:prstGeom>
                        <a:noFill/>
                        <a:ln w="9360">
                          <a:solidFill>
                            <a:srgbClr val="000000"/>
                          </a:solidFill>
                          <a:miter lim="800000"/>
                          <a:headEnd/>
                          <a:tailEnd/>
                        </a:ln>
                      </p:spPr>
                      <p:txBody>
                        <a:bodyPr/>
                        <a:lstStyle/>
                        <a:p>
                          <a:endParaRPr lang="en-GB"/>
                        </a:p>
                      </p:txBody>
                    </p:sp>
                  </p:grpSp>
                </p:grpSp>
                <p:grpSp>
                  <p:nvGrpSpPr>
                    <p:cNvPr id="59129" name="Group 2983"/>
                    <p:cNvGrpSpPr>
                      <a:grpSpLocks/>
                    </p:cNvGrpSpPr>
                    <p:nvPr/>
                  </p:nvGrpSpPr>
                  <p:grpSpPr bwMode="auto">
                    <a:xfrm>
                      <a:off x="5083" y="2720"/>
                      <a:ext cx="23" cy="162"/>
                      <a:chOff x="5083" y="2720"/>
                      <a:chExt cx="23" cy="162"/>
                    </a:xfrm>
                  </p:grpSpPr>
                  <p:sp>
                    <p:nvSpPr>
                      <p:cNvPr id="57387" name="Line 2984"/>
                      <p:cNvSpPr>
                        <a:spLocks noChangeShapeType="1"/>
                      </p:cNvSpPr>
                      <p:nvPr/>
                    </p:nvSpPr>
                    <p:spPr bwMode="auto">
                      <a:xfrm flipV="1">
                        <a:off x="5094" y="2865"/>
                        <a:ext cx="9" cy="18"/>
                      </a:xfrm>
                      <a:prstGeom prst="line">
                        <a:avLst/>
                      </a:prstGeom>
                      <a:noFill/>
                      <a:ln w="9360">
                        <a:solidFill>
                          <a:srgbClr val="000000"/>
                        </a:solidFill>
                        <a:miter lim="800000"/>
                        <a:headEnd/>
                        <a:tailEnd/>
                      </a:ln>
                    </p:spPr>
                    <p:txBody>
                      <a:bodyPr/>
                      <a:lstStyle/>
                      <a:p>
                        <a:endParaRPr lang="en-GB"/>
                      </a:p>
                    </p:txBody>
                  </p:sp>
                  <p:grpSp>
                    <p:nvGrpSpPr>
                      <p:cNvPr id="59130" name="Group 2985"/>
                      <p:cNvGrpSpPr>
                        <a:grpSpLocks/>
                      </p:cNvGrpSpPr>
                      <p:nvPr/>
                    </p:nvGrpSpPr>
                    <p:grpSpPr bwMode="auto">
                      <a:xfrm>
                        <a:off x="5083" y="2843"/>
                        <a:ext cx="23" cy="30"/>
                        <a:chOff x="5083" y="2843"/>
                        <a:chExt cx="23" cy="30"/>
                      </a:xfrm>
                    </p:grpSpPr>
                    <p:sp>
                      <p:nvSpPr>
                        <p:cNvPr id="57404" name="Line 2986"/>
                        <p:cNvSpPr>
                          <a:spLocks noChangeShapeType="1"/>
                        </p:cNvSpPr>
                        <p:nvPr/>
                      </p:nvSpPr>
                      <p:spPr bwMode="auto">
                        <a:xfrm flipH="1" flipV="1">
                          <a:off x="5083" y="2855"/>
                          <a:ext cx="25" cy="19"/>
                        </a:xfrm>
                        <a:prstGeom prst="line">
                          <a:avLst/>
                        </a:prstGeom>
                        <a:noFill/>
                        <a:ln w="9360">
                          <a:solidFill>
                            <a:srgbClr val="000000"/>
                          </a:solidFill>
                          <a:miter lim="800000"/>
                          <a:headEnd/>
                          <a:tailEnd/>
                        </a:ln>
                      </p:spPr>
                      <p:txBody>
                        <a:bodyPr/>
                        <a:lstStyle/>
                        <a:p>
                          <a:endParaRPr lang="en-GB"/>
                        </a:p>
                      </p:txBody>
                    </p:sp>
                    <p:sp>
                      <p:nvSpPr>
                        <p:cNvPr id="57405" name="Line 2987"/>
                        <p:cNvSpPr>
                          <a:spLocks noChangeShapeType="1"/>
                        </p:cNvSpPr>
                        <p:nvPr/>
                      </p:nvSpPr>
                      <p:spPr bwMode="auto">
                        <a:xfrm flipV="1">
                          <a:off x="5087" y="2842"/>
                          <a:ext cx="14" cy="22"/>
                        </a:xfrm>
                        <a:prstGeom prst="line">
                          <a:avLst/>
                        </a:prstGeom>
                        <a:noFill/>
                        <a:ln w="9360">
                          <a:solidFill>
                            <a:srgbClr val="000000"/>
                          </a:solidFill>
                          <a:miter lim="800000"/>
                          <a:headEnd/>
                          <a:tailEnd/>
                        </a:ln>
                      </p:spPr>
                      <p:txBody>
                        <a:bodyPr/>
                        <a:lstStyle/>
                        <a:p>
                          <a:endParaRPr lang="en-GB"/>
                        </a:p>
                      </p:txBody>
                    </p:sp>
                  </p:grpSp>
                  <p:grpSp>
                    <p:nvGrpSpPr>
                      <p:cNvPr id="59131" name="Group 2988"/>
                      <p:cNvGrpSpPr>
                        <a:grpSpLocks/>
                      </p:cNvGrpSpPr>
                      <p:nvPr/>
                    </p:nvGrpSpPr>
                    <p:grpSpPr bwMode="auto">
                      <a:xfrm>
                        <a:off x="5083" y="2818"/>
                        <a:ext cx="23" cy="30"/>
                        <a:chOff x="5083" y="2818"/>
                        <a:chExt cx="23" cy="30"/>
                      </a:xfrm>
                    </p:grpSpPr>
                    <p:sp>
                      <p:nvSpPr>
                        <p:cNvPr id="57402" name="Line 2989"/>
                        <p:cNvSpPr>
                          <a:spLocks noChangeShapeType="1"/>
                        </p:cNvSpPr>
                        <p:nvPr/>
                      </p:nvSpPr>
                      <p:spPr bwMode="auto">
                        <a:xfrm flipH="1" flipV="1">
                          <a:off x="5083" y="2830"/>
                          <a:ext cx="25" cy="19"/>
                        </a:xfrm>
                        <a:prstGeom prst="line">
                          <a:avLst/>
                        </a:prstGeom>
                        <a:noFill/>
                        <a:ln w="9360">
                          <a:solidFill>
                            <a:srgbClr val="000000"/>
                          </a:solidFill>
                          <a:miter lim="800000"/>
                          <a:headEnd/>
                          <a:tailEnd/>
                        </a:ln>
                      </p:spPr>
                      <p:txBody>
                        <a:bodyPr/>
                        <a:lstStyle/>
                        <a:p>
                          <a:endParaRPr lang="en-GB"/>
                        </a:p>
                      </p:txBody>
                    </p:sp>
                    <p:sp>
                      <p:nvSpPr>
                        <p:cNvPr id="57403" name="Line 2990"/>
                        <p:cNvSpPr>
                          <a:spLocks noChangeShapeType="1"/>
                        </p:cNvSpPr>
                        <p:nvPr/>
                      </p:nvSpPr>
                      <p:spPr bwMode="auto">
                        <a:xfrm flipV="1">
                          <a:off x="5087" y="2817"/>
                          <a:ext cx="14" cy="22"/>
                        </a:xfrm>
                        <a:prstGeom prst="line">
                          <a:avLst/>
                        </a:prstGeom>
                        <a:noFill/>
                        <a:ln w="9360">
                          <a:solidFill>
                            <a:srgbClr val="000000"/>
                          </a:solidFill>
                          <a:miter lim="800000"/>
                          <a:headEnd/>
                          <a:tailEnd/>
                        </a:ln>
                      </p:spPr>
                      <p:txBody>
                        <a:bodyPr/>
                        <a:lstStyle/>
                        <a:p>
                          <a:endParaRPr lang="en-GB"/>
                        </a:p>
                      </p:txBody>
                    </p:sp>
                  </p:grpSp>
                  <p:grpSp>
                    <p:nvGrpSpPr>
                      <p:cNvPr id="59132" name="Group 2991"/>
                      <p:cNvGrpSpPr>
                        <a:grpSpLocks/>
                      </p:cNvGrpSpPr>
                      <p:nvPr/>
                    </p:nvGrpSpPr>
                    <p:grpSpPr bwMode="auto">
                      <a:xfrm>
                        <a:off x="5083" y="2794"/>
                        <a:ext cx="23" cy="30"/>
                        <a:chOff x="5083" y="2794"/>
                        <a:chExt cx="23" cy="30"/>
                      </a:xfrm>
                    </p:grpSpPr>
                    <p:sp>
                      <p:nvSpPr>
                        <p:cNvPr id="57400" name="Line 2992"/>
                        <p:cNvSpPr>
                          <a:spLocks noChangeShapeType="1"/>
                        </p:cNvSpPr>
                        <p:nvPr/>
                      </p:nvSpPr>
                      <p:spPr bwMode="auto">
                        <a:xfrm flipH="1" flipV="1">
                          <a:off x="5083" y="2806"/>
                          <a:ext cx="25" cy="19"/>
                        </a:xfrm>
                        <a:prstGeom prst="line">
                          <a:avLst/>
                        </a:prstGeom>
                        <a:noFill/>
                        <a:ln w="9360">
                          <a:solidFill>
                            <a:srgbClr val="000000"/>
                          </a:solidFill>
                          <a:miter lim="800000"/>
                          <a:headEnd/>
                          <a:tailEnd/>
                        </a:ln>
                      </p:spPr>
                      <p:txBody>
                        <a:bodyPr/>
                        <a:lstStyle/>
                        <a:p>
                          <a:endParaRPr lang="en-GB"/>
                        </a:p>
                      </p:txBody>
                    </p:sp>
                    <p:sp>
                      <p:nvSpPr>
                        <p:cNvPr id="57401" name="Line 2993"/>
                        <p:cNvSpPr>
                          <a:spLocks noChangeShapeType="1"/>
                        </p:cNvSpPr>
                        <p:nvPr/>
                      </p:nvSpPr>
                      <p:spPr bwMode="auto">
                        <a:xfrm flipV="1">
                          <a:off x="5087" y="2793"/>
                          <a:ext cx="14" cy="22"/>
                        </a:xfrm>
                        <a:prstGeom prst="line">
                          <a:avLst/>
                        </a:prstGeom>
                        <a:noFill/>
                        <a:ln w="9360">
                          <a:solidFill>
                            <a:srgbClr val="000000"/>
                          </a:solidFill>
                          <a:miter lim="800000"/>
                          <a:headEnd/>
                          <a:tailEnd/>
                        </a:ln>
                      </p:spPr>
                      <p:txBody>
                        <a:bodyPr/>
                        <a:lstStyle/>
                        <a:p>
                          <a:endParaRPr lang="en-GB"/>
                        </a:p>
                      </p:txBody>
                    </p:sp>
                  </p:grpSp>
                  <p:grpSp>
                    <p:nvGrpSpPr>
                      <p:cNvPr id="59146" name="Group 2994"/>
                      <p:cNvGrpSpPr>
                        <a:grpSpLocks/>
                      </p:cNvGrpSpPr>
                      <p:nvPr/>
                    </p:nvGrpSpPr>
                    <p:grpSpPr bwMode="auto">
                      <a:xfrm>
                        <a:off x="5083" y="2769"/>
                        <a:ext cx="23" cy="30"/>
                        <a:chOff x="5083" y="2769"/>
                        <a:chExt cx="23" cy="30"/>
                      </a:xfrm>
                    </p:grpSpPr>
                    <p:sp>
                      <p:nvSpPr>
                        <p:cNvPr id="57398" name="Line 2995"/>
                        <p:cNvSpPr>
                          <a:spLocks noChangeShapeType="1"/>
                        </p:cNvSpPr>
                        <p:nvPr/>
                      </p:nvSpPr>
                      <p:spPr bwMode="auto">
                        <a:xfrm flipH="1" flipV="1">
                          <a:off x="5083" y="2781"/>
                          <a:ext cx="25" cy="19"/>
                        </a:xfrm>
                        <a:prstGeom prst="line">
                          <a:avLst/>
                        </a:prstGeom>
                        <a:noFill/>
                        <a:ln w="9360">
                          <a:solidFill>
                            <a:srgbClr val="000000"/>
                          </a:solidFill>
                          <a:miter lim="800000"/>
                          <a:headEnd/>
                          <a:tailEnd/>
                        </a:ln>
                      </p:spPr>
                      <p:txBody>
                        <a:bodyPr/>
                        <a:lstStyle/>
                        <a:p>
                          <a:endParaRPr lang="en-GB"/>
                        </a:p>
                      </p:txBody>
                    </p:sp>
                    <p:sp>
                      <p:nvSpPr>
                        <p:cNvPr id="57399" name="Line 2996"/>
                        <p:cNvSpPr>
                          <a:spLocks noChangeShapeType="1"/>
                        </p:cNvSpPr>
                        <p:nvPr/>
                      </p:nvSpPr>
                      <p:spPr bwMode="auto">
                        <a:xfrm flipV="1">
                          <a:off x="5087" y="2768"/>
                          <a:ext cx="14" cy="22"/>
                        </a:xfrm>
                        <a:prstGeom prst="line">
                          <a:avLst/>
                        </a:prstGeom>
                        <a:noFill/>
                        <a:ln w="9360">
                          <a:solidFill>
                            <a:srgbClr val="000000"/>
                          </a:solidFill>
                          <a:miter lim="800000"/>
                          <a:headEnd/>
                          <a:tailEnd/>
                        </a:ln>
                      </p:spPr>
                      <p:txBody>
                        <a:bodyPr/>
                        <a:lstStyle/>
                        <a:p>
                          <a:endParaRPr lang="en-GB"/>
                        </a:p>
                      </p:txBody>
                    </p:sp>
                  </p:grpSp>
                  <p:grpSp>
                    <p:nvGrpSpPr>
                      <p:cNvPr id="59147" name="Group 2997"/>
                      <p:cNvGrpSpPr>
                        <a:grpSpLocks/>
                      </p:cNvGrpSpPr>
                      <p:nvPr/>
                    </p:nvGrpSpPr>
                    <p:grpSpPr bwMode="auto">
                      <a:xfrm>
                        <a:off x="5083" y="2744"/>
                        <a:ext cx="23" cy="30"/>
                        <a:chOff x="5083" y="2744"/>
                        <a:chExt cx="23" cy="30"/>
                      </a:xfrm>
                    </p:grpSpPr>
                    <p:sp>
                      <p:nvSpPr>
                        <p:cNvPr id="57396" name="Line 2998"/>
                        <p:cNvSpPr>
                          <a:spLocks noChangeShapeType="1"/>
                        </p:cNvSpPr>
                        <p:nvPr/>
                      </p:nvSpPr>
                      <p:spPr bwMode="auto">
                        <a:xfrm flipH="1" flipV="1">
                          <a:off x="5083" y="2757"/>
                          <a:ext cx="25" cy="19"/>
                        </a:xfrm>
                        <a:prstGeom prst="line">
                          <a:avLst/>
                        </a:prstGeom>
                        <a:noFill/>
                        <a:ln w="9360">
                          <a:solidFill>
                            <a:srgbClr val="000000"/>
                          </a:solidFill>
                          <a:miter lim="800000"/>
                          <a:headEnd/>
                          <a:tailEnd/>
                        </a:ln>
                      </p:spPr>
                      <p:txBody>
                        <a:bodyPr/>
                        <a:lstStyle/>
                        <a:p>
                          <a:endParaRPr lang="en-GB"/>
                        </a:p>
                      </p:txBody>
                    </p:sp>
                    <p:sp>
                      <p:nvSpPr>
                        <p:cNvPr id="57397" name="Line 2999"/>
                        <p:cNvSpPr>
                          <a:spLocks noChangeShapeType="1"/>
                        </p:cNvSpPr>
                        <p:nvPr/>
                      </p:nvSpPr>
                      <p:spPr bwMode="auto">
                        <a:xfrm flipV="1">
                          <a:off x="5087" y="2743"/>
                          <a:ext cx="14" cy="22"/>
                        </a:xfrm>
                        <a:prstGeom prst="line">
                          <a:avLst/>
                        </a:prstGeom>
                        <a:noFill/>
                        <a:ln w="9360">
                          <a:solidFill>
                            <a:srgbClr val="000000"/>
                          </a:solidFill>
                          <a:miter lim="800000"/>
                          <a:headEnd/>
                          <a:tailEnd/>
                        </a:ln>
                      </p:spPr>
                      <p:txBody>
                        <a:bodyPr/>
                        <a:lstStyle/>
                        <a:p>
                          <a:endParaRPr lang="en-GB"/>
                        </a:p>
                      </p:txBody>
                    </p:sp>
                  </p:grpSp>
                  <p:grpSp>
                    <p:nvGrpSpPr>
                      <p:cNvPr id="59148" name="Group 3000"/>
                      <p:cNvGrpSpPr>
                        <a:grpSpLocks/>
                      </p:cNvGrpSpPr>
                      <p:nvPr/>
                    </p:nvGrpSpPr>
                    <p:grpSpPr bwMode="auto">
                      <a:xfrm>
                        <a:off x="5083" y="2720"/>
                        <a:ext cx="23" cy="30"/>
                        <a:chOff x="5083" y="2720"/>
                        <a:chExt cx="23" cy="30"/>
                      </a:xfrm>
                    </p:grpSpPr>
                    <p:sp>
                      <p:nvSpPr>
                        <p:cNvPr id="57394" name="Line 3001"/>
                        <p:cNvSpPr>
                          <a:spLocks noChangeShapeType="1"/>
                        </p:cNvSpPr>
                        <p:nvPr/>
                      </p:nvSpPr>
                      <p:spPr bwMode="auto">
                        <a:xfrm flipH="1" flipV="1">
                          <a:off x="5083" y="2732"/>
                          <a:ext cx="25" cy="19"/>
                        </a:xfrm>
                        <a:prstGeom prst="line">
                          <a:avLst/>
                        </a:prstGeom>
                        <a:noFill/>
                        <a:ln w="9360">
                          <a:solidFill>
                            <a:srgbClr val="000000"/>
                          </a:solidFill>
                          <a:miter lim="800000"/>
                          <a:headEnd/>
                          <a:tailEnd/>
                        </a:ln>
                      </p:spPr>
                      <p:txBody>
                        <a:bodyPr/>
                        <a:lstStyle/>
                        <a:p>
                          <a:endParaRPr lang="en-GB"/>
                        </a:p>
                      </p:txBody>
                    </p:sp>
                    <p:sp>
                      <p:nvSpPr>
                        <p:cNvPr id="57395" name="Line 3002"/>
                        <p:cNvSpPr>
                          <a:spLocks noChangeShapeType="1"/>
                        </p:cNvSpPr>
                        <p:nvPr/>
                      </p:nvSpPr>
                      <p:spPr bwMode="auto">
                        <a:xfrm flipV="1">
                          <a:off x="5087" y="2719"/>
                          <a:ext cx="14" cy="22"/>
                        </a:xfrm>
                        <a:prstGeom prst="line">
                          <a:avLst/>
                        </a:prstGeom>
                        <a:noFill/>
                        <a:ln w="9360">
                          <a:solidFill>
                            <a:srgbClr val="000000"/>
                          </a:solidFill>
                          <a:miter lim="800000"/>
                          <a:headEnd/>
                          <a:tailEnd/>
                        </a:ln>
                      </p:spPr>
                      <p:txBody>
                        <a:bodyPr/>
                        <a:lstStyle/>
                        <a:p>
                          <a:endParaRPr lang="en-GB"/>
                        </a:p>
                      </p:txBody>
                    </p:sp>
                  </p:grpSp>
                </p:grpSp>
              </p:grpSp>
            </p:grpSp>
          </p:grpSp>
        </p:grpSp>
        <p:sp>
          <p:nvSpPr>
            <p:cNvPr id="57360" name="Oval 3003"/>
            <p:cNvSpPr>
              <a:spLocks noChangeArrowheads="1"/>
            </p:cNvSpPr>
            <p:nvPr/>
          </p:nvSpPr>
          <p:spPr bwMode="auto">
            <a:xfrm>
              <a:off x="4442" y="3032"/>
              <a:ext cx="253" cy="395"/>
            </a:xfrm>
            <a:prstGeom prst="ellipse">
              <a:avLst/>
            </a:prstGeom>
            <a:solidFill>
              <a:srgbClr val="FFFF00"/>
            </a:solidFill>
            <a:ln w="9360">
              <a:solidFill>
                <a:srgbClr val="000000"/>
              </a:solidFill>
              <a:miter lim="800000"/>
              <a:headEnd/>
              <a:tailEnd/>
            </a:ln>
          </p:spPr>
          <p:txBody>
            <a:bodyPr wrap="none" anchor="ctr"/>
            <a:lstStyle/>
            <a:p>
              <a:endParaRPr lang="en-US"/>
            </a:p>
          </p:txBody>
        </p:sp>
        <p:sp>
          <p:nvSpPr>
            <p:cNvPr id="57361" name="Oval 3004"/>
            <p:cNvSpPr>
              <a:spLocks noChangeArrowheads="1"/>
            </p:cNvSpPr>
            <p:nvPr/>
          </p:nvSpPr>
          <p:spPr bwMode="auto">
            <a:xfrm>
              <a:off x="4280" y="3095"/>
              <a:ext cx="160" cy="144"/>
            </a:xfrm>
            <a:prstGeom prst="ellipse">
              <a:avLst/>
            </a:prstGeom>
            <a:solidFill>
              <a:srgbClr val="FF0000"/>
            </a:solidFill>
            <a:ln w="9360">
              <a:solidFill>
                <a:srgbClr val="000000"/>
              </a:solidFill>
              <a:miter lim="800000"/>
              <a:headEnd/>
              <a:tailEnd/>
            </a:ln>
          </p:spPr>
          <p:txBody>
            <a:bodyPr wrap="none" anchor="ctr"/>
            <a:lstStyle/>
            <a:p>
              <a:endParaRPr lang="en-US"/>
            </a:p>
          </p:txBody>
        </p:sp>
        <p:sp>
          <p:nvSpPr>
            <p:cNvPr id="57362" name="Freeform 3005"/>
            <p:cNvSpPr>
              <a:spLocks/>
            </p:cNvSpPr>
            <p:nvPr/>
          </p:nvSpPr>
          <p:spPr bwMode="auto">
            <a:xfrm>
              <a:off x="4256" y="3366"/>
              <a:ext cx="648" cy="165"/>
            </a:xfrm>
            <a:custGeom>
              <a:avLst/>
              <a:gdLst>
                <a:gd name="T0" fmla="*/ 0 w 1344"/>
                <a:gd name="T1" fmla="*/ 165 h 384"/>
                <a:gd name="T2" fmla="*/ 324 w 1344"/>
                <a:gd name="T3" fmla="*/ 0 h 384"/>
                <a:gd name="T4" fmla="*/ 648 w 1344"/>
                <a:gd name="T5" fmla="*/ 165 h 384"/>
                <a:gd name="T6" fmla="*/ 0 60000 65536"/>
                <a:gd name="T7" fmla="*/ 0 60000 65536"/>
                <a:gd name="T8" fmla="*/ 0 60000 65536"/>
                <a:gd name="T9" fmla="*/ 0 w 1344"/>
                <a:gd name="T10" fmla="*/ 0 h 384"/>
                <a:gd name="T11" fmla="*/ 1344 w 1344"/>
                <a:gd name="T12" fmla="*/ 384 h 384"/>
              </a:gdLst>
              <a:ahLst/>
              <a:cxnLst>
                <a:cxn ang="T6">
                  <a:pos x="T0" y="T1"/>
                </a:cxn>
                <a:cxn ang="T7">
                  <a:pos x="T2" y="T3"/>
                </a:cxn>
                <a:cxn ang="T8">
                  <a:pos x="T4" y="T5"/>
                </a:cxn>
              </a:cxnLst>
              <a:rect l="T9" t="T10" r="T11" b="T12"/>
              <a:pathLst>
                <a:path w="1344" h="384">
                  <a:moveTo>
                    <a:pt x="0" y="384"/>
                  </a:moveTo>
                  <a:cubicBezTo>
                    <a:pt x="224" y="192"/>
                    <a:pt x="448" y="0"/>
                    <a:pt x="672" y="0"/>
                  </a:cubicBezTo>
                  <a:cubicBezTo>
                    <a:pt x="896" y="0"/>
                    <a:pt x="1232" y="320"/>
                    <a:pt x="1344" y="384"/>
                  </a:cubicBezTo>
                </a:path>
              </a:pathLst>
            </a:custGeom>
            <a:noFill/>
            <a:ln w="76320">
              <a:solidFill>
                <a:srgbClr val="000000"/>
              </a:solidFill>
              <a:round/>
              <a:headEnd/>
              <a:tailEnd type="triangle" w="med" len="med"/>
            </a:ln>
          </p:spPr>
          <p:txBody>
            <a:bodyPr wrap="none" anchor="ctr"/>
            <a:lstStyle/>
            <a:p>
              <a:endParaRPr lang="en-GB"/>
            </a:p>
          </p:txBody>
        </p:sp>
        <p:sp>
          <p:nvSpPr>
            <p:cNvPr id="57363" name="AutoShape 3006"/>
            <p:cNvSpPr>
              <a:spLocks noChangeArrowheads="1"/>
            </p:cNvSpPr>
            <p:nvPr/>
          </p:nvSpPr>
          <p:spPr bwMode="auto">
            <a:xfrm>
              <a:off x="4059" y="2092"/>
              <a:ext cx="415" cy="332"/>
            </a:xfrm>
            <a:prstGeom prst="diamond">
              <a:avLst/>
            </a:prstGeom>
            <a:solidFill>
              <a:srgbClr val="0000FF"/>
            </a:solidFill>
            <a:ln w="9525">
              <a:noFill/>
              <a:round/>
              <a:headEnd/>
              <a:tailEnd/>
            </a:ln>
          </p:spPr>
          <p:txBody>
            <a:bodyPr wrap="none" anchor="ctr"/>
            <a:lstStyle/>
            <a:p>
              <a:endParaRPr lang="en-US"/>
            </a:p>
          </p:txBody>
        </p:sp>
        <p:grpSp>
          <p:nvGrpSpPr>
            <p:cNvPr id="59149" name="Group 3007"/>
            <p:cNvGrpSpPr>
              <a:grpSpLocks/>
            </p:cNvGrpSpPr>
            <p:nvPr/>
          </p:nvGrpSpPr>
          <p:grpSpPr bwMode="auto">
            <a:xfrm>
              <a:off x="4047" y="2301"/>
              <a:ext cx="437" cy="165"/>
              <a:chOff x="4047" y="2301"/>
              <a:chExt cx="437" cy="165"/>
            </a:xfrm>
          </p:grpSpPr>
          <p:sp>
            <p:nvSpPr>
              <p:cNvPr id="57366" name="AutoShape 3008"/>
              <p:cNvSpPr>
                <a:spLocks noChangeArrowheads="1"/>
              </p:cNvSpPr>
              <p:nvPr/>
            </p:nvSpPr>
            <p:spPr bwMode="auto">
              <a:xfrm>
                <a:off x="4047" y="2301"/>
                <a:ext cx="230" cy="165"/>
              </a:xfrm>
              <a:prstGeom prst="rtTriangle">
                <a:avLst/>
              </a:prstGeom>
              <a:solidFill>
                <a:srgbClr val="00CC99"/>
              </a:solidFill>
              <a:ln w="9525">
                <a:noFill/>
                <a:round/>
                <a:headEnd/>
                <a:tailEnd/>
              </a:ln>
            </p:spPr>
            <p:txBody>
              <a:bodyPr wrap="none" anchor="ctr"/>
              <a:lstStyle/>
              <a:p>
                <a:endParaRPr lang="en-US"/>
              </a:p>
            </p:txBody>
          </p:sp>
          <p:sp>
            <p:nvSpPr>
              <p:cNvPr id="57367" name="AutoShape 3009"/>
              <p:cNvSpPr>
                <a:spLocks noChangeArrowheads="1"/>
              </p:cNvSpPr>
              <p:nvPr/>
            </p:nvSpPr>
            <p:spPr bwMode="auto">
              <a:xfrm flipH="1">
                <a:off x="4254" y="2301"/>
                <a:ext cx="230" cy="165"/>
              </a:xfrm>
              <a:prstGeom prst="rtTriangle">
                <a:avLst/>
              </a:prstGeom>
              <a:solidFill>
                <a:srgbClr val="00CC99"/>
              </a:solidFill>
              <a:ln w="9525">
                <a:noFill/>
                <a:round/>
                <a:headEnd/>
                <a:tailEnd/>
              </a:ln>
            </p:spPr>
            <p:txBody>
              <a:bodyPr wrap="none" anchor="ctr"/>
              <a:lstStyle/>
              <a:p>
                <a:endParaRPr lang="en-US"/>
              </a:p>
            </p:txBody>
          </p:sp>
        </p:grpSp>
        <p:sp>
          <p:nvSpPr>
            <p:cNvPr id="57365" name="Rectangle 3010"/>
            <p:cNvSpPr>
              <a:spLocks noChangeArrowheads="1"/>
            </p:cNvSpPr>
            <p:nvPr/>
          </p:nvSpPr>
          <p:spPr bwMode="auto">
            <a:xfrm>
              <a:off x="4047" y="2447"/>
              <a:ext cx="439" cy="646"/>
            </a:xfrm>
            <a:prstGeom prst="rect">
              <a:avLst/>
            </a:prstGeom>
            <a:solidFill>
              <a:srgbClr val="00CC99"/>
            </a:solidFill>
            <a:ln w="9525">
              <a:noFill/>
              <a:round/>
              <a:headEnd/>
              <a:tailEnd/>
            </a:ln>
          </p:spPr>
          <p:txBody>
            <a:bodyPr wrap="none" anchor="ctr"/>
            <a:lstStyle/>
            <a:p>
              <a:endParaRPr lang="en-US"/>
            </a:p>
          </p:txBody>
        </p:sp>
      </p:grpSp>
      <p:sp>
        <p:nvSpPr>
          <p:cNvPr id="57355" name="Rectangle 3011"/>
          <p:cNvSpPr>
            <a:spLocks noChangeArrowheads="1"/>
          </p:cNvSpPr>
          <p:nvPr/>
        </p:nvSpPr>
        <p:spPr bwMode="auto">
          <a:xfrm>
            <a:off x="1219200" y="3092450"/>
            <a:ext cx="3443288" cy="336550"/>
          </a:xfrm>
          <a:prstGeom prst="rect">
            <a:avLst/>
          </a:prstGeom>
          <a:noFill/>
          <a:ln w="9525">
            <a:noFill/>
            <a:round/>
            <a:headEnd/>
            <a:tailEnd/>
          </a:ln>
        </p:spPr>
        <p:txBody>
          <a:bodyPr wrap="non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dirty="0">
                <a:solidFill>
                  <a:srgbClr val="FF0000"/>
                </a:solidFill>
                <a:latin typeface="Arial" pitchFamily="34" charset="0"/>
              </a:rPr>
              <a:t>External messenger allows ion entry</a:t>
            </a:r>
          </a:p>
        </p:txBody>
      </p:sp>
      <p:sp>
        <p:nvSpPr>
          <p:cNvPr id="57356" name="Text Box 3012"/>
          <p:cNvSpPr txBox="1">
            <a:spLocks noChangeArrowheads="1"/>
          </p:cNvSpPr>
          <p:nvPr/>
        </p:nvSpPr>
        <p:spPr bwMode="auto">
          <a:xfrm>
            <a:off x="774700" y="3581400"/>
            <a:ext cx="1511300" cy="398463"/>
          </a:xfrm>
          <a:prstGeom prst="rect">
            <a:avLst/>
          </a:prstGeom>
          <a:noFill/>
          <a:ln w="9525">
            <a:noFill/>
            <a:round/>
            <a:headEnd/>
            <a:tailEnd/>
          </a:ln>
        </p:spPr>
        <p:txBody>
          <a:bodyPr wrap="non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336699"/>
                </a:solidFill>
                <a:latin typeface="Arial" pitchFamily="34" charset="0"/>
              </a:rPr>
              <a:t>Outside cell</a:t>
            </a:r>
          </a:p>
        </p:txBody>
      </p:sp>
      <p:sp>
        <p:nvSpPr>
          <p:cNvPr id="57357" name="Text Box 3013"/>
          <p:cNvSpPr txBox="1">
            <a:spLocks noChangeArrowheads="1"/>
          </p:cNvSpPr>
          <p:nvPr/>
        </p:nvSpPr>
        <p:spPr bwMode="auto">
          <a:xfrm>
            <a:off x="973138" y="4613920"/>
            <a:ext cx="1312862" cy="398463"/>
          </a:xfrm>
          <a:prstGeom prst="rect">
            <a:avLst/>
          </a:prstGeom>
          <a:noFill/>
          <a:ln w="9525">
            <a:noFill/>
            <a:round/>
            <a:headEnd/>
            <a:tailEnd/>
          </a:ln>
        </p:spPr>
        <p:txBody>
          <a:bodyPr wrap="non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336699"/>
                </a:solidFill>
                <a:latin typeface="Arial" pitchFamily="34" charset="0"/>
              </a:rPr>
              <a:t>Inside cell</a:t>
            </a:r>
          </a:p>
        </p:txBody>
      </p:sp>
      <p:sp>
        <p:nvSpPr>
          <p:cNvPr id="57358" name="Rectangle 3014"/>
          <p:cNvSpPr>
            <a:spLocks noChangeArrowheads="1"/>
          </p:cNvSpPr>
          <p:nvPr/>
        </p:nvSpPr>
        <p:spPr bwMode="auto">
          <a:xfrm>
            <a:off x="1027113" y="6362972"/>
            <a:ext cx="3895725" cy="306388"/>
          </a:xfrm>
          <a:prstGeom prst="rect">
            <a:avLst/>
          </a:prstGeom>
          <a:noFill/>
          <a:ln w="9525">
            <a:noFill/>
            <a:round/>
            <a:headEnd/>
            <a:tailEnd/>
          </a:ln>
        </p:spPr>
        <p:txBody>
          <a:bodyPr wrap="non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a:solidFill>
                  <a:srgbClr val="FF0000"/>
                </a:solidFill>
                <a:latin typeface="Arial" pitchFamily="34" charset="0"/>
              </a:rPr>
              <a:t>Categorise the functions of membrane proteins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
          <p:cNvPicPr>
            <a:picLocks noChangeAspect="1" noChangeArrowheads="1"/>
          </p:cNvPicPr>
          <p:nvPr/>
        </p:nvPicPr>
        <p:blipFill>
          <a:blip r:embed="rId3" cstate="print"/>
          <a:srcRect/>
          <a:stretch>
            <a:fillRect/>
          </a:stretch>
        </p:blipFill>
        <p:spPr bwMode="auto">
          <a:xfrm>
            <a:off x="7593013" y="6261100"/>
            <a:ext cx="1550987" cy="596900"/>
          </a:xfrm>
          <a:prstGeom prst="rect">
            <a:avLst/>
          </a:prstGeom>
          <a:noFill/>
          <a:ln w="9525">
            <a:noFill/>
            <a:round/>
            <a:headEnd/>
            <a:tailEnd/>
          </a:ln>
        </p:spPr>
      </p:pic>
      <p:sp>
        <p:nvSpPr>
          <p:cNvPr id="60419" name="Line 2"/>
          <p:cNvSpPr>
            <a:spLocks noChangeShapeType="1"/>
          </p:cNvSpPr>
          <p:nvPr/>
        </p:nvSpPr>
        <p:spPr bwMode="auto">
          <a:xfrm>
            <a:off x="762000" y="0"/>
            <a:ext cx="1588" cy="6858000"/>
          </a:xfrm>
          <a:prstGeom prst="line">
            <a:avLst/>
          </a:prstGeom>
          <a:noFill/>
          <a:ln w="9360">
            <a:solidFill>
              <a:srgbClr val="000000"/>
            </a:solidFill>
            <a:miter lim="800000"/>
            <a:headEnd/>
            <a:tailEnd/>
          </a:ln>
        </p:spPr>
        <p:txBody>
          <a:bodyPr/>
          <a:lstStyle/>
          <a:p>
            <a:endParaRPr lang="en-GB"/>
          </a:p>
        </p:txBody>
      </p:sp>
      <p:sp>
        <p:nvSpPr>
          <p:cNvPr id="60420" name="Text Box 3"/>
          <p:cNvSpPr txBox="1">
            <a:spLocks noChangeArrowheads="1"/>
          </p:cNvSpPr>
          <p:nvPr/>
        </p:nvSpPr>
        <p:spPr bwMode="auto">
          <a:xfrm>
            <a:off x="0" y="0"/>
            <a:ext cx="685800" cy="6858000"/>
          </a:xfrm>
          <a:prstGeom prst="rect">
            <a:avLst/>
          </a:prstGeom>
          <a:noFill/>
          <a:ln w="9525">
            <a:noFill/>
            <a:round/>
            <a:headEnd/>
            <a:tailEnd/>
          </a:ln>
        </p:spPr>
        <p:txBody>
          <a:bodyPr vert="eaVert"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a:solidFill>
                  <a:srgbClr val="336699"/>
                </a:solidFill>
                <a:latin typeface="Arial" pitchFamily="34" charset="0"/>
              </a:rPr>
              <a:t>Pinocytsis and phagocytosis</a:t>
            </a:r>
          </a:p>
        </p:txBody>
      </p:sp>
      <p:sp>
        <p:nvSpPr>
          <p:cNvPr id="60421" name="Rectangle 4"/>
          <p:cNvSpPr>
            <a:spLocks noChangeArrowheads="1"/>
          </p:cNvSpPr>
          <p:nvPr/>
        </p:nvSpPr>
        <p:spPr bwMode="auto">
          <a:xfrm>
            <a:off x="0" y="-3175"/>
            <a:ext cx="9144000" cy="6858000"/>
          </a:xfrm>
          <a:prstGeom prst="rect">
            <a:avLst/>
          </a:prstGeom>
          <a:solidFill>
            <a:srgbClr val="000000"/>
          </a:solidFill>
          <a:ln w="9360">
            <a:solidFill>
              <a:srgbClr val="000000"/>
            </a:solidFill>
            <a:miter lim="800000"/>
            <a:headEnd/>
            <a:tailEnd/>
          </a:ln>
        </p:spPr>
        <p:txBody>
          <a:bodyPr wrap="none"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smtClean="0">
                <a:solidFill>
                  <a:srgbClr val="336699"/>
                </a:solidFill>
                <a:latin typeface="Arial" pitchFamily="34" charset="0"/>
              </a:rPr>
              <a:t>Thank you!</a:t>
            </a:r>
            <a:endParaRPr lang="en-GB" sz="4000" dirty="0">
              <a:solidFill>
                <a:srgbClr val="336699"/>
              </a:solidFill>
              <a:latin typeface="Arial"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1"/>
          <p:cNvPicPr>
            <a:picLocks noChangeAspect="1" noChangeArrowheads="1"/>
          </p:cNvPicPr>
          <p:nvPr/>
        </p:nvPicPr>
        <p:blipFill>
          <a:blip r:embed="rId4" cstate="print"/>
          <a:srcRect/>
          <a:stretch>
            <a:fillRect/>
          </a:stretch>
        </p:blipFill>
        <p:spPr bwMode="auto">
          <a:xfrm>
            <a:off x="7593013" y="6261100"/>
            <a:ext cx="1550987" cy="596900"/>
          </a:xfrm>
          <a:prstGeom prst="rect">
            <a:avLst/>
          </a:prstGeom>
          <a:noFill/>
          <a:ln w="9525">
            <a:noFill/>
            <a:round/>
            <a:headEnd/>
            <a:tailEnd/>
          </a:ln>
        </p:spPr>
      </p:pic>
      <p:sp>
        <p:nvSpPr>
          <p:cNvPr id="1029" name="Line 2"/>
          <p:cNvSpPr>
            <a:spLocks noChangeShapeType="1"/>
          </p:cNvSpPr>
          <p:nvPr/>
        </p:nvSpPr>
        <p:spPr bwMode="auto">
          <a:xfrm>
            <a:off x="762000" y="0"/>
            <a:ext cx="1588" cy="6858000"/>
          </a:xfrm>
          <a:prstGeom prst="line">
            <a:avLst/>
          </a:prstGeom>
          <a:noFill/>
          <a:ln w="9360">
            <a:solidFill>
              <a:srgbClr val="000000"/>
            </a:solidFill>
            <a:miter lim="800000"/>
            <a:headEnd/>
            <a:tailEnd/>
          </a:ln>
        </p:spPr>
        <p:txBody>
          <a:bodyPr/>
          <a:lstStyle/>
          <a:p>
            <a:endParaRPr lang="en-GB"/>
          </a:p>
        </p:txBody>
      </p:sp>
      <p:sp>
        <p:nvSpPr>
          <p:cNvPr id="1030" name="Text Box 3"/>
          <p:cNvSpPr txBox="1">
            <a:spLocks noChangeArrowheads="1"/>
          </p:cNvSpPr>
          <p:nvPr/>
        </p:nvSpPr>
        <p:spPr bwMode="auto">
          <a:xfrm>
            <a:off x="0" y="0"/>
            <a:ext cx="685800" cy="6858000"/>
          </a:xfrm>
          <a:prstGeom prst="rect">
            <a:avLst/>
          </a:prstGeom>
          <a:noFill/>
          <a:ln w="9525">
            <a:noFill/>
            <a:round/>
            <a:headEnd/>
            <a:tailEnd/>
          </a:ln>
        </p:spPr>
        <p:txBody>
          <a:bodyPr vert="eaVert"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a:solidFill>
                  <a:srgbClr val="336699"/>
                </a:solidFill>
                <a:latin typeface="Arial" pitchFamily="34" charset="0"/>
              </a:rPr>
              <a:t>Introduction to Cells – The cell membrane</a:t>
            </a:r>
          </a:p>
        </p:txBody>
      </p:sp>
      <p:sp>
        <p:nvSpPr>
          <p:cNvPr id="1031" name="Rectangle 4"/>
          <p:cNvSpPr>
            <a:spLocks noChangeArrowheads="1"/>
          </p:cNvSpPr>
          <p:nvPr/>
        </p:nvSpPr>
        <p:spPr bwMode="auto">
          <a:xfrm>
            <a:off x="2209800" y="685800"/>
            <a:ext cx="4637088" cy="519113"/>
          </a:xfrm>
          <a:prstGeom prst="rect">
            <a:avLst/>
          </a:prstGeom>
          <a:noFill/>
          <a:ln w="9525">
            <a:noFill/>
            <a:round/>
            <a:headEnd/>
            <a:tailEnd/>
          </a:ln>
        </p:spPr>
        <p:txBody>
          <a:bodyPr wrap="none" anchor="ctr"/>
          <a:lstStyle/>
          <a:p>
            <a:endParaRPr lang="en-US"/>
          </a:p>
        </p:txBody>
      </p:sp>
      <p:sp>
        <p:nvSpPr>
          <p:cNvPr id="1032" name="Text Box 5"/>
          <p:cNvSpPr txBox="1">
            <a:spLocks noChangeArrowheads="1"/>
          </p:cNvSpPr>
          <p:nvPr/>
        </p:nvSpPr>
        <p:spPr bwMode="auto">
          <a:xfrm>
            <a:off x="3635896" y="599343"/>
            <a:ext cx="2361842" cy="525401"/>
          </a:xfrm>
          <a:prstGeom prst="rect">
            <a:avLst/>
          </a:prstGeom>
          <a:noFill/>
          <a:ln w="9525">
            <a:noFill/>
            <a:round/>
            <a:headEnd/>
            <a:tailEnd/>
          </a:ln>
        </p:spPr>
        <p:txBody>
          <a:bodyPr wrap="non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a:solidFill>
                  <a:srgbClr val="336699"/>
                </a:solidFill>
                <a:latin typeface="Arial" pitchFamily="34" charset="0"/>
              </a:rPr>
              <a:t>Dimensions ?</a:t>
            </a:r>
          </a:p>
        </p:txBody>
      </p:sp>
      <p:graphicFrame>
        <p:nvGraphicFramePr>
          <p:cNvPr id="1026" name="Object 6"/>
          <p:cNvGraphicFramePr>
            <a:graphicFrameLocks noChangeAspect="1"/>
          </p:cNvGraphicFramePr>
          <p:nvPr/>
        </p:nvGraphicFramePr>
        <p:xfrm>
          <a:off x="1316038" y="2322513"/>
          <a:ext cx="6513512" cy="2212975"/>
        </p:xfrm>
        <a:graphic>
          <a:graphicData uri="http://schemas.openxmlformats.org/presentationml/2006/ole">
            <mc:AlternateContent xmlns:mc="http://schemas.openxmlformats.org/markup-compatibility/2006">
              <mc:Choice xmlns:v="urn:schemas-microsoft-com:vml" Requires="v">
                <p:oleObj spid="_x0000_s1027" r:id="rId5" imgW="6513641" imgH="2212606" progId="">
                  <p:embed/>
                </p:oleObj>
              </mc:Choice>
              <mc:Fallback>
                <p:oleObj r:id="rId5" imgW="6513641" imgH="2212606" progId="">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6038" y="2322513"/>
                        <a:ext cx="6513512" cy="221297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8" name="TextBox 7"/>
          <p:cNvSpPr txBox="1"/>
          <p:nvPr/>
        </p:nvSpPr>
        <p:spPr>
          <a:xfrm>
            <a:off x="7884368" y="3212976"/>
            <a:ext cx="1204176" cy="646331"/>
          </a:xfrm>
          <a:prstGeom prst="rect">
            <a:avLst/>
          </a:prstGeom>
          <a:noFill/>
        </p:spPr>
        <p:txBody>
          <a:bodyPr wrap="none" rtlCol="0">
            <a:spAutoFit/>
          </a:bodyPr>
          <a:lstStyle/>
          <a:p>
            <a:pPr marL="363538" indent="-363538">
              <a:spcBef>
                <a:spcPts val="0"/>
              </a:spcBef>
              <a:spcAft>
                <a:spcPts val="0"/>
              </a:spcAft>
            </a:pPr>
            <a:r>
              <a:rPr lang="en-GB" sz="1800" i="0" dirty="0" smtClean="0">
                <a:solidFill>
                  <a:srgbClr val="040404"/>
                </a:solidFill>
                <a:latin typeface="+mn-lt"/>
              </a:rPr>
              <a:t>~10nm</a:t>
            </a:r>
          </a:p>
          <a:p>
            <a:pPr marL="363538" indent="-363538">
              <a:spcBef>
                <a:spcPts val="0"/>
              </a:spcBef>
              <a:spcAft>
                <a:spcPts val="0"/>
              </a:spcAft>
            </a:pPr>
            <a:r>
              <a:rPr lang="en-GB" sz="1800" i="0" dirty="0" smtClean="0">
                <a:solidFill>
                  <a:srgbClr val="040404"/>
                </a:solidFill>
                <a:latin typeface="+mn-lt"/>
              </a:rPr>
              <a:t>= 2 x 5nm</a:t>
            </a:r>
          </a:p>
        </p:txBody>
      </p:sp>
      <p:cxnSp>
        <p:nvCxnSpPr>
          <p:cNvPr id="10" name="Straight Connector 9"/>
          <p:cNvCxnSpPr/>
          <p:nvPr/>
        </p:nvCxnSpPr>
        <p:spPr bwMode="auto">
          <a:xfrm>
            <a:off x="7884368" y="3356992"/>
            <a:ext cx="0" cy="432048"/>
          </a:xfrm>
          <a:prstGeom prst="line">
            <a:avLst/>
          </a:prstGeom>
          <a:solidFill>
            <a:schemeClr val="accent1"/>
          </a:solidFill>
          <a:ln w="25400" cap="flat" cmpd="sng" algn="ctr">
            <a:solidFill>
              <a:srgbClr val="040404"/>
            </a:solidFill>
            <a:prstDash val="solid"/>
            <a:round/>
            <a:headEnd type="none" w="med" len="med"/>
            <a:tailEnd type="none" w="med" len="med"/>
          </a:ln>
          <a:effectLst/>
        </p:spPr>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noChangeArrowheads="1"/>
          </p:cNvPicPr>
          <p:nvPr/>
        </p:nvPicPr>
        <p:blipFill>
          <a:blip r:embed="rId3" cstate="print"/>
          <a:srcRect/>
          <a:stretch>
            <a:fillRect/>
          </a:stretch>
        </p:blipFill>
        <p:spPr bwMode="auto">
          <a:xfrm>
            <a:off x="7593013" y="6261100"/>
            <a:ext cx="1550987" cy="596900"/>
          </a:xfrm>
          <a:prstGeom prst="rect">
            <a:avLst/>
          </a:prstGeom>
          <a:noFill/>
          <a:ln w="9525">
            <a:noFill/>
            <a:round/>
            <a:headEnd/>
            <a:tailEnd/>
          </a:ln>
        </p:spPr>
      </p:pic>
      <p:sp>
        <p:nvSpPr>
          <p:cNvPr id="7171" name="Line 2"/>
          <p:cNvSpPr>
            <a:spLocks noChangeShapeType="1"/>
          </p:cNvSpPr>
          <p:nvPr/>
        </p:nvSpPr>
        <p:spPr bwMode="auto">
          <a:xfrm>
            <a:off x="762000" y="0"/>
            <a:ext cx="1588" cy="6858000"/>
          </a:xfrm>
          <a:prstGeom prst="line">
            <a:avLst/>
          </a:prstGeom>
          <a:noFill/>
          <a:ln w="9360">
            <a:solidFill>
              <a:srgbClr val="000000"/>
            </a:solidFill>
            <a:miter lim="800000"/>
            <a:headEnd/>
            <a:tailEnd/>
          </a:ln>
        </p:spPr>
        <p:txBody>
          <a:bodyPr/>
          <a:lstStyle/>
          <a:p>
            <a:endParaRPr lang="en-GB"/>
          </a:p>
        </p:txBody>
      </p:sp>
      <p:sp>
        <p:nvSpPr>
          <p:cNvPr id="7172" name="Text Box 3"/>
          <p:cNvSpPr txBox="1">
            <a:spLocks noChangeArrowheads="1"/>
          </p:cNvSpPr>
          <p:nvPr/>
        </p:nvSpPr>
        <p:spPr bwMode="auto">
          <a:xfrm>
            <a:off x="0" y="0"/>
            <a:ext cx="685800" cy="6858000"/>
          </a:xfrm>
          <a:prstGeom prst="rect">
            <a:avLst/>
          </a:prstGeom>
          <a:noFill/>
          <a:ln w="9525">
            <a:noFill/>
            <a:round/>
            <a:headEnd/>
            <a:tailEnd/>
          </a:ln>
        </p:spPr>
        <p:txBody>
          <a:bodyPr vert="eaVert"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a:solidFill>
                  <a:srgbClr val="336699"/>
                </a:solidFill>
                <a:latin typeface="Arial" pitchFamily="34" charset="0"/>
              </a:rPr>
              <a:t>Properties of biological membranes</a:t>
            </a:r>
          </a:p>
        </p:txBody>
      </p:sp>
      <p:sp>
        <p:nvSpPr>
          <p:cNvPr id="7173" name="Rectangle 4"/>
          <p:cNvSpPr>
            <a:spLocks noChangeArrowheads="1"/>
          </p:cNvSpPr>
          <p:nvPr/>
        </p:nvSpPr>
        <p:spPr bwMode="auto">
          <a:xfrm>
            <a:off x="2209800" y="685800"/>
            <a:ext cx="4637088" cy="519113"/>
          </a:xfrm>
          <a:prstGeom prst="rect">
            <a:avLst/>
          </a:prstGeom>
          <a:noFill/>
          <a:ln w="9525">
            <a:noFill/>
            <a:round/>
            <a:headEnd/>
            <a:tailEnd/>
          </a:ln>
        </p:spPr>
        <p:txBody>
          <a:bodyPr wrap="none" anchor="ctr"/>
          <a:lstStyle/>
          <a:p>
            <a:endParaRPr lang="en-US"/>
          </a:p>
        </p:txBody>
      </p:sp>
      <p:sp>
        <p:nvSpPr>
          <p:cNvPr id="7174" name="Rectangle 5"/>
          <p:cNvSpPr>
            <a:spLocks noChangeArrowheads="1"/>
          </p:cNvSpPr>
          <p:nvPr/>
        </p:nvSpPr>
        <p:spPr bwMode="auto">
          <a:xfrm>
            <a:off x="1048072" y="836712"/>
            <a:ext cx="7772400" cy="5683223"/>
          </a:xfrm>
          <a:prstGeom prst="rect">
            <a:avLst/>
          </a:prstGeom>
          <a:noFill/>
          <a:ln w="9525">
            <a:noFill/>
            <a:round/>
            <a:headEnd/>
            <a:tailEnd/>
          </a:ln>
        </p:spPr>
        <p:txBody>
          <a:bodyPr lIns="90000" tIns="46800" rIns="90000" bIns="46800">
            <a:spAutoFit/>
          </a:bodyPr>
          <a:lstStyle/>
          <a:p>
            <a:pPr>
              <a:spcBef>
                <a:spcPts val="12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u="sng" dirty="0">
                <a:solidFill>
                  <a:srgbClr val="336699"/>
                </a:solidFill>
                <a:latin typeface="Arial" pitchFamily="34" charset="0"/>
              </a:rPr>
              <a:t>Biological membrane</a:t>
            </a:r>
          </a:p>
          <a:p>
            <a:pPr>
              <a:spcBef>
                <a:spcPts val="12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b="1" dirty="0">
              <a:solidFill>
                <a:srgbClr val="336699"/>
              </a:solidFill>
              <a:latin typeface="Arial" pitchFamily="34" charset="0"/>
            </a:endParaRPr>
          </a:p>
          <a:p>
            <a:pPr>
              <a:spcBef>
                <a:spcPts val="12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forms the limit of the cell  (= plasma membrane or cell membrane)</a:t>
            </a:r>
          </a:p>
          <a:p>
            <a:pPr>
              <a:spcBef>
                <a:spcPts val="12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surrounds intracellular compartments (organelles)</a:t>
            </a:r>
          </a:p>
          <a:p>
            <a:pPr>
              <a:spcBef>
                <a:spcPts val="12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dirty="0">
              <a:solidFill>
                <a:srgbClr val="336699"/>
              </a:solidFill>
              <a:latin typeface="Arial" pitchFamily="34" charset="0"/>
            </a:endParaRPr>
          </a:p>
          <a:p>
            <a:pPr>
              <a:spcBef>
                <a:spcPts val="12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u="sng" dirty="0">
                <a:solidFill>
                  <a:srgbClr val="336699"/>
                </a:solidFill>
                <a:latin typeface="Arial" pitchFamily="34" charset="0"/>
              </a:rPr>
              <a:t>Properties required:</a:t>
            </a:r>
          </a:p>
          <a:p>
            <a:pPr>
              <a:spcBef>
                <a:spcPts val="12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u="sng" dirty="0">
              <a:solidFill>
                <a:srgbClr val="336699"/>
              </a:solidFill>
              <a:latin typeface="Arial" pitchFamily="34" charset="0"/>
            </a:endParaRPr>
          </a:p>
          <a:p>
            <a:pPr>
              <a:spcBef>
                <a:spcPts val="12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selective permeability</a:t>
            </a:r>
          </a:p>
          <a:p>
            <a:pPr>
              <a:spcBef>
                <a:spcPts val="12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impermeable to macromolecules, biochemical intermediates</a:t>
            </a:r>
          </a:p>
          <a:p>
            <a:pPr>
              <a:spcBef>
                <a:spcPts val="12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permeable to nutrients, waste products</a:t>
            </a:r>
          </a:p>
          <a:p>
            <a:pPr>
              <a:spcBef>
                <a:spcPts val="12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dirty="0">
              <a:solidFill>
                <a:srgbClr val="336699"/>
              </a:solidFill>
              <a:latin typeface="Arial" pitchFamily="34" charset="0"/>
            </a:endParaRPr>
          </a:p>
          <a:p>
            <a:pPr>
              <a:spcBef>
                <a:spcPts val="12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transfer of information (= signal transduction)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noChangeArrowheads="1"/>
          </p:cNvPicPr>
          <p:nvPr/>
        </p:nvPicPr>
        <p:blipFill>
          <a:blip r:embed="rId3" cstate="print"/>
          <a:srcRect/>
          <a:stretch>
            <a:fillRect/>
          </a:stretch>
        </p:blipFill>
        <p:spPr bwMode="auto">
          <a:xfrm>
            <a:off x="685800" y="0"/>
            <a:ext cx="4089400" cy="4724400"/>
          </a:xfrm>
          <a:prstGeom prst="rect">
            <a:avLst/>
          </a:prstGeom>
          <a:noFill/>
          <a:ln w="9525">
            <a:noFill/>
            <a:round/>
            <a:headEnd/>
            <a:tailEnd/>
          </a:ln>
        </p:spPr>
      </p:pic>
      <p:pic>
        <p:nvPicPr>
          <p:cNvPr id="8195" name="Picture 2"/>
          <p:cNvPicPr>
            <a:picLocks noChangeAspect="1" noChangeArrowheads="1"/>
          </p:cNvPicPr>
          <p:nvPr/>
        </p:nvPicPr>
        <p:blipFill>
          <a:blip r:embed="rId4" cstate="print"/>
          <a:srcRect/>
          <a:stretch>
            <a:fillRect/>
          </a:stretch>
        </p:blipFill>
        <p:spPr bwMode="auto">
          <a:xfrm>
            <a:off x="7593013" y="6261100"/>
            <a:ext cx="1550987" cy="596900"/>
          </a:xfrm>
          <a:prstGeom prst="rect">
            <a:avLst/>
          </a:prstGeom>
          <a:noFill/>
          <a:ln w="9525">
            <a:noFill/>
            <a:round/>
            <a:headEnd/>
            <a:tailEnd/>
          </a:ln>
        </p:spPr>
      </p:pic>
      <p:sp>
        <p:nvSpPr>
          <p:cNvPr id="8196" name="Line 3"/>
          <p:cNvSpPr>
            <a:spLocks noChangeShapeType="1"/>
          </p:cNvSpPr>
          <p:nvPr/>
        </p:nvSpPr>
        <p:spPr bwMode="auto">
          <a:xfrm>
            <a:off x="762000" y="0"/>
            <a:ext cx="1588" cy="6858000"/>
          </a:xfrm>
          <a:prstGeom prst="line">
            <a:avLst/>
          </a:prstGeom>
          <a:noFill/>
          <a:ln w="9360">
            <a:solidFill>
              <a:srgbClr val="000000"/>
            </a:solidFill>
            <a:miter lim="800000"/>
            <a:headEnd/>
            <a:tailEnd/>
          </a:ln>
        </p:spPr>
        <p:txBody>
          <a:bodyPr/>
          <a:lstStyle/>
          <a:p>
            <a:endParaRPr lang="en-GB"/>
          </a:p>
        </p:txBody>
      </p:sp>
      <p:sp>
        <p:nvSpPr>
          <p:cNvPr id="8197" name="Text Box 4"/>
          <p:cNvSpPr txBox="1">
            <a:spLocks noChangeArrowheads="1"/>
          </p:cNvSpPr>
          <p:nvPr/>
        </p:nvSpPr>
        <p:spPr bwMode="auto">
          <a:xfrm>
            <a:off x="0" y="0"/>
            <a:ext cx="685800" cy="6858000"/>
          </a:xfrm>
          <a:prstGeom prst="rect">
            <a:avLst/>
          </a:prstGeom>
          <a:noFill/>
          <a:ln w="9525">
            <a:noFill/>
            <a:round/>
            <a:headEnd/>
            <a:tailEnd/>
          </a:ln>
        </p:spPr>
        <p:txBody>
          <a:bodyPr vert="eaVert"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a:solidFill>
                  <a:srgbClr val="336699"/>
                </a:solidFill>
                <a:latin typeface="Arial" pitchFamily="34" charset="0"/>
              </a:rPr>
              <a:t>Membrane constituents – the lipid bilayer</a:t>
            </a:r>
          </a:p>
        </p:txBody>
      </p:sp>
      <p:sp>
        <p:nvSpPr>
          <p:cNvPr id="8198" name="Rectangle 5"/>
          <p:cNvSpPr>
            <a:spLocks noChangeArrowheads="1"/>
          </p:cNvSpPr>
          <p:nvPr/>
        </p:nvSpPr>
        <p:spPr bwMode="auto">
          <a:xfrm>
            <a:off x="2209800" y="685800"/>
            <a:ext cx="4637088" cy="519113"/>
          </a:xfrm>
          <a:prstGeom prst="rect">
            <a:avLst/>
          </a:prstGeom>
          <a:noFill/>
          <a:ln w="9525">
            <a:noFill/>
            <a:round/>
            <a:headEnd/>
            <a:tailEnd/>
          </a:ln>
        </p:spPr>
        <p:txBody>
          <a:bodyPr wrap="none" anchor="ctr"/>
          <a:lstStyle/>
          <a:p>
            <a:endParaRPr lang="en-US"/>
          </a:p>
        </p:txBody>
      </p:sp>
      <p:sp>
        <p:nvSpPr>
          <p:cNvPr id="8199" name="Text Box 6"/>
          <p:cNvSpPr txBox="1">
            <a:spLocks noChangeArrowheads="1"/>
          </p:cNvSpPr>
          <p:nvPr/>
        </p:nvSpPr>
        <p:spPr bwMode="auto">
          <a:xfrm>
            <a:off x="899592" y="4800195"/>
            <a:ext cx="5885656" cy="1941173"/>
          </a:xfrm>
          <a:prstGeom prst="rect">
            <a:avLst/>
          </a:prstGeom>
          <a:noFill/>
          <a:ln w="9525">
            <a:noFill/>
            <a:round/>
            <a:headEnd/>
            <a:tailEnd/>
          </a:ln>
        </p:spPr>
        <p:txBody>
          <a:bodyPr wrap="squar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Lipids have a hydrophilic head (polar) and hydrophobic </a:t>
            </a:r>
            <a:r>
              <a:rPr lang="en-GB" sz="2000" dirty="0" smtClean="0">
                <a:solidFill>
                  <a:srgbClr val="336699"/>
                </a:solidFill>
                <a:latin typeface="Arial" pitchFamily="34" charset="0"/>
              </a:rPr>
              <a:t>tail (</a:t>
            </a:r>
            <a:r>
              <a:rPr lang="en-GB" sz="2000" dirty="0" err="1" smtClean="0">
                <a:solidFill>
                  <a:srgbClr val="336699"/>
                </a:solidFill>
                <a:latin typeface="Arial" pitchFamily="34" charset="0"/>
              </a:rPr>
              <a:t>apolar</a:t>
            </a:r>
            <a:r>
              <a:rPr lang="en-GB" sz="2000" dirty="0" smtClean="0">
                <a:solidFill>
                  <a:srgbClr val="336699"/>
                </a:solidFill>
                <a:latin typeface="Arial" pitchFamily="34" charset="0"/>
              </a:rPr>
              <a:t>). </a:t>
            </a:r>
            <a:r>
              <a:rPr lang="en-GB" sz="2000" dirty="0">
                <a:solidFill>
                  <a:srgbClr val="336699"/>
                </a:solidFill>
                <a:latin typeface="Arial" pitchFamily="34" charset="0"/>
              </a:rPr>
              <a:t>To avoid water, the tails pack together.</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Suspended in water they form micelles or droplets. They can also arrange themselves into </a:t>
            </a:r>
            <a:r>
              <a:rPr lang="en-GB" sz="2000" dirty="0" err="1">
                <a:solidFill>
                  <a:srgbClr val="336699"/>
                </a:solidFill>
                <a:latin typeface="Arial" pitchFamily="34" charset="0"/>
              </a:rPr>
              <a:t>bilayers</a:t>
            </a:r>
            <a:r>
              <a:rPr lang="en-GB" sz="2000" dirty="0">
                <a:solidFill>
                  <a:srgbClr val="336699"/>
                </a:solidFill>
                <a:latin typeface="Arial" pitchFamily="34" charset="0"/>
              </a:rPr>
              <a:t> (a layer two molecules thick</a:t>
            </a:r>
            <a:r>
              <a:rPr lang="en-GB" sz="2000" dirty="0" smtClean="0">
                <a:solidFill>
                  <a:srgbClr val="336699"/>
                </a:solidFill>
                <a:latin typeface="Arial" pitchFamily="34" charset="0"/>
              </a:rPr>
              <a:t>), called “</a:t>
            </a:r>
            <a:r>
              <a:rPr lang="en-GB" sz="2000" dirty="0" err="1" smtClean="0">
                <a:solidFill>
                  <a:srgbClr val="336699"/>
                </a:solidFill>
                <a:latin typeface="Arial" pitchFamily="34" charset="0"/>
              </a:rPr>
              <a:t>liposomes</a:t>
            </a:r>
            <a:r>
              <a:rPr lang="en-GB" sz="2000" dirty="0" smtClean="0">
                <a:solidFill>
                  <a:srgbClr val="336699"/>
                </a:solidFill>
                <a:latin typeface="Arial" pitchFamily="34" charset="0"/>
              </a:rPr>
              <a:t>”.</a:t>
            </a:r>
            <a:endParaRPr lang="en-GB" sz="2000" dirty="0">
              <a:solidFill>
                <a:srgbClr val="336699"/>
              </a:solidFill>
              <a:latin typeface="Arial" pitchFamily="34" charset="0"/>
            </a:endParaRPr>
          </a:p>
        </p:txBody>
      </p:sp>
      <p:pic>
        <p:nvPicPr>
          <p:cNvPr id="8200" name="Picture 7"/>
          <p:cNvPicPr>
            <a:picLocks noChangeAspect="1" noChangeArrowheads="1"/>
          </p:cNvPicPr>
          <p:nvPr/>
        </p:nvPicPr>
        <p:blipFill>
          <a:blip r:embed="rId5" cstate="print"/>
          <a:srcRect/>
          <a:stretch>
            <a:fillRect/>
          </a:stretch>
        </p:blipFill>
        <p:spPr bwMode="auto">
          <a:xfrm>
            <a:off x="6781800" y="76200"/>
            <a:ext cx="2286000" cy="6240463"/>
          </a:xfrm>
          <a:prstGeom prst="rect">
            <a:avLst/>
          </a:prstGeom>
          <a:noFill/>
          <a:ln w="9525">
            <a:noFill/>
            <a:round/>
            <a:headEnd/>
            <a:tailEnd/>
          </a:ln>
        </p:spPr>
      </p:pic>
      <p:sp>
        <p:nvSpPr>
          <p:cNvPr id="8201" name="Rectangle 8"/>
          <p:cNvSpPr>
            <a:spLocks noChangeArrowheads="1"/>
          </p:cNvSpPr>
          <p:nvPr/>
        </p:nvSpPr>
        <p:spPr bwMode="auto">
          <a:xfrm>
            <a:off x="3995738" y="115888"/>
            <a:ext cx="2663825" cy="733425"/>
          </a:xfrm>
          <a:prstGeom prst="rect">
            <a:avLst/>
          </a:prstGeom>
          <a:noFill/>
          <a:ln w="9525">
            <a:noFill/>
            <a:round/>
            <a:headEnd/>
            <a:tailEnd/>
          </a:ln>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FF0000"/>
                </a:solidFill>
                <a:latin typeface="Arial" pitchFamily="34" charset="0"/>
              </a:rPr>
              <a:t>Explain the formation of phospholipid bilayers in an aqueous environment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noChangeArrowheads="1"/>
          </p:cNvPicPr>
          <p:nvPr/>
        </p:nvPicPr>
        <p:blipFill>
          <a:blip r:embed="rId3" cstate="print"/>
          <a:srcRect/>
          <a:stretch>
            <a:fillRect/>
          </a:stretch>
        </p:blipFill>
        <p:spPr bwMode="auto">
          <a:xfrm>
            <a:off x="7593013" y="6261100"/>
            <a:ext cx="1550987" cy="596900"/>
          </a:xfrm>
          <a:prstGeom prst="rect">
            <a:avLst/>
          </a:prstGeom>
          <a:noFill/>
          <a:ln w="9525">
            <a:noFill/>
            <a:round/>
            <a:headEnd/>
            <a:tailEnd/>
          </a:ln>
        </p:spPr>
      </p:pic>
      <p:sp>
        <p:nvSpPr>
          <p:cNvPr id="9219" name="Line 2"/>
          <p:cNvSpPr>
            <a:spLocks noChangeShapeType="1"/>
          </p:cNvSpPr>
          <p:nvPr/>
        </p:nvSpPr>
        <p:spPr bwMode="auto">
          <a:xfrm>
            <a:off x="762000" y="0"/>
            <a:ext cx="1588" cy="6858000"/>
          </a:xfrm>
          <a:prstGeom prst="line">
            <a:avLst/>
          </a:prstGeom>
          <a:noFill/>
          <a:ln w="9360">
            <a:solidFill>
              <a:srgbClr val="000000"/>
            </a:solidFill>
            <a:miter lim="800000"/>
            <a:headEnd/>
            <a:tailEnd/>
          </a:ln>
        </p:spPr>
        <p:txBody>
          <a:bodyPr/>
          <a:lstStyle/>
          <a:p>
            <a:endParaRPr lang="en-GB"/>
          </a:p>
        </p:txBody>
      </p:sp>
      <p:sp>
        <p:nvSpPr>
          <p:cNvPr id="9220" name="Text Box 3"/>
          <p:cNvSpPr txBox="1">
            <a:spLocks noChangeArrowheads="1"/>
          </p:cNvSpPr>
          <p:nvPr/>
        </p:nvSpPr>
        <p:spPr bwMode="auto">
          <a:xfrm>
            <a:off x="0" y="0"/>
            <a:ext cx="685800" cy="6858000"/>
          </a:xfrm>
          <a:prstGeom prst="rect">
            <a:avLst/>
          </a:prstGeom>
          <a:noFill/>
          <a:ln w="9525">
            <a:noFill/>
            <a:round/>
            <a:headEnd/>
            <a:tailEnd/>
          </a:ln>
        </p:spPr>
        <p:txBody>
          <a:bodyPr vert="eaVert"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a:solidFill>
                  <a:srgbClr val="336699"/>
                </a:solidFill>
                <a:latin typeface="Arial" pitchFamily="34" charset="0"/>
              </a:rPr>
              <a:t>Membrane constituents – Phospholipids</a:t>
            </a:r>
          </a:p>
        </p:txBody>
      </p:sp>
      <p:sp>
        <p:nvSpPr>
          <p:cNvPr id="9221" name="Rectangle 4"/>
          <p:cNvSpPr>
            <a:spLocks noChangeArrowheads="1"/>
          </p:cNvSpPr>
          <p:nvPr/>
        </p:nvSpPr>
        <p:spPr bwMode="auto">
          <a:xfrm>
            <a:off x="2209800" y="685800"/>
            <a:ext cx="4637088" cy="519113"/>
          </a:xfrm>
          <a:prstGeom prst="rect">
            <a:avLst/>
          </a:prstGeom>
          <a:noFill/>
          <a:ln w="9525">
            <a:noFill/>
            <a:round/>
            <a:headEnd/>
            <a:tailEnd/>
          </a:ln>
        </p:spPr>
        <p:txBody>
          <a:bodyPr wrap="none" anchor="ctr"/>
          <a:lstStyle/>
          <a:p>
            <a:endParaRPr lang="en-US"/>
          </a:p>
        </p:txBody>
      </p:sp>
      <p:pic>
        <p:nvPicPr>
          <p:cNvPr id="9222" name="Picture 5"/>
          <p:cNvPicPr>
            <a:picLocks noChangeAspect="1" noChangeArrowheads="1"/>
          </p:cNvPicPr>
          <p:nvPr/>
        </p:nvPicPr>
        <p:blipFill>
          <a:blip r:embed="rId4" cstate="print"/>
          <a:srcRect/>
          <a:stretch>
            <a:fillRect/>
          </a:stretch>
        </p:blipFill>
        <p:spPr bwMode="auto">
          <a:xfrm>
            <a:off x="1143000" y="881063"/>
            <a:ext cx="7772400" cy="4559300"/>
          </a:xfrm>
          <a:prstGeom prst="rect">
            <a:avLst/>
          </a:prstGeom>
          <a:noFill/>
          <a:ln w="9525">
            <a:noFill/>
            <a:round/>
            <a:headEnd/>
            <a:tailEnd/>
          </a:ln>
        </p:spPr>
      </p:pic>
      <p:sp>
        <p:nvSpPr>
          <p:cNvPr id="9223" name="Text Box 6"/>
          <p:cNvSpPr txBox="1">
            <a:spLocks noChangeArrowheads="1"/>
          </p:cNvSpPr>
          <p:nvPr/>
        </p:nvSpPr>
        <p:spPr bwMode="auto">
          <a:xfrm>
            <a:off x="1116013" y="5516563"/>
            <a:ext cx="6329362" cy="1325620"/>
          </a:xfrm>
          <a:prstGeom prst="rect">
            <a:avLst/>
          </a:prstGeom>
          <a:noFill/>
          <a:ln w="9525">
            <a:noFill/>
            <a:round/>
            <a:headEnd/>
            <a:tailEnd/>
          </a:ln>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Phospholipids are </a:t>
            </a:r>
            <a:r>
              <a:rPr lang="en-GB" sz="2000" dirty="0" smtClean="0">
                <a:solidFill>
                  <a:srgbClr val="336699"/>
                </a:solidFill>
                <a:latin typeface="Arial" pitchFamily="34" charset="0"/>
              </a:rPr>
              <a:t>amphiphilic - contain </a:t>
            </a:r>
            <a:r>
              <a:rPr lang="en-GB" sz="2000" dirty="0">
                <a:solidFill>
                  <a:srgbClr val="336699"/>
                </a:solidFill>
                <a:latin typeface="Arial" pitchFamily="34" charset="0"/>
              </a:rPr>
              <a:t>both hydrophobic and hydrophilic groups. Hydrophilic </a:t>
            </a:r>
            <a:r>
              <a:rPr lang="en-GB" sz="2000" dirty="0" smtClean="0">
                <a:solidFill>
                  <a:srgbClr val="336699"/>
                </a:solidFill>
                <a:latin typeface="Arial" pitchFamily="34" charset="0"/>
              </a:rPr>
              <a:t>head groups contain </a:t>
            </a:r>
            <a:r>
              <a:rPr lang="en-GB" sz="2000" dirty="0">
                <a:solidFill>
                  <a:srgbClr val="336699"/>
                </a:solidFill>
                <a:latin typeface="Arial" pitchFamily="34" charset="0"/>
              </a:rPr>
              <a:t>anionic </a:t>
            </a:r>
            <a:r>
              <a:rPr lang="en-GB" sz="2000" dirty="0" smtClean="0">
                <a:solidFill>
                  <a:srgbClr val="336699"/>
                </a:solidFill>
                <a:latin typeface="Arial" pitchFamily="34" charset="0"/>
              </a:rPr>
              <a:t>and cationic charges, and can be net anionic or neutral.</a:t>
            </a:r>
            <a:endParaRPr lang="en-GB" sz="2000" dirty="0">
              <a:solidFill>
                <a:srgbClr val="336699"/>
              </a:solidFill>
              <a:latin typeface="Arial" pitchFamily="34" charset="0"/>
            </a:endParaRPr>
          </a:p>
        </p:txBody>
      </p:sp>
      <p:sp>
        <p:nvSpPr>
          <p:cNvPr id="9224" name="Text Box 7"/>
          <p:cNvSpPr txBox="1">
            <a:spLocks noChangeArrowheads="1"/>
          </p:cNvSpPr>
          <p:nvPr/>
        </p:nvSpPr>
        <p:spPr bwMode="auto">
          <a:xfrm>
            <a:off x="823913" y="260350"/>
            <a:ext cx="1768475" cy="306388"/>
          </a:xfrm>
          <a:prstGeom prst="rect">
            <a:avLst/>
          </a:prstGeom>
          <a:noFill/>
          <a:ln w="9525">
            <a:noFill/>
            <a:round/>
            <a:headEnd/>
            <a:tailEnd/>
          </a:ln>
        </p:spPr>
        <p:txBody>
          <a:bodyPr wrap="non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336699"/>
                </a:solidFill>
                <a:latin typeface="Arial" pitchFamily="34" charset="0"/>
              </a:rPr>
              <a:t>Phosphatidylcholine</a:t>
            </a:r>
          </a:p>
        </p:txBody>
      </p:sp>
      <p:sp>
        <p:nvSpPr>
          <p:cNvPr id="9225" name="Rectangle 8"/>
          <p:cNvSpPr>
            <a:spLocks noChangeArrowheads="1"/>
          </p:cNvSpPr>
          <p:nvPr/>
        </p:nvSpPr>
        <p:spPr bwMode="auto">
          <a:xfrm>
            <a:off x="3014663" y="115888"/>
            <a:ext cx="6156325" cy="306387"/>
          </a:xfrm>
          <a:prstGeom prst="rect">
            <a:avLst/>
          </a:prstGeom>
          <a:noFill/>
          <a:ln w="9525">
            <a:noFill/>
            <a:round/>
            <a:headEnd/>
            <a:tailEnd/>
          </a:ln>
        </p:spPr>
        <p:txBody>
          <a:bodyPr wrap="none" lIns="90000" tIns="46800" rIns="90000" bIns="46800">
            <a:spAutoFit/>
          </a:bodyPr>
          <a:lstStyle/>
          <a:p>
            <a:pPr>
              <a:spcBef>
                <a:spcPts val="87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FF0000"/>
                </a:solidFill>
                <a:latin typeface="Arial" pitchFamily="34" charset="0"/>
              </a:rPr>
              <a:t>Draw the structure of phosphatidylcholine and identify the component parts.</a:t>
            </a:r>
          </a:p>
        </p:txBody>
      </p:sp>
      <p:sp>
        <p:nvSpPr>
          <p:cNvPr id="10" name="TextBox 9"/>
          <p:cNvSpPr txBox="1"/>
          <p:nvPr/>
        </p:nvSpPr>
        <p:spPr>
          <a:xfrm>
            <a:off x="2920840" y="2924944"/>
            <a:ext cx="1507144" cy="523220"/>
          </a:xfrm>
          <a:prstGeom prst="rect">
            <a:avLst/>
          </a:prstGeom>
          <a:noFill/>
        </p:spPr>
        <p:txBody>
          <a:bodyPr wrap="none" rtlCol="0">
            <a:spAutoFit/>
          </a:bodyPr>
          <a:lstStyle/>
          <a:p>
            <a:pPr marL="363538" indent="-363538">
              <a:spcBef>
                <a:spcPts val="0"/>
              </a:spcBef>
              <a:spcAft>
                <a:spcPts val="0"/>
              </a:spcAft>
            </a:pPr>
            <a:r>
              <a:rPr lang="en-GB" sz="1400" i="0" dirty="0" smtClean="0">
                <a:solidFill>
                  <a:srgbClr val="040404"/>
                </a:solidFill>
                <a:latin typeface="+mn-lt"/>
              </a:rPr>
              <a:t>Saturated =</a:t>
            </a:r>
          </a:p>
          <a:p>
            <a:pPr marL="363538" indent="-363538">
              <a:spcBef>
                <a:spcPts val="0"/>
              </a:spcBef>
              <a:spcAft>
                <a:spcPts val="0"/>
              </a:spcAft>
            </a:pPr>
            <a:r>
              <a:rPr lang="en-GB" sz="1400" i="0" dirty="0" smtClean="0">
                <a:solidFill>
                  <a:srgbClr val="040404"/>
                </a:solidFill>
                <a:latin typeface="+mn-lt"/>
              </a:rPr>
              <a:t>no double bonds</a:t>
            </a:r>
          </a:p>
        </p:txBody>
      </p:sp>
      <p:sp>
        <p:nvSpPr>
          <p:cNvPr id="12" name="TextBox 11"/>
          <p:cNvSpPr txBox="1"/>
          <p:nvPr/>
        </p:nvSpPr>
        <p:spPr>
          <a:xfrm>
            <a:off x="4922892" y="2708920"/>
            <a:ext cx="1377300" cy="523220"/>
          </a:xfrm>
          <a:prstGeom prst="rect">
            <a:avLst/>
          </a:prstGeom>
          <a:noFill/>
        </p:spPr>
        <p:txBody>
          <a:bodyPr wrap="none" rtlCol="0">
            <a:spAutoFit/>
          </a:bodyPr>
          <a:lstStyle/>
          <a:p>
            <a:pPr marL="363538" indent="-363538">
              <a:spcBef>
                <a:spcPts val="0"/>
              </a:spcBef>
              <a:spcAft>
                <a:spcPts val="0"/>
              </a:spcAft>
            </a:pPr>
            <a:r>
              <a:rPr lang="en-GB" sz="1400" i="0" dirty="0" smtClean="0">
                <a:solidFill>
                  <a:srgbClr val="040404"/>
                </a:solidFill>
                <a:latin typeface="+mn-lt"/>
              </a:rPr>
              <a:t>Unsaturated =</a:t>
            </a:r>
          </a:p>
          <a:p>
            <a:pPr marL="363538" indent="-363538">
              <a:spcBef>
                <a:spcPts val="0"/>
              </a:spcBef>
              <a:spcAft>
                <a:spcPts val="0"/>
              </a:spcAft>
            </a:pPr>
            <a:r>
              <a:rPr lang="en-GB" sz="1400" i="0" dirty="0" smtClean="0">
                <a:solidFill>
                  <a:srgbClr val="040404"/>
                </a:solidFill>
                <a:latin typeface="+mn-lt"/>
              </a:rPr>
              <a:t>double bond(s)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noChangeArrowheads="1"/>
          </p:cNvPicPr>
          <p:nvPr/>
        </p:nvPicPr>
        <p:blipFill>
          <a:blip r:embed="rId3" cstate="print"/>
          <a:srcRect/>
          <a:stretch>
            <a:fillRect/>
          </a:stretch>
        </p:blipFill>
        <p:spPr bwMode="auto">
          <a:xfrm>
            <a:off x="7593013" y="6261100"/>
            <a:ext cx="1550987" cy="596900"/>
          </a:xfrm>
          <a:prstGeom prst="rect">
            <a:avLst/>
          </a:prstGeom>
          <a:noFill/>
          <a:ln w="9525">
            <a:noFill/>
            <a:round/>
            <a:headEnd/>
            <a:tailEnd/>
          </a:ln>
        </p:spPr>
      </p:pic>
      <p:sp>
        <p:nvSpPr>
          <p:cNvPr id="10243" name="Line 2"/>
          <p:cNvSpPr>
            <a:spLocks noChangeShapeType="1"/>
          </p:cNvSpPr>
          <p:nvPr/>
        </p:nvSpPr>
        <p:spPr bwMode="auto">
          <a:xfrm>
            <a:off x="762000" y="0"/>
            <a:ext cx="1588" cy="6858000"/>
          </a:xfrm>
          <a:prstGeom prst="line">
            <a:avLst/>
          </a:prstGeom>
          <a:noFill/>
          <a:ln w="9360">
            <a:solidFill>
              <a:srgbClr val="000000"/>
            </a:solidFill>
            <a:miter lim="800000"/>
            <a:headEnd/>
            <a:tailEnd/>
          </a:ln>
        </p:spPr>
        <p:txBody>
          <a:bodyPr/>
          <a:lstStyle/>
          <a:p>
            <a:endParaRPr lang="en-GB"/>
          </a:p>
        </p:txBody>
      </p:sp>
      <p:sp>
        <p:nvSpPr>
          <p:cNvPr id="10244" name="Text Box 3"/>
          <p:cNvSpPr txBox="1">
            <a:spLocks noChangeArrowheads="1"/>
          </p:cNvSpPr>
          <p:nvPr/>
        </p:nvSpPr>
        <p:spPr bwMode="auto">
          <a:xfrm>
            <a:off x="0" y="0"/>
            <a:ext cx="685800" cy="6858000"/>
          </a:xfrm>
          <a:prstGeom prst="rect">
            <a:avLst/>
          </a:prstGeom>
          <a:noFill/>
          <a:ln w="9525">
            <a:noFill/>
            <a:round/>
            <a:headEnd/>
            <a:tailEnd/>
          </a:ln>
        </p:spPr>
        <p:txBody>
          <a:bodyPr vert="eaVert"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a:solidFill>
                  <a:srgbClr val="336699"/>
                </a:solidFill>
                <a:latin typeface="Arial" pitchFamily="34" charset="0"/>
              </a:rPr>
              <a:t>Membrane constituents – Un/Saturated</a:t>
            </a:r>
          </a:p>
        </p:txBody>
      </p:sp>
      <p:sp>
        <p:nvSpPr>
          <p:cNvPr id="10245" name="Rectangle 4"/>
          <p:cNvSpPr>
            <a:spLocks noChangeArrowheads="1"/>
          </p:cNvSpPr>
          <p:nvPr/>
        </p:nvSpPr>
        <p:spPr bwMode="auto">
          <a:xfrm>
            <a:off x="2209800" y="685800"/>
            <a:ext cx="4637088" cy="519113"/>
          </a:xfrm>
          <a:prstGeom prst="rect">
            <a:avLst/>
          </a:prstGeom>
          <a:noFill/>
          <a:ln w="9525">
            <a:noFill/>
            <a:round/>
            <a:headEnd/>
            <a:tailEnd/>
          </a:ln>
        </p:spPr>
        <p:txBody>
          <a:bodyPr wrap="none" anchor="ctr"/>
          <a:lstStyle/>
          <a:p>
            <a:endParaRPr lang="en-US"/>
          </a:p>
        </p:txBody>
      </p:sp>
      <p:pic>
        <p:nvPicPr>
          <p:cNvPr id="10246" name="Picture 5"/>
          <p:cNvPicPr>
            <a:picLocks noChangeAspect="1" noChangeArrowheads="1"/>
          </p:cNvPicPr>
          <p:nvPr/>
        </p:nvPicPr>
        <p:blipFill>
          <a:blip r:embed="rId4" cstate="print"/>
          <a:srcRect/>
          <a:stretch>
            <a:fillRect/>
          </a:stretch>
        </p:blipFill>
        <p:spPr bwMode="auto">
          <a:xfrm>
            <a:off x="3000375" y="2405063"/>
            <a:ext cx="3143250" cy="2046287"/>
          </a:xfrm>
          <a:prstGeom prst="rect">
            <a:avLst/>
          </a:prstGeom>
          <a:noFill/>
          <a:ln w="9525">
            <a:noFill/>
            <a:round/>
            <a:headEnd/>
            <a:tailEnd/>
          </a:ln>
        </p:spPr>
      </p:pic>
      <p:sp>
        <p:nvSpPr>
          <p:cNvPr id="2" name="Text Box 6"/>
          <p:cNvSpPr txBox="1">
            <a:spLocks noChangeArrowheads="1"/>
          </p:cNvSpPr>
          <p:nvPr/>
        </p:nvSpPr>
        <p:spPr bwMode="auto">
          <a:xfrm>
            <a:off x="2699792" y="4509120"/>
            <a:ext cx="4768850" cy="398463"/>
          </a:xfrm>
          <a:prstGeom prst="rect">
            <a:avLst/>
          </a:prstGeom>
          <a:noFill/>
          <a:ln w="9525">
            <a:noFill/>
            <a:round/>
            <a:headEnd/>
            <a:tailEnd/>
          </a:ln>
        </p:spPr>
        <p:txBody>
          <a:bodyPr wrap="non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336699"/>
                </a:solidFill>
                <a:latin typeface="Arial" pitchFamily="34" charset="0"/>
              </a:rPr>
              <a:t>Sparsely packed   More densely </a:t>
            </a:r>
            <a:r>
              <a:rPr lang="en-GB" sz="2000" dirty="0" smtClean="0">
                <a:solidFill>
                  <a:srgbClr val="336699"/>
                </a:solidFill>
                <a:latin typeface="Arial" pitchFamily="34" charset="0"/>
              </a:rPr>
              <a:t>packed</a:t>
            </a:r>
            <a:endParaRPr lang="en-GB" sz="2000" dirty="0">
              <a:solidFill>
                <a:srgbClr val="336699"/>
              </a:solidFill>
              <a:latin typeface="Arial"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andarddesign">
  <a:themeElements>
    <a:clrScheme name="Standarddesign 2">
      <a:dk1>
        <a:srgbClr val="6C7070"/>
      </a:dk1>
      <a:lt1>
        <a:srgbClr val="FFFFFF"/>
      </a:lt1>
      <a:dk2>
        <a:srgbClr val="003D81"/>
      </a:dk2>
      <a:lt2>
        <a:srgbClr val="009067"/>
      </a:lt2>
      <a:accent1>
        <a:srgbClr val="C51638"/>
      </a:accent1>
      <a:accent2>
        <a:srgbClr val="47226C"/>
      </a:accent2>
      <a:accent3>
        <a:srgbClr val="FFFFFF"/>
      </a:accent3>
      <a:accent4>
        <a:srgbClr val="5B5F5F"/>
      </a:accent4>
      <a:accent5>
        <a:srgbClr val="DFABAE"/>
      </a:accent5>
      <a:accent6>
        <a:srgbClr val="3F1E61"/>
      </a:accent6>
      <a:hlink>
        <a:srgbClr val="003966"/>
      </a:hlink>
      <a:folHlink>
        <a:srgbClr val="E68E2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600" b="0" i="1" u="none" strike="noStrike" cap="none" normalizeH="0" baseline="0" smtClean="0">
            <a:ln>
              <a:noFill/>
            </a:ln>
            <a:solidFill>
              <a:srgbClr val="6E6E6F"/>
            </a:solidFill>
            <a:effectLst/>
            <a:latin typeface="Verdana" pitchFamily="34"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600" b="0" i="1" u="none" strike="noStrike" cap="none" normalizeH="0" baseline="0" smtClean="0">
            <a:ln>
              <a:noFill/>
            </a:ln>
            <a:solidFill>
              <a:srgbClr val="6E6E6F"/>
            </a:solidFill>
            <a:effectLst/>
            <a:latin typeface="Verdana" pitchFamily="34" charset="0"/>
            <a:cs typeface="Times New Roman" pitchFamily="18" charset="0"/>
          </a:defRPr>
        </a:defPPr>
      </a:lstStyle>
    </a:lnDef>
    <a:txDef>
      <a:spPr>
        <a:noFill/>
      </a:spPr>
      <a:bodyPr wrap="none" rtlCol="0">
        <a:spAutoFit/>
      </a:bodyPr>
      <a:lstStyle>
        <a:defPPr marL="363538" indent="-363538">
          <a:spcBef>
            <a:spcPts val="0"/>
          </a:spcBef>
          <a:spcAft>
            <a:spcPts val="0"/>
          </a:spcAft>
          <a:defRPr sz="1800" i="0" dirty="0" smtClean="0">
            <a:solidFill>
              <a:srgbClr val="040404"/>
            </a:solidFill>
            <a:latin typeface="+mn-lt"/>
          </a:defRPr>
        </a:defPPr>
      </a:lstStyle>
    </a:txDef>
  </a:objectDefaults>
  <a:extraClrSchemeLst>
    <a:extraClrScheme>
      <a:clrScheme name="Standard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2">
        <a:dk1>
          <a:srgbClr val="6C7070"/>
        </a:dk1>
        <a:lt1>
          <a:srgbClr val="FFFFFF"/>
        </a:lt1>
        <a:dk2>
          <a:srgbClr val="003D81"/>
        </a:dk2>
        <a:lt2>
          <a:srgbClr val="009067"/>
        </a:lt2>
        <a:accent1>
          <a:srgbClr val="C51638"/>
        </a:accent1>
        <a:accent2>
          <a:srgbClr val="47226C"/>
        </a:accent2>
        <a:accent3>
          <a:srgbClr val="FFFFFF"/>
        </a:accent3>
        <a:accent4>
          <a:srgbClr val="5B5F5F"/>
        </a:accent4>
        <a:accent5>
          <a:srgbClr val="DFABAE"/>
        </a:accent5>
        <a:accent6>
          <a:srgbClr val="3F1E61"/>
        </a:accent6>
        <a:hlink>
          <a:srgbClr val="003966"/>
        </a:hlink>
        <a:folHlink>
          <a:srgbClr val="E68E2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1155</TotalTime>
  <Words>2451</Words>
  <Application>Microsoft Office PowerPoint</Application>
  <PresentationFormat>On-screen Show (4:3)</PresentationFormat>
  <Paragraphs>379</Paragraphs>
  <Slides>42</Slides>
  <Notes>42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Standarddesign</vt:lpstr>
      <vt:lpstr>Microsoft Equation 3.0</vt:lpstr>
      <vt:lpstr>Cell membranes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Publications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Imperial College London</dc:title>
  <dc:creator>Seipp, Karsten</dc:creator>
  <cp:lastModifiedBy>Shiel, Nuala</cp:lastModifiedBy>
  <cp:revision>188</cp:revision>
  <dcterms:modified xsi:type="dcterms:W3CDTF">2012-10-11T10:49:14Z</dcterms:modified>
</cp:coreProperties>
</file>