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66" r:id="rId2"/>
    <p:sldId id="269" r:id="rId3"/>
    <p:sldId id="279" r:id="rId4"/>
    <p:sldId id="340" r:id="rId5"/>
    <p:sldId id="341" r:id="rId6"/>
    <p:sldId id="343" r:id="rId7"/>
    <p:sldId id="344" r:id="rId8"/>
    <p:sldId id="270" r:id="rId9"/>
    <p:sldId id="272" r:id="rId10"/>
    <p:sldId id="280" r:id="rId11"/>
    <p:sldId id="281" r:id="rId12"/>
    <p:sldId id="282" r:id="rId13"/>
    <p:sldId id="283" r:id="rId14"/>
    <p:sldId id="273" r:id="rId15"/>
    <p:sldId id="274" r:id="rId16"/>
    <p:sldId id="276" r:id="rId17"/>
    <p:sldId id="277" r:id="rId18"/>
    <p:sldId id="278" r:id="rId19"/>
    <p:sldId id="267" r:id="rId20"/>
    <p:sldId id="268" r:id="rId21"/>
    <p:sldId id="292" r:id="rId22"/>
    <p:sldId id="285" r:id="rId23"/>
    <p:sldId id="345" r:id="rId24"/>
    <p:sldId id="287" r:id="rId25"/>
    <p:sldId id="288" r:id="rId26"/>
    <p:sldId id="284" r:id="rId27"/>
    <p:sldId id="296" r:id="rId28"/>
    <p:sldId id="293" r:id="rId29"/>
    <p:sldId id="294" r:id="rId30"/>
    <p:sldId id="295" r:id="rId31"/>
    <p:sldId id="297" r:id="rId32"/>
    <p:sldId id="299" r:id="rId33"/>
    <p:sldId id="300" r:id="rId34"/>
    <p:sldId id="301" r:id="rId35"/>
    <p:sldId id="303" r:id="rId36"/>
    <p:sldId id="335" r:id="rId37"/>
    <p:sldId id="336" r:id="rId38"/>
    <p:sldId id="337" r:id="rId39"/>
    <p:sldId id="338" r:id="rId40"/>
    <p:sldId id="339" r:id="rId41"/>
    <p:sldId id="346" r:id="rId42"/>
  </p:sldIdLst>
  <p:sldSz cx="9144000" cy="6858000" type="screen4x3"/>
  <p:notesSz cx="6669088" cy="9926638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itchFamily="1" charset="0"/>
        <a:ea typeface="+mn-ea"/>
        <a:cs typeface="Times New Roman" pitchFamily="1" charset="0"/>
      </a:defRPr>
    </a:lvl1pPr>
    <a:lvl2pPr marL="457200"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itchFamily="1" charset="0"/>
        <a:ea typeface="+mn-ea"/>
        <a:cs typeface="Times New Roman" pitchFamily="1" charset="0"/>
      </a:defRPr>
    </a:lvl2pPr>
    <a:lvl3pPr marL="914400"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itchFamily="1" charset="0"/>
        <a:ea typeface="+mn-ea"/>
        <a:cs typeface="Times New Roman" pitchFamily="1" charset="0"/>
      </a:defRPr>
    </a:lvl3pPr>
    <a:lvl4pPr marL="1371600"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itchFamily="1" charset="0"/>
        <a:ea typeface="+mn-ea"/>
        <a:cs typeface="Times New Roman" pitchFamily="1" charset="0"/>
      </a:defRPr>
    </a:lvl4pPr>
    <a:lvl5pPr marL="1828800"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itchFamily="1" charset="0"/>
        <a:ea typeface="+mn-ea"/>
        <a:cs typeface="Times New Roman" pitchFamily="1" charset="0"/>
      </a:defRPr>
    </a:lvl5pPr>
    <a:lvl6pPr marL="2286000" algn="l" defTabSz="914400" rtl="0" eaLnBrk="1" latinLnBrk="0" hangingPunct="1">
      <a:defRPr sz="1600" i="1" kern="1200">
        <a:solidFill>
          <a:srgbClr val="6E6E6F"/>
        </a:solidFill>
        <a:latin typeface="Verdana" pitchFamily="1" charset="0"/>
        <a:ea typeface="+mn-ea"/>
        <a:cs typeface="Times New Roman" pitchFamily="1" charset="0"/>
      </a:defRPr>
    </a:lvl6pPr>
    <a:lvl7pPr marL="2743200" algn="l" defTabSz="914400" rtl="0" eaLnBrk="1" latinLnBrk="0" hangingPunct="1">
      <a:defRPr sz="1600" i="1" kern="1200">
        <a:solidFill>
          <a:srgbClr val="6E6E6F"/>
        </a:solidFill>
        <a:latin typeface="Verdana" pitchFamily="1" charset="0"/>
        <a:ea typeface="+mn-ea"/>
        <a:cs typeface="Times New Roman" pitchFamily="1" charset="0"/>
      </a:defRPr>
    </a:lvl7pPr>
    <a:lvl8pPr marL="3200400" algn="l" defTabSz="914400" rtl="0" eaLnBrk="1" latinLnBrk="0" hangingPunct="1">
      <a:defRPr sz="1600" i="1" kern="1200">
        <a:solidFill>
          <a:srgbClr val="6E6E6F"/>
        </a:solidFill>
        <a:latin typeface="Verdana" pitchFamily="1" charset="0"/>
        <a:ea typeface="+mn-ea"/>
        <a:cs typeface="Times New Roman" pitchFamily="1" charset="0"/>
      </a:defRPr>
    </a:lvl8pPr>
    <a:lvl9pPr marL="3657600" algn="l" defTabSz="914400" rtl="0" eaLnBrk="1" latinLnBrk="0" hangingPunct="1">
      <a:defRPr sz="1600" i="1" kern="1200">
        <a:solidFill>
          <a:srgbClr val="6E6E6F"/>
        </a:solidFill>
        <a:latin typeface="Verdana" pitchFamily="1" charset="0"/>
        <a:ea typeface="+mn-ea"/>
        <a:cs typeface="Times New Roman" pitchFamily="1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0807"/>
    <a:srgbClr val="0033CC"/>
    <a:srgbClr val="040404"/>
    <a:srgbClr val="6E6E6F"/>
    <a:srgbClr val="DC0217"/>
    <a:srgbClr val="4B4F55"/>
    <a:srgbClr val="C2C2C2"/>
    <a:srgbClr val="FFFFFF"/>
    <a:srgbClr val="E78E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46" autoAdjust="0"/>
    <p:restoredTop sz="94660"/>
  </p:normalViewPr>
  <p:slideViewPr>
    <p:cSldViewPr>
      <p:cViewPr>
        <p:scale>
          <a:sx n="50" d="100"/>
          <a:sy n="50" d="100"/>
        </p:scale>
        <p:origin x="-804" y="-258"/>
      </p:cViewPr>
      <p:guideLst>
        <p:guide orient="horz" pos="4032"/>
        <p:guide pos="528"/>
        <p:guide pos="52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75" d="100"/>
          <a:sy n="75" d="100"/>
        </p:scale>
        <p:origin x="-1368" y="1416"/>
      </p:cViewPr>
      <p:guideLst>
        <p:guide orient="horz" pos="3126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solidFill>
                  <a:schemeClr val="tx1"/>
                </a:solidFill>
                <a:latin typeface="Times New Roman" pitchFamily="1" charset="0"/>
              </a:defRPr>
            </a:lvl1pPr>
          </a:lstStyle>
          <a:p>
            <a:endParaRPr lang="en-US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tx1"/>
                </a:solidFill>
                <a:latin typeface="Times New Roman" pitchFamily="1" charset="0"/>
              </a:defRPr>
            </a:lvl1pPr>
          </a:lstStyle>
          <a:p>
            <a:endParaRPr lang="en-US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solidFill>
                  <a:schemeClr val="tx1"/>
                </a:solidFill>
                <a:latin typeface="Times New Roman" pitchFamily="1" charset="0"/>
              </a:defRPr>
            </a:lvl1pPr>
          </a:lstStyle>
          <a:p>
            <a:endParaRPr lang="en-US"/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838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tx1"/>
                </a:solidFill>
                <a:latin typeface="Times New Roman" pitchFamily="1" charset="0"/>
              </a:defRPr>
            </a:lvl1pPr>
          </a:lstStyle>
          <a:p>
            <a:fld id="{59E88A4B-27DA-4733-8081-4903A3E2F1AC}" type="slidenum">
              <a:rPr lang="da-DK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628966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solidFill>
                  <a:schemeClr val="tx1"/>
                </a:solidFill>
                <a:latin typeface="Times New Roman" pitchFamily="1" charset="0"/>
              </a:defRPr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tx1"/>
                </a:solidFill>
                <a:latin typeface="Times New Roman" pitchFamily="1" charset="0"/>
              </a:defRPr>
            </a:lvl1pPr>
          </a:lstStyle>
          <a:p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4875"/>
            <a:ext cx="48910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smtClean="0"/>
              <a:t>Klik for at redigere teksttypografierne i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solidFill>
                  <a:schemeClr val="tx1"/>
                </a:solidFill>
                <a:latin typeface="Times New Roman" pitchFamily="1" charset="0"/>
              </a:defRPr>
            </a:lvl1pPr>
          </a:lstStyle>
          <a:p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838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tx1"/>
                </a:solidFill>
                <a:latin typeface="Times New Roman" pitchFamily="1" charset="0"/>
              </a:defRPr>
            </a:lvl1pPr>
          </a:lstStyle>
          <a:p>
            <a:fld id="{095A3C96-D9F3-4B23-A8B4-89CAB032A28D}" type="slidenum">
              <a:rPr lang="da-DK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883636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7E80F7-2C20-4C30-A083-F3EC7E6F56E9}" type="slidenum">
              <a:rPr lang="da-DK"/>
              <a:pPr/>
              <a:t>1</a:t>
            </a:fld>
            <a:endParaRPr lang="da-DK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7725" y="744538"/>
            <a:ext cx="3417888" cy="2563812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3640138"/>
            <a:ext cx="4891088" cy="5541962"/>
          </a:xfrm>
          <a:noFill/>
          <a:ln/>
        </p:spPr>
        <p:txBody>
          <a:bodyPr/>
          <a:lstStyle/>
          <a:p>
            <a:pPr eaLnBrk="1" hangingPunct="1"/>
            <a:endParaRPr lang="en-US" sz="1000" smtClean="0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0425" y="750888"/>
            <a:ext cx="4948238" cy="3709987"/>
          </a:xfrm>
          <a:ln cap="flat"/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Front_Top_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7" descr="IMP_Logo_White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52400"/>
            <a:ext cx="2514600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2"/>
          <p:cNvSpPr>
            <a:spLocks noChangeArrowheads="1"/>
          </p:cNvSpPr>
          <p:nvPr userDrawn="1"/>
        </p:nvSpPr>
        <p:spPr bwMode="auto">
          <a:xfrm>
            <a:off x="857250" y="3429000"/>
            <a:ext cx="75247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sz="3900" i="0">
              <a:solidFill>
                <a:srgbClr val="C51538"/>
              </a:solidFill>
              <a:latin typeface="Impact" pitchFamily="1" charset="0"/>
            </a:endParaRP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38200" y="2438400"/>
            <a:ext cx="7543800" cy="533400"/>
          </a:xfrm>
        </p:spPr>
        <p:txBody>
          <a:bodyPr anchor="t"/>
          <a:lstStyle>
            <a:lvl1pPr>
              <a:defRPr sz="3900"/>
            </a:lvl1pPr>
          </a:lstStyle>
          <a:p>
            <a:r>
              <a:rPr lang="da-DK"/>
              <a:t>Click to edit Master title style</a:t>
            </a:r>
          </a:p>
        </p:txBody>
      </p:sp>
      <p:sp>
        <p:nvSpPr>
          <p:cNvPr id="1025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562600"/>
            <a:ext cx="7543800" cy="228600"/>
          </a:xfrm>
        </p:spPr>
        <p:txBody>
          <a:bodyPr/>
          <a:lstStyle>
            <a:lvl1pPr>
              <a:defRPr sz="1600"/>
            </a:lvl1pPr>
          </a:lstStyle>
          <a:p>
            <a:r>
              <a:rPr lang="da-DK"/>
              <a:t>Name of speaker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838200" y="6553200"/>
            <a:ext cx="7543800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600" i="0">
                <a:solidFill>
                  <a:srgbClr val="6A6F77"/>
                </a:solidFill>
                <a:latin typeface="Verdana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da-DK"/>
              <a:t>sdfgafgafga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8610600" y="6648450"/>
            <a:ext cx="419100" cy="152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600" i="0">
                <a:solidFill>
                  <a:schemeClr val="tx1"/>
                </a:solidFill>
              </a:defRPr>
            </a:lvl1pPr>
          </a:lstStyle>
          <a:p>
            <a:fld id="{B65F17B2-F340-437C-B3C9-CA9D5211D0E1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6096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096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543800" cy="638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43100"/>
            <a:ext cx="3695700" cy="4457700"/>
          </a:xfrm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86300" y="1943100"/>
            <a:ext cx="3695700" cy="4457700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43100"/>
            <a:ext cx="3695700" cy="445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43100"/>
            <a:ext cx="3695700" cy="445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174625" indent="-174625">
              <a:buFont typeface="Arial" pitchFamily="34" charset="0"/>
              <a:buNone/>
              <a:tabLst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9" descr="Second_Top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609600"/>
            <a:ext cx="75438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Click to edit Master title style</a:t>
            </a:r>
          </a:p>
        </p:txBody>
      </p:sp>
      <p:sp>
        <p:nvSpPr>
          <p:cNvPr id="1028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43100"/>
            <a:ext cx="75438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</a:p>
        </p:txBody>
      </p:sp>
      <p:pic>
        <p:nvPicPr>
          <p:cNvPr id="1029" name="Picture 40" descr="IMP_Logo_2Colour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38200" y="120650"/>
            <a:ext cx="152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  <a:ea typeface="ＭＳ Ｐゴシック" pitchFamily="1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  <a:ea typeface="ＭＳ Ｐゴシック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  <a:ea typeface="ＭＳ Ｐゴシック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  <a:ea typeface="ＭＳ Ｐゴシック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rgbClr val="4B4F55"/>
          </a:solidFill>
          <a:latin typeface="+mn-lt"/>
          <a:ea typeface="ＭＳ Ｐゴシック" pitchFamily="1" charset="-128"/>
          <a:cs typeface="+mn-cs"/>
        </a:defRPr>
      </a:lvl1pPr>
      <a:lvl2pPr marL="571500" indent="-1905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4B4F55"/>
          </a:solidFill>
          <a:latin typeface="+mn-lt"/>
          <a:ea typeface="ＭＳ Ｐゴシック" pitchFamily="1" charset="-128"/>
        </a:defRPr>
      </a:lvl2pPr>
      <a:lvl3pPr marL="952500" indent="-1905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4B4F55"/>
          </a:solidFill>
          <a:latin typeface="+mn-lt"/>
          <a:ea typeface="ＭＳ Ｐゴシック" pitchFamily="1" charset="-128"/>
        </a:defRPr>
      </a:lvl3pPr>
      <a:lvl4pPr marL="1333500" indent="-190500" algn="l" rtl="0" eaLnBrk="0" fontAlgn="base" hangingPunct="0">
        <a:spcBef>
          <a:spcPct val="20000"/>
        </a:spcBef>
        <a:spcAft>
          <a:spcPct val="0"/>
        </a:spcAft>
        <a:buFont typeface="Wingdings" pitchFamily="1" charset="2"/>
        <a:buChar char="§"/>
        <a:defRPr sz="1400">
          <a:solidFill>
            <a:srgbClr val="4B4F55"/>
          </a:solidFill>
          <a:latin typeface="+mn-lt"/>
          <a:ea typeface="ＭＳ Ｐゴシック" pitchFamily="1" charset="-128"/>
        </a:defRPr>
      </a:lvl4pPr>
      <a:lvl5pPr marL="1727200" indent="-203200" algn="l" rtl="0" eaLnBrk="0" fontAlgn="base" hangingPunct="0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  <a:ea typeface="ＭＳ Ｐゴシック" pitchFamily="1" charset="-128"/>
        </a:defRPr>
      </a:lvl5pPr>
      <a:lvl6pPr marL="21844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6pPr>
      <a:lvl7pPr marL="26416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7pPr>
      <a:lvl8pPr marL="30988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8pPr>
      <a:lvl9pPr marL="35560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99592" y="2132856"/>
            <a:ext cx="7704856" cy="1512168"/>
          </a:xfrm>
          <a:noFill/>
        </p:spPr>
        <p:txBody>
          <a:bodyPr/>
          <a:lstStyle/>
          <a:p>
            <a:pPr eaLnBrk="1" hangingPunct="1"/>
            <a:r>
              <a:rPr lang="en-GB" sz="4800" dirty="0" smtClean="0">
                <a:latin typeface="Arial" pitchFamily="34" charset="0"/>
                <a:cs typeface="Arial" pitchFamily="34" charset="0"/>
              </a:rPr>
              <a:t>Evolution and emergence of new viruses</a:t>
            </a:r>
          </a:p>
        </p:txBody>
      </p:sp>
      <p:sp>
        <p:nvSpPr>
          <p:cNvPr id="16387" name="Rectangle 1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99592" y="3933056"/>
            <a:ext cx="7543800" cy="2088232"/>
          </a:xfrm>
        </p:spPr>
        <p:txBody>
          <a:bodyPr/>
          <a:lstStyle/>
          <a:p>
            <a:pPr marL="0" indent="0" eaLnBrk="1" hangingPunct="1"/>
            <a:r>
              <a:rPr lang="en-US" sz="3200" dirty="0" smtClean="0"/>
              <a:t>Professor Wendy Barclay</a:t>
            </a:r>
          </a:p>
        </p:txBody>
      </p:sp>
      <p:sp>
        <p:nvSpPr>
          <p:cNvPr id="4" name="Rectangle 15"/>
          <p:cNvSpPr txBox="1">
            <a:spLocks noChangeArrowheads="1"/>
          </p:cNvSpPr>
          <p:nvPr/>
        </p:nvSpPr>
        <p:spPr bwMode="auto">
          <a:xfrm>
            <a:off x="899592" y="4869160"/>
            <a:ext cx="7543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spcBef>
                <a:spcPct val="20000"/>
              </a:spcBef>
            </a:pPr>
            <a:r>
              <a:rPr lang="en-US" sz="2400" i="0" dirty="0">
                <a:solidFill>
                  <a:srgbClr val="4B4F55"/>
                </a:solidFill>
                <a:latin typeface="Arial" charset="0"/>
              </a:rPr>
              <a:t>Course code (MBBS) </a:t>
            </a:r>
            <a:r>
              <a:rPr lang="en-US" sz="2400" i="0" dirty="0" smtClean="0">
                <a:solidFill>
                  <a:srgbClr val="4B4F55"/>
                </a:solidFill>
                <a:latin typeface="Arial" charset="0"/>
              </a:rPr>
              <a:t>: Microbiology 8</a:t>
            </a:r>
            <a:endParaRPr lang="en-US" sz="2400" i="0" dirty="0">
              <a:solidFill>
                <a:srgbClr val="4B4F55"/>
              </a:solidFill>
              <a:latin typeface="Arial" charset="0"/>
            </a:endParaRPr>
          </a:p>
          <a:p>
            <a:pPr>
              <a:spcBef>
                <a:spcPct val="20000"/>
              </a:spcBef>
            </a:pPr>
            <a:r>
              <a:rPr lang="en-US" sz="2400" i="0" dirty="0">
                <a:solidFill>
                  <a:srgbClr val="4B4F55"/>
                </a:solidFill>
                <a:latin typeface="Arial" charset="0"/>
              </a:rPr>
              <a:t>Course code (BMS) </a:t>
            </a:r>
            <a:r>
              <a:rPr lang="en-US" sz="2400" i="0" dirty="0" smtClean="0">
                <a:solidFill>
                  <a:srgbClr val="4B4F55"/>
                </a:solidFill>
                <a:latin typeface="Arial" charset="0"/>
              </a:rPr>
              <a:t>: IIP-L22</a:t>
            </a:r>
            <a:endParaRPr lang="en-US" sz="2400" i="0" dirty="0">
              <a:solidFill>
                <a:srgbClr val="4B4F55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Viral genetic evolution studied by </a:t>
            </a:r>
            <a:r>
              <a:rPr lang="en-GB" dirty="0" err="1" smtClean="0"/>
              <a:t>phylogenetic</a:t>
            </a:r>
            <a:r>
              <a:rPr lang="en-GB" b="1" dirty="0" smtClean="0"/>
              <a:t> </a:t>
            </a:r>
            <a:r>
              <a:rPr lang="en-GB" dirty="0" smtClean="0"/>
              <a:t>trees</a:t>
            </a:r>
            <a:endParaRPr lang="en-GB" dirty="0"/>
          </a:p>
        </p:txBody>
      </p:sp>
      <p:pic>
        <p:nvPicPr>
          <p:cNvPr id="4" name="Picture 7" descr="Figure-10-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916832"/>
            <a:ext cx="6496050" cy="4251325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7543800" cy="638175"/>
          </a:xfrm>
        </p:spPr>
        <p:txBody>
          <a:bodyPr/>
          <a:lstStyle/>
          <a:p>
            <a:r>
              <a:rPr lang="en-US" dirty="0" smtClean="0"/>
              <a:t>The rhinovirus phylogeny shows simultaneous circulation of many </a:t>
            </a:r>
            <a:r>
              <a:rPr lang="en-US" dirty="0" err="1" smtClean="0"/>
              <a:t>seroptypes</a:t>
            </a:r>
            <a:endParaRPr lang="en-US" dirty="0" smtClean="0"/>
          </a:p>
        </p:txBody>
      </p:sp>
      <p:pic>
        <p:nvPicPr>
          <p:cNvPr id="6147" name="Picture 2" descr="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1916832"/>
            <a:ext cx="4428425" cy="4534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Intervirus</a:t>
            </a:r>
            <a:r>
              <a:rPr lang="en-GB" dirty="0" smtClean="0"/>
              <a:t> recombination gives rise to new viruses</a:t>
            </a:r>
          </a:p>
        </p:txBody>
      </p:sp>
      <p:pic>
        <p:nvPicPr>
          <p:cNvPr id="7171" name="Picture 2" descr="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2276475"/>
            <a:ext cx="8780463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 descr="http://blog.80millionmoviesfree.com/wp-content/uploads/2011/09/contagion-mov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616276"/>
            <a:ext cx="6588224" cy="5041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Reassortment</a:t>
            </a:r>
            <a:r>
              <a:rPr lang="en-GB" dirty="0" smtClean="0"/>
              <a:t> leading to antigenic shift</a:t>
            </a:r>
            <a:endParaRPr lang="en-GB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55650" y="1773238"/>
            <a:ext cx="7343775" cy="3671887"/>
            <a:chOff x="249" y="760"/>
            <a:chExt cx="3186" cy="1438"/>
          </a:xfrm>
        </p:grpSpPr>
        <p:sp>
          <p:nvSpPr>
            <p:cNvPr id="146436" name="AutoShape 4"/>
            <p:cNvSpPr>
              <a:spLocks noChangeArrowheads="1"/>
            </p:cNvSpPr>
            <p:nvPr/>
          </p:nvSpPr>
          <p:spPr bwMode="auto">
            <a:xfrm rot="-5400000">
              <a:off x="1547" y="624"/>
              <a:ext cx="89" cy="429"/>
            </a:xfrm>
            <a:prstGeom prst="curvedLeftArrow">
              <a:avLst>
                <a:gd name="adj1" fmla="val 96404"/>
                <a:gd name="adj2" fmla="val 192809"/>
                <a:gd name="adj3" fmla="val 33333"/>
              </a:avLst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6437" name="AutoShape 5"/>
            <p:cNvSpPr>
              <a:spLocks noChangeArrowheads="1"/>
            </p:cNvSpPr>
            <p:nvPr/>
          </p:nvSpPr>
          <p:spPr bwMode="auto">
            <a:xfrm>
              <a:off x="978" y="782"/>
              <a:ext cx="48" cy="67"/>
            </a:xfrm>
            <a:prstGeom prst="can">
              <a:avLst>
                <a:gd name="adj" fmla="val 34896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 rot="1113049" flipV="1">
              <a:off x="1043" y="764"/>
              <a:ext cx="71" cy="96"/>
              <a:chOff x="1441" y="1824"/>
              <a:chExt cx="143" cy="205"/>
            </a:xfrm>
          </p:grpSpPr>
          <p:sp>
            <p:nvSpPr>
              <p:cNvPr id="146439" name="AutoShape 7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6440" name="Oval 8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6441" name="Oval 9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-1113049" flipH="1" flipV="1">
              <a:off x="887" y="760"/>
              <a:ext cx="71" cy="95"/>
              <a:chOff x="1441" y="1824"/>
              <a:chExt cx="143" cy="205"/>
            </a:xfrm>
          </p:grpSpPr>
          <p:sp>
            <p:nvSpPr>
              <p:cNvPr id="146443" name="AutoShape 11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6444" name="Oval 12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6445" name="Oval 13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249" y="810"/>
              <a:ext cx="3186" cy="1388"/>
              <a:chOff x="249" y="810"/>
              <a:chExt cx="3186" cy="1388"/>
            </a:xfrm>
          </p:grpSpPr>
          <p:sp>
            <p:nvSpPr>
              <p:cNvPr id="146447" name="Freeform 15"/>
              <p:cNvSpPr>
                <a:spLocks/>
              </p:cNvSpPr>
              <p:nvPr/>
            </p:nvSpPr>
            <p:spPr bwMode="auto">
              <a:xfrm>
                <a:off x="1520" y="883"/>
                <a:ext cx="1146" cy="757"/>
              </a:xfrm>
              <a:custGeom>
                <a:avLst/>
                <a:gdLst/>
                <a:ahLst/>
                <a:cxnLst>
                  <a:cxn ang="0">
                    <a:pos x="280" y="2"/>
                  </a:cxn>
                  <a:cxn ang="0">
                    <a:pos x="219" y="14"/>
                  </a:cxn>
                  <a:cxn ang="0">
                    <a:pos x="163" y="38"/>
                  </a:cxn>
                  <a:cxn ang="0">
                    <a:pos x="114" y="71"/>
                  </a:cxn>
                  <a:cxn ang="0">
                    <a:pos x="71" y="114"/>
                  </a:cxn>
                  <a:cxn ang="0">
                    <a:pos x="38" y="163"/>
                  </a:cxn>
                  <a:cxn ang="0">
                    <a:pos x="14" y="219"/>
                  </a:cxn>
                  <a:cxn ang="0">
                    <a:pos x="2" y="280"/>
                  </a:cxn>
                  <a:cxn ang="0">
                    <a:pos x="0" y="1560"/>
                  </a:cxn>
                  <a:cxn ang="0">
                    <a:pos x="6" y="1623"/>
                  </a:cxn>
                  <a:cxn ang="0">
                    <a:pos x="25" y="1681"/>
                  </a:cxn>
                  <a:cxn ang="0">
                    <a:pos x="53" y="1734"/>
                  </a:cxn>
                  <a:cxn ang="0">
                    <a:pos x="92" y="1781"/>
                  </a:cxn>
                  <a:cxn ang="0">
                    <a:pos x="138" y="1819"/>
                  </a:cxn>
                  <a:cxn ang="0">
                    <a:pos x="191" y="1847"/>
                  </a:cxn>
                  <a:cxn ang="0">
                    <a:pos x="249" y="1866"/>
                  </a:cxn>
                  <a:cxn ang="0">
                    <a:pos x="312" y="1872"/>
                  </a:cxn>
                  <a:cxn ang="0">
                    <a:pos x="2408" y="1870"/>
                  </a:cxn>
                  <a:cxn ang="0">
                    <a:pos x="2469" y="1858"/>
                  </a:cxn>
                  <a:cxn ang="0">
                    <a:pos x="2525" y="1834"/>
                  </a:cxn>
                  <a:cxn ang="0">
                    <a:pos x="2574" y="1801"/>
                  </a:cxn>
                  <a:cxn ang="0">
                    <a:pos x="2617" y="1758"/>
                  </a:cxn>
                  <a:cxn ang="0">
                    <a:pos x="2650" y="1709"/>
                  </a:cxn>
                  <a:cxn ang="0">
                    <a:pos x="2674" y="1653"/>
                  </a:cxn>
                  <a:cxn ang="0">
                    <a:pos x="2686" y="1592"/>
                  </a:cxn>
                  <a:cxn ang="0">
                    <a:pos x="2688" y="312"/>
                  </a:cxn>
                  <a:cxn ang="0">
                    <a:pos x="2682" y="249"/>
                  </a:cxn>
                  <a:cxn ang="0">
                    <a:pos x="2663" y="191"/>
                  </a:cxn>
                  <a:cxn ang="0">
                    <a:pos x="2635" y="138"/>
                  </a:cxn>
                  <a:cxn ang="0">
                    <a:pos x="2597" y="92"/>
                  </a:cxn>
                  <a:cxn ang="0">
                    <a:pos x="2550" y="53"/>
                  </a:cxn>
                  <a:cxn ang="0">
                    <a:pos x="2497" y="25"/>
                  </a:cxn>
                  <a:cxn ang="0">
                    <a:pos x="2439" y="6"/>
                  </a:cxn>
                  <a:cxn ang="0">
                    <a:pos x="2376" y="0"/>
                  </a:cxn>
                </a:cxnLst>
                <a:rect l="0" t="0" r="r" b="b"/>
                <a:pathLst>
                  <a:path w="2688" h="1872">
                    <a:moveTo>
                      <a:pt x="312" y="0"/>
                    </a:moveTo>
                    <a:lnTo>
                      <a:pt x="280" y="2"/>
                    </a:lnTo>
                    <a:lnTo>
                      <a:pt x="249" y="6"/>
                    </a:lnTo>
                    <a:lnTo>
                      <a:pt x="219" y="14"/>
                    </a:lnTo>
                    <a:lnTo>
                      <a:pt x="191" y="25"/>
                    </a:lnTo>
                    <a:lnTo>
                      <a:pt x="163" y="38"/>
                    </a:lnTo>
                    <a:lnTo>
                      <a:pt x="138" y="53"/>
                    </a:lnTo>
                    <a:lnTo>
                      <a:pt x="114" y="71"/>
                    </a:lnTo>
                    <a:lnTo>
                      <a:pt x="92" y="92"/>
                    </a:lnTo>
                    <a:lnTo>
                      <a:pt x="71" y="114"/>
                    </a:lnTo>
                    <a:lnTo>
                      <a:pt x="53" y="138"/>
                    </a:lnTo>
                    <a:lnTo>
                      <a:pt x="38" y="163"/>
                    </a:lnTo>
                    <a:lnTo>
                      <a:pt x="25" y="191"/>
                    </a:lnTo>
                    <a:lnTo>
                      <a:pt x="14" y="219"/>
                    </a:lnTo>
                    <a:lnTo>
                      <a:pt x="6" y="249"/>
                    </a:lnTo>
                    <a:lnTo>
                      <a:pt x="2" y="280"/>
                    </a:lnTo>
                    <a:lnTo>
                      <a:pt x="0" y="312"/>
                    </a:lnTo>
                    <a:lnTo>
                      <a:pt x="0" y="1560"/>
                    </a:lnTo>
                    <a:lnTo>
                      <a:pt x="2" y="1592"/>
                    </a:lnTo>
                    <a:lnTo>
                      <a:pt x="6" y="1623"/>
                    </a:lnTo>
                    <a:lnTo>
                      <a:pt x="14" y="1653"/>
                    </a:lnTo>
                    <a:lnTo>
                      <a:pt x="25" y="1681"/>
                    </a:lnTo>
                    <a:lnTo>
                      <a:pt x="38" y="1709"/>
                    </a:lnTo>
                    <a:lnTo>
                      <a:pt x="53" y="1734"/>
                    </a:lnTo>
                    <a:lnTo>
                      <a:pt x="71" y="1758"/>
                    </a:lnTo>
                    <a:lnTo>
                      <a:pt x="92" y="1781"/>
                    </a:lnTo>
                    <a:lnTo>
                      <a:pt x="114" y="1801"/>
                    </a:lnTo>
                    <a:lnTo>
                      <a:pt x="138" y="1819"/>
                    </a:lnTo>
                    <a:lnTo>
                      <a:pt x="163" y="1834"/>
                    </a:lnTo>
                    <a:lnTo>
                      <a:pt x="191" y="1847"/>
                    </a:lnTo>
                    <a:lnTo>
                      <a:pt x="219" y="1858"/>
                    </a:lnTo>
                    <a:lnTo>
                      <a:pt x="249" y="1866"/>
                    </a:lnTo>
                    <a:lnTo>
                      <a:pt x="280" y="1870"/>
                    </a:lnTo>
                    <a:lnTo>
                      <a:pt x="312" y="1872"/>
                    </a:lnTo>
                    <a:lnTo>
                      <a:pt x="2376" y="1872"/>
                    </a:lnTo>
                    <a:lnTo>
                      <a:pt x="2408" y="1870"/>
                    </a:lnTo>
                    <a:lnTo>
                      <a:pt x="2439" y="1866"/>
                    </a:lnTo>
                    <a:lnTo>
                      <a:pt x="2469" y="1858"/>
                    </a:lnTo>
                    <a:lnTo>
                      <a:pt x="2497" y="1847"/>
                    </a:lnTo>
                    <a:lnTo>
                      <a:pt x="2525" y="1834"/>
                    </a:lnTo>
                    <a:lnTo>
                      <a:pt x="2550" y="1819"/>
                    </a:lnTo>
                    <a:lnTo>
                      <a:pt x="2574" y="1801"/>
                    </a:lnTo>
                    <a:lnTo>
                      <a:pt x="2597" y="1781"/>
                    </a:lnTo>
                    <a:lnTo>
                      <a:pt x="2617" y="1758"/>
                    </a:lnTo>
                    <a:lnTo>
                      <a:pt x="2635" y="1734"/>
                    </a:lnTo>
                    <a:lnTo>
                      <a:pt x="2650" y="1709"/>
                    </a:lnTo>
                    <a:lnTo>
                      <a:pt x="2663" y="1681"/>
                    </a:lnTo>
                    <a:lnTo>
                      <a:pt x="2674" y="1653"/>
                    </a:lnTo>
                    <a:lnTo>
                      <a:pt x="2682" y="1623"/>
                    </a:lnTo>
                    <a:lnTo>
                      <a:pt x="2686" y="1592"/>
                    </a:lnTo>
                    <a:lnTo>
                      <a:pt x="2688" y="1560"/>
                    </a:lnTo>
                    <a:lnTo>
                      <a:pt x="2688" y="312"/>
                    </a:lnTo>
                    <a:lnTo>
                      <a:pt x="2686" y="280"/>
                    </a:lnTo>
                    <a:lnTo>
                      <a:pt x="2682" y="249"/>
                    </a:lnTo>
                    <a:lnTo>
                      <a:pt x="2674" y="219"/>
                    </a:lnTo>
                    <a:lnTo>
                      <a:pt x="2663" y="191"/>
                    </a:lnTo>
                    <a:lnTo>
                      <a:pt x="2650" y="163"/>
                    </a:lnTo>
                    <a:lnTo>
                      <a:pt x="2635" y="138"/>
                    </a:lnTo>
                    <a:lnTo>
                      <a:pt x="2617" y="114"/>
                    </a:lnTo>
                    <a:lnTo>
                      <a:pt x="2597" y="92"/>
                    </a:lnTo>
                    <a:lnTo>
                      <a:pt x="2574" y="71"/>
                    </a:lnTo>
                    <a:lnTo>
                      <a:pt x="2550" y="53"/>
                    </a:lnTo>
                    <a:lnTo>
                      <a:pt x="2525" y="38"/>
                    </a:lnTo>
                    <a:lnTo>
                      <a:pt x="2497" y="25"/>
                    </a:lnTo>
                    <a:lnTo>
                      <a:pt x="2469" y="14"/>
                    </a:lnTo>
                    <a:lnTo>
                      <a:pt x="2439" y="6"/>
                    </a:lnTo>
                    <a:lnTo>
                      <a:pt x="2408" y="2"/>
                    </a:lnTo>
                    <a:lnTo>
                      <a:pt x="2376" y="0"/>
                    </a:lnTo>
                    <a:lnTo>
                      <a:pt x="3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9999">
                      <a:gamma/>
                      <a:shade val="46275"/>
                      <a:invGamma/>
                    </a:srgbClr>
                  </a:gs>
                  <a:gs pos="50000">
                    <a:srgbClr val="FF9999"/>
                  </a:gs>
                  <a:gs pos="100000">
                    <a:srgbClr val="FF9999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38100" cmpd="sng">
                <a:solidFill>
                  <a:srgbClr val="FF505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6448" name="Rectangle 16"/>
              <p:cNvSpPr>
                <a:spLocks noChangeArrowheads="1"/>
              </p:cNvSpPr>
              <p:nvPr/>
            </p:nvSpPr>
            <p:spPr bwMode="auto">
              <a:xfrm>
                <a:off x="2074" y="1139"/>
                <a:ext cx="182" cy="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6449" name="Rectangle 17"/>
              <p:cNvSpPr>
                <a:spLocks noChangeArrowheads="1"/>
              </p:cNvSpPr>
              <p:nvPr/>
            </p:nvSpPr>
            <p:spPr bwMode="auto">
              <a:xfrm>
                <a:off x="2250" y="1323"/>
                <a:ext cx="182" cy="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6450" name="Rectangle 18"/>
              <p:cNvSpPr>
                <a:spLocks noChangeArrowheads="1"/>
              </p:cNvSpPr>
              <p:nvPr/>
            </p:nvSpPr>
            <p:spPr bwMode="auto">
              <a:xfrm>
                <a:off x="2670" y="1142"/>
                <a:ext cx="101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6451" name="Rectangle 19"/>
              <p:cNvSpPr>
                <a:spLocks noChangeArrowheads="1"/>
              </p:cNvSpPr>
              <p:nvPr/>
            </p:nvSpPr>
            <p:spPr bwMode="auto">
              <a:xfrm>
                <a:off x="1387" y="1841"/>
                <a:ext cx="127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6452" name="Rectangle 20"/>
              <p:cNvSpPr>
                <a:spLocks noChangeArrowheads="1"/>
              </p:cNvSpPr>
              <p:nvPr/>
            </p:nvSpPr>
            <p:spPr bwMode="auto">
              <a:xfrm>
                <a:off x="1875" y="1323"/>
                <a:ext cx="7" cy="9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6453" name="Freeform 21"/>
              <p:cNvSpPr>
                <a:spLocks/>
              </p:cNvSpPr>
              <p:nvPr/>
            </p:nvSpPr>
            <p:spPr bwMode="auto">
              <a:xfrm>
                <a:off x="1919" y="1499"/>
                <a:ext cx="79" cy="59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" y="172"/>
                  </a:cxn>
                  <a:cxn ang="0">
                    <a:pos x="213" y="28"/>
                  </a:cxn>
                  <a:cxn ang="0">
                    <a:pos x="192" y="0"/>
                  </a:cxn>
                  <a:cxn ang="0">
                    <a:pos x="0" y="144"/>
                  </a:cxn>
                </a:cxnLst>
                <a:rect l="0" t="0" r="r" b="b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6454" name="Freeform 22"/>
              <p:cNvSpPr>
                <a:spLocks/>
              </p:cNvSpPr>
              <p:nvPr/>
            </p:nvSpPr>
            <p:spPr bwMode="auto">
              <a:xfrm>
                <a:off x="1937" y="1516"/>
                <a:ext cx="78" cy="60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" y="172"/>
                  </a:cxn>
                  <a:cxn ang="0">
                    <a:pos x="213" y="28"/>
                  </a:cxn>
                  <a:cxn ang="0">
                    <a:pos x="192" y="0"/>
                  </a:cxn>
                  <a:cxn ang="0">
                    <a:pos x="0" y="144"/>
                  </a:cxn>
                </a:cxnLst>
                <a:rect l="0" t="0" r="r" b="b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6455" name="Oval 23"/>
              <p:cNvSpPr>
                <a:spLocks noChangeArrowheads="1"/>
              </p:cNvSpPr>
              <p:nvPr/>
            </p:nvSpPr>
            <p:spPr bwMode="auto">
              <a:xfrm>
                <a:off x="1544" y="928"/>
                <a:ext cx="740" cy="656"/>
              </a:xfrm>
              <a:prstGeom prst="ellipse">
                <a:avLst/>
              </a:prstGeom>
              <a:gradFill rotWithShape="0">
                <a:gsLst>
                  <a:gs pos="0">
                    <a:srgbClr val="FF7C80"/>
                  </a:gs>
                  <a:gs pos="100000">
                    <a:srgbClr val="FF7C8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6456" name="Oval 24"/>
              <p:cNvSpPr>
                <a:spLocks noChangeArrowheads="1"/>
              </p:cNvSpPr>
              <p:nvPr/>
            </p:nvSpPr>
            <p:spPr bwMode="auto">
              <a:xfrm>
                <a:off x="1519" y="935"/>
                <a:ext cx="740" cy="656"/>
              </a:xfrm>
              <a:prstGeom prst="ellipse">
                <a:avLst/>
              </a:prstGeom>
              <a:gradFill rotWithShape="0">
                <a:gsLst>
                  <a:gs pos="0">
                    <a:srgbClr val="FF7C80"/>
                  </a:gs>
                  <a:gs pos="100000">
                    <a:srgbClr val="FF7C8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6457" name="Rectangle 25"/>
              <p:cNvSpPr>
                <a:spLocks noChangeArrowheads="1"/>
              </p:cNvSpPr>
              <p:nvPr/>
            </p:nvSpPr>
            <p:spPr bwMode="auto">
              <a:xfrm>
                <a:off x="1821" y="1239"/>
                <a:ext cx="190" cy="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6458" name="Line 26"/>
              <p:cNvSpPr>
                <a:spLocks noChangeShapeType="1"/>
              </p:cNvSpPr>
              <p:nvPr/>
            </p:nvSpPr>
            <p:spPr bwMode="auto">
              <a:xfrm flipV="1">
                <a:off x="2165" y="1084"/>
                <a:ext cx="143" cy="44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6459" name="Freeform 27"/>
              <p:cNvSpPr>
                <a:spLocks/>
              </p:cNvSpPr>
              <p:nvPr/>
            </p:nvSpPr>
            <p:spPr bwMode="auto">
              <a:xfrm rot="-4247563">
                <a:off x="1980" y="1370"/>
                <a:ext cx="92" cy="90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" y="172"/>
                  </a:cxn>
                  <a:cxn ang="0">
                    <a:pos x="213" y="28"/>
                  </a:cxn>
                  <a:cxn ang="0">
                    <a:pos x="192" y="0"/>
                  </a:cxn>
                  <a:cxn ang="0">
                    <a:pos x="0" y="144"/>
                  </a:cxn>
                </a:cxnLst>
                <a:rect l="0" t="0" r="r" b="b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FF6600"/>
              </a:solidFill>
              <a:ln w="9525" cmpd="sng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6" name="Group 28"/>
              <p:cNvGrpSpPr>
                <a:grpSpLocks/>
              </p:cNvGrpSpPr>
              <p:nvPr/>
            </p:nvGrpSpPr>
            <p:grpSpPr bwMode="auto">
              <a:xfrm>
                <a:off x="1950" y="1106"/>
                <a:ext cx="200" cy="359"/>
                <a:chOff x="3552" y="1392"/>
                <a:chExt cx="403" cy="775"/>
              </a:xfrm>
            </p:grpSpPr>
            <p:sp>
              <p:nvSpPr>
                <p:cNvPr id="146461" name="Freeform 29"/>
                <p:cNvSpPr>
                  <a:spLocks/>
                </p:cNvSpPr>
                <p:nvPr/>
              </p:nvSpPr>
              <p:spPr bwMode="auto">
                <a:xfrm rot="-4247563">
                  <a:off x="3672" y="1757"/>
                  <a:ext cx="199" cy="181"/>
                </a:xfrm>
                <a:custGeom>
                  <a:avLst/>
                  <a:gdLst/>
                  <a:ahLst/>
                  <a:cxnLst>
                    <a:cxn ang="0">
                      <a:pos x="0" y="144"/>
                    </a:cxn>
                    <a:cxn ang="0">
                      <a:pos x="21" y="172"/>
                    </a:cxn>
                    <a:cxn ang="0">
                      <a:pos x="213" y="28"/>
                    </a:cxn>
                    <a:cxn ang="0">
                      <a:pos x="192" y="0"/>
                    </a:cxn>
                    <a:cxn ang="0">
                      <a:pos x="0" y="144"/>
                    </a:cxn>
                  </a:cxnLst>
                  <a:rect l="0" t="0" r="r" b="b"/>
                  <a:pathLst>
                    <a:path w="213" h="172">
                      <a:moveTo>
                        <a:pt x="0" y="144"/>
                      </a:moveTo>
                      <a:lnTo>
                        <a:pt x="21" y="172"/>
                      </a:lnTo>
                      <a:lnTo>
                        <a:pt x="213" y="28"/>
                      </a:lnTo>
                      <a:lnTo>
                        <a:pt x="192" y="0"/>
                      </a:lnTo>
                      <a:lnTo>
                        <a:pt x="0" y="144"/>
                      </a:lnTo>
                      <a:close/>
                    </a:path>
                  </a:pathLst>
                </a:custGeom>
                <a:solidFill>
                  <a:srgbClr val="FF6600"/>
                </a:solidFill>
                <a:ln w="9525" cmpd="sng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6462" name="Freeform 30"/>
                <p:cNvSpPr>
                  <a:spLocks/>
                </p:cNvSpPr>
                <p:nvPr/>
              </p:nvSpPr>
              <p:spPr bwMode="auto">
                <a:xfrm rot="-4247563">
                  <a:off x="3641" y="1867"/>
                  <a:ext cx="199" cy="181"/>
                </a:xfrm>
                <a:custGeom>
                  <a:avLst/>
                  <a:gdLst/>
                  <a:ahLst/>
                  <a:cxnLst>
                    <a:cxn ang="0">
                      <a:pos x="0" y="144"/>
                    </a:cxn>
                    <a:cxn ang="0">
                      <a:pos x="21" y="172"/>
                    </a:cxn>
                    <a:cxn ang="0">
                      <a:pos x="213" y="28"/>
                    </a:cxn>
                    <a:cxn ang="0">
                      <a:pos x="192" y="0"/>
                    </a:cxn>
                    <a:cxn ang="0">
                      <a:pos x="0" y="144"/>
                    </a:cxn>
                  </a:cxnLst>
                  <a:rect l="0" t="0" r="r" b="b"/>
                  <a:pathLst>
                    <a:path w="213" h="172">
                      <a:moveTo>
                        <a:pt x="0" y="144"/>
                      </a:moveTo>
                      <a:lnTo>
                        <a:pt x="21" y="172"/>
                      </a:lnTo>
                      <a:lnTo>
                        <a:pt x="213" y="28"/>
                      </a:lnTo>
                      <a:lnTo>
                        <a:pt x="192" y="0"/>
                      </a:lnTo>
                      <a:lnTo>
                        <a:pt x="0" y="144"/>
                      </a:lnTo>
                      <a:close/>
                    </a:path>
                  </a:pathLst>
                </a:custGeom>
                <a:solidFill>
                  <a:srgbClr val="FF6600"/>
                </a:solidFill>
                <a:ln w="9525" cmpd="sng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6463" name="Freeform 31"/>
                <p:cNvSpPr>
                  <a:spLocks/>
                </p:cNvSpPr>
                <p:nvPr/>
              </p:nvSpPr>
              <p:spPr bwMode="auto">
                <a:xfrm rot="-4247563">
                  <a:off x="3721" y="1687"/>
                  <a:ext cx="176" cy="157"/>
                </a:xfrm>
                <a:custGeom>
                  <a:avLst/>
                  <a:gdLst/>
                  <a:ahLst/>
                  <a:cxnLst>
                    <a:cxn ang="0">
                      <a:pos x="0" y="120"/>
                    </a:cxn>
                    <a:cxn ang="0">
                      <a:pos x="21" y="149"/>
                    </a:cxn>
                    <a:cxn ang="0">
                      <a:pos x="189" y="29"/>
                    </a:cxn>
                    <a:cxn ang="0">
                      <a:pos x="168" y="0"/>
                    </a:cxn>
                    <a:cxn ang="0">
                      <a:pos x="0" y="120"/>
                    </a:cxn>
                  </a:cxnLst>
                  <a:rect l="0" t="0" r="r" b="b"/>
                  <a:pathLst>
                    <a:path w="189" h="149">
                      <a:moveTo>
                        <a:pt x="0" y="120"/>
                      </a:moveTo>
                      <a:lnTo>
                        <a:pt x="21" y="149"/>
                      </a:lnTo>
                      <a:lnTo>
                        <a:pt x="189" y="29"/>
                      </a:lnTo>
                      <a:lnTo>
                        <a:pt x="168" y="0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solidFill>
                  <a:srgbClr val="FF6600"/>
                </a:solidFill>
                <a:ln w="9525" cmpd="sng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6464" name="Freeform 32"/>
                <p:cNvSpPr>
                  <a:spLocks/>
                </p:cNvSpPr>
                <p:nvPr/>
              </p:nvSpPr>
              <p:spPr bwMode="auto">
                <a:xfrm rot="-4247563">
                  <a:off x="3755" y="1582"/>
                  <a:ext cx="175" cy="157"/>
                </a:xfrm>
                <a:custGeom>
                  <a:avLst/>
                  <a:gdLst/>
                  <a:ahLst/>
                  <a:cxnLst>
                    <a:cxn ang="0">
                      <a:pos x="0" y="120"/>
                    </a:cxn>
                    <a:cxn ang="0">
                      <a:pos x="21" y="149"/>
                    </a:cxn>
                    <a:cxn ang="0">
                      <a:pos x="189" y="29"/>
                    </a:cxn>
                    <a:cxn ang="0">
                      <a:pos x="168" y="0"/>
                    </a:cxn>
                    <a:cxn ang="0">
                      <a:pos x="0" y="120"/>
                    </a:cxn>
                  </a:cxnLst>
                  <a:rect l="0" t="0" r="r" b="b"/>
                  <a:pathLst>
                    <a:path w="189" h="149">
                      <a:moveTo>
                        <a:pt x="0" y="120"/>
                      </a:moveTo>
                      <a:lnTo>
                        <a:pt x="21" y="149"/>
                      </a:lnTo>
                      <a:lnTo>
                        <a:pt x="189" y="29"/>
                      </a:lnTo>
                      <a:lnTo>
                        <a:pt x="168" y="0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solidFill>
                  <a:srgbClr val="FF6600"/>
                </a:solidFill>
                <a:ln w="9525" cmpd="sng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6465" name="Freeform 33"/>
                <p:cNvSpPr>
                  <a:spLocks/>
                </p:cNvSpPr>
                <p:nvPr/>
              </p:nvSpPr>
              <p:spPr bwMode="auto">
                <a:xfrm rot="-4247563">
                  <a:off x="3807" y="1504"/>
                  <a:ext cx="132" cy="125"/>
                </a:xfrm>
                <a:custGeom>
                  <a:avLst/>
                  <a:gdLst/>
                  <a:ahLst/>
                  <a:cxnLst>
                    <a:cxn ang="0">
                      <a:pos x="0" y="90"/>
                    </a:cxn>
                    <a:cxn ang="0">
                      <a:pos x="21" y="118"/>
                    </a:cxn>
                    <a:cxn ang="0">
                      <a:pos x="141" y="28"/>
                    </a:cxn>
                    <a:cxn ang="0">
                      <a:pos x="120" y="0"/>
                    </a:cxn>
                    <a:cxn ang="0">
                      <a:pos x="0" y="90"/>
                    </a:cxn>
                  </a:cxnLst>
                  <a:rect l="0" t="0" r="r" b="b"/>
                  <a:pathLst>
                    <a:path w="141" h="118">
                      <a:moveTo>
                        <a:pt x="0" y="90"/>
                      </a:moveTo>
                      <a:lnTo>
                        <a:pt x="21" y="118"/>
                      </a:lnTo>
                      <a:lnTo>
                        <a:pt x="141" y="28"/>
                      </a:lnTo>
                      <a:lnTo>
                        <a:pt x="120" y="0"/>
                      </a:lnTo>
                      <a:lnTo>
                        <a:pt x="0" y="90"/>
                      </a:lnTo>
                      <a:close/>
                    </a:path>
                  </a:pathLst>
                </a:custGeom>
                <a:solidFill>
                  <a:srgbClr val="FF6600"/>
                </a:solidFill>
                <a:ln w="9525" cmpd="sng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6466" name="Freeform 34"/>
                <p:cNvSpPr>
                  <a:spLocks/>
                </p:cNvSpPr>
                <p:nvPr/>
              </p:nvSpPr>
              <p:spPr bwMode="auto">
                <a:xfrm rot="-4247563">
                  <a:off x="3828" y="1394"/>
                  <a:ext cx="130" cy="125"/>
                </a:xfrm>
                <a:custGeom>
                  <a:avLst/>
                  <a:gdLst/>
                  <a:ahLst/>
                  <a:cxnLst>
                    <a:cxn ang="0">
                      <a:pos x="0" y="90"/>
                    </a:cxn>
                    <a:cxn ang="0">
                      <a:pos x="21" y="118"/>
                    </a:cxn>
                    <a:cxn ang="0">
                      <a:pos x="141" y="28"/>
                    </a:cxn>
                    <a:cxn ang="0">
                      <a:pos x="120" y="0"/>
                    </a:cxn>
                    <a:cxn ang="0">
                      <a:pos x="0" y="90"/>
                    </a:cxn>
                  </a:cxnLst>
                  <a:rect l="0" t="0" r="r" b="b"/>
                  <a:pathLst>
                    <a:path w="141" h="118">
                      <a:moveTo>
                        <a:pt x="0" y="90"/>
                      </a:moveTo>
                      <a:lnTo>
                        <a:pt x="21" y="118"/>
                      </a:lnTo>
                      <a:lnTo>
                        <a:pt x="141" y="28"/>
                      </a:lnTo>
                      <a:lnTo>
                        <a:pt x="120" y="0"/>
                      </a:lnTo>
                      <a:lnTo>
                        <a:pt x="0" y="90"/>
                      </a:lnTo>
                      <a:close/>
                    </a:path>
                  </a:pathLst>
                </a:custGeom>
                <a:solidFill>
                  <a:srgbClr val="FF6600"/>
                </a:solidFill>
                <a:ln w="9525" cmpd="sng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6467" name="Freeform 35"/>
                <p:cNvSpPr>
                  <a:spLocks/>
                </p:cNvSpPr>
                <p:nvPr/>
              </p:nvSpPr>
              <p:spPr bwMode="auto">
                <a:xfrm rot="-4247563">
                  <a:off x="3543" y="1977"/>
                  <a:ext cx="199" cy="181"/>
                </a:xfrm>
                <a:custGeom>
                  <a:avLst/>
                  <a:gdLst/>
                  <a:ahLst/>
                  <a:cxnLst>
                    <a:cxn ang="0">
                      <a:pos x="0" y="144"/>
                    </a:cxn>
                    <a:cxn ang="0">
                      <a:pos x="21" y="172"/>
                    </a:cxn>
                    <a:cxn ang="0">
                      <a:pos x="213" y="28"/>
                    </a:cxn>
                    <a:cxn ang="0">
                      <a:pos x="192" y="0"/>
                    </a:cxn>
                    <a:cxn ang="0">
                      <a:pos x="0" y="144"/>
                    </a:cxn>
                  </a:cxnLst>
                  <a:rect l="0" t="0" r="r" b="b"/>
                  <a:pathLst>
                    <a:path w="213" h="172">
                      <a:moveTo>
                        <a:pt x="0" y="144"/>
                      </a:moveTo>
                      <a:lnTo>
                        <a:pt x="21" y="172"/>
                      </a:lnTo>
                      <a:lnTo>
                        <a:pt x="213" y="28"/>
                      </a:lnTo>
                      <a:lnTo>
                        <a:pt x="192" y="0"/>
                      </a:lnTo>
                      <a:lnTo>
                        <a:pt x="0" y="144"/>
                      </a:lnTo>
                      <a:close/>
                    </a:path>
                  </a:pathLst>
                </a:custGeom>
                <a:solidFill>
                  <a:srgbClr val="FF6600"/>
                </a:solidFill>
                <a:ln w="9525" cmpd="sng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146468" name="AutoShape 36"/>
              <p:cNvSpPr>
                <a:spLocks noChangeArrowheads="1"/>
              </p:cNvSpPr>
              <p:nvPr/>
            </p:nvSpPr>
            <p:spPr bwMode="auto">
              <a:xfrm rot="5400000" flipV="1">
                <a:off x="1547" y="1470"/>
                <a:ext cx="89" cy="429"/>
              </a:xfrm>
              <a:prstGeom prst="curvedLeftArrow">
                <a:avLst>
                  <a:gd name="adj1" fmla="val 96404"/>
                  <a:gd name="adj2" fmla="val 192809"/>
                  <a:gd name="adj3" fmla="val 33333"/>
                </a:avLst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6469" name="Freeform 37"/>
              <p:cNvSpPr>
                <a:spLocks/>
              </p:cNvSpPr>
              <p:nvPr/>
            </p:nvSpPr>
            <p:spPr bwMode="auto">
              <a:xfrm rot="-4247563">
                <a:off x="2323" y="1383"/>
                <a:ext cx="92" cy="90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" y="172"/>
                  </a:cxn>
                  <a:cxn ang="0">
                    <a:pos x="213" y="28"/>
                  </a:cxn>
                  <a:cxn ang="0">
                    <a:pos x="192" y="0"/>
                  </a:cxn>
                  <a:cxn ang="0">
                    <a:pos x="0" y="144"/>
                  </a:cxn>
                </a:cxnLst>
                <a:rect l="0" t="0" r="r" b="b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FF6600"/>
              </a:solidFill>
              <a:ln w="9525" cmpd="sng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6470" name="Freeform 38"/>
              <p:cNvSpPr>
                <a:spLocks/>
              </p:cNvSpPr>
              <p:nvPr/>
            </p:nvSpPr>
            <p:spPr bwMode="auto">
              <a:xfrm rot="-4247563">
                <a:off x="2290" y="1482"/>
                <a:ext cx="93" cy="90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" y="172"/>
                  </a:cxn>
                  <a:cxn ang="0">
                    <a:pos x="213" y="28"/>
                  </a:cxn>
                  <a:cxn ang="0">
                    <a:pos x="192" y="0"/>
                  </a:cxn>
                  <a:cxn ang="0">
                    <a:pos x="0" y="144"/>
                  </a:cxn>
                </a:cxnLst>
                <a:rect l="0" t="0" r="r" b="b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6471" name="Freeform 39"/>
              <p:cNvSpPr>
                <a:spLocks/>
              </p:cNvSpPr>
              <p:nvPr/>
            </p:nvSpPr>
            <p:spPr bwMode="auto">
              <a:xfrm rot="-4247563">
                <a:off x="2307" y="1435"/>
                <a:ext cx="93" cy="90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" y="172"/>
                  </a:cxn>
                  <a:cxn ang="0">
                    <a:pos x="213" y="28"/>
                  </a:cxn>
                  <a:cxn ang="0">
                    <a:pos x="192" y="0"/>
                  </a:cxn>
                  <a:cxn ang="0">
                    <a:pos x="0" y="144"/>
                  </a:cxn>
                </a:cxnLst>
                <a:rect l="0" t="0" r="r" b="b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6472" name="Freeform 40"/>
              <p:cNvSpPr>
                <a:spLocks/>
              </p:cNvSpPr>
              <p:nvPr/>
            </p:nvSpPr>
            <p:spPr bwMode="auto">
              <a:xfrm rot="-4247563">
                <a:off x="2347" y="1352"/>
                <a:ext cx="81" cy="78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21" y="149"/>
                  </a:cxn>
                  <a:cxn ang="0">
                    <a:pos x="189" y="29"/>
                  </a:cxn>
                  <a:cxn ang="0">
                    <a:pos x="168" y="0"/>
                  </a:cxn>
                  <a:cxn ang="0">
                    <a:pos x="0" y="120"/>
                  </a:cxn>
                </a:cxnLst>
                <a:rect l="0" t="0" r="r" b="b"/>
                <a:pathLst>
                  <a:path w="189" h="149">
                    <a:moveTo>
                      <a:pt x="0" y="120"/>
                    </a:moveTo>
                    <a:lnTo>
                      <a:pt x="21" y="149"/>
                    </a:lnTo>
                    <a:lnTo>
                      <a:pt x="189" y="29"/>
                    </a:lnTo>
                    <a:lnTo>
                      <a:pt x="168" y="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6473" name="Freeform 41"/>
              <p:cNvSpPr>
                <a:spLocks/>
              </p:cNvSpPr>
              <p:nvPr/>
            </p:nvSpPr>
            <p:spPr bwMode="auto">
              <a:xfrm rot="-4247563">
                <a:off x="2363" y="1303"/>
                <a:ext cx="81" cy="78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21" y="149"/>
                  </a:cxn>
                  <a:cxn ang="0">
                    <a:pos x="189" y="29"/>
                  </a:cxn>
                  <a:cxn ang="0">
                    <a:pos x="168" y="0"/>
                  </a:cxn>
                  <a:cxn ang="0">
                    <a:pos x="0" y="120"/>
                  </a:cxn>
                </a:cxnLst>
                <a:rect l="0" t="0" r="r" b="b"/>
                <a:pathLst>
                  <a:path w="189" h="149">
                    <a:moveTo>
                      <a:pt x="0" y="120"/>
                    </a:moveTo>
                    <a:lnTo>
                      <a:pt x="21" y="149"/>
                    </a:lnTo>
                    <a:lnTo>
                      <a:pt x="189" y="29"/>
                    </a:lnTo>
                    <a:lnTo>
                      <a:pt x="168" y="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6474" name="Freeform 42"/>
              <p:cNvSpPr>
                <a:spLocks/>
              </p:cNvSpPr>
              <p:nvPr/>
            </p:nvSpPr>
            <p:spPr bwMode="auto">
              <a:xfrm rot="-4247563">
                <a:off x="2389" y="1267"/>
                <a:ext cx="61" cy="63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21" y="118"/>
                  </a:cxn>
                  <a:cxn ang="0">
                    <a:pos x="141" y="28"/>
                  </a:cxn>
                  <a:cxn ang="0">
                    <a:pos x="120" y="0"/>
                  </a:cxn>
                  <a:cxn ang="0">
                    <a:pos x="0" y="90"/>
                  </a:cxn>
                </a:cxnLst>
                <a:rect l="0" t="0" r="r" b="b"/>
                <a:pathLst>
                  <a:path w="141" h="118">
                    <a:moveTo>
                      <a:pt x="0" y="90"/>
                    </a:moveTo>
                    <a:lnTo>
                      <a:pt x="21" y="118"/>
                    </a:lnTo>
                    <a:lnTo>
                      <a:pt x="141" y="28"/>
                    </a:lnTo>
                    <a:lnTo>
                      <a:pt x="120" y="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chemeClr val="bg2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6475" name="Freeform 43"/>
              <p:cNvSpPr>
                <a:spLocks/>
              </p:cNvSpPr>
              <p:nvPr/>
            </p:nvSpPr>
            <p:spPr bwMode="auto">
              <a:xfrm rot="-4247563">
                <a:off x="2400" y="1215"/>
                <a:ext cx="60" cy="63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21" y="118"/>
                  </a:cxn>
                  <a:cxn ang="0">
                    <a:pos x="141" y="28"/>
                  </a:cxn>
                  <a:cxn ang="0">
                    <a:pos x="120" y="0"/>
                  </a:cxn>
                  <a:cxn ang="0">
                    <a:pos x="0" y="90"/>
                  </a:cxn>
                </a:cxnLst>
                <a:rect l="0" t="0" r="r" b="b"/>
                <a:pathLst>
                  <a:path w="141" h="118">
                    <a:moveTo>
                      <a:pt x="0" y="90"/>
                    </a:moveTo>
                    <a:lnTo>
                      <a:pt x="21" y="118"/>
                    </a:lnTo>
                    <a:lnTo>
                      <a:pt x="141" y="28"/>
                    </a:lnTo>
                    <a:lnTo>
                      <a:pt x="120" y="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FF6600"/>
              </a:solidFill>
              <a:ln w="9525" cmpd="sng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6476" name="Freeform 44"/>
              <p:cNvSpPr>
                <a:spLocks/>
              </p:cNvSpPr>
              <p:nvPr/>
            </p:nvSpPr>
            <p:spPr bwMode="auto">
              <a:xfrm rot="-4247563">
                <a:off x="2258" y="1486"/>
                <a:ext cx="93" cy="90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" y="172"/>
                  </a:cxn>
                  <a:cxn ang="0">
                    <a:pos x="213" y="28"/>
                  </a:cxn>
                  <a:cxn ang="0">
                    <a:pos x="192" y="0"/>
                  </a:cxn>
                  <a:cxn ang="0">
                    <a:pos x="0" y="144"/>
                  </a:cxn>
                </a:cxnLst>
                <a:rect l="0" t="0" r="r" b="b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FF6600"/>
              </a:solidFill>
              <a:ln w="9525" cmpd="sng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6477" name="Freeform 45"/>
              <p:cNvSpPr>
                <a:spLocks/>
              </p:cNvSpPr>
              <p:nvPr/>
            </p:nvSpPr>
            <p:spPr bwMode="auto">
              <a:xfrm rot="-4247563">
                <a:off x="2414" y="1172"/>
                <a:ext cx="60" cy="62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21" y="118"/>
                  </a:cxn>
                  <a:cxn ang="0">
                    <a:pos x="141" y="28"/>
                  </a:cxn>
                  <a:cxn ang="0">
                    <a:pos x="120" y="0"/>
                  </a:cxn>
                  <a:cxn ang="0">
                    <a:pos x="0" y="90"/>
                  </a:cxn>
                </a:cxnLst>
                <a:rect l="0" t="0" r="r" b="b"/>
                <a:pathLst>
                  <a:path w="141" h="118">
                    <a:moveTo>
                      <a:pt x="0" y="90"/>
                    </a:moveTo>
                    <a:lnTo>
                      <a:pt x="21" y="118"/>
                    </a:lnTo>
                    <a:lnTo>
                      <a:pt x="141" y="28"/>
                    </a:lnTo>
                    <a:lnTo>
                      <a:pt x="120" y="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chemeClr val="bg2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6478" name="AutoShape 46"/>
              <p:cNvSpPr>
                <a:spLocks noChangeArrowheads="1"/>
              </p:cNvSpPr>
              <p:nvPr/>
            </p:nvSpPr>
            <p:spPr bwMode="auto">
              <a:xfrm rot="-3213099">
                <a:off x="2714" y="1464"/>
                <a:ext cx="96" cy="400"/>
              </a:xfrm>
              <a:prstGeom prst="curvedLeftArrow">
                <a:avLst>
                  <a:gd name="adj1" fmla="val 83333"/>
                  <a:gd name="adj2" fmla="val 166667"/>
                  <a:gd name="adj3" fmla="val 33333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6479" name="Oval 47"/>
              <p:cNvSpPr>
                <a:spLocks noChangeArrowheads="1"/>
              </p:cNvSpPr>
              <p:nvPr/>
            </p:nvSpPr>
            <p:spPr bwMode="auto">
              <a:xfrm>
                <a:off x="2594" y="1173"/>
                <a:ext cx="48" cy="44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46480" name="Oval 48"/>
              <p:cNvSpPr>
                <a:spLocks noChangeArrowheads="1"/>
              </p:cNvSpPr>
              <p:nvPr/>
            </p:nvSpPr>
            <p:spPr bwMode="auto">
              <a:xfrm>
                <a:off x="2594" y="1262"/>
                <a:ext cx="48" cy="44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46481" name="Oval 49"/>
              <p:cNvSpPr>
                <a:spLocks noChangeArrowheads="1"/>
              </p:cNvSpPr>
              <p:nvPr/>
            </p:nvSpPr>
            <p:spPr bwMode="auto">
              <a:xfrm>
                <a:off x="2594" y="1351"/>
                <a:ext cx="48" cy="44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46482" name="Oval 50"/>
              <p:cNvSpPr>
                <a:spLocks noChangeArrowheads="1"/>
              </p:cNvSpPr>
              <p:nvPr/>
            </p:nvSpPr>
            <p:spPr bwMode="auto">
              <a:xfrm>
                <a:off x="2522" y="1217"/>
                <a:ext cx="48" cy="45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46483" name="Freeform 51"/>
              <p:cNvSpPr>
                <a:spLocks/>
              </p:cNvSpPr>
              <p:nvPr/>
            </p:nvSpPr>
            <p:spPr bwMode="auto">
              <a:xfrm rot="-4247563">
                <a:off x="1749" y="1228"/>
                <a:ext cx="93" cy="90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" y="172"/>
                  </a:cxn>
                  <a:cxn ang="0">
                    <a:pos x="213" y="28"/>
                  </a:cxn>
                  <a:cxn ang="0">
                    <a:pos x="192" y="0"/>
                  </a:cxn>
                  <a:cxn ang="0">
                    <a:pos x="0" y="144"/>
                  </a:cxn>
                </a:cxnLst>
                <a:rect l="0" t="0" r="r" b="b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6484" name="Freeform 52"/>
              <p:cNvSpPr>
                <a:spLocks/>
              </p:cNvSpPr>
              <p:nvPr/>
            </p:nvSpPr>
            <p:spPr bwMode="auto">
              <a:xfrm rot="-4247563">
                <a:off x="1716" y="1326"/>
                <a:ext cx="93" cy="90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" y="172"/>
                  </a:cxn>
                  <a:cxn ang="0">
                    <a:pos x="213" y="28"/>
                  </a:cxn>
                  <a:cxn ang="0">
                    <a:pos x="192" y="0"/>
                  </a:cxn>
                  <a:cxn ang="0">
                    <a:pos x="0" y="144"/>
                  </a:cxn>
                </a:cxnLst>
                <a:rect l="0" t="0" r="r" b="b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6485" name="Freeform 53"/>
              <p:cNvSpPr>
                <a:spLocks/>
              </p:cNvSpPr>
              <p:nvPr/>
            </p:nvSpPr>
            <p:spPr bwMode="auto">
              <a:xfrm rot="-4247563">
                <a:off x="1734" y="1278"/>
                <a:ext cx="93" cy="9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" y="172"/>
                  </a:cxn>
                  <a:cxn ang="0">
                    <a:pos x="213" y="28"/>
                  </a:cxn>
                  <a:cxn ang="0">
                    <a:pos x="192" y="0"/>
                  </a:cxn>
                  <a:cxn ang="0">
                    <a:pos x="0" y="144"/>
                  </a:cxn>
                </a:cxnLst>
                <a:rect l="0" t="0" r="r" b="b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6486" name="Freeform 54"/>
              <p:cNvSpPr>
                <a:spLocks/>
              </p:cNvSpPr>
              <p:nvPr/>
            </p:nvSpPr>
            <p:spPr bwMode="auto">
              <a:xfrm rot="-4247563">
                <a:off x="1774" y="1196"/>
                <a:ext cx="81" cy="78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21" y="149"/>
                  </a:cxn>
                  <a:cxn ang="0">
                    <a:pos x="189" y="29"/>
                  </a:cxn>
                  <a:cxn ang="0">
                    <a:pos x="168" y="0"/>
                  </a:cxn>
                  <a:cxn ang="0">
                    <a:pos x="0" y="120"/>
                  </a:cxn>
                </a:cxnLst>
                <a:rect l="0" t="0" r="r" b="b"/>
                <a:pathLst>
                  <a:path w="189" h="149">
                    <a:moveTo>
                      <a:pt x="0" y="120"/>
                    </a:moveTo>
                    <a:lnTo>
                      <a:pt x="21" y="149"/>
                    </a:lnTo>
                    <a:lnTo>
                      <a:pt x="189" y="29"/>
                    </a:lnTo>
                    <a:lnTo>
                      <a:pt x="168" y="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6487" name="Freeform 55"/>
              <p:cNvSpPr>
                <a:spLocks/>
              </p:cNvSpPr>
              <p:nvPr/>
            </p:nvSpPr>
            <p:spPr bwMode="auto">
              <a:xfrm rot="-4247563">
                <a:off x="1792" y="1146"/>
                <a:ext cx="80" cy="79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21" y="149"/>
                  </a:cxn>
                  <a:cxn ang="0">
                    <a:pos x="189" y="29"/>
                  </a:cxn>
                  <a:cxn ang="0">
                    <a:pos x="168" y="0"/>
                  </a:cxn>
                  <a:cxn ang="0">
                    <a:pos x="0" y="120"/>
                  </a:cxn>
                </a:cxnLst>
                <a:rect l="0" t="0" r="r" b="b"/>
                <a:pathLst>
                  <a:path w="189" h="149">
                    <a:moveTo>
                      <a:pt x="0" y="120"/>
                    </a:moveTo>
                    <a:lnTo>
                      <a:pt x="21" y="149"/>
                    </a:lnTo>
                    <a:lnTo>
                      <a:pt x="189" y="29"/>
                    </a:lnTo>
                    <a:lnTo>
                      <a:pt x="168" y="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6488" name="Freeform 56"/>
              <p:cNvSpPr>
                <a:spLocks/>
              </p:cNvSpPr>
              <p:nvPr/>
            </p:nvSpPr>
            <p:spPr bwMode="auto">
              <a:xfrm rot="-4247563">
                <a:off x="1816" y="1111"/>
                <a:ext cx="61" cy="63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21" y="118"/>
                  </a:cxn>
                  <a:cxn ang="0">
                    <a:pos x="141" y="28"/>
                  </a:cxn>
                  <a:cxn ang="0">
                    <a:pos x="120" y="0"/>
                  </a:cxn>
                  <a:cxn ang="0">
                    <a:pos x="0" y="90"/>
                  </a:cxn>
                </a:cxnLst>
                <a:rect l="0" t="0" r="r" b="b"/>
                <a:pathLst>
                  <a:path w="141" h="118">
                    <a:moveTo>
                      <a:pt x="0" y="90"/>
                    </a:moveTo>
                    <a:lnTo>
                      <a:pt x="21" y="118"/>
                    </a:lnTo>
                    <a:lnTo>
                      <a:pt x="141" y="28"/>
                    </a:lnTo>
                    <a:lnTo>
                      <a:pt x="120" y="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6489" name="Freeform 57"/>
              <p:cNvSpPr>
                <a:spLocks/>
              </p:cNvSpPr>
              <p:nvPr/>
            </p:nvSpPr>
            <p:spPr bwMode="auto">
              <a:xfrm rot="-4247563">
                <a:off x="1826" y="1061"/>
                <a:ext cx="61" cy="61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21" y="118"/>
                  </a:cxn>
                  <a:cxn ang="0">
                    <a:pos x="141" y="28"/>
                  </a:cxn>
                  <a:cxn ang="0">
                    <a:pos x="120" y="0"/>
                  </a:cxn>
                  <a:cxn ang="0">
                    <a:pos x="0" y="90"/>
                  </a:cxn>
                </a:cxnLst>
                <a:rect l="0" t="0" r="r" b="b"/>
                <a:pathLst>
                  <a:path w="141" h="118">
                    <a:moveTo>
                      <a:pt x="0" y="90"/>
                    </a:moveTo>
                    <a:lnTo>
                      <a:pt x="21" y="118"/>
                    </a:lnTo>
                    <a:lnTo>
                      <a:pt x="141" y="28"/>
                    </a:lnTo>
                    <a:lnTo>
                      <a:pt x="120" y="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6490" name="Freeform 58"/>
              <p:cNvSpPr>
                <a:spLocks/>
              </p:cNvSpPr>
              <p:nvPr/>
            </p:nvSpPr>
            <p:spPr bwMode="auto">
              <a:xfrm rot="-4247563">
                <a:off x="1685" y="1330"/>
                <a:ext cx="93" cy="90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" y="172"/>
                  </a:cxn>
                  <a:cxn ang="0">
                    <a:pos x="213" y="28"/>
                  </a:cxn>
                  <a:cxn ang="0">
                    <a:pos x="192" y="0"/>
                  </a:cxn>
                  <a:cxn ang="0">
                    <a:pos x="0" y="144"/>
                  </a:cxn>
                </a:cxnLst>
                <a:rect l="0" t="0" r="r" b="b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6491" name="Oval 59"/>
              <p:cNvSpPr>
                <a:spLocks noChangeArrowheads="1"/>
              </p:cNvSpPr>
              <p:nvPr/>
            </p:nvSpPr>
            <p:spPr bwMode="auto">
              <a:xfrm>
                <a:off x="773" y="845"/>
                <a:ext cx="454" cy="400"/>
              </a:xfrm>
              <a:prstGeom prst="ellipse">
                <a:avLst/>
              </a:prstGeom>
              <a:gradFill rotWithShape="0">
                <a:gsLst>
                  <a:gs pos="0">
                    <a:srgbClr val="9999FF"/>
                  </a:gs>
                  <a:gs pos="100000">
                    <a:srgbClr val="9999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6492" name="AutoShape 60"/>
              <p:cNvSpPr>
                <a:spLocks noChangeArrowheads="1"/>
              </p:cNvSpPr>
              <p:nvPr/>
            </p:nvSpPr>
            <p:spPr bwMode="auto">
              <a:xfrm rot="-1731536">
                <a:off x="851" y="810"/>
                <a:ext cx="48" cy="67"/>
              </a:xfrm>
              <a:prstGeom prst="can">
                <a:avLst>
                  <a:gd name="adj" fmla="val 34896"/>
                </a:avLst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6493" name="AutoShape 61"/>
              <p:cNvSpPr>
                <a:spLocks noChangeArrowheads="1"/>
              </p:cNvSpPr>
              <p:nvPr/>
            </p:nvSpPr>
            <p:spPr bwMode="auto">
              <a:xfrm rot="-3428101">
                <a:off x="770" y="869"/>
                <a:ext cx="45" cy="72"/>
              </a:xfrm>
              <a:prstGeom prst="can">
                <a:avLst>
                  <a:gd name="adj" fmla="val 40000"/>
                </a:avLst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6494" name="AutoShape 62"/>
              <p:cNvSpPr>
                <a:spLocks noChangeArrowheads="1"/>
              </p:cNvSpPr>
              <p:nvPr/>
            </p:nvSpPr>
            <p:spPr bwMode="auto">
              <a:xfrm rot="-4530700">
                <a:off x="727" y="938"/>
                <a:ext cx="45" cy="71"/>
              </a:xfrm>
              <a:prstGeom prst="can">
                <a:avLst>
                  <a:gd name="adj" fmla="val 39444"/>
                </a:avLst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6495" name="AutoShape 63"/>
              <p:cNvSpPr>
                <a:spLocks noChangeArrowheads="1"/>
              </p:cNvSpPr>
              <p:nvPr/>
            </p:nvSpPr>
            <p:spPr bwMode="auto">
              <a:xfrm rot="-6208555">
                <a:off x="726" y="1055"/>
                <a:ext cx="45" cy="72"/>
              </a:xfrm>
              <a:prstGeom prst="can">
                <a:avLst>
                  <a:gd name="adj" fmla="val 40000"/>
                </a:avLst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6496" name="AutoShape 64"/>
              <p:cNvSpPr>
                <a:spLocks noChangeArrowheads="1"/>
              </p:cNvSpPr>
              <p:nvPr/>
            </p:nvSpPr>
            <p:spPr bwMode="auto">
              <a:xfrm rot="-7565748">
                <a:off x="753" y="1116"/>
                <a:ext cx="45" cy="72"/>
              </a:xfrm>
              <a:prstGeom prst="can">
                <a:avLst>
                  <a:gd name="adj" fmla="val 40000"/>
                </a:avLst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6497" name="AutoShape 65"/>
              <p:cNvSpPr>
                <a:spLocks noChangeArrowheads="1"/>
              </p:cNvSpPr>
              <p:nvPr/>
            </p:nvSpPr>
            <p:spPr bwMode="auto">
              <a:xfrm rot="-8367763">
                <a:off x="825" y="1198"/>
                <a:ext cx="48" cy="67"/>
              </a:xfrm>
              <a:prstGeom prst="can">
                <a:avLst>
                  <a:gd name="adj" fmla="val 34896"/>
                </a:avLst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6498" name="AutoShape 66"/>
              <p:cNvSpPr>
                <a:spLocks noChangeArrowheads="1"/>
              </p:cNvSpPr>
              <p:nvPr/>
            </p:nvSpPr>
            <p:spPr bwMode="auto">
              <a:xfrm rot="-9558205">
                <a:off x="908" y="1234"/>
                <a:ext cx="48" cy="68"/>
              </a:xfrm>
              <a:prstGeom prst="can">
                <a:avLst>
                  <a:gd name="adj" fmla="val 35417"/>
                </a:avLst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6499" name="AutoShape 67"/>
              <p:cNvSpPr>
                <a:spLocks noChangeArrowheads="1"/>
              </p:cNvSpPr>
              <p:nvPr/>
            </p:nvSpPr>
            <p:spPr bwMode="auto">
              <a:xfrm rot="9901211" flipH="1">
                <a:off x="1043" y="1234"/>
                <a:ext cx="48" cy="68"/>
              </a:xfrm>
              <a:prstGeom prst="can">
                <a:avLst>
                  <a:gd name="adj" fmla="val 35417"/>
                </a:avLst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6500" name="AutoShape 68"/>
              <p:cNvSpPr>
                <a:spLocks noChangeArrowheads="1"/>
              </p:cNvSpPr>
              <p:nvPr/>
            </p:nvSpPr>
            <p:spPr bwMode="auto">
              <a:xfrm rot="9414293" flipH="1">
                <a:off x="1103" y="1215"/>
                <a:ext cx="48" cy="66"/>
              </a:xfrm>
              <a:prstGeom prst="can">
                <a:avLst>
                  <a:gd name="adj" fmla="val 34375"/>
                </a:avLst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6501" name="AutoShape 69"/>
              <p:cNvSpPr>
                <a:spLocks noChangeArrowheads="1"/>
              </p:cNvSpPr>
              <p:nvPr/>
            </p:nvSpPr>
            <p:spPr bwMode="auto">
              <a:xfrm rot="7565748" flipH="1">
                <a:off x="1196" y="1137"/>
                <a:ext cx="45" cy="72"/>
              </a:xfrm>
              <a:prstGeom prst="can">
                <a:avLst>
                  <a:gd name="adj" fmla="val 40000"/>
                </a:avLst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6502" name="AutoShape 70"/>
              <p:cNvSpPr>
                <a:spLocks noChangeArrowheads="1"/>
              </p:cNvSpPr>
              <p:nvPr/>
            </p:nvSpPr>
            <p:spPr bwMode="auto">
              <a:xfrm rot="6208555" flipH="1">
                <a:off x="1235" y="1059"/>
                <a:ext cx="44" cy="71"/>
              </a:xfrm>
              <a:prstGeom prst="can">
                <a:avLst>
                  <a:gd name="adj" fmla="val 40341"/>
                </a:avLst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6503" name="AutoShape 71"/>
              <p:cNvSpPr>
                <a:spLocks noChangeArrowheads="1"/>
              </p:cNvSpPr>
              <p:nvPr/>
            </p:nvSpPr>
            <p:spPr bwMode="auto">
              <a:xfrm rot="4530700" flipH="1">
                <a:off x="1232" y="945"/>
                <a:ext cx="44" cy="72"/>
              </a:xfrm>
              <a:prstGeom prst="can">
                <a:avLst>
                  <a:gd name="adj" fmla="val 40909"/>
                </a:avLst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6504" name="AutoShape 72"/>
              <p:cNvSpPr>
                <a:spLocks noChangeArrowheads="1"/>
              </p:cNvSpPr>
              <p:nvPr/>
            </p:nvSpPr>
            <p:spPr bwMode="auto">
              <a:xfrm rot="3428101" flipH="1">
                <a:off x="1188" y="872"/>
                <a:ext cx="44" cy="71"/>
              </a:xfrm>
              <a:prstGeom prst="can">
                <a:avLst>
                  <a:gd name="adj" fmla="val 40341"/>
                </a:avLst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6505" name="AutoShape 73"/>
              <p:cNvSpPr>
                <a:spLocks noChangeArrowheads="1"/>
              </p:cNvSpPr>
              <p:nvPr/>
            </p:nvSpPr>
            <p:spPr bwMode="auto">
              <a:xfrm rot="1731536" flipH="1">
                <a:off x="1112" y="814"/>
                <a:ext cx="48" cy="67"/>
              </a:xfrm>
              <a:prstGeom prst="can">
                <a:avLst>
                  <a:gd name="adj" fmla="val 34896"/>
                </a:avLst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7" name="Group 74"/>
              <p:cNvGrpSpPr>
                <a:grpSpLocks/>
              </p:cNvGrpSpPr>
              <p:nvPr/>
            </p:nvGrpSpPr>
            <p:grpSpPr bwMode="auto">
              <a:xfrm>
                <a:off x="973" y="1242"/>
                <a:ext cx="71" cy="95"/>
                <a:chOff x="1441" y="1824"/>
                <a:chExt cx="143" cy="205"/>
              </a:xfrm>
            </p:grpSpPr>
            <p:sp>
              <p:nvSpPr>
                <p:cNvPr id="146507" name="AutoShape 75"/>
                <p:cNvSpPr>
                  <a:spLocks noChangeArrowheads="1"/>
                </p:cNvSpPr>
                <p:nvPr/>
              </p:nvSpPr>
              <p:spPr bwMode="auto">
                <a:xfrm>
                  <a:off x="1484" y="1824"/>
                  <a:ext cx="56" cy="148"/>
                </a:xfrm>
                <a:prstGeom prst="can">
                  <a:avLst>
                    <a:gd name="adj" fmla="val 66071"/>
                  </a:avLst>
                </a:prstGeom>
                <a:solidFill>
                  <a:schemeClr val="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6508" name="Oval 76"/>
                <p:cNvSpPr>
                  <a:spLocks noChangeArrowheads="1"/>
                </p:cNvSpPr>
                <p:nvPr/>
              </p:nvSpPr>
              <p:spPr bwMode="auto">
                <a:xfrm>
                  <a:off x="1441" y="1955"/>
                  <a:ext cx="82" cy="74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6509" name="Oval 77"/>
                <p:cNvSpPr>
                  <a:spLocks noChangeArrowheads="1"/>
                </p:cNvSpPr>
                <p:nvPr/>
              </p:nvSpPr>
              <p:spPr bwMode="auto">
                <a:xfrm>
                  <a:off x="1502" y="1955"/>
                  <a:ext cx="82" cy="74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8" name="Group 78"/>
              <p:cNvGrpSpPr>
                <a:grpSpLocks/>
              </p:cNvGrpSpPr>
              <p:nvPr/>
            </p:nvGrpSpPr>
            <p:grpSpPr bwMode="auto">
              <a:xfrm rot="-5190893" flipH="1" flipV="1">
                <a:off x="689" y="983"/>
                <a:ext cx="67" cy="101"/>
                <a:chOff x="1441" y="1824"/>
                <a:chExt cx="143" cy="205"/>
              </a:xfrm>
            </p:grpSpPr>
            <p:sp>
              <p:nvSpPr>
                <p:cNvPr id="146511" name="AutoShape 79"/>
                <p:cNvSpPr>
                  <a:spLocks noChangeArrowheads="1"/>
                </p:cNvSpPr>
                <p:nvPr/>
              </p:nvSpPr>
              <p:spPr bwMode="auto">
                <a:xfrm>
                  <a:off x="1484" y="1824"/>
                  <a:ext cx="56" cy="148"/>
                </a:xfrm>
                <a:prstGeom prst="can">
                  <a:avLst>
                    <a:gd name="adj" fmla="val 66071"/>
                  </a:avLst>
                </a:prstGeom>
                <a:solidFill>
                  <a:schemeClr val="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6512" name="Oval 80"/>
                <p:cNvSpPr>
                  <a:spLocks noChangeArrowheads="1"/>
                </p:cNvSpPr>
                <p:nvPr/>
              </p:nvSpPr>
              <p:spPr bwMode="auto">
                <a:xfrm>
                  <a:off x="1441" y="1955"/>
                  <a:ext cx="82" cy="74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6513" name="Oval 81"/>
                <p:cNvSpPr>
                  <a:spLocks noChangeArrowheads="1"/>
                </p:cNvSpPr>
                <p:nvPr/>
              </p:nvSpPr>
              <p:spPr bwMode="auto">
                <a:xfrm>
                  <a:off x="1502" y="1955"/>
                  <a:ext cx="82" cy="74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9" name="Group 82"/>
              <p:cNvGrpSpPr>
                <a:grpSpLocks/>
              </p:cNvGrpSpPr>
              <p:nvPr/>
            </p:nvGrpSpPr>
            <p:grpSpPr bwMode="auto">
              <a:xfrm rot="-5172987">
                <a:off x="1245" y="988"/>
                <a:ext cx="66" cy="102"/>
                <a:chOff x="1441" y="1824"/>
                <a:chExt cx="143" cy="205"/>
              </a:xfrm>
            </p:grpSpPr>
            <p:sp>
              <p:nvSpPr>
                <p:cNvPr id="146515" name="AutoShape 83"/>
                <p:cNvSpPr>
                  <a:spLocks noChangeArrowheads="1"/>
                </p:cNvSpPr>
                <p:nvPr/>
              </p:nvSpPr>
              <p:spPr bwMode="auto">
                <a:xfrm>
                  <a:off x="1484" y="1824"/>
                  <a:ext cx="56" cy="148"/>
                </a:xfrm>
                <a:prstGeom prst="can">
                  <a:avLst>
                    <a:gd name="adj" fmla="val 66071"/>
                  </a:avLst>
                </a:prstGeom>
                <a:solidFill>
                  <a:schemeClr val="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6516" name="Oval 84"/>
                <p:cNvSpPr>
                  <a:spLocks noChangeArrowheads="1"/>
                </p:cNvSpPr>
                <p:nvPr/>
              </p:nvSpPr>
              <p:spPr bwMode="auto">
                <a:xfrm>
                  <a:off x="1441" y="1955"/>
                  <a:ext cx="82" cy="74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6517" name="Oval 85"/>
                <p:cNvSpPr>
                  <a:spLocks noChangeArrowheads="1"/>
                </p:cNvSpPr>
                <p:nvPr/>
              </p:nvSpPr>
              <p:spPr bwMode="auto">
                <a:xfrm>
                  <a:off x="1502" y="1955"/>
                  <a:ext cx="82" cy="74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0" name="Group 86"/>
              <p:cNvGrpSpPr>
                <a:grpSpLocks/>
              </p:cNvGrpSpPr>
              <p:nvPr/>
            </p:nvGrpSpPr>
            <p:grpSpPr bwMode="auto">
              <a:xfrm rot="2463853">
                <a:off x="760" y="1161"/>
                <a:ext cx="72" cy="95"/>
                <a:chOff x="1441" y="1824"/>
                <a:chExt cx="143" cy="205"/>
              </a:xfrm>
            </p:grpSpPr>
            <p:sp>
              <p:nvSpPr>
                <p:cNvPr id="146519" name="AutoShape 87"/>
                <p:cNvSpPr>
                  <a:spLocks noChangeArrowheads="1"/>
                </p:cNvSpPr>
                <p:nvPr/>
              </p:nvSpPr>
              <p:spPr bwMode="auto">
                <a:xfrm>
                  <a:off x="1484" y="1824"/>
                  <a:ext cx="56" cy="148"/>
                </a:xfrm>
                <a:prstGeom prst="can">
                  <a:avLst>
                    <a:gd name="adj" fmla="val 66071"/>
                  </a:avLst>
                </a:prstGeom>
                <a:solidFill>
                  <a:schemeClr val="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6520" name="Oval 88"/>
                <p:cNvSpPr>
                  <a:spLocks noChangeArrowheads="1"/>
                </p:cNvSpPr>
                <p:nvPr/>
              </p:nvSpPr>
              <p:spPr bwMode="auto">
                <a:xfrm>
                  <a:off x="1441" y="1955"/>
                  <a:ext cx="82" cy="74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6521" name="Oval 89"/>
                <p:cNvSpPr>
                  <a:spLocks noChangeArrowheads="1"/>
                </p:cNvSpPr>
                <p:nvPr/>
              </p:nvSpPr>
              <p:spPr bwMode="auto">
                <a:xfrm>
                  <a:off x="1502" y="1955"/>
                  <a:ext cx="82" cy="74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1" name="Group 90"/>
              <p:cNvGrpSpPr>
                <a:grpSpLocks/>
              </p:cNvGrpSpPr>
              <p:nvPr/>
            </p:nvGrpSpPr>
            <p:grpSpPr bwMode="auto">
              <a:xfrm rot="19136147" flipH="1">
                <a:off x="1155" y="1177"/>
                <a:ext cx="71" cy="96"/>
                <a:chOff x="1441" y="1824"/>
                <a:chExt cx="143" cy="205"/>
              </a:xfrm>
            </p:grpSpPr>
            <p:sp>
              <p:nvSpPr>
                <p:cNvPr id="146523" name="AutoShape 91"/>
                <p:cNvSpPr>
                  <a:spLocks noChangeArrowheads="1"/>
                </p:cNvSpPr>
                <p:nvPr/>
              </p:nvSpPr>
              <p:spPr bwMode="auto">
                <a:xfrm>
                  <a:off x="1484" y="1824"/>
                  <a:ext cx="56" cy="148"/>
                </a:xfrm>
                <a:prstGeom prst="can">
                  <a:avLst>
                    <a:gd name="adj" fmla="val 66071"/>
                  </a:avLst>
                </a:prstGeom>
                <a:solidFill>
                  <a:schemeClr val="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6524" name="Oval 92"/>
                <p:cNvSpPr>
                  <a:spLocks noChangeArrowheads="1"/>
                </p:cNvSpPr>
                <p:nvPr/>
              </p:nvSpPr>
              <p:spPr bwMode="auto">
                <a:xfrm>
                  <a:off x="1441" y="1955"/>
                  <a:ext cx="82" cy="74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6525" name="Oval 93"/>
                <p:cNvSpPr>
                  <a:spLocks noChangeArrowheads="1"/>
                </p:cNvSpPr>
                <p:nvPr/>
              </p:nvSpPr>
              <p:spPr bwMode="auto">
                <a:xfrm>
                  <a:off x="1502" y="1955"/>
                  <a:ext cx="82" cy="74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sp>
            <p:nvSpPr>
              <p:cNvPr id="146526" name="Freeform 94"/>
              <p:cNvSpPr>
                <a:spLocks/>
              </p:cNvSpPr>
              <p:nvPr/>
            </p:nvSpPr>
            <p:spPr bwMode="auto">
              <a:xfrm rot="4247563" flipV="1">
                <a:off x="948" y="956"/>
                <a:ext cx="79" cy="103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" y="172"/>
                  </a:cxn>
                  <a:cxn ang="0">
                    <a:pos x="213" y="28"/>
                  </a:cxn>
                  <a:cxn ang="0">
                    <a:pos x="192" y="0"/>
                  </a:cxn>
                  <a:cxn ang="0">
                    <a:pos x="0" y="144"/>
                  </a:cxn>
                </a:cxnLst>
                <a:rect l="0" t="0" r="r" b="b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6527" name="Freeform 95"/>
              <p:cNvSpPr>
                <a:spLocks/>
              </p:cNvSpPr>
              <p:nvPr/>
            </p:nvSpPr>
            <p:spPr bwMode="auto">
              <a:xfrm rot="4247563" flipV="1">
                <a:off x="910" y="871"/>
                <a:ext cx="79" cy="103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" y="172"/>
                  </a:cxn>
                  <a:cxn ang="0">
                    <a:pos x="213" y="28"/>
                  </a:cxn>
                  <a:cxn ang="0">
                    <a:pos x="192" y="0"/>
                  </a:cxn>
                  <a:cxn ang="0">
                    <a:pos x="0" y="144"/>
                  </a:cxn>
                </a:cxnLst>
                <a:rect l="0" t="0" r="r" b="b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12" name="Group 96"/>
              <p:cNvGrpSpPr>
                <a:grpSpLocks/>
              </p:cNvGrpSpPr>
              <p:nvPr/>
            </p:nvGrpSpPr>
            <p:grpSpPr bwMode="auto">
              <a:xfrm>
                <a:off x="862" y="880"/>
                <a:ext cx="247" cy="336"/>
                <a:chOff x="1235" y="1035"/>
                <a:chExt cx="460" cy="666"/>
              </a:xfrm>
            </p:grpSpPr>
            <p:sp>
              <p:nvSpPr>
                <p:cNvPr id="146529" name="Freeform 97"/>
                <p:cNvSpPr>
                  <a:spLocks/>
                </p:cNvSpPr>
                <p:nvPr/>
              </p:nvSpPr>
              <p:spPr bwMode="auto">
                <a:xfrm rot="4247563" flipV="1">
                  <a:off x="1364" y="1113"/>
                  <a:ext cx="171" cy="206"/>
                </a:xfrm>
                <a:custGeom>
                  <a:avLst/>
                  <a:gdLst/>
                  <a:ahLst/>
                  <a:cxnLst>
                    <a:cxn ang="0">
                      <a:pos x="0" y="144"/>
                    </a:cxn>
                    <a:cxn ang="0">
                      <a:pos x="21" y="172"/>
                    </a:cxn>
                    <a:cxn ang="0">
                      <a:pos x="213" y="28"/>
                    </a:cxn>
                    <a:cxn ang="0">
                      <a:pos x="192" y="0"/>
                    </a:cxn>
                    <a:cxn ang="0">
                      <a:pos x="0" y="144"/>
                    </a:cxn>
                  </a:cxnLst>
                  <a:rect l="0" t="0" r="r" b="b"/>
                  <a:pathLst>
                    <a:path w="213" h="172">
                      <a:moveTo>
                        <a:pt x="0" y="144"/>
                      </a:moveTo>
                      <a:lnTo>
                        <a:pt x="21" y="172"/>
                      </a:lnTo>
                      <a:lnTo>
                        <a:pt x="213" y="28"/>
                      </a:lnTo>
                      <a:lnTo>
                        <a:pt x="192" y="0"/>
                      </a:lnTo>
                      <a:lnTo>
                        <a:pt x="0" y="144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 cmpd="sng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6530" name="Freeform 98"/>
                <p:cNvSpPr>
                  <a:spLocks/>
                </p:cNvSpPr>
                <p:nvPr/>
              </p:nvSpPr>
              <p:spPr bwMode="auto">
                <a:xfrm rot="4247563" flipV="1">
                  <a:off x="1452" y="1290"/>
                  <a:ext cx="152" cy="179"/>
                </a:xfrm>
                <a:custGeom>
                  <a:avLst/>
                  <a:gdLst/>
                  <a:ahLst/>
                  <a:cxnLst>
                    <a:cxn ang="0">
                      <a:pos x="0" y="120"/>
                    </a:cxn>
                    <a:cxn ang="0">
                      <a:pos x="21" y="149"/>
                    </a:cxn>
                    <a:cxn ang="0">
                      <a:pos x="189" y="29"/>
                    </a:cxn>
                    <a:cxn ang="0">
                      <a:pos x="168" y="0"/>
                    </a:cxn>
                    <a:cxn ang="0">
                      <a:pos x="0" y="120"/>
                    </a:cxn>
                  </a:cxnLst>
                  <a:rect l="0" t="0" r="r" b="b"/>
                  <a:pathLst>
                    <a:path w="189" h="149">
                      <a:moveTo>
                        <a:pt x="0" y="120"/>
                      </a:moveTo>
                      <a:lnTo>
                        <a:pt x="21" y="149"/>
                      </a:lnTo>
                      <a:lnTo>
                        <a:pt x="189" y="29"/>
                      </a:lnTo>
                      <a:lnTo>
                        <a:pt x="168" y="0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 cmpd="sng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6531" name="Freeform 99"/>
                <p:cNvSpPr>
                  <a:spLocks/>
                </p:cNvSpPr>
                <p:nvPr/>
              </p:nvSpPr>
              <p:spPr bwMode="auto">
                <a:xfrm rot="4247563" flipV="1">
                  <a:off x="1491" y="1381"/>
                  <a:ext cx="151" cy="179"/>
                </a:xfrm>
                <a:custGeom>
                  <a:avLst/>
                  <a:gdLst/>
                  <a:ahLst/>
                  <a:cxnLst>
                    <a:cxn ang="0">
                      <a:pos x="0" y="120"/>
                    </a:cxn>
                    <a:cxn ang="0">
                      <a:pos x="21" y="149"/>
                    </a:cxn>
                    <a:cxn ang="0">
                      <a:pos x="189" y="29"/>
                    </a:cxn>
                    <a:cxn ang="0">
                      <a:pos x="168" y="0"/>
                    </a:cxn>
                    <a:cxn ang="0">
                      <a:pos x="0" y="120"/>
                    </a:cxn>
                  </a:cxnLst>
                  <a:rect l="0" t="0" r="r" b="b"/>
                  <a:pathLst>
                    <a:path w="189" h="149">
                      <a:moveTo>
                        <a:pt x="0" y="120"/>
                      </a:moveTo>
                      <a:lnTo>
                        <a:pt x="21" y="149"/>
                      </a:lnTo>
                      <a:lnTo>
                        <a:pt x="189" y="29"/>
                      </a:lnTo>
                      <a:lnTo>
                        <a:pt x="168" y="0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 cmpd="sng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6532" name="Freeform 100"/>
                <p:cNvSpPr>
                  <a:spLocks/>
                </p:cNvSpPr>
                <p:nvPr/>
              </p:nvSpPr>
              <p:spPr bwMode="auto">
                <a:xfrm rot="4247563" flipV="1">
                  <a:off x="1544" y="1479"/>
                  <a:ext cx="114" cy="143"/>
                </a:xfrm>
                <a:custGeom>
                  <a:avLst/>
                  <a:gdLst/>
                  <a:ahLst/>
                  <a:cxnLst>
                    <a:cxn ang="0">
                      <a:pos x="0" y="90"/>
                    </a:cxn>
                    <a:cxn ang="0">
                      <a:pos x="21" y="118"/>
                    </a:cxn>
                    <a:cxn ang="0">
                      <a:pos x="141" y="28"/>
                    </a:cxn>
                    <a:cxn ang="0">
                      <a:pos x="120" y="0"/>
                    </a:cxn>
                    <a:cxn ang="0">
                      <a:pos x="0" y="90"/>
                    </a:cxn>
                  </a:cxnLst>
                  <a:rect l="0" t="0" r="r" b="b"/>
                  <a:pathLst>
                    <a:path w="141" h="118">
                      <a:moveTo>
                        <a:pt x="0" y="90"/>
                      </a:moveTo>
                      <a:lnTo>
                        <a:pt x="21" y="118"/>
                      </a:lnTo>
                      <a:lnTo>
                        <a:pt x="141" y="28"/>
                      </a:lnTo>
                      <a:lnTo>
                        <a:pt x="120" y="0"/>
                      </a:lnTo>
                      <a:lnTo>
                        <a:pt x="0" y="9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 cmpd="sng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6533" name="Freeform 101"/>
                <p:cNvSpPr>
                  <a:spLocks/>
                </p:cNvSpPr>
                <p:nvPr/>
              </p:nvSpPr>
              <p:spPr bwMode="auto">
                <a:xfrm rot="4247563" flipV="1">
                  <a:off x="1568" y="1574"/>
                  <a:ext cx="111" cy="143"/>
                </a:xfrm>
                <a:custGeom>
                  <a:avLst/>
                  <a:gdLst/>
                  <a:ahLst/>
                  <a:cxnLst>
                    <a:cxn ang="0">
                      <a:pos x="0" y="90"/>
                    </a:cxn>
                    <a:cxn ang="0">
                      <a:pos x="21" y="118"/>
                    </a:cxn>
                    <a:cxn ang="0">
                      <a:pos x="141" y="28"/>
                    </a:cxn>
                    <a:cxn ang="0">
                      <a:pos x="120" y="0"/>
                    </a:cxn>
                    <a:cxn ang="0">
                      <a:pos x="0" y="90"/>
                    </a:cxn>
                  </a:cxnLst>
                  <a:rect l="0" t="0" r="r" b="b"/>
                  <a:pathLst>
                    <a:path w="141" h="118">
                      <a:moveTo>
                        <a:pt x="0" y="90"/>
                      </a:moveTo>
                      <a:lnTo>
                        <a:pt x="21" y="118"/>
                      </a:lnTo>
                      <a:lnTo>
                        <a:pt x="141" y="28"/>
                      </a:lnTo>
                      <a:lnTo>
                        <a:pt x="120" y="0"/>
                      </a:lnTo>
                      <a:lnTo>
                        <a:pt x="0" y="9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 cmpd="sng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6534" name="Freeform 102"/>
                <p:cNvSpPr>
                  <a:spLocks/>
                </p:cNvSpPr>
                <p:nvPr/>
              </p:nvSpPr>
              <p:spPr bwMode="auto">
                <a:xfrm rot="4247563" flipV="1">
                  <a:off x="1253" y="1017"/>
                  <a:ext cx="171" cy="207"/>
                </a:xfrm>
                <a:custGeom>
                  <a:avLst/>
                  <a:gdLst/>
                  <a:ahLst/>
                  <a:cxnLst>
                    <a:cxn ang="0">
                      <a:pos x="0" y="144"/>
                    </a:cxn>
                    <a:cxn ang="0">
                      <a:pos x="21" y="172"/>
                    </a:cxn>
                    <a:cxn ang="0">
                      <a:pos x="213" y="28"/>
                    </a:cxn>
                    <a:cxn ang="0">
                      <a:pos x="192" y="0"/>
                    </a:cxn>
                    <a:cxn ang="0">
                      <a:pos x="0" y="144"/>
                    </a:cxn>
                  </a:cxnLst>
                  <a:rect l="0" t="0" r="r" b="b"/>
                  <a:pathLst>
                    <a:path w="213" h="172">
                      <a:moveTo>
                        <a:pt x="0" y="144"/>
                      </a:moveTo>
                      <a:lnTo>
                        <a:pt x="21" y="172"/>
                      </a:lnTo>
                      <a:lnTo>
                        <a:pt x="213" y="28"/>
                      </a:lnTo>
                      <a:lnTo>
                        <a:pt x="192" y="0"/>
                      </a:lnTo>
                      <a:lnTo>
                        <a:pt x="0" y="144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 cmpd="sng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3" name="Group 103"/>
              <p:cNvGrpSpPr>
                <a:grpSpLocks/>
              </p:cNvGrpSpPr>
              <p:nvPr/>
            </p:nvGrpSpPr>
            <p:grpSpPr bwMode="auto">
              <a:xfrm>
                <a:off x="658" y="1476"/>
                <a:ext cx="658" cy="576"/>
                <a:chOff x="956" y="2190"/>
                <a:chExt cx="1322" cy="1244"/>
              </a:xfrm>
            </p:grpSpPr>
            <p:sp>
              <p:nvSpPr>
                <p:cNvPr id="146536" name="Oval 104"/>
                <p:cNvSpPr>
                  <a:spLocks noChangeArrowheads="1"/>
                </p:cNvSpPr>
                <p:nvPr/>
              </p:nvSpPr>
              <p:spPr bwMode="auto">
                <a:xfrm>
                  <a:off x="1161" y="2373"/>
                  <a:ext cx="912" cy="86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CC99"/>
                    </a:gs>
                    <a:gs pos="100000">
                      <a:srgbClr val="FF9966"/>
                    </a:gs>
                  </a:gsLst>
                  <a:path path="shape">
                    <a:fillToRect l="50000" t="50000" r="50000" b="50000"/>
                  </a:path>
                </a:gradFill>
                <a:ln w="28575">
                  <a:solidFill>
                    <a:srgbClr val="CC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6537" name="AutoShape 105"/>
                <p:cNvSpPr>
                  <a:spLocks noChangeArrowheads="1"/>
                </p:cNvSpPr>
                <p:nvPr/>
              </p:nvSpPr>
              <p:spPr bwMode="auto">
                <a:xfrm>
                  <a:off x="1572" y="2237"/>
                  <a:ext cx="96" cy="144"/>
                </a:xfrm>
                <a:prstGeom prst="can">
                  <a:avLst>
                    <a:gd name="adj" fmla="val 37500"/>
                  </a:avLst>
                </a:prstGeom>
                <a:solidFill>
                  <a:srgbClr val="FF66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6538" name="AutoShape 106"/>
                <p:cNvSpPr>
                  <a:spLocks noChangeArrowheads="1"/>
                </p:cNvSpPr>
                <p:nvPr/>
              </p:nvSpPr>
              <p:spPr bwMode="auto">
                <a:xfrm rot="-1731536">
                  <a:off x="1318" y="2298"/>
                  <a:ext cx="96" cy="144"/>
                </a:xfrm>
                <a:prstGeom prst="can">
                  <a:avLst>
                    <a:gd name="adj" fmla="val 37500"/>
                  </a:avLst>
                </a:prstGeom>
                <a:solidFill>
                  <a:srgbClr val="FF66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6539" name="AutoShape 107"/>
                <p:cNvSpPr>
                  <a:spLocks noChangeArrowheads="1"/>
                </p:cNvSpPr>
                <p:nvPr/>
              </p:nvSpPr>
              <p:spPr bwMode="auto">
                <a:xfrm rot="-3428101">
                  <a:off x="1152" y="2429"/>
                  <a:ext cx="96" cy="144"/>
                </a:xfrm>
                <a:prstGeom prst="can">
                  <a:avLst>
                    <a:gd name="adj" fmla="val 37500"/>
                  </a:avLst>
                </a:prstGeom>
                <a:solidFill>
                  <a:srgbClr val="FF66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6540" name="AutoShape 108"/>
                <p:cNvSpPr>
                  <a:spLocks noChangeArrowheads="1"/>
                </p:cNvSpPr>
                <p:nvPr/>
              </p:nvSpPr>
              <p:spPr bwMode="auto">
                <a:xfrm rot="-4530700">
                  <a:off x="1065" y="2578"/>
                  <a:ext cx="96" cy="144"/>
                </a:xfrm>
                <a:prstGeom prst="can">
                  <a:avLst>
                    <a:gd name="adj" fmla="val 37500"/>
                  </a:avLst>
                </a:prstGeom>
                <a:solidFill>
                  <a:srgbClr val="FF66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6541" name="AutoShape 109"/>
                <p:cNvSpPr>
                  <a:spLocks noChangeArrowheads="1"/>
                </p:cNvSpPr>
                <p:nvPr/>
              </p:nvSpPr>
              <p:spPr bwMode="auto">
                <a:xfrm rot="-6208555">
                  <a:off x="1064" y="2831"/>
                  <a:ext cx="96" cy="144"/>
                </a:xfrm>
                <a:prstGeom prst="can">
                  <a:avLst>
                    <a:gd name="adj" fmla="val 37500"/>
                  </a:avLst>
                </a:prstGeom>
                <a:solidFill>
                  <a:srgbClr val="FF66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6542" name="AutoShape 110"/>
                <p:cNvSpPr>
                  <a:spLocks noChangeArrowheads="1"/>
                </p:cNvSpPr>
                <p:nvPr/>
              </p:nvSpPr>
              <p:spPr bwMode="auto">
                <a:xfrm rot="-7565748">
                  <a:off x="1117" y="2962"/>
                  <a:ext cx="96" cy="144"/>
                </a:xfrm>
                <a:prstGeom prst="can">
                  <a:avLst>
                    <a:gd name="adj" fmla="val 37500"/>
                  </a:avLst>
                </a:prstGeom>
                <a:solidFill>
                  <a:srgbClr val="FF66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6543" name="AutoShape 111"/>
                <p:cNvSpPr>
                  <a:spLocks noChangeArrowheads="1"/>
                </p:cNvSpPr>
                <p:nvPr/>
              </p:nvSpPr>
              <p:spPr bwMode="auto">
                <a:xfrm rot="-8367763">
                  <a:off x="1265" y="3136"/>
                  <a:ext cx="96" cy="144"/>
                </a:xfrm>
                <a:prstGeom prst="can">
                  <a:avLst>
                    <a:gd name="adj" fmla="val 37500"/>
                  </a:avLst>
                </a:prstGeom>
                <a:solidFill>
                  <a:srgbClr val="FF66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6544" name="AutoShape 112"/>
                <p:cNvSpPr>
                  <a:spLocks noChangeArrowheads="1"/>
                </p:cNvSpPr>
                <p:nvPr/>
              </p:nvSpPr>
              <p:spPr bwMode="auto">
                <a:xfrm rot="-9558205">
                  <a:off x="1432" y="3214"/>
                  <a:ext cx="96" cy="144"/>
                </a:xfrm>
                <a:prstGeom prst="can">
                  <a:avLst>
                    <a:gd name="adj" fmla="val 37500"/>
                  </a:avLst>
                </a:prstGeom>
                <a:solidFill>
                  <a:srgbClr val="FF66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6545" name="AutoShape 113"/>
                <p:cNvSpPr>
                  <a:spLocks noChangeArrowheads="1"/>
                </p:cNvSpPr>
                <p:nvPr/>
              </p:nvSpPr>
              <p:spPr bwMode="auto">
                <a:xfrm rot="9901211" flipH="1">
                  <a:off x="1703" y="3214"/>
                  <a:ext cx="96" cy="144"/>
                </a:xfrm>
                <a:prstGeom prst="can">
                  <a:avLst>
                    <a:gd name="adj" fmla="val 37500"/>
                  </a:avLst>
                </a:prstGeom>
                <a:solidFill>
                  <a:srgbClr val="FF66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6546" name="AutoShape 114"/>
                <p:cNvSpPr>
                  <a:spLocks noChangeArrowheads="1"/>
                </p:cNvSpPr>
                <p:nvPr/>
              </p:nvSpPr>
              <p:spPr bwMode="auto">
                <a:xfrm rot="9414293" flipH="1">
                  <a:off x="1824" y="3170"/>
                  <a:ext cx="96" cy="144"/>
                </a:xfrm>
                <a:prstGeom prst="can">
                  <a:avLst>
                    <a:gd name="adj" fmla="val 37500"/>
                  </a:avLst>
                </a:prstGeom>
                <a:solidFill>
                  <a:srgbClr val="FF66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6547" name="AutoShape 115"/>
                <p:cNvSpPr>
                  <a:spLocks noChangeArrowheads="1"/>
                </p:cNvSpPr>
                <p:nvPr/>
              </p:nvSpPr>
              <p:spPr bwMode="auto">
                <a:xfrm rot="7565748" flipH="1">
                  <a:off x="2008" y="3007"/>
                  <a:ext cx="96" cy="144"/>
                </a:xfrm>
                <a:prstGeom prst="can">
                  <a:avLst>
                    <a:gd name="adj" fmla="val 37500"/>
                  </a:avLst>
                </a:prstGeom>
                <a:solidFill>
                  <a:srgbClr val="FF66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6548" name="AutoShape 116"/>
                <p:cNvSpPr>
                  <a:spLocks noChangeArrowheads="1"/>
                </p:cNvSpPr>
                <p:nvPr/>
              </p:nvSpPr>
              <p:spPr bwMode="auto">
                <a:xfrm rot="6208555" flipH="1">
                  <a:off x="2085" y="2840"/>
                  <a:ext cx="96" cy="144"/>
                </a:xfrm>
                <a:prstGeom prst="can">
                  <a:avLst>
                    <a:gd name="adj" fmla="val 37500"/>
                  </a:avLst>
                </a:prstGeom>
                <a:solidFill>
                  <a:srgbClr val="FF66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6549" name="AutoShape 117"/>
                <p:cNvSpPr>
                  <a:spLocks noChangeArrowheads="1"/>
                </p:cNvSpPr>
                <p:nvPr/>
              </p:nvSpPr>
              <p:spPr bwMode="auto">
                <a:xfrm rot="4530700" flipH="1">
                  <a:off x="2078" y="2595"/>
                  <a:ext cx="96" cy="144"/>
                </a:xfrm>
                <a:prstGeom prst="can">
                  <a:avLst>
                    <a:gd name="adj" fmla="val 37500"/>
                  </a:avLst>
                </a:prstGeom>
                <a:solidFill>
                  <a:srgbClr val="FF66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6550" name="AutoShape 118"/>
                <p:cNvSpPr>
                  <a:spLocks noChangeArrowheads="1"/>
                </p:cNvSpPr>
                <p:nvPr/>
              </p:nvSpPr>
              <p:spPr bwMode="auto">
                <a:xfrm rot="3428101" flipH="1">
                  <a:off x="1990" y="2438"/>
                  <a:ext cx="96" cy="144"/>
                </a:xfrm>
                <a:prstGeom prst="can">
                  <a:avLst>
                    <a:gd name="adj" fmla="val 37500"/>
                  </a:avLst>
                </a:prstGeom>
                <a:solidFill>
                  <a:srgbClr val="FF66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6551" name="AutoShape 119"/>
                <p:cNvSpPr>
                  <a:spLocks noChangeArrowheads="1"/>
                </p:cNvSpPr>
                <p:nvPr/>
              </p:nvSpPr>
              <p:spPr bwMode="auto">
                <a:xfrm rot="1731536" flipH="1">
                  <a:off x="1842" y="2307"/>
                  <a:ext cx="96" cy="144"/>
                </a:xfrm>
                <a:prstGeom prst="can">
                  <a:avLst>
                    <a:gd name="adj" fmla="val 37500"/>
                  </a:avLst>
                </a:prstGeom>
                <a:solidFill>
                  <a:srgbClr val="FF66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grpSp>
              <p:nvGrpSpPr>
                <p:cNvPr id="14" name="Group 120"/>
                <p:cNvGrpSpPr>
                  <a:grpSpLocks/>
                </p:cNvGrpSpPr>
                <p:nvPr/>
              </p:nvGrpSpPr>
              <p:grpSpPr bwMode="auto">
                <a:xfrm>
                  <a:off x="1563" y="3229"/>
                  <a:ext cx="143" cy="205"/>
                  <a:chOff x="1441" y="1824"/>
                  <a:chExt cx="143" cy="205"/>
                </a:xfrm>
              </p:grpSpPr>
              <p:sp>
                <p:nvSpPr>
                  <p:cNvPr id="146553" name="AutoShape 121"/>
                  <p:cNvSpPr>
                    <a:spLocks noChangeArrowheads="1"/>
                  </p:cNvSpPr>
                  <p:nvPr/>
                </p:nvSpPr>
                <p:spPr bwMode="auto">
                  <a:xfrm>
                    <a:off x="1484" y="1824"/>
                    <a:ext cx="56" cy="148"/>
                  </a:xfrm>
                  <a:prstGeom prst="can">
                    <a:avLst>
                      <a:gd name="adj" fmla="val 66071"/>
                    </a:avLst>
                  </a:prstGeom>
                  <a:solidFill>
                    <a:srgbClr val="FF3300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46554" name="Oval 122"/>
                  <p:cNvSpPr>
                    <a:spLocks noChangeArrowheads="1"/>
                  </p:cNvSpPr>
                  <p:nvPr/>
                </p:nvSpPr>
                <p:spPr bwMode="auto">
                  <a:xfrm>
                    <a:off x="1441" y="1955"/>
                    <a:ext cx="82" cy="74"/>
                  </a:xfrm>
                  <a:prstGeom prst="ellipse">
                    <a:avLst/>
                  </a:prstGeom>
                  <a:solidFill>
                    <a:srgbClr val="FF3300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46555" name="Oval 123"/>
                  <p:cNvSpPr>
                    <a:spLocks noChangeArrowheads="1"/>
                  </p:cNvSpPr>
                  <p:nvPr/>
                </p:nvSpPr>
                <p:spPr bwMode="auto">
                  <a:xfrm>
                    <a:off x="1502" y="1955"/>
                    <a:ext cx="82" cy="74"/>
                  </a:xfrm>
                  <a:prstGeom prst="ellipse">
                    <a:avLst/>
                  </a:prstGeom>
                  <a:solidFill>
                    <a:srgbClr val="FF3300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5" name="Group 124"/>
                <p:cNvGrpSpPr>
                  <a:grpSpLocks/>
                </p:cNvGrpSpPr>
                <p:nvPr/>
              </p:nvGrpSpPr>
              <p:grpSpPr bwMode="auto">
                <a:xfrm rot="1113049" flipV="1">
                  <a:off x="1703" y="2199"/>
                  <a:ext cx="143" cy="205"/>
                  <a:chOff x="1441" y="1824"/>
                  <a:chExt cx="143" cy="205"/>
                </a:xfrm>
              </p:grpSpPr>
              <p:sp>
                <p:nvSpPr>
                  <p:cNvPr id="146557" name="AutoShape 125"/>
                  <p:cNvSpPr>
                    <a:spLocks noChangeArrowheads="1"/>
                  </p:cNvSpPr>
                  <p:nvPr/>
                </p:nvSpPr>
                <p:spPr bwMode="auto">
                  <a:xfrm>
                    <a:off x="1484" y="1824"/>
                    <a:ext cx="56" cy="148"/>
                  </a:xfrm>
                  <a:prstGeom prst="can">
                    <a:avLst>
                      <a:gd name="adj" fmla="val 66071"/>
                    </a:avLst>
                  </a:prstGeom>
                  <a:solidFill>
                    <a:srgbClr val="FF3300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46558" name="Oval 126"/>
                  <p:cNvSpPr>
                    <a:spLocks noChangeArrowheads="1"/>
                  </p:cNvSpPr>
                  <p:nvPr/>
                </p:nvSpPr>
                <p:spPr bwMode="auto">
                  <a:xfrm>
                    <a:off x="1441" y="1955"/>
                    <a:ext cx="82" cy="74"/>
                  </a:xfrm>
                  <a:prstGeom prst="ellipse">
                    <a:avLst/>
                  </a:prstGeom>
                  <a:solidFill>
                    <a:srgbClr val="FF3300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46559" name="Oval 127"/>
                  <p:cNvSpPr>
                    <a:spLocks noChangeArrowheads="1"/>
                  </p:cNvSpPr>
                  <p:nvPr/>
                </p:nvSpPr>
                <p:spPr bwMode="auto">
                  <a:xfrm>
                    <a:off x="1502" y="1955"/>
                    <a:ext cx="82" cy="74"/>
                  </a:xfrm>
                  <a:prstGeom prst="ellipse">
                    <a:avLst/>
                  </a:prstGeom>
                  <a:solidFill>
                    <a:srgbClr val="FF3300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6" name="Group 128"/>
                <p:cNvGrpSpPr>
                  <a:grpSpLocks/>
                </p:cNvGrpSpPr>
                <p:nvPr/>
              </p:nvGrpSpPr>
              <p:grpSpPr bwMode="auto">
                <a:xfrm rot="-1113049" flipH="1" flipV="1">
                  <a:off x="1389" y="2190"/>
                  <a:ext cx="143" cy="205"/>
                  <a:chOff x="1441" y="1824"/>
                  <a:chExt cx="143" cy="205"/>
                </a:xfrm>
              </p:grpSpPr>
              <p:sp>
                <p:nvSpPr>
                  <p:cNvPr id="146561" name="AutoShape 129"/>
                  <p:cNvSpPr>
                    <a:spLocks noChangeArrowheads="1"/>
                  </p:cNvSpPr>
                  <p:nvPr/>
                </p:nvSpPr>
                <p:spPr bwMode="auto">
                  <a:xfrm>
                    <a:off x="1484" y="1824"/>
                    <a:ext cx="56" cy="148"/>
                  </a:xfrm>
                  <a:prstGeom prst="can">
                    <a:avLst>
                      <a:gd name="adj" fmla="val 66071"/>
                    </a:avLst>
                  </a:prstGeom>
                  <a:solidFill>
                    <a:srgbClr val="FF3300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46562" name="Oval 130"/>
                  <p:cNvSpPr>
                    <a:spLocks noChangeArrowheads="1"/>
                  </p:cNvSpPr>
                  <p:nvPr/>
                </p:nvSpPr>
                <p:spPr bwMode="auto">
                  <a:xfrm>
                    <a:off x="1441" y="1955"/>
                    <a:ext cx="82" cy="74"/>
                  </a:xfrm>
                  <a:prstGeom prst="ellipse">
                    <a:avLst/>
                  </a:prstGeom>
                  <a:solidFill>
                    <a:srgbClr val="FF3300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46563" name="Oval 131"/>
                  <p:cNvSpPr>
                    <a:spLocks noChangeArrowheads="1"/>
                  </p:cNvSpPr>
                  <p:nvPr/>
                </p:nvSpPr>
                <p:spPr bwMode="auto">
                  <a:xfrm>
                    <a:off x="1502" y="1955"/>
                    <a:ext cx="82" cy="74"/>
                  </a:xfrm>
                  <a:prstGeom prst="ellipse">
                    <a:avLst/>
                  </a:prstGeom>
                  <a:solidFill>
                    <a:srgbClr val="FF3300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7" name="Group 132"/>
                <p:cNvGrpSpPr>
                  <a:grpSpLocks/>
                </p:cNvGrpSpPr>
                <p:nvPr/>
              </p:nvGrpSpPr>
              <p:grpSpPr bwMode="auto">
                <a:xfrm rot="-5190893" flipH="1" flipV="1">
                  <a:off x="987" y="2678"/>
                  <a:ext cx="143" cy="205"/>
                  <a:chOff x="1441" y="1824"/>
                  <a:chExt cx="143" cy="205"/>
                </a:xfrm>
              </p:grpSpPr>
              <p:sp>
                <p:nvSpPr>
                  <p:cNvPr id="146565" name="AutoShape 133"/>
                  <p:cNvSpPr>
                    <a:spLocks noChangeArrowheads="1"/>
                  </p:cNvSpPr>
                  <p:nvPr/>
                </p:nvSpPr>
                <p:spPr bwMode="auto">
                  <a:xfrm>
                    <a:off x="1484" y="1824"/>
                    <a:ext cx="56" cy="148"/>
                  </a:xfrm>
                  <a:prstGeom prst="can">
                    <a:avLst>
                      <a:gd name="adj" fmla="val 66071"/>
                    </a:avLst>
                  </a:prstGeom>
                  <a:solidFill>
                    <a:srgbClr val="FF3300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46566" name="Oval 134"/>
                  <p:cNvSpPr>
                    <a:spLocks noChangeArrowheads="1"/>
                  </p:cNvSpPr>
                  <p:nvPr/>
                </p:nvSpPr>
                <p:spPr bwMode="auto">
                  <a:xfrm>
                    <a:off x="1441" y="1955"/>
                    <a:ext cx="82" cy="74"/>
                  </a:xfrm>
                  <a:prstGeom prst="ellipse">
                    <a:avLst/>
                  </a:prstGeom>
                  <a:solidFill>
                    <a:srgbClr val="FF3300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46567" name="Oval 135"/>
                  <p:cNvSpPr>
                    <a:spLocks noChangeArrowheads="1"/>
                  </p:cNvSpPr>
                  <p:nvPr/>
                </p:nvSpPr>
                <p:spPr bwMode="auto">
                  <a:xfrm>
                    <a:off x="1502" y="1955"/>
                    <a:ext cx="82" cy="74"/>
                  </a:xfrm>
                  <a:prstGeom prst="ellipse">
                    <a:avLst/>
                  </a:prstGeom>
                  <a:solidFill>
                    <a:srgbClr val="FF3300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8" name="Group 136"/>
                <p:cNvGrpSpPr>
                  <a:grpSpLocks/>
                </p:cNvGrpSpPr>
                <p:nvPr/>
              </p:nvGrpSpPr>
              <p:grpSpPr bwMode="auto">
                <a:xfrm rot="-5172987">
                  <a:off x="2104" y="2688"/>
                  <a:ext cx="143" cy="205"/>
                  <a:chOff x="1441" y="1824"/>
                  <a:chExt cx="143" cy="205"/>
                </a:xfrm>
              </p:grpSpPr>
              <p:sp>
                <p:nvSpPr>
                  <p:cNvPr id="146569" name="AutoShape 137"/>
                  <p:cNvSpPr>
                    <a:spLocks noChangeArrowheads="1"/>
                  </p:cNvSpPr>
                  <p:nvPr/>
                </p:nvSpPr>
                <p:spPr bwMode="auto">
                  <a:xfrm>
                    <a:off x="1484" y="1824"/>
                    <a:ext cx="56" cy="148"/>
                  </a:xfrm>
                  <a:prstGeom prst="can">
                    <a:avLst>
                      <a:gd name="adj" fmla="val 66071"/>
                    </a:avLst>
                  </a:prstGeom>
                  <a:solidFill>
                    <a:srgbClr val="FF3300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46570" name="Oval 138"/>
                  <p:cNvSpPr>
                    <a:spLocks noChangeArrowheads="1"/>
                  </p:cNvSpPr>
                  <p:nvPr/>
                </p:nvSpPr>
                <p:spPr bwMode="auto">
                  <a:xfrm>
                    <a:off x="1441" y="1955"/>
                    <a:ext cx="82" cy="74"/>
                  </a:xfrm>
                  <a:prstGeom prst="ellipse">
                    <a:avLst/>
                  </a:prstGeom>
                  <a:solidFill>
                    <a:srgbClr val="FF3300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46571" name="Oval 139"/>
                  <p:cNvSpPr>
                    <a:spLocks noChangeArrowheads="1"/>
                  </p:cNvSpPr>
                  <p:nvPr/>
                </p:nvSpPr>
                <p:spPr bwMode="auto">
                  <a:xfrm>
                    <a:off x="1502" y="1955"/>
                    <a:ext cx="82" cy="74"/>
                  </a:xfrm>
                  <a:prstGeom prst="ellipse">
                    <a:avLst/>
                  </a:prstGeom>
                  <a:solidFill>
                    <a:srgbClr val="FF3300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9" name="Group 140"/>
                <p:cNvGrpSpPr>
                  <a:grpSpLocks/>
                </p:cNvGrpSpPr>
                <p:nvPr/>
              </p:nvGrpSpPr>
              <p:grpSpPr bwMode="auto">
                <a:xfrm rot="2463853">
                  <a:off x="1135" y="3055"/>
                  <a:ext cx="143" cy="205"/>
                  <a:chOff x="1441" y="1824"/>
                  <a:chExt cx="143" cy="205"/>
                </a:xfrm>
              </p:grpSpPr>
              <p:sp>
                <p:nvSpPr>
                  <p:cNvPr id="146573" name="AutoShape 141"/>
                  <p:cNvSpPr>
                    <a:spLocks noChangeArrowheads="1"/>
                  </p:cNvSpPr>
                  <p:nvPr/>
                </p:nvSpPr>
                <p:spPr bwMode="auto">
                  <a:xfrm>
                    <a:off x="1484" y="1824"/>
                    <a:ext cx="56" cy="148"/>
                  </a:xfrm>
                  <a:prstGeom prst="can">
                    <a:avLst>
                      <a:gd name="adj" fmla="val 66071"/>
                    </a:avLst>
                  </a:prstGeom>
                  <a:solidFill>
                    <a:srgbClr val="FF3300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46574" name="Oval 142"/>
                  <p:cNvSpPr>
                    <a:spLocks noChangeArrowheads="1"/>
                  </p:cNvSpPr>
                  <p:nvPr/>
                </p:nvSpPr>
                <p:spPr bwMode="auto">
                  <a:xfrm>
                    <a:off x="1441" y="1955"/>
                    <a:ext cx="82" cy="74"/>
                  </a:xfrm>
                  <a:prstGeom prst="ellipse">
                    <a:avLst/>
                  </a:prstGeom>
                  <a:solidFill>
                    <a:srgbClr val="FF3300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46575" name="Oval 143"/>
                  <p:cNvSpPr>
                    <a:spLocks noChangeArrowheads="1"/>
                  </p:cNvSpPr>
                  <p:nvPr/>
                </p:nvSpPr>
                <p:spPr bwMode="auto">
                  <a:xfrm>
                    <a:off x="1502" y="1955"/>
                    <a:ext cx="82" cy="74"/>
                  </a:xfrm>
                  <a:prstGeom prst="ellipse">
                    <a:avLst/>
                  </a:prstGeom>
                  <a:solidFill>
                    <a:srgbClr val="FF3300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20" name="Group 144"/>
                <p:cNvGrpSpPr>
                  <a:grpSpLocks/>
                </p:cNvGrpSpPr>
                <p:nvPr/>
              </p:nvGrpSpPr>
              <p:grpSpPr bwMode="auto">
                <a:xfrm rot="19136147" flipH="1">
                  <a:off x="1929" y="3090"/>
                  <a:ext cx="143" cy="205"/>
                  <a:chOff x="1441" y="1824"/>
                  <a:chExt cx="143" cy="205"/>
                </a:xfrm>
              </p:grpSpPr>
              <p:sp>
                <p:nvSpPr>
                  <p:cNvPr id="146577" name="AutoShape 145"/>
                  <p:cNvSpPr>
                    <a:spLocks noChangeArrowheads="1"/>
                  </p:cNvSpPr>
                  <p:nvPr/>
                </p:nvSpPr>
                <p:spPr bwMode="auto">
                  <a:xfrm>
                    <a:off x="1484" y="1824"/>
                    <a:ext cx="56" cy="148"/>
                  </a:xfrm>
                  <a:prstGeom prst="can">
                    <a:avLst>
                      <a:gd name="adj" fmla="val 66071"/>
                    </a:avLst>
                  </a:prstGeom>
                  <a:solidFill>
                    <a:srgbClr val="FF3300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46578" name="Oval 146"/>
                  <p:cNvSpPr>
                    <a:spLocks noChangeArrowheads="1"/>
                  </p:cNvSpPr>
                  <p:nvPr/>
                </p:nvSpPr>
                <p:spPr bwMode="auto">
                  <a:xfrm>
                    <a:off x="1441" y="1955"/>
                    <a:ext cx="82" cy="74"/>
                  </a:xfrm>
                  <a:prstGeom prst="ellipse">
                    <a:avLst/>
                  </a:prstGeom>
                  <a:solidFill>
                    <a:srgbClr val="FF3300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46579" name="Oval 147"/>
                  <p:cNvSpPr>
                    <a:spLocks noChangeArrowheads="1"/>
                  </p:cNvSpPr>
                  <p:nvPr/>
                </p:nvSpPr>
                <p:spPr bwMode="auto">
                  <a:xfrm>
                    <a:off x="1502" y="1955"/>
                    <a:ext cx="82" cy="74"/>
                  </a:xfrm>
                  <a:prstGeom prst="ellipse">
                    <a:avLst/>
                  </a:prstGeom>
                  <a:solidFill>
                    <a:srgbClr val="FF3300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sp>
              <p:nvSpPr>
                <p:cNvPr id="146580" name="Freeform 148"/>
                <p:cNvSpPr>
                  <a:spLocks/>
                </p:cNvSpPr>
                <p:nvPr/>
              </p:nvSpPr>
              <p:spPr bwMode="auto">
                <a:xfrm rot="4247563" flipV="1">
                  <a:off x="1505" y="2619"/>
                  <a:ext cx="171" cy="207"/>
                </a:xfrm>
                <a:custGeom>
                  <a:avLst/>
                  <a:gdLst/>
                  <a:ahLst/>
                  <a:cxnLst>
                    <a:cxn ang="0">
                      <a:pos x="0" y="144"/>
                    </a:cxn>
                    <a:cxn ang="0">
                      <a:pos x="21" y="172"/>
                    </a:cxn>
                    <a:cxn ang="0">
                      <a:pos x="213" y="28"/>
                    </a:cxn>
                    <a:cxn ang="0">
                      <a:pos x="192" y="0"/>
                    </a:cxn>
                    <a:cxn ang="0">
                      <a:pos x="0" y="144"/>
                    </a:cxn>
                  </a:cxnLst>
                  <a:rect l="0" t="0" r="r" b="b"/>
                  <a:pathLst>
                    <a:path w="213" h="172">
                      <a:moveTo>
                        <a:pt x="0" y="144"/>
                      </a:moveTo>
                      <a:lnTo>
                        <a:pt x="21" y="172"/>
                      </a:lnTo>
                      <a:lnTo>
                        <a:pt x="213" y="28"/>
                      </a:lnTo>
                      <a:lnTo>
                        <a:pt x="192" y="0"/>
                      </a:lnTo>
                      <a:lnTo>
                        <a:pt x="0" y="144"/>
                      </a:lnTo>
                      <a:close/>
                    </a:path>
                  </a:pathLst>
                </a:custGeom>
                <a:solidFill>
                  <a:srgbClr val="FF6600"/>
                </a:solidFill>
                <a:ln w="9525" cmpd="sng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6581" name="Freeform 149"/>
                <p:cNvSpPr>
                  <a:spLocks/>
                </p:cNvSpPr>
                <p:nvPr/>
              </p:nvSpPr>
              <p:spPr bwMode="auto">
                <a:xfrm rot="4247563" flipV="1">
                  <a:off x="1429" y="2438"/>
                  <a:ext cx="171" cy="206"/>
                </a:xfrm>
                <a:custGeom>
                  <a:avLst/>
                  <a:gdLst/>
                  <a:ahLst/>
                  <a:cxnLst>
                    <a:cxn ang="0">
                      <a:pos x="0" y="144"/>
                    </a:cxn>
                    <a:cxn ang="0">
                      <a:pos x="21" y="172"/>
                    </a:cxn>
                    <a:cxn ang="0">
                      <a:pos x="213" y="28"/>
                    </a:cxn>
                    <a:cxn ang="0">
                      <a:pos x="192" y="0"/>
                    </a:cxn>
                    <a:cxn ang="0">
                      <a:pos x="0" y="144"/>
                    </a:cxn>
                  </a:cxnLst>
                  <a:rect l="0" t="0" r="r" b="b"/>
                  <a:pathLst>
                    <a:path w="213" h="172">
                      <a:moveTo>
                        <a:pt x="0" y="144"/>
                      </a:moveTo>
                      <a:lnTo>
                        <a:pt x="21" y="172"/>
                      </a:lnTo>
                      <a:lnTo>
                        <a:pt x="213" y="28"/>
                      </a:lnTo>
                      <a:lnTo>
                        <a:pt x="192" y="0"/>
                      </a:lnTo>
                      <a:lnTo>
                        <a:pt x="0" y="144"/>
                      </a:lnTo>
                      <a:close/>
                    </a:path>
                  </a:pathLst>
                </a:custGeom>
                <a:solidFill>
                  <a:srgbClr val="FF6600"/>
                </a:solidFill>
                <a:ln w="9525" cmpd="sng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21" name="Group 150"/>
                <p:cNvGrpSpPr>
                  <a:grpSpLocks/>
                </p:cNvGrpSpPr>
                <p:nvPr/>
              </p:nvGrpSpPr>
              <p:grpSpPr bwMode="auto">
                <a:xfrm>
                  <a:off x="1340" y="2448"/>
                  <a:ext cx="495" cy="727"/>
                  <a:chOff x="1235" y="1035"/>
                  <a:chExt cx="460" cy="666"/>
                </a:xfrm>
              </p:grpSpPr>
              <p:sp>
                <p:nvSpPr>
                  <p:cNvPr id="146583" name="Freeform 151"/>
                  <p:cNvSpPr>
                    <a:spLocks/>
                  </p:cNvSpPr>
                  <p:nvPr/>
                </p:nvSpPr>
                <p:spPr bwMode="auto">
                  <a:xfrm rot="4247563" flipV="1">
                    <a:off x="1364" y="1113"/>
                    <a:ext cx="171" cy="206"/>
                  </a:xfrm>
                  <a:custGeom>
                    <a:avLst/>
                    <a:gdLst/>
                    <a:ahLst/>
                    <a:cxnLst>
                      <a:cxn ang="0">
                        <a:pos x="0" y="144"/>
                      </a:cxn>
                      <a:cxn ang="0">
                        <a:pos x="21" y="172"/>
                      </a:cxn>
                      <a:cxn ang="0">
                        <a:pos x="213" y="28"/>
                      </a:cxn>
                      <a:cxn ang="0">
                        <a:pos x="192" y="0"/>
                      </a:cxn>
                      <a:cxn ang="0">
                        <a:pos x="0" y="144"/>
                      </a:cxn>
                    </a:cxnLst>
                    <a:rect l="0" t="0" r="r" b="b"/>
                    <a:pathLst>
                      <a:path w="213" h="172">
                        <a:moveTo>
                          <a:pt x="0" y="144"/>
                        </a:moveTo>
                        <a:lnTo>
                          <a:pt x="21" y="172"/>
                        </a:lnTo>
                        <a:lnTo>
                          <a:pt x="213" y="28"/>
                        </a:lnTo>
                        <a:lnTo>
                          <a:pt x="192" y="0"/>
                        </a:lnTo>
                        <a:lnTo>
                          <a:pt x="0" y="144"/>
                        </a:lnTo>
                        <a:close/>
                      </a:path>
                    </a:pathLst>
                  </a:custGeom>
                  <a:solidFill>
                    <a:srgbClr val="FF6600"/>
                  </a:solidFill>
                  <a:ln w="9525" cmpd="sng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46584" name="Freeform 152"/>
                  <p:cNvSpPr>
                    <a:spLocks/>
                  </p:cNvSpPr>
                  <p:nvPr/>
                </p:nvSpPr>
                <p:spPr bwMode="auto">
                  <a:xfrm rot="4247563" flipV="1">
                    <a:off x="1452" y="1290"/>
                    <a:ext cx="152" cy="179"/>
                  </a:xfrm>
                  <a:custGeom>
                    <a:avLst/>
                    <a:gdLst/>
                    <a:ahLst/>
                    <a:cxnLst>
                      <a:cxn ang="0">
                        <a:pos x="0" y="120"/>
                      </a:cxn>
                      <a:cxn ang="0">
                        <a:pos x="21" y="149"/>
                      </a:cxn>
                      <a:cxn ang="0">
                        <a:pos x="189" y="29"/>
                      </a:cxn>
                      <a:cxn ang="0">
                        <a:pos x="168" y="0"/>
                      </a:cxn>
                      <a:cxn ang="0">
                        <a:pos x="0" y="120"/>
                      </a:cxn>
                    </a:cxnLst>
                    <a:rect l="0" t="0" r="r" b="b"/>
                    <a:pathLst>
                      <a:path w="189" h="149">
                        <a:moveTo>
                          <a:pt x="0" y="120"/>
                        </a:moveTo>
                        <a:lnTo>
                          <a:pt x="21" y="149"/>
                        </a:lnTo>
                        <a:lnTo>
                          <a:pt x="189" y="29"/>
                        </a:lnTo>
                        <a:lnTo>
                          <a:pt x="168" y="0"/>
                        </a:lnTo>
                        <a:lnTo>
                          <a:pt x="0" y="120"/>
                        </a:lnTo>
                        <a:close/>
                      </a:path>
                    </a:pathLst>
                  </a:custGeom>
                  <a:solidFill>
                    <a:srgbClr val="FF6600"/>
                  </a:solidFill>
                  <a:ln w="9525" cmpd="sng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46585" name="Freeform 153"/>
                  <p:cNvSpPr>
                    <a:spLocks/>
                  </p:cNvSpPr>
                  <p:nvPr/>
                </p:nvSpPr>
                <p:spPr bwMode="auto">
                  <a:xfrm rot="4247563" flipV="1">
                    <a:off x="1491" y="1381"/>
                    <a:ext cx="151" cy="179"/>
                  </a:xfrm>
                  <a:custGeom>
                    <a:avLst/>
                    <a:gdLst/>
                    <a:ahLst/>
                    <a:cxnLst>
                      <a:cxn ang="0">
                        <a:pos x="0" y="120"/>
                      </a:cxn>
                      <a:cxn ang="0">
                        <a:pos x="21" y="149"/>
                      </a:cxn>
                      <a:cxn ang="0">
                        <a:pos x="189" y="29"/>
                      </a:cxn>
                      <a:cxn ang="0">
                        <a:pos x="168" y="0"/>
                      </a:cxn>
                      <a:cxn ang="0">
                        <a:pos x="0" y="120"/>
                      </a:cxn>
                    </a:cxnLst>
                    <a:rect l="0" t="0" r="r" b="b"/>
                    <a:pathLst>
                      <a:path w="189" h="149">
                        <a:moveTo>
                          <a:pt x="0" y="120"/>
                        </a:moveTo>
                        <a:lnTo>
                          <a:pt x="21" y="149"/>
                        </a:lnTo>
                        <a:lnTo>
                          <a:pt x="189" y="29"/>
                        </a:lnTo>
                        <a:lnTo>
                          <a:pt x="168" y="0"/>
                        </a:lnTo>
                        <a:lnTo>
                          <a:pt x="0" y="120"/>
                        </a:lnTo>
                        <a:close/>
                      </a:path>
                    </a:pathLst>
                  </a:custGeom>
                  <a:solidFill>
                    <a:srgbClr val="FF6600"/>
                  </a:solidFill>
                  <a:ln w="9525" cmpd="sng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46586" name="Freeform 154"/>
                  <p:cNvSpPr>
                    <a:spLocks/>
                  </p:cNvSpPr>
                  <p:nvPr/>
                </p:nvSpPr>
                <p:spPr bwMode="auto">
                  <a:xfrm rot="4247563" flipV="1">
                    <a:off x="1544" y="1479"/>
                    <a:ext cx="114" cy="143"/>
                  </a:xfrm>
                  <a:custGeom>
                    <a:avLst/>
                    <a:gdLst/>
                    <a:ahLst/>
                    <a:cxnLst>
                      <a:cxn ang="0">
                        <a:pos x="0" y="90"/>
                      </a:cxn>
                      <a:cxn ang="0">
                        <a:pos x="21" y="118"/>
                      </a:cxn>
                      <a:cxn ang="0">
                        <a:pos x="141" y="28"/>
                      </a:cxn>
                      <a:cxn ang="0">
                        <a:pos x="120" y="0"/>
                      </a:cxn>
                      <a:cxn ang="0">
                        <a:pos x="0" y="90"/>
                      </a:cxn>
                    </a:cxnLst>
                    <a:rect l="0" t="0" r="r" b="b"/>
                    <a:pathLst>
                      <a:path w="141" h="118">
                        <a:moveTo>
                          <a:pt x="0" y="90"/>
                        </a:moveTo>
                        <a:lnTo>
                          <a:pt x="21" y="118"/>
                        </a:lnTo>
                        <a:lnTo>
                          <a:pt x="141" y="28"/>
                        </a:lnTo>
                        <a:lnTo>
                          <a:pt x="120" y="0"/>
                        </a:lnTo>
                        <a:lnTo>
                          <a:pt x="0" y="90"/>
                        </a:lnTo>
                        <a:close/>
                      </a:path>
                    </a:pathLst>
                  </a:custGeom>
                  <a:solidFill>
                    <a:srgbClr val="FF6600"/>
                  </a:solidFill>
                  <a:ln w="9525" cmpd="sng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46587" name="Freeform 155"/>
                  <p:cNvSpPr>
                    <a:spLocks/>
                  </p:cNvSpPr>
                  <p:nvPr/>
                </p:nvSpPr>
                <p:spPr bwMode="auto">
                  <a:xfrm rot="4247563" flipV="1">
                    <a:off x="1568" y="1574"/>
                    <a:ext cx="111" cy="143"/>
                  </a:xfrm>
                  <a:custGeom>
                    <a:avLst/>
                    <a:gdLst/>
                    <a:ahLst/>
                    <a:cxnLst>
                      <a:cxn ang="0">
                        <a:pos x="0" y="90"/>
                      </a:cxn>
                      <a:cxn ang="0">
                        <a:pos x="21" y="118"/>
                      </a:cxn>
                      <a:cxn ang="0">
                        <a:pos x="141" y="28"/>
                      </a:cxn>
                      <a:cxn ang="0">
                        <a:pos x="120" y="0"/>
                      </a:cxn>
                      <a:cxn ang="0">
                        <a:pos x="0" y="90"/>
                      </a:cxn>
                    </a:cxnLst>
                    <a:rect l="0" t="0" r="r" b="b"/>
                    <a:pathLst>
                      <a:path w="141" h="118">
                        <a:moveTo>
                          <a:pt x="0" y="90"/>
                        </a:moveTo>
                        <a:lnTo>
                          <a:pt x="21" y="118"/>
                        </a:lnTo>
                        <a:lnTo>
                          <a:pt x="141" y="28"/>
                        </a:lnTo>
                        <a:lnTo>
                          <a:pt x="120" y="0"/>
                        </a:lnTo>
                        <a:lnTo>
                          <a:pt x="0" y="90"/>
                        </a:lnTo>
                        <a:close/>
                      </a:path>
                    </a:pathLst>
                  </a:custGeom>
                  <a:solidFill>
                    <a:srgbClr val="FF6600"/>
                  </a:solidFill>
                  <a:ln w="9525" cmpd="sng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46588" name="Freeform 156"/>
                  <p:cNvSpPr>
                    <a:spLocks/>
                  </p:cNvSpPr>
                  <p:nvPr/>
                </p:nvSpPr>
                <p:spPr bwMode="auto">
                  <a:xfrm rot="4247563" flipV="1">
                    <a:off x="1253" y="1017"/>
                    <a:ext cx="171" cy="207"/>
                  </a:xfrm>
                  <a:custGeom>
                    <a:avLst/>
                    <a:gdLst/>
                    <a:ahLst/>
                    <a:cxnLst>
                      <a:cxn ang="0">
                        <a:pos x="0" y="144"/>
                      </a:cxn>
                      <a:cxn ang="0">
                        <a:pos x="21" y="172"/>
                      </a:cxn>
                      <a:cxn ang="0">
                        <a:pos x="213" y="28"/>
                      </a:cxn>
                      <a:cxn ang="0">
                        <a:pos x="192" y="0"/>
                      </a:cxn>
                      <a:cxn ang="0">
                        <a:pos x="0" y="144"/>
                      </a:cxn>
                    </a:cxnLst>
                    <a:rect l="0" t="0" r="r" b="b"/>
                    <a:pathLst>
                      <a:path w="213" h="172">
                        <a:moveTo>
                          <a:pt x="0" y="144"/>
                        </a:moveTo>
                        <a:lnTo>
                          <a:pt x="21" y="172"/>
                        </a:lnTo>
                        <a:lnTo>
                          <a:pt x="213" y="28"/>
                        </a:lnTo>
                        <a:lnTo>
                          <a:pt x="192" y="0"/>
                        </a:lnTo>
                        <a:lnTo>
                          <a:pt x="0" y="144"/>
                        </a:lnTo>
                        <a:close/>
                      </a:path>
                    </a:pathLst>
                  </a:custGeom>
                  <a:solidFill>
                    <a:srgbClr val="FF6600"/>
                  </a:solidFill>
                  <a:ln w="9525" cmpd="sng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22" name="Group 157"/>
              <p:cNvGrpSpPr>
                <a:grpSpLocks/>
              </p:cNvGrpSpPr>
              <p:nvPr/>
            </p:nvGrpSpPr>
            <p:grpSpPr bwMode="auto">
              <a:xfrm rot="-5172987">
                <a:off x="2690" y="1344"/>
                <a:ext cx="66" cy="102"/>
                <a:chOff x="1441" y="1824"/>
                <a:chExt cx="143" cy="205"/>
              </a:xfrm>
            </p:grpSpPr>
            <p:sp>
              <p:nvSpPr>
                <p:cNvPr id="146590" name="AutoShape 158"/>
                <p:cNvSpPr>
                  <a:spLocks noChangeArrowheads="1"/>
                </p:cNvSpPr>
                <p:nvPr/>
              </p:nvSpPr>
              <p:spPr bwMode="auto">
                <a:xfrm>
                  <a:off x="1484" y="1824"/>
                  <a:ext cx="56" cy="148"/>
                </a:xfrm>
                <a:prstGeom prst="can">
                  <a:avLst>
                    <a:gd name="adj" fmla="val 66071"/>
                  </a:avLst>
                </a:prstGeom>
                <a:solidFill>
                  <a:srgbClr val="FF33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6591" name="Oval 159"/>
                <p:cNvSpPr>
                  <a:spLocks noChangeArrowheads="1"/>
                </p:cNvSpPr>
                <p:nvPr/>
              </p:nvSpPr>
              <p:spPr bwMode="auto">
                <a:xfrm>
                  <a:off x="1441" y="1955"/>
                  <a:ext cx="82" cy="74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6592" name="Oval 160"/>
                <p:cNvSpPr>
                  <a:spLocks noChangeArrowheads="1"/>
                </p:cNvSpPr>
                <p:nvPr/>
              </p:nvSpPr>
              <p:spPr bwMode="auto">
                <a:xfrm>
                  <a:off x="1502" y="1955"/>
                  <a:ext cx="82" cy="74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23" name="Group 161"/>
              <p:cNvGrpSpPr>
                <a:grpSpLocks/>
              </p:cNvGrpSpPr>
              <p:nvPr/>
            </p:nvGrpSpPr>
            <p:grpSpPr bwMode="auto">
              <a:xfrm rot="-5172987">
                <a:off x="2683" y="1076"/>
                <a:ext cx="66" cy="101"/>
                <a:chOff x="1441" y="1824"/>
                <a:chExt cx="143" cy="205"/>
              </a:xfrm>
            </p:grpSpPr>
            <p:sp>
              <p:nvSpPr>
                <p:cNvPr id="146594" name="AutoShape 162"/>
                <p:cNvSpPr>
                  <a:spLocks noChangeArrowheads="1"/>
                </p:cNvSpPr>
                <p:nvPr/>
              </p:nvSpPr>
              <p:spPr bwMode="auto">
                <a:xfrm>
                  <a:off x="1484" y="1824"/>
                  <a:ext cx="56" cy="148"/>
                </a:xfrm>
                <a:prstGeom prst="can">
                  <a:avLst>
                    <a:gd name="adj" fmla="val 66071"/>
                  </a:avLst>
                </a:prstGeom>
                <a:solidFill>
                  <a:srgbClr val="FF33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6595" name="Oval 163"/>
                <p:cNvSpPr>
                  <a:spLocks noChangeArrowheads="1"/>
                </p:cNvSpPr>
                <p:nvPr/>
              </p:nvSpPr>
              <p:spPr bwMode="auto">
                <a:xfrm>
                  <a:off x="1441" y="1955"/>
                  <a:ext cx="82" cy="74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6596" name="Oval 164"/>
                <p:cNvSpPr>
                  <a:spLocks noChangeArrowheads="1"/>
                </p:cNvSpPr>
                <p:nvPr/>
              </p:nvSpPr>
              <p:spPr bwMode="auto">
                <a:xfrm>
                  <a:off x="1502" y="1955"/>
                  <a:ext cx="82" cy="74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24" name="Group 165"/>
              <p:cNvGrpSpPr>
                <a:grpSpLocks/>
              </p:cNvGrpSpPr>
              <p:nvPr/>
            </p:nvGrpSpPr>
            <p:grpSpPr bwMode="auto">
              <a:xfrm rot="-5172987">
                <a:off x="2682" y="1222"/>
                <a:ext cx="66" cy="102"/>
                <a:chOff x="1441" y="1824"/>
                <a:chExt cx="143" cy="205"/>
              </a:xfrm>
            </p:grpSpPr>
            <p:sp>
              <p:nvSpPr>
                <p:cNvPr id="146598" name="AutoShape 166"/>
                <p:cNvSpPr>
                  <a:spLocks noChangeArrowheads="1"/>
                </p:cNvSpPr>
                <p:nvPr/>
              </p:nvSpPr>
              <p:spPr bwMode="auto">
                <a:xfrm>
                  <a:off x="1484" y="1824"/>
                  <a:ext cx="56" cy="148"/>
                </a:xfrm>
                <a:prstGeom prst="can">
                  <a:avLst>
                    <a:gd name="adj" fmla="val 66071"/>
                  </a:avLst>
                </a:prstGeom>
                <a:solidFill>
                  <a:srgbClr val="FF33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6599" name="Oval 167"/>
                <p:cNvSpPr>
                  <a:spLocks noChangeArrowheads="1"/>
                </p:cNvSpPr>
                <p:nvPr/>
              </p:nvSpPr>
              <p:spPr bwMode="auto">
                <a:xfrm>
                  <a:off x="1441" y="1955"/>
                  <a:ext cx="82" cy="74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6600" name="Oval 168"/>
                <p:cNvSpPr>
                  <a:spLocks noChangeArrowheads="1"/>
                </p:cNvSpPr>
                <p:nvPr/>
              </p:nvSpPr>
              <p:spPr bwMode="auto">
                <a:xfrm>
                  <a:off x="1502" y="1955"/>
                  <a:ext cx="82" cy="74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25" name="Group 169"/>
              <p:cNvGrpSpPr>
                <a:grpSpLocks/>
              </p:cNvGrpSpPr>
              <p:nvPr/>
            </p:nvGrpSpPr>
            <p:grpSpPr bwMode="auto">
              <a:xfrm rot="-5172987">
                <a:off x="2690" y="1461"/>
                <a:ext cx="66" cy="102"/>
                <a:chOff x="1441" y="1824"/>
                <a:chExt cx="143" cy="205"/>
              </a:xfrm>
            </p:grpSpPr>
            <p:sp>
              <p:nvSpPr>
                <p:cNvPr id="146602" name="AutoShape 170"/>
                <p:cNvSpPr>
                  <a:spLocks noChangeArrowheads="1"/>
                </p:cNvSpPr>
                <p:nvPr/>
              </p:nvSpPr>
              <p:spPr bwMode="auto">
                <a:xfrm>
                  <a:off x="1484" y="1824"/>
                  <a:ext cx="56" cy="148"/>
                </a:xfrm>
                <a:prstGeom prst="can">
                  <a:avLst>
                    <a:gd name="adj" fmla="val 66071"/>
                  </a:avLst>
                </a:prstGeom>
                <a:solidFill>
                  <a:schemeClr val="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6603" name="Oval 171"/>
                <p:cNvSpPr>
                  <a:spLocks noChangeArrowheads="1"/>
                </p:cNvSpPr>
                <p:nvPr/>
              </p:nvSpPr>
              <p:spPr bwMode="auto">
                <a:xfrm>
                  <a:off x="1441" y="1955"/>
                  <a:ext cx="82" cy="74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6604" name="Oval 172"/>
                <p:cNvSpPr>
                  <a:spLocks noChangeArrowheads="1"/>
                </p:cNvSpPr>
                <p:nvPr/>
              </p:nvSpPr>
              <p:spPr bwMode="auto">
                <a:xfrm>
                  <a:off x="1502" y="1955"/>
                  <a:ext cx="82" cy="74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26" name="Group 173"/>
              <p:cNvGrpSpPr>
                <a:grpSpLocks/>
              </p:cNvGrpSpPr>
              <p:nvPr/>
            </p:nvGrpSpPr>
            <p:grpSpPr bwMode="auto">
              <a:xfrm rot="-5172987">
                <a:off x="2676" y="964"/>
                <a:ext cx="67" cy="102"/>
                <a:chOff x="1441" y="1824"/>
                <a:chExt cx="143" cy="205"/>
              </a:xfrm>
            </p:grpSpPr>
            <p:sp>
              <p:nvSpPr>
                <p:cNvPr id="146606" name="AutoShape 174"/>
                <p:cNvSpPr>
                  <a:spLocks noChangeArrowheads="1"/>
                </p:cNvSpPr>
                <p:nvPr/>
              </p:nvSpPr>
              <p:spPr bwMode="auto">
                <a:xfrm>
                  <a:off x="1484" y="1824"/>
                  <a:ext cx="56" cy="148"/>
                </a:xfrm>
                <a:prstGeom prst="can">
                  <a:avLst>
                    <a:gd name="adj" fmla="val 66071"/>
                  </a:avLst>
                </a:prstGeom>
                <a:solidFill>
                  <a:schemeClr val="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6607" name="Oval 175"/>
                <p:cNvSpPr>
                  <a:spLocks noChangeArrowheads="1"/>
                </p:cNvSpPr>
                <p:nvPr/>
              </p:nvSpPr>
              <p:spPr bwMode="auto">
                <a:xfrm>
                  <a:off x="1441" y="1955"/>
                  <a:ext cx="82" cy="74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6608" name="Oval 176"/>
                <p:cNvSpPr>
                  <a:spLocks noChangeArrowheads="1"/>
                </p:cNvSpPr>
                <p:nvPr/>
              </p:nvSpPr>
              <p:spPr bwMode="auto">
                <a:xfrm>
                  <a:off x="1502" y="1955"/>
                  <a:ext cx="82" cy="74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sp>
            <p:nvSpPr>
              <p:cNvPr id="146609" name="AutoShape 177"/>
              <p:cNvSpPr>
                <a:spLocks noChangeArrowheads="1"/>
              </p:cNvSpPr>
              <p:nvPr/>
            </p:nvSpPr>
            <p:spPr bwMode="auto">
              <a:xfrm rot="5280656" flipH="1">
                <a:off x="2683" y="1192"/>
                <a:ext cx="45" cy="72"/>
              </a:xfrm>
              <a:prstGeom prst="can">
                <a:avLst>
                  <a:gd name="adj" fmla="val 40000"/>
                </a:avLst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6610" name="AutoShape 178"/>
              <p:cNvSpPr>
                <a:spLocks noChangeArrowheads="1"/>
              </p:cNvSpPr>
              <p:nvPr/>
            </p:nvSpPr>
            <p:spPr bwMode="auto">
              <a:xfrm rot="5280656" flipH="1">
                <a:off x="2684" y="1035"/>
                <a:ext cx="45" cy="71"/>
              </a:xfrm>
              <a:prstGeom prst="can">
                <a:avLst>
                  <a:gd name="adj" fmla="val 39444"/>
                </a:avLst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6611" name="AutoShape 179"/>
              <p:cNvSpPr>
                <a:spLocks noChangeArrowheads="1"/>
              </p:cNvSpPr>
              <p:nvPr/>
            </p:nvSpPr>
            <p:spPr bwMode="auto">
              <a:xfrm rot="5280656" flipH="1">
                <a:off x="2685" y="1431"/>
                <a:ext cx="44" cy="72"/>
              </a:xfrm>
              <a:prstGeom prst="can">
                <a:avLst>
                  <a:gd name="adj" fmla="val 40909"/>
                </a:avLst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6612" name="AutoShape 180"/>
              <p:cNvSpPr>
                <a:spLocks noChangeArrowheads="1"/>
              </p:cNvSpPr>
              <p:nvPr/>
            </p:nvSpPr>
            <p:spPr bwMode="auto">
              <a:xfrm rot="5280656" flipH="1">
                <a:off x="2685" y="1139"/>
                <a:ext cx="44" cy="71"/>
              </a:xfrm>
              <a:prstGeom prst="can">
                <a:avLst>
                  <a:gd name="adj" fmla="val 40341"/>
                </a:avLst>
              </a:pr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6613" name="AutoShape 181"/>
              <p:cNvSpPr>
                <a:spLocks noChangeArrowheads="1"/>
              </p:cNvSpPr>
              <p:nvPr/>
            </p:nvSpPr>
            <p:spPr bwMode="auto">
              <a:xfrm rot="5280656" flipH="1">
                <a:off x="2675" y="1302"/>
                <a:ext cx="45" cy="72"/>
              </a:xfrm>
              <a:prstGeom prst="can">
                <a:avLst>
                  <a:gd name="adj" fmla="val 40000"/>
                </a:avLst>
              </a:pr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6614" name="Oval 182"/>
              <p:cNvSpPr>
                <a:spLocks noChangeArrowheads="1"/>
              </p:cNvSpPr>
              <p:nvPr/>
            </p:nvSpPr>
            <p:spPr bwMode="auto">
              <a:xfrm>
                <a:off x="2880" y="1706"/>
                <a:ext cx="453" cy="400"/>
              </a:xfrm>
              <a:prstGeom prst="ellipse">
                <a:avLst/>
              </a:prstGeom>
              <a:gradFill rotWithShape="0">
                <a:gsLst>
                  <a:gs pos="0">
                    <a:srgbClr val="9999FF"/>
                  </a:gs>
                  <a:gs pos="100000">
                    <a:srgbClr val="9999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6615" name="AutoShape 183"/>
              <p:cNvSpPr>
                <a:spLocks noChangeArrowheads="1"/>
              </p:cNvSpPr>
              <p:nvPr/>
            </p:nvSpPr>
            <p:spPr bwMode="auto">
              <a:xfrm>
                <a:off x="3084" y="1644"/>
                <a:ext cx="48" cy="66"/>
              </a:xfrm>
              <a:prstGeom prst="can">
                <a:avLst>
                  <a:gd name="adj" fmla="val 34375"/>
                </a:avLst>
              </a:pr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6616" name="AutoShape 184"/>
              <p:cNvSpPr>
                <a:spLocks noChangeArrowheads="1"/>
              </p:cNvSpPr>
              <p:nvPr/>
            </p:nvSpPr>
            <p:spPr bwMode="auto">
              <a:xfrm rot="-1731536">
                <a:off x="2958" y="1672"/>
                <a:ext cx="48" cy="66"/>
              </a:xfrm>
              <a:prstGeom prst="can">
                <a:avLst>
                  <a:gd name="adj" fmla="val 34375"/>
                </a:avLst>
              </a:pr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6617" name="AutoShape 185"/>
              <p:cNvSpPr>
                <a:spLocks noChangeArrowheads="1"/>
              </p:cNvSpPr>
              <p:nvPr/>
            </p:nvSpPr>
            <p:spPr bwMode="auto">
              <a:xfrm rot="-3428101">
                <a:off x="2876" y="1730"/>
                <a:ext cx="45" cy="72"/>
              </a:xfrm>
              <a:prstGeom prst="can">
                <a:avLst>
                  <a:gd name="adj" fmla="val 40000"/>
                </a:avLst>
              </a:pr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6618" name="AutoShape 186"/>
              <p:cNvSpPr>
                <a:spLocks noChangeArrowheads="1"/>
              </p:cNvSpPr>
              <p:nvPr/>
            </p:nvSpPr>
            <p:spPr bwMode="auto">
              <a:xfrm rot="-4530700">
                <a:off x="2833" y="1799"/>
                <a:ext cx="45" cy="72"/>
              </a:xfrm>
              <a:prstGeom prst="can">
                <a:avLst>
                  <a:gd name="adj" fmla="val 40000"/>
                </a:avLst>
              </a:pr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6619" name="AutoShape 187"/>
              <p:cNvSpPr>
                <a:spLocks noChangeArrowheads="1"/>
              </p:cNvSpPr>
              <p:nvPr/>
            </p:nvSpPr>
            <p:spPr bwMode="auto">
              <a:xfrm rot="-6208555">
                <a:off x="2833" y="1916"/>
                <a:ext cx="45" cy="71"/>
              </a:xfrm>
              <a:prstGeom prst="can">
                <a:avLst>
                  <a:gd name="adj" fmla="val 39444"/>
                </a:avLst>
              </a:pr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6620" name="AutoShape 188"/>
              <p:cNvSpPr>
                <a:spLocks noChangeArrowheads="1"/>
              </p:cNvSpPr>
              <p:nvPr/>
            </p:nvSpPr>
            <p:spPr bwMode="auto">
              <a:xfrm rot="-7565748">
                <a:off x="2859" y="1977"/>
                <a:ext cx="45" cy="71"/>
              </a:xfrm>
              <a:prstGeom prst="can">
                <a:avLst>
                  <a:gd name="adj" fmla="val 39444"/>
                </a:avLst>
              </a:pr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6621" name="AutoShape 189"/>
              <p:cNvSpPr>
                <a:spLocks noChangeArrowheads="1"/>
              </p:cNvSpPr>
              <p:nvPr/>
            </p:nvSpPr>
            <p:spPr bwMode="auto">
              <a:xfrm rot="-8367763">
                <a:off x="2931" y="2060"/>
                <a:ext cx="48" cy="66"/>
              </a:xfrm>
              <a:prstGeom prst="can">
                <a:avLst>
                  <a:gd name="adj" fmla="val 34375"/>
                </a:avLst>
              </a:pr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6622" name="AutoShape 190"/>
              <p:cNvSpPr>
                <a:spLocks noChangeArrowheads="1"/>
              </p:cNvSpPr>
              <p:nvPr/>
            </p:nvSpPr>
            <p:spPr bwMode="auto">
              <a:xfrm rot="-9558205">
                <a:off x="3015" y="2096"/>
                <a:ext cx="48" cy="67"/>
              </a:xfrm>
              <a:prstGeom prst="can">
                <a:avLst>
                  <a:gd name="adj" fmla="val 34896"/>
                </a:avLst>
              </a:pr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6623" name="AutoShape 191"/>
              <p:cNvSpPr>
                <a:spLocks noChangeArrowheads="1"/>
              </p:cNvSpPr>
              <p:nvPr/>
            </p:nvSpPr>
            <p:spPr bwMode="auto">
              <a:xfrm rot="9901211" flipH="1">
                <a:off x="3149" y="2096"/>
                <a:ext cx="48" cy="67"/>
              </a:xfrm>
              <a:prstGeom prst="can">
                <a:avLst>
                  <a:gd name="adj" fmla="val 34896"/>
                </a:avLst>
              </a:pr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6624" name="AutoShape 192"/>
              <p:cNvSpPr>
                <a:spLocks noChangeArrowheads="1"/>
              </p:cNvSpPr>
              <p:nvPr/>
            </p:nvSpPr>
            <p:spPr bwMode="auto">
              <a:xfrm rot="9414293" flipH="1">
                <a:off x="3210" y="2075"/>
                <a:ext cx="48" cy="68"/>
              </a:xfrm>
              <a:prstGeom prst="can">
                <a:avLst>
                  <a:gd name="adj" fmla="val 35417"/>
                </a:avLst>
              </a:pr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6625" name="AutoShape 193"/>
              <p:cNvSpPr>
                <a:spLocks noChangeArrowheads="1"/>
              </p:cNvSpPr>
              <p:nvPr/>
            </p:nvSpPr>
            <p:spPr bwMode="auto">
              <a:xfrm rot="7565748" flipH="1">
                <a:off x="3302" y="1998"/>
                <a:ext cx="45" cy="72"/>
              </a:xfrm>
              <a:prstGeom prst="can">
                <a:avLst>
                  <a:gd name="adj" fmla="val 40000"/>
                </a:avLst>
              </a:pr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6626" name="AutoShape 194"/>
              <p:cNvSpPr>
                <a:spLocks noChangeArrowheads="1"/>
              </p:cNvSpPr>
              <p:nvPr/>
            </p:nvSpPr>
            <p:spPr bwMode="auto">
              <a:xfrm rot="6208555" flipH="1">
                <a:off x="3341" y="1920"/>
                <a:ext cx="44" cy="72"/>
              </a:xfrm>
              <a:prstGeom prst="can">
                <a:avLst>
                  <a:gd name="adj" fmla="val 40909"/>
                </a:avLst>
              </a:pr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6627" name="AutoShape 195"/>
              <p:cNvSpPr>
                <a:spLocks noChangeArrowheads="1"/>
              </p:cNvSpPr>
              <p:nvPr/>
            </p:nvSpPr>
            <p:spPr bwMode="auto">
              <a:xfrm rot="4530700" flipH="1">
                <a:off x="3337" y="1807"/>
                <a:ext cx="45" cy="72"/>
              </a:xfrm>
              <a:prstGeom prst="can">
                <a:avLst>
                  <a:gd name="adj" fmla="val 40000"/>
                </a:avLst>
              </a:pr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6628" name="AutoShape 196"/>
              <p:cNvSpPr>
                <a:spLocks noChangeArrowheads="1"/>
              </p:cNvSpPr>
              <p:nvPr/>
            </p:nvSpPr>
            <p:spPr bwMode="auto">
              <a:xfrm rot="3428101" flipH="1">
                <a:off x="3294" y="1735"/>
                <a:ext cx="44" cy="70"/>
              </a:xfrm>
              <a:prstGeom prst="can">
                <a:avLst>
                  <a:gd name="adj" fmla="val 39773"/>
                </a:avLst>
              </a:pr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6629" name="AutoShape 197"/>
              <p:cNvSpPr>
                <a:spLocks noChangeArrowheads="1"/>
              </p:cNvSpPr>
              <p:nvPr/>
            </p:nvSpPr>
            <p:spPr bwMode="auto">
              <a:xfrm rot="1731536" flipH="1">
                <a:off x="3218" y="1675"/>
                <a:ext cx="48" cy="67"/>
              </a:xfrm>
              <a:prstGeom prst="can">
                <a:avLst>
                  <a:gd name="adj" fmla="val 34896"/>
                </a:avLst>
              </a:pr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27" name="Group 198"/>
              <p:cNvGrpSpPr>
                <a:grpSpLocks/>
              </p:cNvGrpSpPr>
              <p:nvPr/>
            </p:nvGrpSpPr>
            <p:grpSpPr bwMode="auto">
              <a:xfrm>
                <a:off x="3079" y="2103"/>
                <a:ext cx="72" cy="95"/>
                <a:chOff x="1441" y="1824"/>
                <a:chExt cx="143" cy="205"/>
              </a:xfrm>
            </p:grpSpPr>
            <p:sp>
              <p:nvSpPr>
                <p:cNvPr id="146631" name="AutoShape 199"/>
                <p:cNvSpPr>
                  <a:spLocks noChangeArrowheads="1"/>
                </p:cNvSpPr>
                <p:nvPr/>
              </p:nvSpPr>
              <p:spPr bwMode="auto">
                <a:xfrm>
                  <a:off x="1484" y="1824"/>
                  <a:ext cx="56" cy="148"/>
                </a:xfrm>
                <a:prstGeom prst="can">
                  <a:avLst>
                    <a:gd name="adj" fmla="val 66071"/>
                  </a:avLst>
                </a:prstGeom>
                <a:solidFill>
                  <a:srgbClr val="FF33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6632" name="Oval 200"/>
                <p:cNvSpPr>
                  <a:spLocks noChangeArrowheads="1"/>
                </p:cNvSpPr>
                <p:nvPr/>
              </p:nvSpPr>
              <p:spPr bwMode="auto">
                <a:xfrm>
                  <a:off x="1441" y="1955"/>
                  <a:ext cx="82" cy="74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6633" name="Oval 201"/>
                <p:cNvSpPr>
                  <a:spLocks noChangeArrowheads="1"/>
                </p:cNvSpPr>
                <p:nvPr/>
              </p:nvSpPr>
              <p:spPr bwMode="auto">
                <a:xfrm>
                  <a:off x="1502" y="1955"/>
                  <a:ext cx="82" cy="74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28" name="Group 202"/>
              <p:cNvGrpSpPr>
                <a:grpSpLocks/>
              </p:cNvGrpSpPr>
              <p:nvPr/>
            </p:nvGrpSpPr>
            <p:grpSpPr bwMode="auto">
              <a:xfrm rot="1113049" flipV="1">
                <a:off x="3149" y="1625"/>
                <a:ext cx="72" cy="96"/>
                <a:chOff x="1441" y="1824"/>
                <a:chExt cx="143" cy="205"/>
              </a:xfrm>
            </p:grpSpPr>
            <p:sp>
              <p:nvSpPr>
                <p:cNvPr id="146635" name="AutoShape 203"/>
                <p:cNvSpPr>
                  <a:spLocks noChangeArrowheads="1"/>
                </p:cNvSpPr>
                <p:nvPr/>
              </p:nvSpPr>
              <p:spPr bwMode="auto">
                <a:xfrm>
                  <a:off x="1484" y="1824"/>
                  <a:ext cx="56" cy="148"/>
                </a:xfrm>
                <a:prstGeom prst="can">
                  <a:avLst>
                    <a:gd name="adj" fmla="val 66071"/>
                  </a:avLst>
                </a:prstGeom>
                <a:solidFill>
                  <a:srgbClr val="FF33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6636" name="Oval 204"/>
                <p:cNvSpPr>
                  <a:spLocks noChangeArrowheads="1"/>
                </p:cNvSpPr>
                <p:nvPr/>
              </p:nvSpPr>
              <p:spPr bwMode="auto">
                <a:xfrm>
                  <a:off x="1441" y="1955"/>
                  <a:ext cx="82" cy="74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6637" name="Oval 205"/>
                <p:cNvSpPr>
                  <a:spLocks noChangeArrowheads="1"/>
                </p:cNvSpPr>
                <p:nvPr/>
              </p:nvSpPr>
              <p:spPr bwMode="auto">
                <a:xfrm>
                  <a:off x="1502" y="1955"/>
                  <a:ext cx="82" cy="74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29" name="Group 206"/>
              <p:cNvGrpSpPr>
                <a:grpSpLocks/>
              </p:cNvGrpSpPr>
              <p:nvPr/>
            </p:nvGrpSpPr>
            <p:grpSpPr bwMode="auto">
              <a:xfrm rot="-1113049" flipH="1" flipV="1">
                <a:off x="2993" y="1622"/>
                <a:ext cx="72" cy="94"/>
                <a:chOff x="1441" y="1824"/>
                <a:chExt cx="143" cy="205"/>
              </a:xfrm>
            </p:grpSpPr>
            <p:sp>
              <p:nvSpPr>
                <p:cNvPr id="146639" name="AutoShape 207"/>
                <p:cNvSpPr>
                  <a:spLocks noChangeArrowheads="1"/>
                </p:cNvSpPr>
                <p:nvPr/>
              </p:nvSpPr>
              <p:spPr bwMode="auto">
                <a:xfrm>
                  <a:off x="1484" y="1824"/>
                  <a:ext cx="56" cy="148"/>
                </a:xfrm>
                <a:prstGeom prst="can">
                  <a:avLst>
                    <a:gd name="adj" fmla="val 66071"/>
                  </a:avLst>
                </a:prstGeom>
                <a:solidFill>
                  <a:srgbClr val="FF33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6640" name="Oval 208"/>
                <p:cNvSpPr>
                  <a:spLocks noChangeArrowheads="1"/>
                </p:cNvSpPr>
                <p:nvPr/>
              </p:nvSpPr>
              <p:spPr bwMode="auto">
                <a:xfrm>
                  <a:off x="1441" y="1955"/>
                  <a:ext cx="82" cy="74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6641" name="Oval 209"/>
                <p:cNvSpPr>
                  <a:spLocks noChangeArrowheads="1"/>
                </p:cNvSpPr>
                <p:nvPr/>
              </p:nvSpPr>
              <p:spPr bwMode="auto">
                <a:xfrm>
                  <a:off x="1502" y="1955"/>
                  <a:ext cx="82" cy="74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30" name="Group 210"/>
              <p:cNvGrpSpPr>
                <a:grpSpLocks/>
              </p:cNvGrpSpPr>
              <p:nvPr/>
            </p:nvGrpSpPr>
            <p:grpSpPr bwMode="auto">
              <a:xfrm rot="-5190893" flipH="1" flipV="1">
                <a:off x="2796" y="1844"/>
                <a:ext cx="66" cy="102"/>
                <a:chOff x="1441" y="1824"/>
                <a:chExt cx="143" cy="205"/>
              </a:xfrm>
            </p:grpSpPr>
            <p:sp>
              <p:nvSpPr>
                <p:cNvPr id="146643" name="AutoShape 211"/>
                <p:cNvSpPr>
                  <a:spLocks noChangeArrowheads="1"/>
                </p:cNvSpPr>
                <p:nvPr/>
              </p:nvSpPr>
              <p:spPr bwMode="auto">
                <a:xfrm>
                  <a:off x="1484" y="1824"/>
                  <a:ext cx="56" cy="148"/>
                </a:xfrm>
                <a:prstGeom prst="can">
                  <a:avLst>
                    <a:gd name="adj" fmla="val 66071"/>
                  </a:avLst>
                </a:prstGeom>
                <a:solidFill>
                  <a:srgbClr val="FF33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6644" name="Oval 212"/>
                <p:cNvSpPr>
                  <a:spLocks noChangeArrowheads="1"/>
                </p:cNvSpPr>
                <p:nvPr/>
              </p:nvSpPr>
              <p:spPr bwMode="auto">
                <a:xfrm>
                  <a:off x="1441" y="1955"/>
                  <a:ext cx="82" cy="74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6645" name="Oval 213"/>
                <p:cNvSpPr>
                  <a:spLocks noChangeArrowheads="1"/>
                </p:cNvSpPr>
                <p:nvPr/>
              </p:nvSpPr>
              <p:spPr bwMode="auto">
                <a:xfrm>
                  <a:off x="1502" y="1955"/>
                  <a:ext cx="82" cy="74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31" name="Group 214"/>
              <p:cNvGrpSpPr>
                <a:grpSpLocks/>
              </p:cNvGrpSpPr>
              <p:nvPr/>
            </p:nvGrpSpPr>
            <p:grpSpPr bwMode="auto">
              <a:xfrm rot="-5172987">
                <a:off x="3351" y="1849"/>
                <a:ext cx="66" cy="102"/>
                <a:chOff x="1441" y="1824"/>
                <a:chExt cx="143" cy="205"/>
              </a:xfrm>
            </p:grpSpPr>
            <p:sp>
              <p:nvSpPr>
                <p:cNvPr id="146647" name="AutoShape 215"/>
                <p:cNvSpPr>
                  <a:spLocks noChangeArrowheads="1"/>
                </p:cNvSpPr>
                <p:nvPr/>
              </p:nvSpPr>
              <p:spPr bwMode="auto">
                <a:xfrm>
                  <a:off x="1484" y="1824"/>
                  <a:ext cx="56" cy="148"/>
                </a:xfrm>
                <a:prstGeom prst="can">
                  <a:avLst>
                    <a:gd name="adj" fmla="val 66071"/>
                  </a:avLst>
                </a:prstGeom>
                <a:solidFill>
                  <a:srgbClr val="FF33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6648" name="Oval 216"/>
                <p:cNvSpPr>
                  <a:spLocks noChangeArrowheads="1"/>
                </p:cNvSpPr>
                <p:nvPr/>
              </p:nvSpPr>
              <p:spPr bwMode="auto">
                <a:xfrm>
                  <a:off x="1441" y="1955"/>
                  <a:ext cx="82" cy="74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6649" name="Oval 217"/>
                <p:cNvSpPr>
                  <a:spLocks noChangeArrowheads="1"/>
                </p:cNvSpPr>
                <p:nvPr/>
              </p:nvSpPr>
              <p:spPr bwMode="auto">
                <a:xfrm>
                  <a:off x="1502" y="1955"/>
                  <a:ext cx="82" cy="74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46506" name="Group 218"/>
              <p:cNvGrpSpPr>
                <a:grpSpLocks/>
              </p:cNvGrpSpPr>
              <p:nvPr/>
            </p:nvGrpSpPr>
            <p:grpSpPr bwMode="auto">
              <a:xfrm rot="2463853">
                <a:off x="2867" y="2022"/>
                <a:ext cx="71" cy="95"/>
                <a:chOff x="1441" y="1824"/>
                <a:chExt cx="143" cy="205"/>
              </a:xfrm>
            </p:grpSpPr>
            <p:sp>
              <p:nvSpPr>
                <p:cNvPr id="146651" name="AutoShape 219"/>
                <p:cNvSpPr>
                  <a:spLocks noChangeArrowheads="1"/>
                </p:cNvSpPr>
                <p:nvPr/>
              </p:nvSpPr>
              <p:spPr bwMode="auto">
                <a:xfrm>
                  <a:off x="1484" y="1824"/>
                  <a:ext cx="56" cy="148"/>
                </a:xfrm>
                <a:prstGeom prst="can">
                  <a:avLst>
                    <a:gd name="adj" fmla="val 66071"/>
                  </a:avLst>
                </a:prstGeom>
                <a:solidFill>
                  <a:srgbClr val="FF33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6652" name="Oval 220"/>
                <p:cNvSpPr>
                  <a:spLocks noChangeArrowheads="1"/>
                </p:cNvSpPr>
                <p:nvPr/>
              </p:nvSpPr>
              <p:spPr bwMode="auto">
                <a:xfrm>
                  <a:off x="1441" y="1955"/>
                  <a:ext cx="82" cy="74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6653" name="Oval 221"/>
                <p:cNvSpPr>
                  <a:spLocks noChangeArrowheads="1"/>
                </p:cNvSpPr>
                <p:nvPr/>
              </p:nvSpPr>
              <p:spPr bwMode="auto">
                <a:xfrm>
                  <a:off x="1502" y="1955"/>
                  <a:ext cx="82" cy="74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46510" name="Group 222"/>
              <p:cNvGrpSpPr>
                <a:grpSpLocks/>
              </p:cNvGrpSpPr>
              <p:nvPr/>
            </p:nvGrpSpPr>
            <p:grpSpPr bwMode="auto">
              <a:xfrm rot="19136147" flipH="1">
                <a:off x="3261" y="2038"/>
                <a:ext cx="72" cy="96"/>
                <a:chOff x="1441" y="1824"/>
                <a:chExt cx="143" cy="205"/>
              </a:xfrm>
            </p:grpSpPr>
            <p:sp>
              <p:nvSpPr>
                <p:cNvPr id="146655" name="AutoShape 223"/>
                <p:cNvSpPr>
                  <a:spLocks noChangeArrowheads="1"/>
                </p:cNvSpPr>
                <p:nvPr/>
              </p:nvSpPr>
              <p:spPr bwMode="auto">
                <a:xfrm>
                  <a:off x="1484" y="1824"/>
                  <a:ext cx="56" cy="148"/>
                </a:xfrm>
                <a:prstGeom prst="can">
                  <a:avLst>
                    <a:gd name="adj" fmla="val 66071"/>
                  </a:avLst>
                </a:prstGeom>
                <a:solidFill>
                  <a:srgbClr val="FF33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6656" name="Oval 224"/>
                <p:cNvSpPr>
                  <a:spLocks noChangeArrowheads="1"/>
                </p:cNvSpPr>
                <p:nvPr/>
              </p:nvSpPr>
              <p:spPr bwMode="auto">
                <a:xfrm>
                  <a:off x="1441" y="1955"/>
                  <a:ext cx="82" cy="74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6657" name="Oval 225"/>
                <p:cNvSpPr>
                  <a:spLocks noChangeArrowheads="1"/>
                </p:cNvSpPr>
                <p:nvPr/>
              </p:nvSpPr>
              <p:spPr bwMode="auto">
                <a:xfrm>
                  <a:off x="1502" y="1955"/>
                  <a:ext cx="82" cy="74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sp>
            <p:nvSpPr>
              <p:cNvPr id="146658" name="Freeform 226"/>
              <p:cNvSpPr>
                <a:spLocks/>
              </p:cNvSpPr>
              <p:nvPr/>
            </p:nvSpPr>
            <p:spPr bwMode="auto">
              <a:xfrm rot="4247563" flipV="1">
                <a:off x="3054" y="1817"/>
                <a:ext cx="79" cy="103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" y="172"/>
                  </a:cxn>
                  <a:cxn ang="0">
                    <a:pos x="213" y="28"/>
                  </a:cxn>
                  <a:cxn ang="0">
                    <a:pos x="192" y="0"/>
                  </a:cxn>
                  <a:cxn ang="0">
                    <a:pos x="0" y="144"/>
                  </a:cxn>
                </a:cxnLst>
                <a:rect l="0" t="0" r="r" b="b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FF6600"/>
              </a:solidFill>
              <a:ln w="9525" cmpd="sng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6659" name="Freeform 227"/>
              <p:cNvSpPr>
                <a:spLocks/>
              </p:cNvSpPr>
              <p:nvPr/>
            </p:nvSpPr>
            <p:spPr bwMode="auto">
              <a:xfrm rot="4247563" flipV="1">
                <a:off x="3016" y="1733"/>
                <a:ext cx="79" cy="102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" y="172"/>
                  </a:cxn>
                  <a:cxn ang="0">
                    <a:pos x="213" y="28"/>
                  </a:cxn>
                  <a:cxn ang="0">
                    <a:pos x="192" y="0"/>
                  </a:cxn>
                  <a:cxn ang="0">
                    <a:pos x="0" y="144"/>
                  </a:cxn>
                </a:cxnLst>
                <a:rect l="0" t="0" r="r" b="b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FF6600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6660" name="Freeform 228"/>
              <p:cNvSpPr>
                <a:spLocks/>
              </p:cNvSpPr>
              <p:nvPr/>
            </p:nvSpPr>
            <p:spPr bwMode="auto">
              <a:xfrm rot="4247563" flipV="1">
                <a:off x="3041" y="1778"/>
                <a:ext cx="86" cy="110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" y="172"/>
                  </a:cxn>
                  <a:cxn ang="0">
                    <a:pos x="213" y="28"/>
                  </a:cxn>
                  <a:cxn ang="0">
                    <a:pos x="192" y="0"/>
                  </a:cxn>
                  <a:cxn ang="0">
                    <a:pos x="0" y="144"/>
                  </a:cxn>
                </a:cxnLst>
                <a:rect l="0" t="0" r="r" b="b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6661" name="Freeform 229"/>
              <p:cNvSpPr>
                <a:spLocks/>
              </p:cNvSpPr>
              <p:nvPr/>
            </p:nvSpPr>
            <p:spPr bwMode="auto">
              <a:xfrm rot="4247563" flipV="1">
                <a:off x="3087" y="1868"/>
                <a:ext cx="76" cy="96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21" y="149"/>
                  </a:cxn>
                  <a:cxn ang="0">
                    <a:pos x="189" y="29"/>
                  </a:cxn>
                  <a:cxn ang="0">
                    <a:pos x="168" y="0"/>
                  </a:cxn>
                  <a:cxn ang="0">
                    <a:pos x="0" y="120"/>
                  </a:cxn>
                </a:cxnLst>
                <a:rect l="0" t="0" r="r" b="b"/>
                <a:pathLst>
                  <a:path w="189" h="149">
                    <a:moveTo>
                      <a:pt x="0" y="120"/>
                    </a:moveTo>
                    <a:lnTo>
                      <a:pt x="21" y="149"/>
                    </a:lnTo>
                    <a:lnTo>
                      <a:pt x="189" y="29"/>
                    </a:lnTo>
                    <a:lnTo>
                      <a:pt x="168" y="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6662" name="Freeform 230"/>
              <p:cNvSpPr>
                <a:spLocks/>
              </p:cNvSpPr>
              <p:nvPr/>
            </p:nvSpPr>
            <p:spPr bwMode="auto">
              <a:xfrm rot="4247563" flipV="1">
                <a:off x="3107" y="1909"/>
                <a:ext cx="76" cy="96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21" y="149"/>
                  </a:cxn>
                  <a:cxn ang="0">
                    <a:pos x="189" y="29"/>
                  </a:cxn>
                  <a:cxn ang="0">
                    <a:pos x="168" y="0"/>
                  </a:cxn>
                  <a:cxn ang="0">
                    <a:pos x="0" y="120"/>
                  </a:cxn>
                </a:cxnLst>
                <a:rect l="0" t="0" r="r" b="b"/>
                <a:pathLst>
                  <a:path w="189" h="149">
                    <a:moveTo>
                      <a:pt x="0" y="120"/>
                    </a:moveTo>
                    <a:lnTo>
                      <a:pt x="21" y="149"/>
                    </a:lnTo>
                    <a:lnTo>
                      <a:pt x="189" y="29"/>
                    </a:lnTo>
                    <a:lnTo>
                      <a:pt x="168" y="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FF6600"/>
              </a:solidFill>
              <a:ln w="9525" cmpd="sng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6663" name="Freeform 231"/>
              <p:cNvSpPr>
                <a:spLocks/>
              </p:cNvSpPr>
              <p:nvPr/>
            </p:nvSpPr>
            <p:spPr bwMode="auto">
              <a:xfrm rot="4247563" flipV="1">
                <a:off x="3135" y="1964"/>
                <a:ext cx="58" cy="76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21" y="118"/>
                  </a:cxn>
                  <a:cxn ang="0">
                    <a:pos x="141" y="28"/>
                  </a:cxn>
                  <a:cxn ang="0">
                    <a:pos x="120" y="0"/>
                  </a:cxn>
                  <a:cxn ang="0">
                    <a:pos x="0" y="90"/>
                  </a:cxn>
                </a:cxnLst>
                <a:rect l="0" t="0" r="r" b="b"/>
                <a:pathLst>
                  <a:path w="141" h="118">
                    <a:moveTo>
                      <a:pt x="0" y="90"/>
                    </a:moveTo>
                    <a:lnTo>
                      <a:pt x="21" y="118"/>
                    </a:lnTo>
                    <a:lnTo>
                      <a:pt x="141" y="28"/>
                    </a:lnTo>
                    <a:lnTo>
                      <a:pt x="120" y="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6664" name="Freeform 232"/>
              <p:cNvSpPr>
                <a:spLocks/>
              </p:cNvSpPr>
              <p:nvPr/>
            </p:nvSpPr>
            <p:spPr bwMode="auto">
              <a:xfrm rot="4247563" flipV="1">
                <a:off x="3149" y="2011"/>
                <a:ext cx="56" cy="77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21" y="118"/>
                  </a:cxn>
                  <a:cxn ang="0">
                    <a:pos x="141" y="28"/>
                  </a:cxn>
                  <a:cxn ang="0">
                    <a:pos x="120" y="0"/>
                  </a:cxn>
                  <a:cxn ang="0">
                    <a:pos x="0" y="90"/>
                  </a:cxn>
                </a:cxnLst>
                <a:rect l="0" t="0" r="r" b="b"/>
                <a:pathLst>
                  <a:path w="141" h="118">
                    <a:moveTo>
                      <a:pt x="0" y="90"/>
                    </a:moveTo>
                    <a:lnTo>
                      <a:pt x="21" y="118"/>
                    </a:lnTo>
                    <a:lnTo>
                      <a:pt x="141" y="28"/>
                    </a:lnTo>
                    <a:lnTo>
                      <a:pt x="120" y="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6665" name="Freeform 233"/>
              <p:cNvSpPr>
                <a:spLocks/>
              </p:cNvSpPr>
              <p:nvPr/>
            </p:nvSpPr>
            <p:spPr bwMode="auto">
              <a:xfrm rot="4247563" flipV="1">
                <a:off x="2980" y="1730"/>
                <a:ext cx="87" cy="110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" y="172"/>
                  </a:cxn>
                  <a:cxn ang="0">
                    <a:pos x="213" y="28"/>
                  </a:cxn>
                  <a:cxn ang="0">
                    <a:pos x="192" y="0"/>
                  </a:cxn>
                  <a:cxn ang="0">
                    <a:pos x="0" y="144"/>
                  </a:cxn>
                </a:cxnLst>
                <a:rect l="0" t="0" r="r" b="b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6666" name="Text Box 234"/>
              <p:cNvSpPr txBox="1">
                <a:spLocks noChangeArrowheads="1"/>
              </p:cNvSpPr>
              <p:nvPr/>
            </p:nvSpPr>
            <p:spPr bwMode="auto">
              <a:xfrm>
                <a:off x="249" y="1806"/>
                <a:ext cx="333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GB"/>
                  <a:t>H5N1</a:t>
                </a:r>
              </a:p>
            </p:txBody>
          </p:sp>
          <p:sp>
            <p:nvSpPr>
              <p:cNvPr id="146667" name="Text Box 235"/>
              <p:cNvSpPr txBox="1">
                <a:spLocks noChangeArrowheads="1"/>
              </p:cNvSpPr>
              <p:nvPr/>
            </p:nvSpPr>
            <p:spPr bwMode="auto">
              <a:xfrm>
                <a:off x="249" y="1066"/>
                <a:ext cx="33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GB"/>
                  <a:t>H3N2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ChangeArrowheads="1"/>
          </p:cNvSpPr>
          <p:nvPr/>
        </p:nvSpPr>
        <p:spPr bwMode="auto">
          <a:xfrm>
            <a:off x="457200" y="152400"/>
            <a:ext cx="830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200" dirty="0" smtClean="0"/>
              <a:t>The pandemic potential of influenza virus</a:t>
            </a:r>
            <a:endParaRPr lang="en-US" sz="3200" dirty="0"/>
          </a:p>
        </p:txBody>
      </p:sp>
      <p:sp>
        <p:nvSpPr>
          <p:cNvPr id="154627" name="Text Box 3"/>
          <p:cNvSpPr txBox="1">
            <a:spLocks noChangeArrowheads="1"/>
          </p:cNvSpPr>
          <p:nvPr/>
        </p:nvSpPr>
        <p:spPr bwMode="auto">
          <a:xfrm>
            <a:off x="1258888" y="1341438"/>
            <a:ext cx="2306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/>
              <a:t>Haemagglutinin</a:t>
            </a:r>
          </a:p>
        </p:txBody>
      </p:sp>
      <p:sp>
        <p:nvSpPr>
          <p:cNvPr id="154628" name="Text Box 4"/>
          <p:cNvSpPr txBox="1">
            <a:spLocks noChangeArrowheads="1"/>
          </p:cNvSpPr>
          <p:nvPr/>
        </p:nvSpPr>
        <p:spPr bwMode="auto">
          <a:xfrm>
            <a:off x="4932363" y="1341438"/>
            <a:ext cx="2238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400"/>
              <a:t>Neuraminidase</a:t>
            </a:r>
          </a:p>
        </p:txBody>
      </p:sp>
      <p:pic>
        <p:nvPicPr>
          <p:cNvPr id="154629" name="Picture 5"/>
          <p:cNvPicPr>
            <a:picLocks noChangeAspect="1" noChangeArrowheads="1"/>
          </p:cNvPicPr>
          <p:nvPr/>
        </p:nvPicPr>
        <p:blipFill>
          <a:blip r:embed="rId2" cstate="print"/>
          <a:srcRect l="2762" t="22260" r="52129" b="2759"/>
          <a:stretch>
            <a:fillRect/>
          </a:stretch>
        </p:blipFill>
        <p:spPr bwMode="auto">
          <a:xfrm>
            <a:off x="684213" y="1773238"/>
            <a:ext cx="3419475" cy="4465637"/>
          </a:xfrm>
          <a:prstGeom prst="rect">
            <a:avLst/>
          </a:prstGeom>
          <a:noFill/>
        </p:spPr>
      </p:pic>
      <p:pic>
        <p:nvPicPr>
          <p:cNvPr id="154630" name="Picture 6"/>
          <p:cNvPicPr>
            <a:picLocks noChangeAspect="1" noChangeArrowheads="1"/>
          </p:cNvPicPr>
          <p:nvPr/>
        </p:nvPicPr>
        <p:blipFill>
          <a:blip r:embed="rId2" cstate="print"/>
          <a:srcRect l="53395" t="22260" r="2415" b="32048"/>
          <a:stretch>
            <a:fillRect/>
          </a:stretch>
        </p:blipFill>
        <p:spPr bwMode="auto">
          <a:xfrm>
            <a:off x="4284663" y="1773238"/>
            <a:ext cx="4038600" cy="3281362"/>
          </a:xfrm>
          <a:prstGeom prst="rect">
            <a:avLst/>
          </a:prstGeom>
          <a:noFill/>
        </p:spPr>
      </p:pic>
      <p:sp>
        <p:nvSpPr>
          <p:cNvPr id="154631" name="Rectangle 7"/>
          <p:cNvSpPr>
            <a:spLocks noChangeArrowheads="1"/>
          </p:cNvSpPr>
          <p:nvPr/>
        </p:nvSpPr>
        <p:spPr bwMode="auto">
          <a:xfrm>
            <a:off x="684213" y="6237288"/>
            <a:ext cx="3455987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4632" name="Rectangle 8"/>
          <p:cNvSpPr>
            <a:spLocks noChangeArrowheads="1"/>
          </p:cNvSpPr>
          <p:nvPr/>
        </p:nvSpPr>
        <p:spPr bwMode="auto">
          <a:xfrm>
            <a:off x="684213" y="6237288"/>
            <a:ext cx="503237" cy="287337"/>
          </a:xfrm>
          <a:prstGeom prst="rect">
            <a:avLst/>
          </a:prstGeom>
          <a:solidFill>
            <a:srgbClr val="0066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>
                <a:solidFill>
                  <a:schemeClr val="bg1"/>
                </a:solidFill>
              </a:rPr>
              <a:t>H16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ChangeArrowheads="1"/>
          </p:cNvSpPr>
          <p:nvPr/>
        </p:nvSpPr>
        <p:spPr bwMode="auto">
          <a:xfrm>
            <a:off x="685800" y="457200"/>
            <a:ext cx="8077200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sz="3200" i="0" dirty="0">
                <a:solidFill>
                  <a:schemeClr val="accent1"/>
                </a:solidFill>
                <a:latin typeface="+mj-lt"/>
              </a:rPr>
              <a:t>Influenza Pandemics in the 20th Century.</a:t>
            </a:r>
          </a:p>
        </p:txBody>
      </p:sp>
      <p:sp>
        <p:nvSpPr>
          <p:cNvPr id="147459" name="Line 3"/>
          <p:cNvSpPr>
            <a:spLocks noChangeShapeType="1"/>
          </p:cNvSpPr>
          <p:nvPr/>
        </p:nvSpPr>
        <p:spPr bwMode="auto">
          <a:xfrm>
            <a:off x="838200" y="2057400"/>
            <a:ext cx="78486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GB"/>
          </a:p>
        </p:txBody>
      </p:sp>
      <p:sp>
        <p:nvSpPr>
          <p:cNvPr id="147460" name="Line 4"/>
          <p:cNvSpPr>
            <a:spLocks noChangeShapeType="1"/>
          </p:cNvSpPr>
          <p:nvPr/>
        </p:nvSpPr>
        <p:spPr bwMode="auto">
          <a:xfrm>
            <a:off x="838200" y="2057400"/>
            <a:ext cx="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GB"/>
          </a:p>
        </p:txBody>
      </p:sp>
      <p:sp>
        <p:nvSpPr>
          <p:cNvPr id="147461" name="Line 5"/>
          <p:cNvSpPr>
            <a:spLocks noChangeShapeType="1"/>
          </p:cNvSpPr>
          <p:nvPr/>
        </p:nvSpPr>
        <p:spPr bwMode="auto">
          <a:xfrm>
            <a:off x="2406650" y="2057400"/>
            <a:ext cx="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GB"/>
          </a:p>
        </p:txBody>
      </p:sp>
      <p:sp>
        <p:nvSpPr>
          <p:cNvPr id="147462" name="Line 6"/>
          <p:cNvSpPr>
            <a:spLocks noChangeShapeType="1"/>
          </p:cNvSpPr>
          <p:nvPr/>
        </p:nvSpPr>
        <p:spPr bwMode="auto">
          <a:xfrm>
            <a:off x="3192463" y="2057400"/>
            <a:ext cx="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GB"/>
          </a:p>
        </p:txBody>
      </p:sp>
      <p:sp>
        <p:nvSpPr>
          <p:cNvPr id="147463" name="Line 7"/>
          <p:cNvSpPr>
            <a:spLocks noChangeShapeType="1"/>
          </p:cNvSpPr>
          <p:nvPr/>
        </p:nvSpPr>
        <p:spPr bwMode="auto">
          <a:xfrm>
            <a:off x="3976688" y="2057400"/>
            <a:ext cx="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GB"/>
          </a:p>
        </p:txBody>
      </p:sp>
      <p:sp>
        <p:nvSpPr>
          <p:cNvPr id="147464" name="Line 8"/>
          <p:cNvSpPr>
            <a:spLocks noChangeShapeType="1"/>
          </p:cNvSpPr>
          <p:nvPr/>
        </p:nvSpPr>
        <p:spPr bwMode="auto">
          <a:xfrm>
            <a:off x="4762500" y="2057400"/>
            <a:ext cx="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GB"/>
          </a:p>
        </p:txBody>
      </p:sp>
      <p:sp>
        <p:nvSpPr>
          <p:cNvPr id="147465" name="Line 9"/>
          <p:cNvSpPr>
            <a:spLocks noChangeShapeType="1"/>
          </p:cNvSpPr>
          <p:nvPr/>
        </p:nvSpPr>
        <p:spPr bwMode="auto">
          <a:xfrm>
            <a:off x="5546725" y="2057400"/>
            <a:ext cx="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GB"/>
          </a:p>
        </p:txBody>
      </p:sp>
      <p:sp>
        <p:nvSpPr>
          <p:cNvPr id="147466" name="Line 10"/>
          <p:cNvSpPr>
            <a:spLocks noChangeShapeType="1"/>
          </p:cNvSpPr>
          <p:nvPr/>
        </p:nvSpPr>
        <p:spPr bwMode="auto">
          <a:xfrm>
            <a:off x="6330950" y="2057400"/>
            <a:ext cx="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GB"/>
          </a:p>
        </p:txBody>
      </p:sp>
      <p:sp>
        <p:nvSpPr>
          <p:cNvPr id="147467" name="Line 11"/>
          <p:cNvSpPr>
            <a:spLocks noChangeShapeType="1"/>
          </p:cNvSpPr>
          <p:nvPr/>
        </p:nvSpPr>
        <p:spPr bwMode="auto">
          <a:xfrm>
            <a:off x="7116763" y="2057400"/>
            <a:ext cx="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GB"/>
          </a:p>
        </p:txBody>
      </p:sp>
      <p:sp>
        <p:nvSpPr>
          <p:cNvPr id="147468" name="Line 12"/>
          <p:cNvSpPr>
            <a:spLocks noChangeShapeType="1"/>
          </p:cNvSpPr>
          <p:nvPr/>
        </p:nvSpPr>
        <p:spPr bwMode="auto">
          <a:xfrm>
            <a:off x="7900988" y="2057400"/>
            <a:ext cx="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GB"/>
          </a:p>
        </p:txBody>
      </p:sp>
      <p:sp>
        <p:nvSpPr>
          <p:cNvPr id="147469" name="Line 13"/>
          <p:cNvSpPr>
            <a:spLocks noChangeShapeType="1"/>
          </p:cNvSpPr>
          <p:nvPr/>
        </p:nvSpPr>
        <p:spPr bwMode="auto">
          <a:xfrm>
            <a:off x="8686800" y="2057400"/>
            <a:ext cx="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GB"/>
          </a:p>
        </p:txBody>
      </p:sp>
      <p:sp>
        <p:nvSpPr>
          <p:cNvPr id="147470" name="Line 14"/>
          <p:cNvSpPr>
            <a:spLocks noChangeShapeType="1"/>
          </p:cNvSpPr>
          <p:nvPr/>
        </p:nvSpPr>
        <p:spPr bwMode="auto">
          <a:xfrm>
            <a:off x="1622425" y="2057400"/>
            <a:ext cx="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GB"/>
          </a:p>
        </p:txBody>
      </p:sp>
      <p:sp>
        <p:nvSpPr>
          <p:cNvPr id="147471" name="Text Box 15"/>
          <p:cNvSpPr txBox="1">
            <a:spLocks noChangeArrowheads="1"/>
          </p:cNvSpPr>
          <p:nvPr/>
        </p:nvSpPr>
        <p:spPr bwMode="auto">
          <a:xfrm>
            <a:off x="517525" y="2322513"/>
            <a:ext cx="8461375" cy="28416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>
                <a:solidFill>
                  <a:schemeClr val="bg1"/>
                </a:solidFill>
                <a:latin typeface="Times New Roman" pitchFamily="18" charset="0"/>
              </a:rPr>
              <a:t>  </a:t>
            </a:r>
            <a:r>
              <a:rPr lang="en-GB" sz="1200">
                <a:latin typeface="Times New Roman" pitchFamily="18" charset="0"/>
              </a:rPr>
              <a:t>1900             1910            1920              1930           1940             1950            1960             1970             1980             1990             2000</a:t>
            </a:r>
          </a:p>
        </p:txBody>
      </p:sp>
      <p:sp>
        <p:nvSpPr>
          <p:cNvPr id="147472" name="Rectangle 16"/>
          <p:cNvSpPr>
            <a:spLocks noChangeArrowheads="1"/>
          </p:cNvSpPr>
          <p:nvPr/>
        </p:nvSpPr>
        <p:spPr bwMode="auto">
          <a:xfrm>
            <a:off x="609600" y="2743200"/>
            <a:ext cx="16002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7473" name="Rectangle 17"/>
          <p:cNvSpPr>
            <a:spLocks noChangeArrowheads="1"/>
          </p:cNvSpPr>
          <p:nvPr/>
        </p:nvSpPr>
        <p:spPr bwMode="auto">
          <a:xfrm>
            <a:off x="2133600" y="3048000"/>
            <a:ext cx="3048000" cy="152400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7474" name="Rectangle 18"/>
          <p:cNvSpPr>
            <a:spLocks noChangeArrowheads="1"/>
          </p:cNvSpPr>
          <p:nvPr/>
        </p:nvSpPr>
        <p:spPr bwMode="auto">
          <a:xfrm>
            <a:off x="5181600" y="3352800"/>
            <a:ext cx="1066800" cy="1524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7475" name="Rectangle 19"/>
          <p:cNvSpPr>
            <a:spLocks noChangeArrowheads="1"/>
          </p:cNvSpPr>
          <p:nvPr/>
        </p:nvSpPr>
        <p:spPr bwMode="auto">
          <a:xfrm>
            <a:off x="6172200" y="3657600"/>
            <a:ext cx="2819400" cy="152400"/>
          </a:xfrm>
          <a:prstGeom prst="rect">
            <a:avLst/>
          </a:prstGeom>
          <a:solidFill>
            <a:srgbClr val="CC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7476" name="Text Box 20"/>
          <p:cNvSpPr txBox="1">
            <a:spLocks noChangeArrowheads="1"/>
          </p:cNvSpPr>
          <p:nvPr/>
        </p:nvSpPr>
        <p:spPr bwMode="auto">
          <a:xfrm>
            <a:off x="3200400" y="2667000"/>
            <a:ext cx="742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>
                <a:latin typeface="Times New Roman" pitchFamily="18" charset="0"/>
              </a:rPr>
              <a:t>H1N1</a:t>
            </a:r>
          </a:p>
        </p:txBody>
      </p:sp>
      <p:sp>
        <p:nvSpPr>
          <p:cNvPr id="147477" name="Text Box 21"/>
          <p:cNvSpPr txBox="1">
            <a:spLocks noChangeArrowheads="1"/>
          </p:cNvSpPr>
          <p:nvPr/>
        </p:nvSpPr>
        <p:spPr bwMode="auto">
          <a:xfrm>
            <a:off x="5334000" y="2971800"/>
            <a:ext cx="742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>
                <a:latin typeface="Times New Roman" pitchFamily="18" charset="0"/>
              </a:rPr>
              <a:t>H2N2</a:t>
            </a:r>
          </a:p>
        </p:txBody>
      </p:sp>
      <p:sp>
        <p:nvSpPr>
          <p:cNvPr id="147478" name="Text Box 22"/>
          <p:cNvSpPr txBox="1">
            <a:spLocks noChangeArrowheads="1"/>
          </p:cNvSpPr>
          <p:nvPr/>
        </p:nvSpPr>
        <p:spPr bwMode="auto">
          <a:xfrm>
            <a:off x="7146925" y="3238500"/>
            <a:ext cx="742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>
                <a:latin typeface="Times New Roman" pitchFamily="18" charset="0"/>
              </a:rPr>
              <a:t>H3N2</a:t>
            </a:r>
          </a:p>
        </p:txBody>
      </p:sp>
      <p:sp>
        <p:nvSpPr>
          <p:cNvPr id="147479" name="Text Box 23"/>
          <p:cNvSpPr txBox="1">
            <a:spLocks noChangeArrowheads="1"/>
          </p:cNvSpPr>
          <p:nvPr/>
        </p:nvSpPr>
        <p:spPr bwMode="auto">
          <a:xfrm>
            <a:off x="152400" y="5562600"/>
            <a:ext cx="187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>
                <a:latin typeface="Times New Roman" pitchFamily="18" charset="0"/>
              </a:rPr>
              <a:t>Avian circulating</a:t>
            </a:r>
          </a:p>
          <a:p>
            <a:r>
              <a:rPr lang="en-GB" b="1">
                <a:latin typeface="Times New Roman" pitchFamily="18" charset="0"/>
              </a:rPr>
              <a:t>viruses</a:t>
            </a:r>
          </a:p>
        </p:txBody>
      </p:sp>
      <p:sp>
        <p:nvSpPr>
          <p:cNvPr id="147480" name="Line 24"/>
          <p:cNvSpPr>
            <a:spLocks noChangeShapeType="1"/>
          </p:cNvSpPr>
          <p:nvPr/>
        </p:nvSpPr>
        <p:spPr bwMode="auto">
          <a:xfrm flipV="1">
            <a:off x="3352800" y="4572000"/>
            <a:ext cx="114300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GB"/>
          </a:p>
        </p:txBody>
      </p:sp>
      <p:sp>
        <p:nvSpPr>
          <p:cNvPr id="147481" name="Line 25"/>
          <p:cNvSpPr>
            <a:spLocks noChangeShapeType="1"/>
          </p:cNvSpPr>
          <p:nvPr/>
        </p:nvSpPr>
        <p:spPr bwMode="auto">
          <a:xfrm flipV="1">
            <a:off x="5715000" y="4953000"/>
            <a:ext cx="114300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GB"/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1981200" y="3276600"/>
            <a:ext cx="1676400" cy="1593850"/>
            <a:chOff x="982" y="646"/>
            <a:chExt cx="1322" cy="1244"/>
          </a:xfrm>
        </p:grpSpPr>
        <p:sp>
          <p:nvSpPr>
            <p:cNvPr id="147483" name="Oval 27"/>
            <p:cNvSpPr>
              <a:spLocks noChangeArrowheads="1"/>
            </p:cNvSpPr>
            <p:nvPr/>
          </p:nvSpPr>
          <p:spPr bwMode="auto">
            <a:xfrm>
              <a:off x="1187" y="829"/>
              <a:ext cx="912" cy="864"/>
            </a:xfrm>
            <a:prstGeom prst="ellipse">
              <a:avLst/>
            </a:prstGeom>
            <a:gradFill rotWithShape="0">
              <a:gsLst>
                <a:gs pos="0">
                  <a:srgbClr val="9999FF"/>
                </a:gs>
                <a:gs pos="100000">
                  <a:srgbClr val="9999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7484" name="AutoShape 28"/>
            <p:cNvSpPr>
              <a:spLocks noChangeArrowheads="1"/>
            </p:cNvSpPr>
            <p:nvPr/>
          </p:nvSpPr>
          <p:spPr bwMode="auto">
            <a:xfrm>
              <a:off x="1598" y="693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7485" name="AutoShape 29"/>
            <p:cNvSpPr>
              <a:spLocks noChangeArrowheads="1"/>
            </p:cNvSpPr>
            <p:nvPr/>
          </p:nvSpPr>
          <p:spPr bwMode="auto">
            <a:xfrm rot="-1731536">
              <a:off x="1344" y="75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7486" name="AutoShape 30"/>
            <p:cNvSpPr>
              <a:spLocks noChangeArrowheads="1"/>
            </p:cNvSpPr>
            <p:nvPr/>
          </p:nvSpPr>
          <p:spPr bwMode="auto">
            <a:xfrm rot="-3428101">
              <a:off x="1178" y="885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7487" name="AutoShape 31"/>
            <p:cNvSpPr>
              <a:spLocks noChangeArrowheads="1"/>
            </p:cNvSpPr>
            <p:nvPr/>
          </p:nvSpPr>
          <p:spPr bwMode="auto">
            <a:xfrm rot="-4530700">
              <a:off x="1091" y="103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7488" name="AutoShape 32"/>
            <p:cNvSpPr>
              <a:spLocks noChangeArrowheads="1"/>
            </p:cNvSpPr>
            <p:nvPr/>
          </p:nvSpPr>
          <p:spPr bwMode="auto">
            <a:xfrm rot="-6208555">
              <a:off x="1090" y="1287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7489" name="AutoShape 33"/>
            <p:cNvSpPr>
              <a:spLocks noChangeArrowheads="1"/>
            </p:cNvSpPr>
            <p:nvPr/>
          </p:nvSpPr>
          <p:spPr bwMode="auto">
            <a:xfrm rot="-7565748">
              <a:off x="1143" y="1418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7490" name="AutoShape 34"/>
            <p:cNvSpPr>
              <a:spLocks noChangeArrowheads="1"/>
            </p:cNvSpPr>
            <p:nvPr/>
          </p:nvSpPr>
          <p:spPr bwMode="auto">
            <a:xfrm rot="-8367763">
              <a:off x="1291" y="1592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7491" name="AutoShape 35"/>
            <p:cNvSpPr>
              <a:spLocks noChangeArrowheads="1"/>
            </p:cNvSpPr>
            <p:nvPr/>
          </p:nvSpPr>
          <p:spPr bwMode="auto">
            <a:xfrm rot="-9558205">
              <a:off x="1458" y="1670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7492" name="AutoShape 36"/>
            <p:cNvSpPr>
              <a:spLocks noChangeArrowheads="1"/>
            </p:cNvSpPr>
            <p:nvPr/>
          </p:nvSpPr>
          <p:spPr bwMode="auto">
            <a:xfrm rot="9901211" flipH="1">
              <a:off x="1729" y="1670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7493" name="AutoShape 37"/>
            <p:cNvSpPr>
              <a:spLocks noChangeArrowheads="1"/>
            </p:cNvSpPr>
            <p:nvPr/>
          </p:nvSpPr>
          <p:spPr bwMode="auto">
            <a:xfrm rot="9414293" flipH="1">
              <a:off x="1850" y="1626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7494" name="AutoShape 38"/>
            <p:cNvSpPr>
              <a:spLocks noChangeArrowheads="1"/>
            </p:cNvSpPr>
            <p:nvPr/>
          </p:nvSpPr>
          <p:spPr bwMode="auto">
            <a:xfrm rot="7565748" flipH="1">
              <a:off x="2034" y="1463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7495" name="AutoShape 39"/>
            <p:cNvSpPr>
              <a:spLocks noChangeArrowheads="1"/>
            </p:cNvSpPr>
            <p:nvPr/>
          </p:nvSpPr>
          <p:spPr bwMode="auto">
            <a:xfrm rot="6208555" flipH="1">
              <a:off x="2111" y="1296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7496" name="AutoShape 40"/>
            <p:cNvSpPr>
              <a:spLocks noChangeArrowheads="1"/>
            </p:cNvSpPr>
            <p:nvPr/>
          </p:nvSpPr>
          <p:spPr bwMode="auto">
            <a:xfrm rot="4530700" flipH="1">
              <a:off x="2104" y="1051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7497" name="AutoShape 41"/>
            <p:cNvSpPr>
              <a:spLocks noChangeArrowheads="1"/>
            </p:cNvSpPr>
            <p:nvPr/>
          </p:nvSpPr>
          <p:spPr bwMode="auto">
            <a:xfrm rot="3428101" flipH="1">
              <a:off x="2016" y="89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7498" name="AutoShape 42"/>
            <p:cNvSpPr>
              <a:spLocks noChangeArrowheads="1"/>
            </p:cNvSpPr>
            <p:nvPr/>
          </p:nvSpPr>
          <p:spPr bwMode="auto">
            <a:xfrm rot="1731536" flipH="1">
              <a:off x="1868" y="763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3" name="Group 43"/>
            <p:cNvGrpSpPr>
              <a:grpSpLocks/>
            </p:cNvGrpSpPr>
            <p:nvPr/>
          </p:nvGrpSpPr>
          <p:grpSpPr bwMode="auto">
            <a:xfrm>
              <a:off x="1589" y="1685"/>
              <a:ext cx="143" cy="205"/>
              <a:chOff x="1441" y="1824"/>
              <a:chExt cx="143" cy="205"/>
            </a:xfrm>
          </p:grpSpPr>
          <p:sp>
            <p:nvSpPr>
              <p:cNvPr id="147500" name="AutoShape 44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7501" name="Oval 45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7502" name="Oval 46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" name="Group 47"/>
            <p:cNvGrpSpPr>
              <a:grpSpLocks/>
            </p:cNvGrpSpPr>
            <p:nvPr/>
          </p:nvGrpSpPr>
          <p:grpSpPr bwMode="auto">
            <a:xfrm rot="1113049" flipV="1">
              <a:off x="1729" y="655"/>
              <a:ext cx="143" cy="205"/>
              <a:chOff x="1441" y="1824"/>
              <a:chExt cx="143" cy="205"/>
            </a:xfrm>
          </p:grpSpPr>
          <p:sp>
            <p:nvSpPr>
              <p:cNvPr id="147504" name="AutoShape 48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7505" name="Oval 49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7506" name="Oval 50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5" name="Group 51"/>
            <p:cNvGrpSpPr>
              <a:grpSpLocks/>
            </p:cNvGrpSpPr>
            <p:nvPr/>
          </p:nvGrpSpPr>
          <p:grpSpPr bwMode="auto">
            <a:xfrm rot="-1113049" flipH="1" flipV="1">
              <a:off x="1415" y="646"/>
              <a:ext cx="143" cy="205"/>
              <a:chOff x="1441" y="1824"/>
              <a:chExt cx="143" cy="205"/>
            </a:xfrm>
          </p:grpSpPr>
          <p:sp>
            <p:nvSpPr>
              <p:cNvPr id="147508" name="AutoShape 52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7509" name="Oval 53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7510" name="Oval 54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6" name="Group 55"/>
            <p:cNvGrpSpPr>
              <a:grpSpLocks/>
            </p:cNvGrpSpPr>
            <p:nvPr/>
          </p:nvGrpSpPr>
          <p:grpSpPr bwMode="auto">
            <a:xfrm rot="-5190893" flipH="1" flipV="1">
              <a:off x="1013" y="1134"/>
              <a:ext cx="143" cy="205"/>
              <a:chOff x="1441" y="1824"/>
              <a:chExt cx="143" cy="205"/>
            </a:xfrm>
          </p:grpSpPr>
          <p:sp>
            <p:nvSpPr>
              <p:cNvPr id="147512" name="AutoShape 56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7513" name="Oval 57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7514" name="Oval 58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7" name="Group 59"/>
            <p:cNvGrpSpPr>
              <a:grpSpLocks/>
            </p:cNvGrpSpPr>
            <p:nvPr/>
          </p:nvGrpSpPr>
          <p:grpSpPr bwMode="auto">
            <a:xfrm rot="-5172987">
              <a:off x="2130" y="1144"/>
              <a:ext cx="143" cy="205"/>
              <a:chOff x="1441" y="1824"/>
              <a:chExt cx="143" cy="205"/>
            </a:xfrm>
          </p:grpSpPr>
          <p:sp>
            <p:nvSpPr>
              <p:cNvPr id="147516" name="AutoShape 60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7517" name="Oval 61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7518" name="Oval 62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8" name="Group 63"/>
            <p:cNvGrpSpPr>
              <a:grpSpLocks/>
            </p:cNvGrpSpPr>
            <p:nvPr/>
          </p:nvGrpSpPr>
          <p:grpSpPr bwMode="auto">
            <a:xfrm rot="2463853">
              <a:off x="1161" y="1511"/>
              <a:ext cx="143" cy="205"/>
              <a:chOff x="1441" y="1824"/>
              <a:chExt cx="143" cy="205"/>
            </a:xfrm>
          </p:grpSpPr>
          <p:sp>
            <p:nvSpPr>
              <p:cNvPr id="147520" name="AutoShape 64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7521" name="Oval 65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7522" name="Oval 66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9" name="Group 67"/>
            <p:cNvGrpSpPr>
              <a:grpSpLocks/>
            </p:cNvGrpSpPr>
            <p:nvPr/>
          </p:nvGrpSpPr>
          <p:grpSpPr bwMode="auto">
            <a:xfrm rot="19136147" flipH="1">
              <a:off x="1955" y="1546"/>
              <a:ext cx="143" cy="205"/>
              <a:chOff x="1441" y="1824"/>
              <a:chExt cx="143" cy="205"/>
            </a:xfrm>
          </p:grpSpPr>
          <p:sp>
            <p:nvSpPr>
              <p:cNvPr id="147524" name="AutoShape 68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7525" name="Oval 69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7526" name="Oval 70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147527" name="Freeform 71"/>
            <p:cNvSpPr>
              <a:spLocks/>
            </p:cNvSpPr>
            <p:nvPr/>
          </p:nvSpPr>
          <p:spPr bwMode="auto">
            <a:xfrm rot="4247563" flipV="1">
              <a:off x="1531" y="1075"/>
              <a:ext cx="171" cy="207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7528" name="Freeform 72"/>
            <p:cNvSpPr>
              <a:spLocks/>
            </p:cNvSpPr>
            <p:nvPr/>
          </p:nvSpPr>
          <p:spPr bwMode="auto">
            <a:xfrm rot="4247563" flipV="1">
              <a:off x="1455" y="894"/>
              <a:ext cx="171" cy="206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0" name="Group 73"/>
            <p:cNvGrpSpPr>
              <a:grpSpLocks/>
            </p:cNvGrpSpPr>
            <p:nvPr/>
          </p:nvGrpSpPr>
          <p:grpSpPr bwMode="auto">
            <a:xfrm>
              <a:off x="1366" y="904"/>
              <a:ext cx="495" cy="727"/>
              <a:chOff x="1235" y="1035"/>
              <a:chExt cx="460" cy="666"/>
            </a:xfrm>
          </p:grpSpPr>
          <p:sp>
            <p:nvSpPr>
              <p:cNvPr id="147530" name="Freeform 74"/>
              <p:cNvSpPr>
                <a:spLocks/>
              </p:cNvSpPr>
              <p:nvPr/>
            </p:nvSpPr>
            <p:spPr bwMode="auto">
              <a:xfrm rot="4247563" flipV="1">
                <a:off x="1364" y="1113"/>
                <a:ext cx="171" cy="206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" y="172"/>
                  </a:cxn>
                  <a:cxn ang="0">
                    <a:pos x="213" y="28"/>
                  </a:cxn>
                  <a:cxn ang="0">
                    <a:pos x="192" y="0"/>
                  </a:cxn>
                  <a:cxn ang="0">
                    <a:pos x="0" y="144"/>
                  </a:cxn>
                </a:cxnLst>
                <a:rect l="0" t="0" r="r" b="b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7531" name="Freeform 75"/>
              <p:cNvSpPr>
                <a:spLocks/>
              </p:cNvSpPr>
              <p:nvPr/>
            </p:nvSpPr>
            <p:spPr bwMode="auto">
              <a:xfrm rot="4247563" flipV="1">
                <a:off x="1452" y="1290"/>
                <a:ext cx="152" cy="179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21" y="149"/>
                  </a:cxn>
                  <a:cxn ang="0">
                    <a:pos x="189" y="29"/>
                  </a:cxn>
                  <a:cxn ang="0">
                    <a:pos x="168" y="0"/>
                  </a:cxn>
                  <a:cxn ang="0">
                    <a:pos x="0" y="120"/>
                  </a:cxn>
                </a:cxnLst>
                <a:rect l="0" t="0" r="r" b="b"/>
                <a:pathLst>
                  <a:path w="189" h="149">
                    <a:moveTo>
                      <a:pt x="0" y="120"/>
                    </a:moveTo>
                    <a:lnTo>
                      <a:pt x="21" y="149"/>
                    </a:lnTo>
                    <a:lnTo>
                      <a:pt x="189" y="29"/>
                    </a:lnTo>
                    <a:lnTo>
                      <a:pt x="168" y="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7532" name="Freeform 76"/>
              <p:cNvSpPr>
                <a:spLocks/>
              </p:cNvSpPr>
              <p:nvPr/>
            </p:nvSpPr>
            <p:spPr bwMode="auto">
              <a:xfrm rot="4247563" flipV="1">
                <a:off x="1491" y="1381"/>
                <a:ext cx="151" cy="179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21" y="149"/>
                  </a:cxn>
                  <a:cxn ang="0">
                    <a:pos x="189" y="29"/>
                  </a:cxn>
                  <a:cxn ang="0">
                    <a:pos x="168" y="0"/>
                  </a:cxn>
                  <a:cxn ang="0">
                    <a:pos x="0" y="120"/>
                  </a:cxn>
                </a:cxnLst>
                <a:rect l="0" t="0" r="r" b="b"/>
                <a:pathLst>
                  <a:path w="189" h="149">
                    <a:moveTo>
                      <a:pt x="0" y="120"/>
                    </a:moveTo>
                    <a:lnTo>
                      <a:pt x="21" y="149"/>
                    </a:lnTo>
                    <a:lnTo>
                      <a:pt x="189" y="29"/>
                    </a:lnTo>
                    <a:lnTo>
                      <a:pt x="168" y="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7533" name="Freeform 77"/>
              <p:cNvSpPr>
                <a:spLocks/>
              </p:cNvSpPr>
              <p:nvPr/>
            </p:nvSpPr>
            <p:spPr bwMode="auto">
              <a:xfrm rot="4247563" flipV="1">
                <a:off x="1544" y="1479"/>
                <a:ext cx="114" cy="143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21" y="118"/>
                  </a:cxn>
                  <a:cxn ang="0">
                    <a:pos x="141" y="28"/>
                  </a:cxn>
                  <a:cxn ang="0">
                    <a:pos x="120" y="0"/>
                  </a:cxn>
                  <a:cxn ang="0">
                    <a:pos x="0" y="90"/>
                  </a:cxn>
                </a:cxnLst>
                <a:rect l="0" t="0" r="r" b="b"/>
                <a:pathLst>
                  <a:path w="141" h="118">
                    <a:moveTo>
                      <a:pt x="0" y="90"/>
                    </a:moveTo>
                    <a:lnTo>
                      <a:pt x="21" y="118"/>
                    </a:lnTo>
                    <a:lnTo>
                      <a:pt x="141" y="28"/>
                    </a:lnTo>
                    <a:lnTo>
                      <a:pt x="120" y="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7534" name="Freeform 78"/>
              <p:cNvSpPr>
                <a:spLocks/>
              </p:cNvSpPr>
              <p:nvPr/>
            </p:nvSpPr>
            <p:spPr bwMode="auto">
              <a:xfrm rot="4247563" flipV="1">
                <a:off x="1568" y="1574"/>
                <a:ext cx="111" cy="143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21" y="118"/>
                  </a:cxn>
                  <a:cxn ang="0">
                    <a:pos x="141" y="28"/>
                  </a:cxn>
                  <a:cxn ang="0">
                    <a:pos x="120" y="0"/>
                  </a:cxn>
                  <a:cxn ang="0">
                    <a:pos x="0" y="90"/>
                  </a:cxn>
                </a:cxnLst>
                <a:rect l="0" t="0" r="r" b="b"/>
                <a:pathLst>
                  <a:path w="141" h="118">
                    <a:moveTo>
                      <a:pt x="0" y="90"/>
                    </a:moveTo>
                    <a:lnTo>
                      <a:pt x="21" y="118"/>
                    </a:lnTo>
                    <a:lnTo>
                      <a:pt x="141" y="28"/>
                    </a:lnTo>
                    <a:lnTo>
                      <a:pt x="120" y="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7535" name="Freeform 79"/>
              <p:cNvSpPr>
                <a:spLocks/>
              </p:cNvSpPr>
              <p:nvPr/>
            </p:nvSpPr>
            <p:spPr bwMode="auto">
              <a:xfrm rot="4247563" flipV="1">
                <a:off x="1253" y="1017"/>
                <a:ext cx="171" cy="207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" y="172"/>
                  </a:cxn>
                  <a:cxn ang="0">
                    <a:pos x="213" y="28"/>
                  </a:cxn>
                  <a:cxn ang="0">
                    <a:pos x="192" y="0"/>
                  </a:cxn>
                  <a:cxn ang="0">
                    <a:pos x="0" y="144"/>
                  </a:cxn>
                </a:cxnLst>
                <a:rect l="0" t="0" r="r" b="b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11" name="Group 80"/>
          <p:cNvGrpSpPr>
            <a:grpSpLocks/>
          </p:cNvGrpSpPr>
          <p:nvPr/>
        </p:nvGrpSpPr>
        <p:grpSpPr bwMode="auto">
          <a:xfrm>
            <a:off x="2771775" y="4941888"/>
            <a:ext cx="1606550" cy="1565275"/>
            <a:chOff x="956" y="2190"/>
            <a:chExt cx="1322" cy="1244"/>
          </a:xfrm>
        </p:grpSpPr>
        <p:sp>
          <p:nvSpPr>
            <p:cNvPr id="147537" name="Oval 81"/>
            <p:cNvSpPr>
              <a:spLocks noChangeArrowheads="1"/>
            </p:cNvSpPr>
            <p:nvPr/>
          </p:nvSpPr>
          <p:spPr bwMode="auto">
            <a:xfrm>
              <a:off x="1161" y="2373"/>
              <a:ext cx="912" cy="864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FF9966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7538" name="AutoShape 82"/>
            <p:cNvSpPr>
              <a:spLocks noChangeArrowheads="1"/>
            </p:cNvSpPr>
            <p:nvPr/>
          </p:nvSpPr>
          <p:spPr bwMode="auto">
            <a:xfrm>
              <a:off x="1572" y="2237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FF66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7539" name="AutoShape 83"/>
            <p:cNvSpPr>
              <a:spLocks noChangeArrowheads="1"/>
            </p:cNvSpPr>
            <p:nvPr/>
          </p:nvSpPr>
          <p:spPr bwMode="auto">
            <a:xfrm rot="-1731536">
              <a:off x="1318" y="2298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FF66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7540" name="AutoShape 84"/>
            <p:cNvSpPr>
              <a:spLocks noChangeArrowheads="1"/>
            </p:cNvSpPr>
            <p:nvPr/>
          </p:nvSpPr>
          <p:spPr bwMode="auto">
            <a:xfrm rot="-3428101">
              <a:off x="1152" y="2429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FF66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7541" name="AutoShape 85"/>
            <p:cNvSpPr>
              <a:spLocks noChangeArrowheads="1"/>
            </p:cNvSpPr>
            <p:nvPr/>
          </p:nvSpPr>
          <p:spPr bwMode="auto">
            <a:xfrm rot="-4530700">
              <a:off x="1065" y="2578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FF66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7542" name="AutoShape 86"/>
            <p:cNvSpPr>
              <a:spLocks noChangeArrowheads="1"/>
            </p:cNvSpPr>
            <p:nvPr/>
          </p:nvSpPr>
          <p:spPr bwMode="auto">
            <a:xfrm rot="-6208555">
              <a:off x="1064" y="2831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FF66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7543" name="AutoShape 87"/>
            <p:cNvSpPr>
              <a:spLocks noChangeArrowheads="1"/>
            </p:cNvSpPr>
            <p:nvPr/>
          </p:nvSpPr>
          <p:spPr bwMode="auto">
            <a:xfrm rot="-7565748">
              <a:off x="1117" y="2962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FF66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7544" name="AutoShape 88"/>
            <p:cNvSpPr>
              <a:spLocks noChangeArrowheads="1"/>
            </p:cNvSpPr>
            <p:nvPr/>
          </p:nvSpPr>
          <p:spPr bwMode="auto">
            <a:xfrm rot="-8367763">
              <a:off x="1265" y="3136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FF66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7545" name="AutoShape 89"/>
            <p:cNvSpPr>
              <a:spLocks noChangeArrowheads="1"/>
            </p:cNvSpPr>
            <p:nvPr/>
          </p:nvSpPr>
          <p:spPr bwMode="auto">
            <a:xfrm rot="-9558205">
              <a:off x="1432" y="321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FF66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7546" name="AutoShape 90"/>
            <p:cNvSpPr>
              <a:spLocks noChangeArrowheads="1"/>
            </p:cNvSpPr>
            <p:nvPr/>
          </p:nvSpPr>
          <p:spPr bwMode="auto">
            <a:xfrm rot="9901211" flipH="1">
              <a:off x="1703" y="321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FF66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7547" name="AutoShape 91"/>
            <p:cNvSpPr>
              <a:spLocks noChangeArrowheads="1"/>
            </p:cNvSpPr>
            <p:nvPr/>
          </p:nvSpPr>
          <p:spPr bwMode="auto">
            <a:xfrm rot="9414293" flipH="1">
              <a:off x="1824" y="3170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FF66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7548" name="AutoShape 92"/>
            <p:cNvSpPr>
              <a:spLocks noChangeArrowheads="1"/>
            </p:cNvSpPr>
            <p:nvPr/>
          </p:nvSpPr>
          <p:spPr bwMode="auto">
            <a:xfrm rot="7565748" flipH="1">
              <a:off x="2008" y="3007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FF66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7549" name="AutoShape 93"/>
            <p:cNvSpPr>
              <a:spLocks noChangeArrowheads="1"/>
            </p:cNvSpPr>
            <p:nvPr/>
          </p:nvSpPr>
          <p:spPr bwMode="auto">
            <a:xfrm rot="6208555" flipH="1">
              <a:off x="2085" y="2840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FF66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7550" name="AutoShape 94"/>
            <p:cNvSpPr>
              <a:spLocks noChangeArrowheads="1"/>
            </p:cNvSpPr>
            <p:nvPr/>
          </p:nvSpPr>
          <p:spPr bwMode="auto">
            <a:xfrm rot="4530700" flipH="1">
              <a:off x="2078" y="2595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FF66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7551" name="AutoShape 95"/>
            <p:cNvSpPr>
              <a:spLocks noChangeArrowheads="1"/>
            </p:cNvSpPr>
            <p:nvPr/>
          </p:nvSpPr>
          <p:spPr bwMode="auto">
            <a:xfrm rot="3428101" flipH="1">
              <a:off x="1990" y="2438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FF66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7552" name="AutoShape 96"/>
            <p:cNvSpPr>
              <a:spLocks noChangeArrowheads="1"/>
            </p:cNvSpPr>
            <p:nvPr/>
          </p:nvSpPr>
          <p:spPr bwMode="auto">
            <a:xfrm rot="1731536" flipH="1">
              <a:off x="1842" y="2307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FF66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12" name="Group 97"/>
            <p:cNvGrpSpPr>
              <a:grpSpLocks/>
            </p:cNvGrpSpPr>
            <p:nvPr/>
          </p:nvGrpSpPr>
          <p:grpSpPr bwMode="auto">
            <a:xfrm>
              <a:off x="1563" y="3229"/>
              <a:ext cx="143" cy="205"/>
              <a:chOff x="1441" y="1824"/>
              <a:chExt cx="143" cy="205"/>
            </a:xfrm>
          </p:grpSpPr>
          <p:sp>
            <p:nvSpPr>
              <p:cNvPr id="147554" name="AutoShape 98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7555" name="Oval 99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7556" name="Oval 100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3" name="Group 101"/>
            <p:cNvGrpSpPr>
              <a:grpSpLocks/>
            </p:cNvGrpSpPr>
            <p:nvPr/>
          </p:nvGrpSpPr>
          <p:grpSpPr bwMode="auto">
            <a:xfrm rot="1113049" flipV="1">
              <a:off x="1703" y="2199"/>
              <a:ext cx="143" cy="205"/>
              <a:chOff x="1441" y="1824"/>
              <a:chExt cx="143" cy="205"/>
            </a:xfrm>
          </p:grpSpPr>
          <p:sp>
            <p:nvSpPr>
              <p:cNvPr id="147558" name="AutoShape 102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7559" name="Oval 103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7560" name="Oval 104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4" name="Group 105"/>
            <p:cNvGrpSpPr>
              <a:grpSpLocks/>
            </p:cNvGrpSpPr>
            <p:nvPr/>
          </p:nvGrpSpPr>
          <p:grpSpPr bwMode="auto">
            <a:xfrm rot="-1113049" flipH="1" flipV="1">
              <a:off x="1389" y="2190"/>
              <a:ext cx="143" cy="205"/>
              <a:chOff x="1441" y="1824"/>
              <a:chExt cx="143" cy="205"/>
            </a:xfrm>
          </p:grpSpPr>
          <p:sp>
            <p:nvSpPr>
              <p:cNvPr id="147562" name="AutoShape 106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7563" name="Oval 107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7564" name="Oval 108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5" name="Group 109"/>
            <p:cNvGrpSpPr>
              <a:grpSpLocks/>
            </p:cNvGrpSpPr>
            <p:nvPr/>
          </p:nvGrpSpPr>
          <p:grpSpPr bwMode="auto">
            <a:xfrm rot="-5190893" flipH="1" flipV="1">
              <a:off x="987" y="2678"/>
              <a:ext cx="143" cy="205"/>
              <a:chOff x="1441" y="1824"/>
              <a:chExt cx="143" cy="205"/>
            </a:xfrm>
          </p:grpSpPr>
          <p:sp>
            <p:nvSpPr>
              <p:cNvPr id="147566" name="AutoShape 110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7567" name="Oval 111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7568" name="Oval 112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6" name="Group 113"/>
            <p:cNvGrpSpPr>
              <a:grpSpLocks/>
            </p:cNvGrpSpPr>
            <p:nvPr/>
          </p:nvGrpSpPr>
          <p:grpSpPr bwMode="auto">
            <a:xfrm rot="-5172987">
              <a:off x="2104" y="2688"/>
              <a:ext cx="143" cy="205"/>
              <a:chOff x="1441" y="1824"/>
              <a:chExt cx="143" cy="205"/>
            </a:xfrm>
          </p:grpSpPr>
          <p:sp>
            <p:nvSpPr>
              <p:cNvPr id="147570" name="AutoShape 114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7571" name="Oval 115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7572" name="Oval 116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7" name="Group 117"/>
            <p:cNvGrpSpPr>
              <a:grpSpLocks/>
            </p:cNvGrpSpPr>
            <p:nvPr/>
          </p:nvGrpSpPr>
          <p:grpSpPr bwMode="auto">
            <a:xfrm rot="2463853">
              <a:off x="1135" y="3055"/>
              <a:ext cx="143" cy="205"/>
              <a:chOff x="1441" y="1824"/>
              <a:chExt cx="143" cy="205"/>
            </a:xfrm>
          </p:grpSpPr>
          <p:sp>
            <p:nvSpPr>
              <p:cNvPr id="147574" name="AutoShape 118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7575" name="Oval 119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7576" name="Oval 120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8" name="Group 121"/>
            <p:cNvGrpSpPr>
              <a:grpSpLocks/>
            </p:cNvGrpSpPr>
            <p:nvPr/>
          </p:nvGrpSpPr>
          <p:grpSpPr bwMode="auto">
            <a:xfrm rot="19136147" flipH="1">
              <a:off x="1929" y="3090"/>
              <a:ext cx="143" cy="205"/>
              <a:chOff x="1441" y="1824"/>
              <a:chExt cx="143" cy="205"/>
            </a:xfrm>
          </p:grpSpPr>
          <p:sp>
            <p:nvSpPr>
              <p:cNvPr id="147578" name="AutoShape 122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7579" name="Oval 123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7580" name="Oval 124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147581" name="Freeform 125"/>
            <p:cNvSpPr>
              <a:spLocks/>
            </p:cNvSpPr>
            <p:nvPr/>
          </p:nvSpPr>
          <p:spPr bwMode="auto">
            <a:xfrm rot="4247563" flipV="1">
              <a:off x="1505" y="2619"/>
              <a:ext cx="171" cy="207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FF6600"/>
            </a:solidFill>
            <a:ln w="9525" cmpd="sng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7582" name="Freeform 126"/>
            <p:cNvSpPr>
              <a:spLocks/>
            </p:cNvSpPr>
            <p:nvPr/>
          </p:nvSpPr>
          <p:spPr bwMode="auto">
            <a:xfrm rot="4247563" flipV="1">
              <a:off x="1429" y="2438"/>
              <a:ext cx="171" cy="206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FF6600"/>
            </a:solidFill>
            <a:ln w="9525" cmpd="sng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9" name="Group 127"/>
            <p:cNvGrpSpPr>
              <a:grpSpLocks/>
            </p:cNvGrpSpPr>
            <p:nvPr/>
          </p:nvGrpSpPr>
          <p:grpSpPr bwMode="auto">
            <a:xfrm>
              <a:off x="1340" y="2448"/>
              <a:ext cx="495" cy="727"/>
              <a:chOff x="1235" y="1035"/>
              <a:chExt cx="460" cy="666"/>
            </a:xfrm>
          </p:grpSpPr>
          <p:sp>
            <p:nvSpPr>
              <p:cNvPr id="147584" name="Freeform 128"/>
              <p:cNvSpPr>
                <a:spLocks/>
              </p:cNvSpPr>
              <p:nvPr/>
            </p:nvSpPr>
            <p:spPr bwMode="auto">
              <a:xfrm rot="4247563" flipV="1">
                <a:off x="1364" y="1113"/>
                <a:ext cx="171" cy="206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" y="172"/>
                  </a:cxn>
                  <a:cxn ang="0">
                    <a:pos x="213" y="28"/>
                  </a:cxn>
                  <a:cxn ang="0">
                    <a:pos x="192" y="0"/>
                  </a:cxn>
                  <a:cxn ang="0">
                    <a:pos x="0" y="144"/>
                  </a:cxn>
                </a:cxnLst>
                <a:rect l="0" t="0" r="r" b="b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FF6600"/>
              </a:solidFill>
              <a:ln w="9525" cmpd="sng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7585" name="Freeform 129"/>
              <p:cNvSpPr>
                <a:spLocks/>
              </p:cNvSpPr>
              <p:nvPr/>
            </p:nvSpPr>
            <p:spPr bwMode="auto">
              <a:xfrm rot="4247563" flipV="1">
                <a:off x="1452" y="1290"/>
                <a:ext cx="152" cy="179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21" y="149"/>
                  </a:cxn>
                  <a:cxn ang="0">
                    <a:pos x="189" y="29"/>
                  </a:cxn>
                  <a:cxn ang="0">
                    <a:pos x="168" y="0"/>
                  </a:cxn>
                  <a:cxn ang="0">
                    <a:pos x="0" y="120"/>
                  </a:cxn>
                </a:cxnLst>
                <a:rect l="0" t="0" r="r" b="b"/>
                <a:pathLst>
                  <a:path w="189" h="149">
                    <a:moveTo>
                      <a:pt x="0" y="120"/>
                    </a:moveTo>
                    <a:lnTo>
                      <a:pt x="21" y="149"/>
                    </a:lnTo>
                    <a:lnTo>
                      <a:pt x="189" y="29"/>
                    </a:lnTo>
                    <a:lnTo>
                      <a:pt x="168" y="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FF6600"/>
              </a:solidFill>
              <a:ln w="9525" cmpd="sng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7586" name="Freeform 130"/>
              <p:cNvSpPr>
                <a:spLocks/>
              </p:cNvSpPr>
              <p:nvPr/>
            </p:nvSpPr>
            <p:spPr bwMode="auto">
              <a:xfrm rot="4247563" flipV="1">
                <a:off x="1491" y="1381"/>
                <a:ext cx="151" cy="179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21" y="149"/>
                  </a:cxn>
                  <a:cxn ang="0">
                    <a:pos x="189" y="29"/>
                  </a:cxn>
                  <a:cxn ang="0">
                    <a:pos x="168" y="0"/>
                  </a:cxn>
                  <a:cxn ang="0">
                    <a:pos x="0" y="120"/>
                  </a:cxn>
                </a:cxnLst>
                <a:rect l="0" t="0" r="r" b="b"/>
                <a:pathLst>
                  <a:path w="189" h="149">
                    <a:moveTo>
                      <a:pt x="0" y="120"/>
                    </a:moveTo>
                    <a:lnTo>
                      <a:pt x="21" y="149"/>
                    </a:lnTo>
                    <a:lnTo>
                      <a:pt x="189" y="29"/>
                    </a:lnTo>
                    <a:lnTo>
                      <a:pt x="168" y="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FF6600"/>
              </a:solidFill>
              <a:ln w="9525" cmpd="sng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7587" name="Freeform 131"/>
              <p:cNvSpPr>
                <a:spLocks/>
              </p:cNvSpPr>
              <p:nvPr/>
            </p:nvSpPr>
            <p:spPr bwMode="auto">
              <a:xfrm rot="4247563" flipV="1">
                <a:off x="1544" y="1479"/>
                <a:ext cx="114" cy="143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21" y="118"/>
                  </a:cxn>
                  <a:cxn ang="0">
                    <a:pos x="141" y="28"/>
                  </a:cxn>
                  <a:cxn ang="0">
                    <a:pos x="120" y="0"/>
                  </a:cxn>
                  <a:cxn ang="0">
                    <a:pos x="0" y="90"/>
                  </a:cxn>
                </a:cxnLst>
                <a:rect l="0" t="0" r="r" b="b"/>
                <a:pathLst>
                  <a:path w="141" h="118">
                    <a:moveTo>
                      <a:pt x="0" y="90"/>
                    </a:moveTo>
                    <a:lnTo>
                      <a:pt x="21" y="118"/>
                    </a:lnTo>
                    <a:lnTo>
                      <a:pt x="141" y="28"/>
                    </a:lnTo>
                    <a:lnTo>
                      <a:pt x="120" y="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FF6600"/>
              </a:solidFill>
              <a:ln w="9525" cmpd="sng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7588" name="Freeform 132"/>
              <p:cNvSpPr>
                <a:spLocks/>
              </p:cNvSpPr>
              <p:nvPr/>
            </p:nvSpPr>
            <p:spPr bwMode="auto">
              <a:xfrm rot="4247563" flipV="1">
                <a:off x="1568" y="1574"/>
                <a:ext cx="111" cy="143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21" y="118"/>
                  </a:cxn>
                  <a:cxn ang="0">
                    <a:pos x="141" y="28"/>
                  </a:cxn>
                  <a:cxn ang="0">
                    <a:pos x="120" y="0"/>
                  </a:cxn>
                  <a:cxn ang="0">
                    <a:pos x="0" y="90"/>
                  </a:cxn>
                </a:cxnLst>
                <a:rect l="0" t="0" r="r" b="b"/>
                <a:pathLst>
                  <a:path w="141" h="118">
                    <a:moveTo>
                      <a:pt x="0" y="90"/>
                    </a:moveTo>
                    <a:lnTo>
                      <a:pt x="21" y="118"/>
                    </a:lnTo>
                    <a:lnTo>
                      <a:pt x="141" y="28"/>
                    </a:lnTo>
                    <a:lnTo>
                      <a:pt x="120" y="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FF6600"/>
              </a:solidFill>
              <a:ln w="9525" cmpd="sng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7589" name="Freeform 133"/>
              <p:cNvSpPr>
                <a:spLocks/>
              </p:cNvSpPr>
              <p:nvPr/>
            </p:nvSpPr>
            <p:spPr bwMode="auto">
              <a:xfrm rot="4247563" flipV="1">
                <a:off x="1253" y="1017"/>
                <a:ext cx="171" cy="207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" y="172"/>
                  </a:cxn>
                  <a:cxn ang="0">
                    <a:pos x="213" y="28"/>
                  </a:cxn>
                  <a:cxn ang="0">
                    <a:pos x="192" y="0"/>
                  </a:cxn>
                  <a:cxn ang="0">
                    <a:pos x="0" y="144"/>
                  </a:cxn>
                </a:cxnLst>
                <a:rect l="0" t="0" r="r" b="b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FF6600"/>
              </a:solidFill>
              <a:ln w="9525" cmpd="sng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147590" name="Oval 134"/>
          <p:cNvSpPr>
            <a:spLocks noChangeArrowheads="1"/>
          </p:cNvSpPr>
          <p:nvPr/>
        </p:nvSpPr>
        <p:spPr bwMode="auto">
          <a:xfrm>
            <a:off x="4832350" y="3816350"/>
            <a:ext cx="1155700" cy="1106488"/>
          </a:xfrm>
          <a:prstGeom prst="ellipse">
            <a:avLst/>
          </a:prstGeom>
          <a:gradFill rotWithShape="0">
            <a:gsLst>
              <a:gs pos="0">
                <a:srgbClr val="9999FF"/>
              </a:gs>
              <a:gs pos="100000">
                <a:srgbClr val="9999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7591" name="AutoShape 135"/>
          <p:cNvSpPr>
            <a:spLocks noChangeArrowheads="1"/>
          </p:cNvSpPr>
          <p:nvPr/>
        </p:nvSpPr>
        <p:spPr bwMode="auto">
          <a:xfrm>
            <a:off x="5353050" y="3641725"/>
            <a:ext cx="122238" cy="184150"/>
          </a:xfrm>
          <a:prstGeom prst="can">
            <a:avLst>
              <a:gd name="adj" fmla="val 37662"/>
            </a:avLst>
          </a:prstGeom>
          <a:solidFill>
            <a:srgbClr val="FF66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7592" name="AutoShape 136"/>
          <p:cNvSpPr>
            <a:spLocks noChangeArrowheads="1"/>
          </p:cNvSpPr>
          <p:nvPr/>
        </p:nvSpPr>
        <p:spPr bwMode="auto">
          <a:xfrm rot="-1731536">
            <a:off x="5030788" y="3719513"/>
            <a:ext cx="122237" cy="184150"/>
          </a:xfrm>
          <a:prstGeom prst="can">
            <a:avLst>
              <a:gd name="adj" fmla="val 37662"/>
            </a:avLst>
          </a:prstGeom>
          <a:solidFill>
            <a:srgbClr val="FF66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7593" name="AutoShape 137"/>
          <p:cNvSpPr>
            <a:spLocks noChangeArrowheads="1"/>
          </p:cNvSpPr>
          <p:nvPr/>
        </p:nvSpPr>
        <p:spPr bwMode="auto">
          <a:xfrm rot="-3428101">
            <a:off x="4818856" y="3888582"/>
            <a:ext cx="123825" cy="182562"/>
          </a:xfrm>
          <a:prstGeom prst="can">
            <a:avLst>
              <a:gd name="adj" fmla="val 36859"/>
            </a:avLst>
          </a:prstGeom>
          <a:solidFill>
            <a:srgbClr val="FF66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7594" name="AutoShape 138"/>
          <p:cNvSpPr>
            <a:spLocks noChangeArrowheads="1"/>
          </p:cNvSpPr>
          <p:nvPr/>
        </p:nvSpPr>
        <p:spPr bwMode="auto">
          <a:xfrm rot="-4530700">
            <a:off x="4710113" y="4079875"/>
            <a:ext cx="122237" cy="182563"/>
          </a:xfrm>
          <a:prstGeom prst="can">
            <a:avLst>
              <a:gd name="adj" fmla="val 37338"/>
            </a:avLst>
          </a:prstGeom>
          <a:solidFill>
            <a:srgbClr val="FF66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7595" name="AutoShape 139"/>
          <p:cNvSpPr>
            <a:spLocks noChangeArrowheads="1"/>
          </p:cNvSpPr>
          <p:nvPr/>
        </p:nvSpPr>
        <p:spPr bwMode="auto">
          <a:xfrm rot="-6208555">
            <a:off x="4708525" y="4403726"/>
            <a:ext cx="122237" cy="182562"/>
          </a:xfrm>
          <a:prstGeom prst="can">
            <a:avLst>
              <a:gd name="adj" fmla="val 37338"/>
            </a:avLst>
          </a:prstGeom>
          <a:solidFill>
            <a:srgbClr val="FF66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7596" name="AutoShape 140"/>
          <p:cNvSpPr>
            <a:spLocks noChangeArrowheads="1"/>
          </p:cNvSpPr>
          <p:nvPr/>
        </p:nvSpPr>
        <p:spPr bwMode="auto">
          <a:xfrm rot="-7565748">
            <a:off x="4774406" y="4571207"/>
            <a:ext cx="123825" cy="182562"/>
          </a:xfrm>
          <a:prstGeom prst="can">
            <a:avLst>
              <a:gd name="adj" fmla="val 36859"/>
            </a:avLst>
          </a:prstGeom>
          <a:solidFill>
            <a:srgbClr val="FF66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7597" name="AutoShape 141"/>
          <p:cNvSpPr>
            <a:spLocks noChangeArrowheads="1"/>
          </p:cNvSpPr>
          <p:nvPr/>
        </p:nvSpPr>
        <p:spPr bwMode="auto">
          <a:xfrm rot="-8367763">
            <a:off x="4964113" y="4792663"/>
            <a:ext cx="122237" cy="185737"/>
          </a:xfrm>
          <a:prstGeom prst="can">
            <a:avLst>
              <a:gd name="adj" fmla="val 37987"/>
            </a:avLst>
          </a:prstGeom>
          <a:solidFill>
            <a:srgbClr val="FF66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7598" name="AutoShape 142"/>
          <p:cNvSpPr>
            <a:spLocks noChangeArrowheads="1"/>
          </p:cNvSpPr>
          <p:nvPr/>
        </p:nvSpPr>
        <p:spPr bwMode="auto">
          <a:xfrm rot="-9558205">
            <a:off x="5175250" y="4892675"/>
            <a:ext cx="122238" cy="185738"/>
          </a:xfrm>
          <a:prstGeom prst="can">
            <a:avLst>
              <a:gd name="adj" fmla="val 37987"/>
            </a:avLst>
          </a:prstGeom>
          <a:solidFill>
            <a:srgbClr val="FF66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7599" name="AutoShape 143"/>
          <p:cNvSpPr>
            <a:spLocks noChangeArrowheads="1"/>
          </p:cNvSpPr>
          <p:nvPr/>
        </p:nvSpPr>
        <p:spPr bwMode="auto">
          <a:xfrm rot="9901211" flipH="1">
            <a:off x="5519738" y="4892675"/>
            <a:ext cx="120650" cy="185738"/>
          </a:xfrm>
          <a:prstGeom prst="can">
            <a:avLst>
              <a:gd name="adj" fmla="val 38487"/>
            </a:avLst>
          </a:prstGeom>
          <a:solidFill>
            <a:srgbClr val="FF66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7600" name="AutoShape 144"/>
          <p:cNvSpPr>
            <a:spLocks noChangeArrowheads="1"/>
          </p:cNvSpPr>
          <p:nvPr/>
        </p:nvSpPr>
        <p:spPr bwMode="auto">
          <a:xfrm rot="9414293" flipH="1">
            <a:off x="5672138" y="4837113"/>
            <a:ext cx="122237" cy="184150"/>
          </a:xfrm>
          <a:prstGeom prst="can">
            <a:avLst>
              <a:gd name="adj" fmla="val 37662"/>
            </a:avLst>
          </a:prstGeom>
          <a:solidFill>
            <a:srgbClr val="FF66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7601" name="AutoShape 145"/>
          <p:cNvSpPr>
            <a:spLocks noChangeArrowheads="1"/>
          </p:cNvSpPr>
          <p:nvPr/>
        </p:nvSpPr>
        <p:spPr bwMode="auto">
          <a:xfrm rot="7565748" flipH="1">
            <a:off x="5905500" y="4629151"/>
            <a:ext cx="122237" cy="182562"/>
          </a:xfrm>
          <a:prstGeom prst="can">
            <a:avLst>
              <a:gd name="adj" fmla="val 37338"/>
            </a:avLst>
          </a:prstGeom>
          <a:solidFill>
            <a:srgbClr val="FF66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7602" name="AutoShape 146"/>
          <p:cNvSpPr>
            <a:spLocks noChangeArrowheads="1"/>
          </p:cNvSpPr>
          <p:nvPr/>
        </p:nvSpPr>
        <p:spPr bwMode="auto">
          <a:xfrm rot="6208555" flipH="1">
            <a:off x="6003925" y="4414838"/>
            <a:ext cx="122238" cy="182562"/>
          </a:xfrm>
          <a:prstGeom prst="can">
            <a:avLst>
              <a:gd name="adj" fmla="val 37337"/>
            </a:avLst>
          </a:prstGeom>
          <a:solidFill>
            <a:srgbClr val="FF66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7603" name="AutoShape 147"/>
          <p:cNvSpPr>
            <a:spLocks noChangeArrowheads="1"/>
          </p:cNvSpPr>
          <p:nvPr/>
        </p:nvSpPr>
        <p:spPr bwMode="auto">
          <a:xfrm rot="4530700" flipH="1">
            <a:off x="5993606" y="4101307"/>
            <a:ext cx="123825" cy="182562"/>
          </a:xfrm>
          <a:prstGeom prst="can">
            <a:avLst>
              <a:gd name="adj" fmla="val 36859"/>
            </a:avLst>
          </a:prstGeom>
          <a:solidFill>
            <a:srgbClr val="FF66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7604" name="AutoShape 148"/>
          <p:cNvSpPr>
            <a:spLocks noChangeArrowheads="1"/>
          </p:cNvSpPr>
          <p:nvPr/>
        </p:nvSpPr>
        <p:spPr bwMode="auto">
          <a:xfrm rot="3428101" flipH="1">
            <a:off x="5883275" y="3900488"/>
            <a:ext cx="122238" cy="182562"/>
          </a:xfrm>
          <a:prstGeom prst="can">
            <a:avLst>
              <a:gd name="adj" fmla="val 37337"/>
            </a:avLst>
          </a:prstGeom>
          <a:solidFill>
            <a:srgbClr val="FF66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7605" name="AutoShape 149"/>
          <p:cNvSpPr>
            <a:spLocks noChangeArrowheads="1"/>
          </p:cNvSpPr>
          <p:nvPr/>
        </p:nvSpPr>
        <p:spPr bwMode="auto">
          <a:xfrm rot="1731536" flipH="1">
            <a:off x="5695950" y="3730625"/>
            <a:ext cx="120650" cy="185738"/>
          </a:xfrm>
          <a:prstGeom prst="can">
            <a:avLst>
              <a:gd name="adj" fmla="val 38487"/>
            </a:avLst>
          </a:prstGeom>
          <a:solidFill>
            <a:srgbClr val="FF66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0" name="Group 150"/>
          <p:cNvGrpSpPr>
            <a:grpSpLocks/>
          </p:cNvGrpSpPr>
          <p:nvPr/>
        </p:nvGrpSpPr>
        <p:grpSpPr bwMode="auto">
          <a:xfrm>
            <a:off x="5341938" y="4913313"/>
            <a:ext cx="180975" cy="261937"/>
            <a:chOff x="1441" y="1824"/>
            <a:chExt cx="143" cy="205"/>
          </a:xfrm>
        </p:grpSpPr>
        <p:sp>
          <p:nvSpPr>
            <p:cNvPr id="147607" name="AutoShape 151"/>
            <p:cNvSpPr>
              <a:spLocks noChangeArrowheads="1"/>
            </p:cNvSpPr>
            <p:nvPr/>
          </p:nvSpPr>
          <p:spPr bwMode="auto">
            <a:xfrm>
              <a:off x="1484" y="1824"/>
              <a:ext cx="56" cy="148"/>
            </a:xfrm>
            <a:prstGeom prst="can">
              <a:avLst>
                <a:gd name="adj" fmla="val 66071"/>
              </a:avLst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7608" name="Oval 152"/>
            <p:cNvSpPr>
              <a:spLocks noChangeArrowheads="1"/>
            </p:cNvSpPr>
            <p:nvPr/>
          </p:nvSpPr>
          <p:spPr bwMode="auto">
            <a:xfrm>
              <a:off x="1441" y="1955"/>
              <a:ext cx="82" cy="74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7609" name="Oval 153"/>
            <p:cNvSpPr>
              <a:spLocks noChangeArrowheads="1"/>
            </p:cNvSpPr>
            <p:nvPr/>
          </p:nvSpPr>
          <p:spPr bwMode="auto">
            <a:xfrm>
              <a:off x="1502" y="1955"/>
              <a:ext cx="82" cy="74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1" name="Group 154"/>
          <p:cNvGrpSpPr>
            <a:grpSpLocks/>
          </p:cNvGrpSpPr>
          <p:nvPr/>
        </p:nvGrpSpPr>
        <p:grpSpPr bwMode="auto">
          <a:xfrm rot="1113049" flipV="1">
            <a:off x="5519738" y="3592513"/>
            <a:ext cx="180975" cy="263525"/>
            <a:chOff x="1441" y="1824"/>
            <a:chExt cx="143" cy="205"/>
          </a:xfrm>
        </p:grpSpPr>
        <p:sp>
          <p:nvSpPr>
            <p:cNvPr id="147611" name="AutoShape 155"/>
            <p:cNvSpPr>
              <a:spLocks noChangeArrowheads="1"/>
            </p:cNvSpPr>
            <p:nvPr/>
          </p:nvSpPr>
          <p:spPr bwMode="auto">
            <a:xfrm>
              <a:off x="1484" y="1824"/>
              <a:ext cx="56" cy="148"/>
            </a:xfrm>
            <a:prstGeom prst="can">
              <a:avLst>
                <a:gd name="adj" fmla="val 66071"/>
              </a:avLst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7612" name="Oval 156"/>
            <p:cNvSpPr>
              <a:spLocks noChangeArrowheads="1"/>
            </p:cNvSpPr>
            <p:nvPr/>
          </p:nvSpPr>
          <p:spPr bwMode="auto">
            <a:xfrm>
              <a:off x="1441" y="1955"/>
              <a:ext cx="82" cy="74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7613" name="Oval 157"/>
            <p:cNvSpPr>
              <a:spLocks noChangeArrowheads="1"/>
            </p:cNvSpPr>
            <p:nvPr/>
          </p:nvSpPr>
          <p:spPr bwMode="auto">
            <a:xfrm>
              <a:off x="1502" y="1955"/>
              <a:ext cx="82" cy="74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2" name="Group 158"/>
          <p:cNvGrpSpPr>
            <a:grpSpLocks/>
          </p:cNvGrpSpPr>
          <p:nvPr/>
        </p:nvGrpSpPr>
        <p:grpSpPr bwMode="auto">
          <a:xfrm rot="-1113049" flipH="1" flipV="1">
            <a:off x="5121275" y="3581400"/>
            <a:ext cx="180975" cy="261938"/>
            <a:chOff x="1441" y="1824"/>
            <a:chExt cx="143" cy="205"/>
          </a:xfrm>
        </p:grpSpPr>
        <p:sp>
          <p:nvSpPr>
            <p:cNvPr id="147615" name="AutoShape 159"/>
            <p:cNvSpPr>
              <a:spLocks noChangeArrowheads="1"/>
            </p:cNvSpPr>
            <p:nvPr/>
          </p:nvSpPr>
          <p:spPr bwMode="auto">
            <a:xfrm>
              <a:off x="1484" y="1824"/>
              <a:ext cx="56" cy="148"/>
            </a:xfrm>
            <a:prstGeom prst="can">
              <a:avLst>
                <a:gd name="adj" fmla="val 66071"/>
              </a:avLst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7616" name="Oval 160"/>
            <p:cNvSpPr>
              <a:spLocks noChangeArrowheads="1"/>
            </p:cNvSpPr>
            <p:nvPr/>
          </p:nvSpPr>
          <p:spPr bwMode="auto">
            <a:xfrm>
              <a:off x="1441" y="1955"/>
              <a:ext cx="82" cy="74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7617" name="Oval 161"/>
            <p:cNvSpPr>
              <a:spLocks noChangeArrowheads="1"/>
            </p:cNvSpPr>
            <p:nvPr/>
          </p:nvSpPr>
          <p:spPr bwMode="auto">
            <a:xfrm>
              <a:off x="1502" y="1955"/>
              <a:ext cx="82" cy="74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3" name="Group 162"/>
          <p:cNvGrpSpPr>
            <a:grpSpLocks/>
          </p:cNvGrpSpPr>
          <p:nvPr/>
        </p:nvGrpSpPr>
        <p:grpSpPr bwMode="auto">
          <a:xfrm rot="-5190893" flipH="1" flipV="1">
            <a:off x="4610894" y="4207669"/>
            <a:ext cx="182562" cy="260350"/>
            <a:chOff x="1441" y="1824"/>
            <a:chExt cx="143" cy="205"/>
          </a:xfrm>
        </p:grpSpPr>
        <p:sp>
          <p:nvSpPr>
            <p:cNvPr id="147619" name="AutoShape 163"/>
            <p:cNvSpPr>
              <a:spLocks noChangeArrowheads="1"/>
            </p:cNvSpPr>
            <p:nvPr/>
          </p:nvSpPr>
          <p:spPr bwMode="auto">
            <a:xfrm>
              <a:off x="1484" y="1824"/>
              <a:ext cx="56" cy="148"/>
            </a:xfrm>
            <a:prstGeom prst="can">
              <a:avLst>
                <a:gd name="adj" fmla="val 66071"/>
              </a:avLst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7620" name="Oval 164"/>
            <p:cNvSpPr>
              <a:spLocks noChangeArrowheads="1"/>
            </p:cNvSpPr>
            <p:nvPr/>
          </p:nvSpPr>
          <p:spPr bwMode="auto">
            <a:xfrm>
              <a:off x="1441" y="1955"/>
              <a:ext cx="82" cy="74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7621" name="Oval 165"/>
            <p:cNvSpPr>
              <a:spLocks noChangeArrowheads="1"/>
            </p:cNvSpPr>
            <p:nvPr/>
          </p:nvSpPr>
          <p:spPr bwMode="auto">
            <a:xfrm>
              <a:off x="1502" y="1955"/>
              <a:ext cx="82" cy="74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4" name="Group 166"/>
          <p:cNvGrpSpPr>
            <a:grpSpLocks/>
          </p:cNvGrpSpPr>
          <p:nvPr/>
        </p:nvGrpSpPr>
        <p:grpSpPr bwMode="auto">
          <a:xfrm rot="-5172987">
            <a:off x="6026944" y="4220369"/>
            <a:ext cx="182562" cy="260350"/>
            <a:chOff x="1441" y="1824"/>
            <a:chExt cx="143" cy="205"/>
          </a:xfrm>
        </p:grpSpPr>
        <p:sp>
          <p:nvSpPr>
            <p:cNvPr id="147623" name="AutoShape 167"/>
            <p:cNvSpPr>
              <a:spLocks noChangeArrowheads="1"/>
            </p:cNvSpPr>
            <p:nvPr/>
          </p:nvSpPr>
          <p:spPr bwMode="auto">
            <a:xfrm>
              <a:off x="1484" y="1824"/>
              <a:ext cx="56" cy="148"/>
            </a:xfrm>
            <a:prstGeom prst="can">
              <a:avLst>
                <a:gd name="adj" fmla="val 66071"/>
              </a:avLst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7624" name="Oval 168"/>
            <p:cNvSpPr>
              <a:spLocks noChangeArrowheads="1"/>
            </p:cNvSpPr>
            <p:nvPr/>
          </p:nvSpPr>
          <p:spPr bwMode="auto">
            <a:xfrm>
              <a:off x="1441" y="1955"/>
              <a:ext cx="82" cy="74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7625" name="Oval 169"/>
            <p:cNvSpPr>
              <a:spLocks noChangeArrowheads="1"/>
            </p:cNvSpPr>
            <p:nvPr/>
          </p:nvSpPr>
          <p:spPr bwMode="auto">
            <a:xfrm>
              <a:off x="1502" y="1955"/>
              <a:ext cx="82" cy="74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5" name="Group 170"/>
          <p:cNvGrpSpPr>
            <a:grpSpLocks/>
          </p:cNvGrpSpPr>
          <p:nvPr/>
        </p:nvGrpSpPr>
        <p:grpSpPr bwMode="auto">
          <a:xfrm rot="2463853">
            <a:off x="4799013" y="4689475"/>
            <a:ext cx="180975" cy="263525"/>
            <a:chOff x="1441" y="1824"/>
            <a:chExt cx="143" cy="205"/>
          </a:xfrm>
        </p:grpSpPr>
        <p:sp>
          <p:nvSpPr>
            <p:cNvPr id="147627" name="AutoShape 171"/>
            <p:cNvSpPr>
              <a:spLocks noChangeArrowheads="1"/>
            </p:cNvSpPr>
            <p:nvPr/>
          </p:nvSpPr>
          <p:spPr bwMode="auto">
            <a:xfrm>
              <a:off x="1484" y="1824"/>
              <a:ext cx="56" cy="148"/>
            </a:xfrm>
            <a:prstGeom prst="can">
              <a:avLst>
                <a:gd name="adj" fmla="val 66071"/>
              </a:avLst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7628" name="Oval 172"/>
            <p:cNvSpPr>
              <a:spLocks noChangeArrowheads="1"/>
            </p:cNvSpPr>
            <p:nvPr/>
          </p:nvSpPr>
          <p:spPr bwMode="auto">
            <a:xfrm>
              <a:off x="1441" y="1955"/>
              <a:ext cx="82" cy="74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7629" name="Oval 173"/>
            <p:cNvSpPr>
              <a:spLocks noChangeArrowheads="1"/>
            </p:cNvSpPr>
            <p:nvPr/>
          </p:nvSpPr>
          <p:spPr bwMode="auto">
            <a:xfrm>
              <a:off x="1502" y="1955"/>
              <a:ext cx="82" cy="74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6" name="Group 174"/>
          <p:cNvGrpSpPr>
            <a:grpSpLocks/>
          </p:cNvGrpSpPr>
          <p:nvPr/>
        </p:nvGrpSpPr>
        <p:grpSpPr bwMode="auto">
          <a:xfrm rot="19136147" flipH="1">
            <a:off x="5805488" y="4733925"/>
            <a:ext cx="180975" cy="263525"/>
            <a:chOff x="1441" y="1824"/>
            <a:chExt cx="143" cy="205"/>
          </a:xfrm>
        </p:grpSpPr>
        <p:sp>
          <p:nvSpPr>
            <p:cNvPr id="147631" name="AutoShape 175"/>
            <p:cNvSpPr>
              <a:spLocks noChangeArrowheads="1"/>
            </p:cNvSpPr>
            <p:nvPr/>
          </p:nvSpPr>
          <p:spPr bwMode="auto">
            <a:xfrm>
              <a:off x="1484" y="1824"/>
              <a:ext cx="56" cy="148"/>
            </a:xfrm>
            <a:prstGeom prst="can">
              <a:avLst>
                <a:gd name="adj" fmla="val 66071"/>
              </a:avLst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7632" name="Oval 176"/>
            <p:cNvSpPr>
              <a:spLocks noChangeArrowheads="1"/>
            </p:cNvSpPr>
            <p:nvPr/>
          </p:nvSpPr>
          <p:spPr bwMode="auto">
            <a:xfrm>
              <a:off x="1441" y="1955"/>
              <a:ext cx="82" cy="74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7633" name="Oval 177"/>
            <p:cNvSpPr>
              <a:spLocks noChangeArrowheads="1"/>
            </p:cNvSpPr>
            <p:nvPr/>
          </p:nvSpPr>
          <p:spPr bwMode="auto">
            <a:xfrm>
              <a:off x="1502" y="1955"/>
              <a:ext cx="82" cy="74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47634" name="Freeform 178"/>
          <p:cNvSpPr>
            <a:spLocks/>
          </p:cNvSpPr>
          <p:nvPr/>
        </p:nvSpPr>
        <p:spPr bwMode="auto">
          <a:xfrm rot="4247563" flipV="1">
            <a:off x="5267325" y="4132263"/>
            <a:ext cx="219075" cy="263525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21" y="172"/>
              </a:cxn>
              <a:cxn ang="0">
                <a:pos x="213" y="28"/>
              </a:cxn>
              <a:cxn ang="0">
                <a:pos x="192" y="0"/>
              </a:cxn>
              <a:cxn ang="0">
                <a:pos x="0" y="144"/>
              </a:cxn>
            </a:cxnLst>
            <a:rect l="0" t="0" r="r" b="b"/>
            <a:pathLst>
              <a:path w="213" h="172">
                <a:moveTo>
                  <a:pt x="0" y="144"/>
                </a:moveTo>
                <a:lnTo>
                  <a:pt x="21" y="172"/>
                </a:lnTo>
                <a:lnTo>
                  <a:pt x="213" y="28"/>
                </a:lnTo>
                <a:lnTo>
                  <a:pt x="192" y="0"/>
                </a:lnTo>
                <a:lnTo>
                  <a:pt x="0" y="144"/>
                </a:lnTo>
                <a:close/>
              </a:path>
            </a:pathLst>
          </a:custGeom>
          <a:solidFill>
            <a:srgbClr val="FF6600"/>
          </a:solidFill>
          <a:ln w="9525" cmpd="sng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47635" name="Freeform 179"/>
          <p:cNvSpPr>
            <a:spLocks/>
          </p:cNvSpPr>
          <p:nvPr/>
        </p:nvSpPr>
        <p:spPr bwMode="auto">
          <a:xfrm rot="4247563" flipV="1">
            <a:off x="5171281" y="3899694"/>
            <a:ext cx="219075" cy="261938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21" y="172"/>
              </a:cxn>
              <a:cxn ang="0">
                <a:pos x="213" y="28"/>
              </a:cxn>
              <a:cxn ang="0">
                <a:pos x="192" y="0"/>
              </a:cxn>
              <a:cxn ang="0">
                <a:pos x="0" y="144"/>
              </a:cxn>
            </a:cxnLst>
            <a:rect l="0" t="0" r="r" b="b"/>
            <a:pathLst>
              <a:path w="213" h="172">
                <a:moveTo>
                  <a:pt x="0" y="144"/>
                </a:moveTo>
                <a:lnTo>
                  <a:pt x="21" y="172"/>
                </a:lnTo>
                <a:lnTo>
                  <a:pt x="213" y="28"/>
                </a:lnTo>
                <a:lnTo>
                  <a:pt x="192" y="0"/>
                </a:lnTo>
                <a:lnTo>
                  <a:pt x="0" y="144"/>
                </a:lnTo>
                <a:close/>
              </a:path>
            </a:pathLst>
          </a:custGeom>
          <a:solidFill>
            <a:srgbClr val="FF6600"/>
          </a:solidFill>
          <a:ln w="9525" cmpd="sng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47636" name="Freeform 180"/>
          <p:cNvSpPr>
            <a:spLocks/>
          </p:cNvSpPr>
          <p:nvPr/>
        </p:nvSpPr>
        <p:spPr bwMode="auto">
          <a:xfrm rot="4247563" flipV="1">
            <a:off x="5233194" y="4023519"/>
            <a:ext cx="238125" cy="280987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21" y="172"/>
              </a:cxn>
              <a:cxn ang="0">
                <a:pos x="213" y="28"/>
              </a:cxn>
              <a:cxn ang="0">
                <a:pos x="192" y="0"/>
              </a:cxn>
              <a:cxn ang="0">
                <a:pos x="0" y="144"/>
              </a:cxn>
            </a:cxnLst>
            <a:rect l="0" t="0" r="r" b="b"/>
            <a:pathLst>
              <a:path w="213" h="172">
                <a:moveTo>
                  <a:pt x="0" y="144"/>
                </a:moveTo>
                <a:lnTo>
                  <a:pt x="21" y="172"/>
                </a:lnTo>
                <a:lnTo>
                  <a:pt x="213" y="28"/>
                </a:lnTo>
                <a:lnTo>
                  <a:pt x="192" y="0"/>
                </a:lnTo>
                <a:lnTo>
                  <a:pt x="0" y="144"/>
                </a:lnTo>
                <a:close/>
              </a:path>
            </a:pathLst>
          </a:custGeom>
          <a:solidFill>
            <a:srgbClr val="000099"/>
          </a:solidFill>
          <a:ln w="9525" cmpd="sng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47637" name="Freeform 181"/>
          <p:cNvSpPr>
            <a:spLocks/>
          </p:cNvSpPr>
          <p:nvPr/>
        </p:nvSpPr>
        <p:spPr bwMode="auto">
          <a:xfrm rot="4247563" flipV="1">
            <a:off x="5352257" y="4272756"/>
            <a:ext cx="211138" cy="244475"/>
          </a:xfrm>
          <a:custGeom>
            <a:avLst/>
            <a:gdLst/>
            <a:ahLst/>
            <a:cxnLst>
              <a:cxn ang="0">
                <a:pos x="0" y="120"/>
              </a:cxn>
              <a:cxn ang="0">
                <a:pos x="21" y="149"/>
              </a:cxn>
              <a:cxn ang="0">
                <a:pos x="189" y="29"/>
              </a:cxn>
              <a:cxn ang="0">
                <a:pos x="168" y="0"/>
              </a:cxn>
              <a:cxn ang="0">
                <a:pos x="0" y="120"/>
              </a:cxn>
            </a:cxnLst>
            <a:rect l="0" t="0" r="r" b="b"/>
            <a:pathLst>
              <a:path w="189" h="149">
                <a:moveTo>
                  <a:pt x="0" y="120"/>
                </a:moveTo>
                <a:lnTo>
                  <a:pt x="21" y="149"/>
                </a:lnTo>
                <a:lnTo>
                  <a:pt x="189" y="29"/>
                </a:lnTo>
                <a:lnTo>
                  <a:pt x="168" y="0"/>
                </a:lnTo>
                <a:lnTo>
                  <a:pt x="0" y="120"/>
                </a:lnTo>
                <a:close/>
              </a:path>
            </a:pathLst>
          </a:custGeom>
          <a:solidFill>
            <a:srgbClr val="000099"/>
          </a:solidFill>
          <a:ln w="9525" cmpd="sng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47638" name="Freeform 182"/>
          <p:cNvSpPr>
            <a:spLocks/>
          </p:cNvSpPr>
          <p:nvPr/>
        </p:nvSpPr>
        <p:spPr bwMode="auto">
          <a:xfrm rot="4247563" flipV="1">
            <a:off x="5404644" y="4398169"/>
            <a:ext cx="212725" cy="246063"/>
          </a:xfrm>
          <a:custGeom>
            <a:avLst/>
            <a:gdLst/>
            <a:ahLst/>
            <a:cxnLst>
              <a:cxn ang="0">
                <a:pos x="0" y="120"/>
              </a:cxn>
              <a:cxn ang="0">
                <a:pos x="21" y="149"/>
              </a:cxn>
              <a:cxn ang="0">
                <a:pos x="189" y="29"/>
              </a:cxn>
              <a:cxn ang="0">
                <a:pos x="168" y="0"/>
              </a:cxn>
              <a:cxn ang="0">
                <a:pos x="0" y="120"/>
              </a:cxn>
            </a:cxnLst>
            <a:rect l="0" t="0" r="r" b="b"/>
            <a:pathLst>
              <a:path w="189" h="149">
                <a:moveTo>
                  <a:pt x="0" y="120"/>
                </a:moveTo>
                <a:lnTo>
                  <a:pt x="21" y="149"/>
                </a:lnTo>
                <a:lnTo>
                  <a:pt x="189" y="29"/>
                </a:lnTo>
                <a:lnTo>
                  <a:pt x="168" y="0"/>
                </a:lnTo>
                <a:lnTo>
                  <a:pt x="0" y="120"/>
                </a:lnTo>
                <a:close/>
              </a:path>
            </a:pathLst>
          </a:custGeom>
          <a:solidFill>
            <a:srgbClr val="FF6600"/>
          </a:solidFill>
          <a:ln w="9525" cmpd="sng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47639" name="Freeform 183"/>
          <p:cNvSpPr>
            <a:spLocks/>
          </p:cNvSpPr>
          <p:nvPr/>
        </p:nvSpPr>
        <p:spPr bwMode="auto">
          <a:xfrm rot="4247563" flipV="1">
            <a:off x="5477669" y="4536282"/>
            <a:ext cx="158750" cy="195262"/>
          </a:xfrm>
          <a:custGeom>
            <a:avLst/>
            <a:gdLst/>
            <a:ahLst/>
            <a:cxnLst>
              <a:cxn ang="0">
                <a:pos x="0" y="90"/>
              </a:cxn>
              <a:cxn ang="0">
                <a:pos x="21" y="118"/>
              </a:cxn>
              <a:cxn ang="0">
                <a:pos x="141" y="28"/>
              </a:cxn>
              <a:cxn ang="0">
                <a:pos x="120" y="0"/>
              </a:cxn>
              <a:cxn ang="0">
                <a:pos x="0" y="90"/>
              </a:cxn>
            </a:cxnLst>
            <a:rect l="0" t="0" r="r" b="b"/>
            <a:pathLst>
              <a:path w="141" h="118">
                <a:moveTo>
                  <a:pt x="0" y="90"/>
                </a:moveTo>
                <a:lnTo>
                  <a:pt x="21" y="118"/>
                </a:lnTo>
                <a:lnTo>
                  <a:pt x="141" y="28"/>
                </a:lnTo>
                <a:lnTo>
                  <a:pt x="120" y="0"/>
                </a:lnTo>
                <a:lnTo>
                  <a:pt x="0" y="90"/>
                </a:lnTo>
                <a:close/>
              </a:path>
            </a:pathLst>
          </a:custGeom>
          <a:solidFill>
            <a:srgbClr val="000099"/>
          </a:solidFill>
          <a:ln w="9525" cmpd="sng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47640" name="Freeform 184"/>
          <p:cNvSpPr>
            <a:spLocks/>
          </p:cNvSpPr>
          <p:nvPr/>
        </p:nvSpPr>
        <p:spPr bwMode="auto">
          <a:xfrm rot="4247563" flipV="1">
            <a:off x="5511006" y="4668045"/>
            <a:ext cx="155575" cy="195262"/>
          </a:xfrm>
          <a:custGeom>
            <a:avLst/>
            <a:gdLst/>
            <a:ahLst/>
            <a:cxnLst>
              <a:cxn ang="0">
                <a:pos x="0" y="90"/>
              </a:cxn>
              <a:cxn ang="0">
                <a:pos x="21" y="118"/>
              </a:cxn>
              <a:cxn ang="0">
                <a:pos x="141" y="28"/>
              </a:cxn>
              <a:cxn ang="0">
                <a:pos x="120" y="0"/>
              </a:cxn>
              <a:cxn ang="0">
                <a:pos x="0" y="90"/>
              </a:cxn>
            </a:cxnLst>
            <a:rect l="0" t="0" r="r" b="b"/>
            <a:pathLst>
              <a:path w="141" h="118">
                <a:moveTo>
                  <a:pt x="0" y="90"/>
                </a:moveTo>
                <a:lnTo>
                  <a:pt x="21" y="118"/>
                </a:lnTo>
                <a:lnTo>
                  <a:pt x="141" y="28"/>
                </a:lnTo>
                <a:lnTo>
                  <a:pt x="120" y="0"/>
                </a:lnTo>
                <a:lnTo>
                  <a:pt x="0" y="90"/>
                </a:lnTo>
                <a:close/>
              </a:path>
            </a:pathLst>
          </a:custGeom>
          <a:solidFill>
            <a:srgbClr val="000099"/>
          </a:solidFill>
          <a:ln w="9525" cmpd="sng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47641" name="Freeform 185"/>
          <p:cNvSpPr>
            <a:spLocks/>
          </p:cNvSpPr>
          <p:nvPr/>
        </p:nvSpPr>
        <p:spPr bwMode="auto">
          <a:xfrm rot="4247563" flipV="1">
            <a:off x="5080794" y="3890169"/>
            <a:ext cx="239713" cy="282575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21" y="172"/>
              </a:cxn>
              <a:cxn ang="0">
                <a:pos x="213" y="28"/>
              </a:cxn>
              <a:cxn ang="0">
                <a:pos x="192" y="0"/>
              </a:cxn>
              <a:cxn ang="0">
                <a:pos x="0" y="144"/>
              </a:cxn>
            </a:cxnLst>
            <a:rect l="0" t="0" r="r" b="b"/>
            <a:pathLst>
              <a:path w="213" h="172">
                <a:moveTo>
                  <a:pt x="0" y="144"/>
                </a:moveTo>
                <a:lnTo>
                  <a:pt x="21" y="172"/>
                </a:lnTo>
                <a:lnTo>
                  <a:pt x="213" y="28"/>
                </a:lnTo>
                <a:lnTo>
                  <a:pt x="192" y="0"/>
                </a:lnTo>
                <a:lnTo>
                  <a:pt x="0" y="144"/>
                </a:lnTo>
                <a:close/>
              </a:path>
            </a:pathLst>
          </a:custGeom>
          <a:solidFill>
            <a:srgbClr val="000099"/>
          </a:solidFill>
          <a:ln w="9525" cmpd="sng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47642" name="Oval 186"/>
          <p:cNvSpPr>
            <a:spLocks noChangeArrowheads="1"/>
          </p:cNvSpPr>
          <p:nvPr/>
        </p:nvSpPr>
        <p:spPr bwMode="auto">
          <a:xfrm>
            <a:off x="5592763" y="5264150"/>
            <a:ext cx="1108075" cy="1087438"/>
          </a:xfrm>
          <a:prstGeom prst="ellipse">
            <a:avLst/>
          </a:prstGeom>
          <a:gradFill rotWithShape="0">
            <a:gsLst>
              <a:gs pos="0">
                <a:srgbClr val="FFCC99"/>
              </a:gs>
              <a:gs pos="100000">
                <a:srgbClr val="FF9966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7643" name="AutoShape 187"/>
          <p:cNvSpPr>
            <a:spLocks noChangeArrowheads="1"/>
          </p:cNvSpPr>
          <p:nvPr/>
        </p:nvSpPr>
        <p:spPr bwMode="auto">
          <a:xfrm>
            <a:off x="6092825" y="5092700"/>
            <a:ext cx="115888" cy="180975"/>
          </a:xfrm>
          <a:prstGeom prst="can">
            <a:avLst>
              <a:gd name="adj" fmla="val 39041"/>
            </a:avLst>
          </a:prstGeom>
          <a:solidFill>
            <a:srgbClr val="CC00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7644" name="AutoShape 188"/>
          <p:cNvSpPr>
            <a:spLocks noChangeArrowheads="1"/>
          </p:cNvSpPr>
          <p:nvPr/>
        </p:nvSpPr>
        <p:spPr bwMode="auto">
          <a:xfrm rot="-1731536">
            <a:off x="5783263" y="5170488"/>
            <a:ext cx="117475" cy="180975"/>
          </a:xfrm>
          <a:prstGeom prst="can">
            <a:avLst>
              <a:gd name="adj" fmla="val 38514"/>
            </a:avLst>
          </a:prstGeom>
          <a:solidFill>
            <a:srgbClr val="CC00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7645" name="AutoShape 189"/>
          <p:cNvSpPr>
            <a:spLocks noChangeArrowheads="1"/>
          </p:cNvSpPr>
          <p:nvPr/>
        </p:nvSpPr>
        <p:spPr bwMode="auto">
          <a:xfrm rot="-3428101">
            <a:off x="5579269" y="5337969"/>
            <a:ext cx="122237" cy="174625"/>
          </a:xfrm>
          <a:prstGeom prst="can">
            <a:avLst>
              <a:gd name="adj" fmla="val 35714"/>
            </a:avLst>
          </a:prstGeom>
          <a:solidFill>
            <a:srgbClr val="CC00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7646" name="AutoShape 190"/>
          <p:cNvSpPr>
            <a:spLocks noChangeArrowheads="1"/>
          </p:cNvSpPr>
          <p:nvPr/>
        </p:nvSpPr>
        <p:spPr bwMode="auto">
          <a:xfrm rot="-4530700">
            <a:off x="5473701" y="5526087"/>
            <a:ext cx="120650" cy="174625"/>
          </a:xfrm>
          <a:prstGeom prst="can">
            <a:avLst>
              <a:gd name="adj" fmla="val 36184"/>
            </a:avLst>
          </a:prstGeom>
          <a:solidFill>
            <a:srgbClr val="CC00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7647" name="AutoShape 191"/>
          <p:cNvSpPr>
            <a:spLocks noChangeArrowheads="1"/>
          </p:cNvSpPr>
          <p:nvPr/>
        </p:nvSpPr>
        <p:spPr bwMode="auto">
          <a:xfrm rot="-6208555">
            <a:off x="5472907" y="5842793"/>
            <a:ext cx="120650" cy="176213"/>
          </a:xfrm>
          <a:prstGeom prst="can">
            <a:avLst>
              <a:gd name="adj" fmla="val 36513"/>
            </a:avLst>
          </a:prstGeom>
          <a:solidFill>
            <a:srgbClr val="CC00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7648" name="AutoShape 192"/>
          <p:cNvSpPr>
            <a:spLocks noChangeArrowheads="1"/>
          </p:cNvSpPr>
          <p:nvPr/>
        </p:nvSpPr>
        <p:spPr bwMode="auto">
          <a:xfrm rot="-7565748">
            <a:off x="5537201" y="6008687"/>
            <a:ext cx="120650" cy="174625"/>
          </a:xfrm>
          <a:prstGeom prst="can">
            <a:avLst>
              <a:gd name="adj" fmla="val 36184"/>
            </a:avLst>
          </a:prstGeom>
          <a:solidFill>
            <a:srgbClr val="CC00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7649" name="AutoShape 193"/>
          <p:cNvSpPr>
            <a:spLocks noChangeArrowheads="1"/>
          </p:cNvSpPr>
          <p:nvPr/>
        </p:nvSpPr>
        <p:spPr bwMode="auto">
          <a:xfrm rot="-8367763">
            <a:off x="5719763" y="6224588"/>
            <a:ext cx="115887" cy="180975"/>
          </a:xfrm>
          <a:prstGeom prst="can">
            <a:avLst>
              <a:gd name="adj" fmla="val 39041"/>
            </a:avLst>
          </a:prstGeom>
          <a:solidFill>
            <a:srgbClr val="CC00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7650" name="AutoShape 194"/>
          <p:cNvSpPr>
            <a:spLocks noChangeArrowheads="1"/>
          </p:cNvSpPr>
          <p:nvPr/>
        </p:nvSpPr>
        <p:spPr bwMode="auto">
          <a:xfrm rot="-9558205">
            <a:off x="5921375" y="6323013"/>
            <a:ext cx="117475" cy="180975"/>
          </a:xfrm>
          <a:prstGeom prst="can">
            <a:avLst>
              <a:gd name="adj" fmla="val 38514"/>
            </a:avLst>
          </a:prstGeom>
          <a:solidFill>
            <a:srgbClr val="CC00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7651" name="AutoShape 195"/>
          <p:cNvSpPr>
            <a:spLocks noChangeArrowheads="1"/>
          </p:cNvSpPr>
          <p:nvPr/>
        </p:nvSpPr>
        <p:spPr bwMode="auto">
          <a:xfrm rot="9901211" flipH="1">
            <a:off x="6251575" y="6323013"/>
            <a:ext cx="115888" cy="180975"/>
          </a:xfrm>
          <a:prstGeom prst="can">
            <a:avLst>
              <a:gd name="adj" fmla="val 39041"/>
            </a:avLst>
          </a:prstGeom>
          <a:solidFill>
            <a:srgbClr val="CC00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7652" name="AutoShape 196"/>
          <p:cNvSpPr>
            <a:spLocks noChangeArrowheads="1"/>
          </p:cNvSpPr>
          <p:nvPr/>
        </p:nvSpPr>
        <p:spPr bwMode="auto">
          <a:xfrm rot="9414293" flipH="1">
            <a:off x="6397625" y="6267450"/>
            <a:ext cx="117475" cy="180975"/>
          </a:xfrm>
          <a:prstGeom prst="can">
            <a:avLst>
              <a:gd name="adj" fmla="val 38514"/>
            </a:avLst>
          </a:prstGeom>
          <a:solidFill>
            <a:srgbClr val="CC00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7653" name="AutoShape 197"/>
          <p:cNvSpPr>
            <a:spLocks noChangeArrowheads="1"/>
          </p:cNvSpPr>
          <p:nvPr/>
        </p:nvSpPr>
        <p:spPr bwMode="auto">
          <a:xfrm rot="7565748" flipH="1">
            <a:off x="6619876" y="6065837"/>
            <a:ext cx="120650" cy="174625"/>
          </a:xfrm>
          <a:prstGeom prst="can">
            <a:avLst>
              <a:gd name="adj" fmla="val 36184"/>
            </a:avLst>
          </a:prstGeom>
          <a:solidFill>
            <a:srgbClr val="CC00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7654" name="AutoShape 198"/>
          <p:cNvSpPr>
            <a:spLocks noChangeArrowheads="1"/>
          </p:cNvSpPr>
          <p:nvPr/>
        </p:nvSpPr>
        <p:spPr bwMode="auto">
          <a:xfrm rot="6208555" flipH="1">
            <a:off x="6713538" y="5854700"/>
            <a:ext cx="120650" cy="174625"/>
          </a:xfrm>
          <a:prstGeom prst="can">
            <a:avLst>
              <a:gd name="adj" fmla="val 36184"/>
            </a:avLst>
          </a:prstGeom>
          <a:solidFill>
            <a:srgbClr val="CC00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7655" name="AutoShape 199"/>
          <p:cNvSpPr>
            <a:spLocks noChangeArrowheads="1"/>
          </p:cNvSpPr>
          <p:nvPr/>
        </p:nvSpPr>
        <p:spPr bwMode="auto">
          <a:xfrm rot="4530700" flipH="1">
            <a:off x="6705601" y="5546725"/>
            <a:ext cx="120650" cy="174625"/>
          </a:xfrm>
          <a:prstGeom prst="can">
            <a:avLst>
              <a:gd name="adj" fmla="val 36184"/>
            </a:avLst>
          </a:prstGeom>
          <a:solidFill>
            <a:srgbClr val="CC00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7656" name="AutoShape 200"/>
          <p:cNvSpPr>
            <a:spLocks noChangeArrowheads="1"/>
          </p:cNvSpPr>
          <p:nvPr/>
        </p:nvSpPr>
        <p:spPr bwMode="auto">
          <a:xfrm rot="3428101" flipH="1">
            <a:off x="6597651" y="5349875"/>
            <a:ext cx="120650" cy="174625"/>
          </a:xfrm>
          <a:prstGeom prst="can">
            <a:avLst>
              <a:gd name="adj" fmla="val 36184"/>
            </a:avLst>
          </a:prstGeom>
          <a:solidFill>
            <a:srgbClr val="CC00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7657" name="AutoShape 201"/>
          <p:cNvSpPr>
            <a:spLocks noChangeArrowheads="1"/>
          </p:cNvSpPr>
          <p:nvPr/>
        </p:nvSpPr>
        <p:spPr bwMode="auto">
          <a:xfrm rot="1731536" flipH="1">
            <a:off x="6419850" y="5181600"/>
            <a:ext cx="117475" cy="180975"/>
          </a:xfrm>
          <a:prstGeom prst="can">
            <a:avLst>
              <a:gd name="adj" fmla="val 38514"/>
            </a:avLst>
          </a:prstGeom>
          <a:solidFill>
            <a:srgbClr val="CC00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7" name="Group 202"/>
          <p:cNvGrpSpPr>
            <a:grpSpLocks/>
          </p:cNvGrpSpPr>
          <p:nvPr/>
        </p:nvGrpSpPr>
        <p:grpSpPr bwMode="auto">
          <a:xfrm>
            <a:off x="6081713" y="6342063"/>
            <a:ext cx="173037" cy="257175"/>
            <a:chOff x="1441" y="1824"/>
            <a:chExt cx="143" cy="205"/>
          </a:xfrm>
        </p:grpSpPr>
        <p:sp>
          <p:nvSpPr>
            <p:cNvPr id="147659" name="AutoShape 203"/>
            <p:cNvSpPr>
              <a:spLocks noChangeArrowheads="1"/>
            </p:cNvSpPr>
            <p:nvPr/>
          </p:nvSpPr>
          <p:spPr bwMode="auto">
            <a:xfrm>
              <a:off x="1484" y="1824"/>
              <a:ext cx="56" cy="148"/>
            </a:xfrm>
            <a:prstGeom prst="can">
              <a:avLst>
                <a:gd name="adj" fmla="val 66071"/>
              </a:avLst>
            </a:prstGeom>
            <a:solidFill>
              <a:srgbClr val="FF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7660" name="Oval 204"/>
            <p:cNvSpPr>
              <a:spLocks noChangeArrowheads="1"/>
            </p:cNvSpPr>
            <p:nvPr/>
          </p:nvSpPr>
          <p:spPr bwMode="auto">
            <a:xfrm>
              <a:off x="1441" y="1955"/>
              <a:ext cx="82" cy="74"/>
            </a:xfrm>
            <a:prstGeom prst="ellipse">
              <a:avLst/>
            </a:prstGeom>
            <a:solidFill>
              <a:srgbClr val="FF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7661" name="Oval 205"/>
            <p:cNvSpPr>
              <a:spLocks noChangeArrowheads="1"/>
            </p:cNvSpPr>
            <p:nvPr/>
          </p:nvSpPr>
          <p:spPr bwMode="auto">
            <a:xfrm>
              <a:off x="1502" y="1955"/>
              <a:ext cx="82" cy="74"/>
            </a:xfrm>
            <a:prstGeom prst="ellipse">
              <a:avLst/>
            </a:prstGeom>
            <a:solidFill>
              <a:srgbClr val="FF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8" name="Group 206"/>
          <p:cNvGrpSpPr>
            <a:grpSpLocks/>
          </p:cNvGrpSpPr>
          <p:nvPr/>
        </p:nvGrpSpPr>
        <p:grpSpPr bwMode="auto">
          <a:xfrm rot="1113049" flipV="1">
            <a:off x="6251575" y="5045075"/>
            <a:ext cx="173038" cy="258763"/>
            <a:chOff x="1441" y="1824"/>
            <a:chExt cx="143" cy="205"/>
          </a:xfrm>
        </p:grpSpPr>
        <p:sp>
          <p:nvSpPr>
            <p:cNvPr id="147663" name="AutoShape 207"/>
            <p:cNvSpPr>
              <a:spLocks noChangeArrowheads="1"/>
            </p:cNvSpPr>
            <p:nvPr/>
          </p:nvSpPr>
          <p:spPr bwMode="auto">
            <a:xfrm>
              <a:off x="1484" y="1824"/>
              <a:ext cx="56" cy="148"/>
            </a:xfrm>
            <a:prstGeom prst="can">
              <a:avLst>
                <a:gd name="adj" fmla="val 66071"/>
              </a:avLst>
            </a:prstGeom>
            <a:solidFill>
              <a:srgbClr val="FF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7664" name="Oval 208"/>
            <p:cNvSpPr>
              <a:spLocks noChangeArrowheads="1"/>
            </p:cNvSpPr>
            <p:nvPr/>
          </p:nvSpPr>
          <p:spPr bwMode="auto">
            <a:xfrm>
              <a:off x="1441" y="1955"/>
              <a:ext cx="82" cy="74"/>
            </a:xfrm>
            <a:prstGeom prst="ellipse">
              <a:avLst/>
            </a:prstGeom>
            <a:solidFill>
              <a:srgbClr val="FF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7665" name="Oval 209"/>
            <p:cNvSpPr>
              <a:spLocks noChangeArrowheads="1"/>
            </p:cNvSpPr>
            <p:nvPr/>
          </p:nvSpPr>
          <p:spPr bwMode="auto">
            <a:xfrm>
              <a:off x="1502" y="1955"/>
              <a:ext cx="82" cy="74"/>
            </a:xfrm>
            <a:prstGeom prst="ellipse">
              <a:avLst/>
            </a:prstGeom>
            <a:solidFill>
              <a:srgbClr val="FF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9" name="Group 210"/>
          <p:cNvGrpSpPr>
            <a:grpSpLocks/>
          </p:cNvGrpSpPr>
          <p:nvPr/>
        </p:nvGrpSpPr>
        <p:grpSpPr bwMode="auto">
          <a:xfrm rot="-1113049" flipH="1" flipV="1">
            <a:off x="5868988" y="5033963"/>
            <a:ext cx="174625" cy="257175"/>
            <a:chOff x="1441" y="1824"/>
            <a:chExt cx="143" cy="205"/>
          </a:xfrm>
        </p:grpSpPr>
        <p:sp>
          <p:nvSpPr>
            <p:cNvPr id="147667" name="AutoShape 211"/>
            <p:cNvSpPr>
              <a:spLocks noChangeArrowheads="1"/>
            </p:cNvSpPr>
            <p:nvPr/>
          </p:nvSpPr>
          <p:spPr bwMode="auto">
            <a:xfrm>
              <a:off x="1484" y="1824"/>
              <a:ext cx="56" cy="148"/>
            </a:xfrm>
            <a:prstGeom prst="can">
              <a:avLst>
                <a:gd name="adj" fmla="val 66071"/>
              </a:avLst>
            </a:prstGeom>
            <a:solidFill>
              <a:srgbClr val="FF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7668" name="Oval 212"/>
            <p:cNvSpPr>
              <a:spLocks noChangeArrowheads="1"/>
            </p:cNvSpPr>
            <p:nvPr/>
          </p:nvSpPr>
          <p:spPr bwMode="auto">
            <a:xfrm>
              <a:off x="1441" y="1955"/>
              <a:ext cx="82" cy="74"/>
            </a:xfrm>
            <a:prstGeom prst="ellipse">
              <a:avLst/>
            </a:prstGeom>
            <a:solidFill>
              <a:srgbClr val="FF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7669" name="Oval 213"/>
            <p:cNvSpPr>
              <a:spLocks noChangeArrowheads="1"/>
            </p:cNvSpPr>
            <p:nvPr/>
          </p:nvSpPr>
          <p:spPr bwMode="auto">
            <a:xfrm>
              <a:off x="1502" y="1955"/>
              <a:ext cx="82" cy="74"/>
            </a:xfrm>
            <a:prstGeom prst="ellipse">
              <a:avLst/>
            </a:prstGeom>
            <a:solidFill>
              <a:srgbClr val="FF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30" name="Group 214"/>
          <p:cNvGrpSpPr>
            <a:grpSpLocks/>
          </p:cNvGrpSpPr>
          <p:nvPr/>
        </p:nvGrpSpPr>
        <p:grpSpPr bwMode="auto">
          <a:xfrm rot="-5190893" flipH="1" flipV="1">
            <a:off x="5377656" y="5652294"/>
            <a:ext cx="180975" cy="249238"/>
            <a:chOff x="1441" y="1824"/>
            <a:chExt cx="143" cy="205"/>
          </a:xfrm>
        </p:grpSpPr>
        <p:sp>
          <p:nvSpPr>
            <p:cNvPr id="147671" name="AutoShape 215"/>
            <p:cNvSpPr>
              <a:spLocks noChangeArrowheads="1"/>
            </p:cNvSpPr>
            <p:nvPr/>
          </p:nvSpPr>
          <p:spPr bwMode="auto">
            <a:xfrm>
              <a:off x="1484" y="1824"/>
              <a:ext cx="56" cy="148"/>
            </a:xfrm>
            <a:prstGeom prst="can">
              <a:avLst>
                <a:gd name="adj" fmla="val 66071"/>
              </a:avLst>
            </a:prstGeom>
            <a:solidFill>
              <a:srgbClr val="FF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7672" name="Oval 216"/>
            <p:cNvSpPr>
              <a:spLocks noChangeArrowheads="1"/>
            </p:cNvSpPr>
            <p:nvPr/>
          </p:nvSpPr>
          <p:spPr bwMode="auto">
            <a:xfrm>
              <a:off x="1441" y="1955"/>
              <a:ext cx="82" cy="74"/>
            </a:xfrm>
            <a:prstGeom prst="ellipse">
              <a:avLst/>
            </a:prstGeom>
            <a:solidFill>
              <a:srgbClr val="FF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7673" name="Oval 217"/>
            <p:cNvSpPr>
              <a:spLocks noChangeArrowheads="1"/>
            </p:cNvSpPr>
            <p:nvPr/>
          </p:nvSpPr>
          <p:spPr bwMode="auto">
            <a:xfrm>
              <a:off x="1502" y="1955"/>
              <a:ext cx="82" cy="74"/>
            </a:xfrm>
            <a:prstGeom prst="ellipse">
              <a:avLst/>
            </a:prstGeom>
            <a:solidFill>
              <a:srgbClr val="FF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31" name="Group 218"/>
          <p:cNvGrpSpPr>
            <a:grpSpLocks/>
          </p:cNvGrpSpPr>
          <p:nvPr/>
        </p:nvGrpSpPr>
        <p:grpSpPr bwMode="auto">
          <a:xfrm rot="-5172987">
            <a:off x="6734969" y="5664994"/>
            <a:ext cx="180975" cy="249237"/>
            <a:chOff x="1441" y="1824"/>
            <a:chExt cx="143" cy="205"/>
          </a:xfrm>
        </p:grpSpPr>
        <p:sp>
          <p:nvSpPr>
            <p:cNvPr id="147675" name="AutoShape 219"/>
            <p:cNvSpPr>
              <a:spLocks noChangeArrowheads="1"/>
            </p:cNvSpPr>
            <p:nvPr/>
          </p:nvSpPr>
          <p:spPr bwMode="auto">
            <a:xfrm>
              <a:off x="1484" y="1824"/>
              <a:ext cx="56" cy="148"/>
            </a:xfrm>
            <a:prstGeom prst="can">
              <a:avLst>
                <a:gd name="adj" fmla="val 66071"/>
              </a:avLst>
            </a:prstGeom>
            <a:solidFill>
              <a:srgbClr val="FF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7676" name="Oval 220"/>
            <p:cNvSpPr>
              <a:spLocks noChangeArrowheads="1"/>
            </p:cNvSpPr>
            <p:nvPr/>
          </p:nvSpPr>
          <p:spPr bwMode="auto">
            <a:xfrm>
              <a:off x="1441" y="1955"/>
              <a:ext cx="82" cy="74"/>
            </a:xfrm>
            <a:prstGeom prst="ellipse">
              <a:avLst/>
            </a:prstGeom>
            <a:solidFill>
              <a:srgbClr val="FF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7677" name="Oval 221"/>
            <p:cNvSpPr>
              <a:spLocks noChangeArrowheads="1"/>
            </p:cNvSpPr>
            <p:nvPr/>
          </p:nvSpPr>
          <p:spPr bwMode="auto">
            <a:xfrm>
              <a:off x="1502" y="1955"/>
              <a:ext cx="82" cy="74"/>
            </a:xfrm>
            <a:prstGeom prst="ellipse">
              <a:avLst/>
            </a:prstGeom>
            <a:solidFill>
              <a:srgbClr val="FF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47456" name="Group 222"/>
          <p:cNvGrpSpPr>
            <a:grpSpLocks/>
          </p:cNvGrpSpPr>
          <p:nvPr/>
        </p:nvGrpSpPr>
        <p:grpSpPr bwMode="auto">
          <a:xfrm rot="2463853">
            <a:off x="5561013" y="6122988"/>
            <a:ext cx="173037" cy="257175"/>
            <a:chOff x="1441" y="1824"/>
            <a:chExt cx="143" cy="205"/>
          </a:xfrm>
        </p:grpSpPr>
        <p:sp>
          <p:nvSpPr>
            <p:cNvPr id="147679" name="AutoShape 223"/>
            <p:cNvSpPr>
              <a:spLocks noChangeArrowheads="1"/>
            </p:cNvSpPr>
            <p:nvPr/>
          </p:nvSpPr>
          <p:spPr bwMode="auto">
            <a:xfrm>
              <a:off x="1484" y="1824"/>
              <a:ext cx="56" cy="148"/>
            </a:xfrm>
            <a:prstGeom prst="can">
              <a:avLst>
                <a:gd name="adj" fmla="val 66071"/>
              </a:avLst>
            </a:prstGeom>
            <a:solidFill>
              <a:srgbClr val="FF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7680" name="Oval 224"/>
            <p:cNvSpPr>
              <a:spLocks noChangeArrowheads="1"/>
            </p:cNvSpPr>
            <p:nvPr/>
          </p:nvSpPr>
          <p:spPr bwMode="auto">
            <a:xfrm>
              <a:off x="1441" y="1955"/>
              <a:ext cx="82" cy="74"/>
            </a:xfrm>
            <a:prstGeom prst="ellipse">
              <a:avLst/>
            </a:prstGeom>
            <a:solidFill>
              <a:srgbClr val="FF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7681" name="Oval 225"/>
            <p:cNvSpPr>
              <a:spLocks noChangeArrowheads="1"/>
            </p:cNvSpPr>
            <p:nvPr/>
          </p:nvSpPr>
          <p:spPr bwMode="auto">
            <a:xfrm>
              <a:off x="1502" y="1955"/>
              <a:ext cx="82" cy="74"/>
            </a:xfrm>
            <a:prstGeom prst="ellipse">
              <a:avLst/>
            </a:prstGeom>
            <a:solidFill>
              <a:srgbClr val="FF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47457" name="Group 226"/>
          <p:cNvGrpSpPr>
            <a:grpSpLocks/>
          </p:cNvGrpSpPr>
          <p:nvPr/>
        </p:nvGrpSpPr>
        <p:grpSpPr bwMode="auto">
          <a:xfrm rot="19136147" flipH="1">
            <a:off x="6526213" y="6165850"/>
            <a:ext cx="173037" cy="258763"/>
            <a:chOff x="1441" y="1824"/>
            <a:chExt cx="143" cy="205"/>
          </a:xfrm>
        </p:grpSpPr>
        <p:sp>
          <p:nvSpPr>
            <p:cNvPr id="147683" name="AutoShape 227"/>
            <p:cNvSpPr>
              <a:spLocks noChangeArrowheads="1"/>
            </p:cNvSpPr>
            <p:nvPr/>
          </p:nvSpPr>
          <p:spPr bwMode="auto">
            <a:xfrm>
              <a:off x="1484" y="1824"/>
              <a:ext cx="56" cy="148"/>
            </a:xfrm>
            <a:prstGeom prst="can">
              <a:avLst>
                <a:gd name="adj" fmla="val 66071"/>
              </a:avLst>
            </a:prstGeom>
            <a:solidFill>
              <a:srgbClr val="FF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7684" name="Oval 228"/>
            <p:cNvSpPr>
              <a:spLocks noChangeArrowheads="1"/>
            </p:cNvSpPr>
            <p:nvPr/>
          </p:nvSpPr>
          <p:spPr bwMode="auto">
            <a:xfrm>
              <a:off x="1441" y="1955"/>
              <a:ext cx="82" cy="74"/>
            </a:xfrm>
            <a:prstGeom prst="ellipse">
              <a:avLst/>
            </a:prstGeom>
            <a:solidFill>
              <a:srgbClr val="FF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7685" name="Oval 229"/>
            <p:cNvSpPr>
              <a:spLocks noChangeArrowheads="1"/>
            </p:cNvSpPr>
            <p:nvPr/>
          </p:nvSpPr>
          <p:spPr bwMode="auto">
            <a:xfrm>
              <a:off x="1502" y="1955"/>
              <a:ext cx="82" cy="74"/>
            </a:xfrm>
            <a:prstGeom prst="ellipse">
              <a:avLst/>
            </a:prstGeom>
            <a:solidFill>
              <a:srgbClr val="FF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47686" name="Freeform 230"/>
          <p:cNvSpPr>
            <a:spLocks/>
          </p:cNvSpPr>
          <p:nvPr/>
        </p:nvSpPr>
        <p:spPr bwMode="auto">
          <a:xfrm rot="4247563" flipV="1">
            <a:off x="6006307" y="5577681"/>
            <a:ext cx="215900" cy="252413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21" y="172"/>
              </a:cxn>
              <a:cxn ang="0">
                <a:pos x="213" y="28"/>
              </a:cxn>
              <a:cxn ang="0">
                <a:pos x="192" y="0"/>
              </a:cxn>
              <a:cxn ang="0">
                <a:pos x="0" y="144"/>
              </a:cxn>
            </a:cxnLst>
            <a:rect l="0" t="0" r="r" b="b"/>
            <a:pathLst>
              <a:path w="213" h="172">
                <a:moveTo>
                  <a:pt x="0" y="144"/>
                </a:moveTo>
                <a:lnTo>
                  <a:pt x="21" y="172"/>
                </a:lnTo>
                <a:lnTo>
                  <a:pt x="213" y="28"/>
                </a:lnTo>
                <a:lnTo>
                  <a:pt x="192" y="0"/>
                </a:lnTo>
                <a:lnTo>
                  <a:pt x="0" y="144"/>
                </a:lnTo>
                <a:close/>
              </a:path>
            </a:pathLst>
          </a:custGeom>
          <a:solidFill>
            <a:srgbClr val="CC0066"/>
          </a:solidFill>
          <a:ln w="9525" cmpd="sng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47687" name="Freeform 231"/>
          <p:cNvSpPr>
            <a:spLocks/>
          </p:cNvSpPr>
          <p:nvPr/>
        </p:nvSpPr>
        <p:spPr bwMode="auto">
          <a:xfrm rot="4247563" flipV="1">
            <a:off x="5915026" y="5349875"/>
            <a:ext cx="215900" cy="250825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21" y="172"/>
              </a:cxn>
              <a:cxn ang="0">
                <a:pos x="213" y="28"/>
              </a:cxn>
              <a:cxn ang="0">
                <a:pos x="192" y="0"/>
              </a:cxn>
              <a:cxn ang="0">
                <a:pos x="0" y="144"/>
              </a:cxn>
            </a:cxnLst>
            <a:rect l="0" t="0" r="r" b="b"/>
            <a:pathLst>
              <a:path w="213" h="172">
                <a:moveTo>
                  <a:pt x="0" y="144"/>
                </a:moveTo>
                <a:lnTo>
                  <a:pt x="21" y="172"/>
                </a:lnTo>
                <a:lnTo>
                  <a:pt x="213" y="28"/>
                </a:lnTo>
                <a:lnTo>
                  <a:pt x="192" y="0"/>
                </a:lnTo>
                <a:lnTo>
                  <a:pt x="0" y="144"/>
                </a:lnTo>
                <a:close/>
              </a:path>
            </a:pathLst>
          </a:custGeom>
          <a:solidFill>
            <a:srgbClr val="CC0066"/>
          </a:solidFill>
          <a:ln w="9525" cmpd="sng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147482" name="Group 232"/>
          <p:cNvGrpSpPr>
            <a:grpSpLocks/>
          </p:cNvGrpSpPr>
          <p:nvPr/>
        </p:nvGrpSpPr>
        <p:grpSpPr bwMode="auto">
          <a:xfrm>
            <a:off x="5795963" y="5373688"/>
            <a:ext cx="601662" cy="915987"/>
            <a:chOff x="1235" y="1035"/>
            <a:chExt cx="460" cy="666"/>
          </a:xfrm>
        </p:grpSpPr>
        <p:sp>
          <p:nvSpPr>
            <p:cNvPr id="147689" name="Freeform 233"/>
            <p:cNvSpPr>
              <a:spLocks/>
            </p:cNvSpPr>
            <p:nvPr/>
          </p:nvSpPr>
          <p:spPr bwMode="auto">
            <a:xfrm rot="4247563" flipV="1">
              <a:off x="1364" y="1113"/>
              <a:ext cx="171" cy="206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CC0066"/>
            </a:solidFill>
            <a:ln w="9525" cmpd="sng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7690" name="Freeform 234"/>
            <p:cNvSpPr>
              <a:spLocks/>
            </p:cNvSpPr>
            <p:nvPr/>
          </p:nvSpPr>
          <p:spPr bwMode="auto">
            <a:xfrm rot="4247563" flipV="1">
              <a:off x="1452" y="1290"/>
              <a:ext cx="152" cy="179"/>
            </a:xfrm>
            <a:custGeom>
              <a:avLst/>
              <a:gdLst/>
              <a:ahLst/>
              <a:cxnLst>
                <a:cxn ang="0">
                  <a:pos x="0" y="120"/>
                </a:cxn>
                <a:cxn ang="0">
                  <a:pos x="21" y="149"/>
                </a:cxn>
                <a:cxn ang="0">
                  <a:pos x="189" y="29"/>
                </a:cxn>
                <a:cxn ang="0">
                  <a:pos x="168" y="0"/>
                </a:cxn>
                <a:cxn ang="0">
                  <a:pos x="0" y="120"/>
                </a:cxn>
              </a:cxnLst>
              <a:rect l="0" t="0" r="r" b="b"/>
              <a:pathLst>
                <a:path w="189" h="149">
                  <a:moveTo>
                    <a:pt x="0" y="120"/>
                  </a:moveTo>
                  <a:lnTo>
                    <a:pt x="21" y="149"/>
                  </a:lnTo>
                  <a:lnTo>
                    <a:pt x="189" y="29"/>
                  </a:lnTo>
                  <a:lnTo>
                    <a:pt x="168" y="0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CC0066"/>
            </a:solidFill>
            <a:ln w="9525" cmpd="sng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7691" name="Freeform 235"/>
            <p:cNvSpPr>
              <a:spLocks/>
            </p:cNvSpPr>
            <p:nvPr/>
          </p:nvSpPr>
          <p:spPr bwMode="auto">
            <a:xfrm rot="4247563" flipV="1">
              <a:off x="1491" y="1381"/>
              <a:ext cx="151" cy="179"/>
            </a:xfrm>
            <a:custGeom>
              <a:avLst/>
              <a:gdLst/>
              <a:ahLst/>
              <a:cxnLst>
                <a:cxn ang="0">
                  <a:pos x="0" y="120"/>
                </a:cxn>
                <a:cxn ang="0">
                  <a:pos x="21" y="149"/>
                </a:cxn>
                <a:cxn ang="0">
                  <a:pos x="189" y="29"/>
                </a:cxn>
                <a:cxn ang="0">
                  <a:pos x="168" y="0"/>
                </a:cxn>
                <a:cxn ang="0">
                  <a:pos x="0" y="120"/>
                </a:cxn>
              </a:cxnLst>
              <a:rect l="0" t="0" r="r" b="b"/>
              <a:pathLst>
                <a:path w="189" h="149">
                  <a:moveTo>
                    <a:pt x="0" y="120"/>
                  </a:moveTo>
                  <a:lnTo>
                    <a:pt x="21" y="149"/>
                  </a:lnTo>
                  <a:lnTo>
                    <a:pt x="189" y="29"/>
                  </a:lnTo>
                  <a:lnTo>
                    <a:pt x="168" y="0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CC0066"/>
            </a:solidFill>
            <a:ln w="9525" cmpd="sng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7692" name="Freeform 236"/>
            <p:cNvSpPr>
              <a:spLocks/>
            </p:cNvSpPr>
            <p:nvPr/>
          </p:nvSpPr>
          <p:spPr bwMode="auto">
            <a:xfrm rot="4247563" flipV="1">
              <a:off x="1544" y="1479"/>
              <a:ext cx="114" cy="143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21" y="118"/>
                </a:cxn>
                <a:cxn ang="0">
                  <a:pos x="141" y="28"/>
                </a:cxn>
                <a:cxn ang="0">
                  <a:pos x="120" y="0"/>
                </a:cxn>
                <a:cxn ang="0">
                  <a:pos x="0" y="90"/>
                </a:cxn>
              </a:cxnLst>
              <a:rect l="0" t="0" r="r" b="b"/>
              <a:pathLst>
                <a:path w="141" h="118">
                  <a:moveTo>
                    <a:pt x="0" y="90"/>
                  </a:moveTo>
                  <a:lnTo>
                    <a:pt x="21" y="118"/>
                  </a:lnTo>
                  <a:lnTo>
                    <a:pt x="141" y="28"/>
                  </a:lnTo>
                  <a:lnTo>
                    <a:pt x="120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CC0066"/>
            </a:solidFill>
            <a:ln w="9525" cmpd="sng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7693" name="Freeform 237"/>
            <p:cNvSpPr>
              <a:spLocks/>
            </p:cNvSpPr>
            <p:nvPr/>
          </p:nvSpPr>
          <p:spPr bwMode="auto">
            <a:xfrm rot="4247563" flipV="1">
              <a:off x="1568" y="1574"/>
              <a:ext cx="111" cy="143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21" y="118"/>
                </a:cxn>
                <a:cxn ang="0">
                  <a:pos x="141" y="28"/>
                </a:cxn>
                <a:cxn ang="0">
                  <a:pos x="120" y="0"/>
                </a:cxn>
                <a:cxn ang="0">
                  <a:pos x="0" y="90"/>
                </a:cxn>
              </a:cxnLst>
              <a:rect l="0" t="0" r="r" b="b"/>
              <a:pathLst>
                <a:path w="141" h="118">
                  <a:moveTo>
                    <a:pt x="0" y="90"/>
                  </a:moveTo>
                  <a:lnTo>
                    <a:pt x="21" y="118"/>
                  </a:lnTo>
                  <a:lnTo>
                    <a:pt x="141" y="28"/>
                  </a:lnTo>
                  <a:lnTo>
                    <a:pt x="120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CC0066"/>
            </a:solidFill>
            <a:ln w="9525" cmpd="sng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7694" name="Freeform 238"/>
            <p:cNvSpPr>
              <a:spLocks/>
            </p:cNvSpPr>
            <p:nvPr/>
          </p:nvSpPr>
          <p:spPr bwMode="auto">
            <a:xfrm rot="4247563" flipV="1">
              <a:off x="1253" y="1017"/>
              <a:ext cx="171" cy="207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CC0066"/>
            </a:solidFill>
            <a:ln w="9525" cmpd="sng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47695" name="Oval 239"/>
          <p:cNvSpPr>
            <a:spLocks noChangeArrowheads="1"/>
          </p:cNvSpPr>
          <p:nvPr/>
        </p:nvSpPr>
        <p:spPr bwMode="auto">
          <a:xfrm>
            <a:off x="7270750" y="4273550"/>
            <a:ext cx="1155700" cy="1106488"/>
          </a:xfrm>
          <a:prstGeom prst="ellipse">
            <a:avLst/>
          </a:prstGeom>
          <a:gradFill rotWithShape="0">
            <a:gsLst>
              <a:gs pos="0">
                <a:srgbClr val="9999FF"/>
              </a:gs>
              <a:gs pos="100000">
                <a:srgbClr val="9999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7696" name="AutoShape 240"/>
          <p:cNvSpPr>
            <a:spLocks noChangeArrowheads="1"/>
          </p:cNvSpPr>
          <p:nvPr/>
        </p:nvSpPr>
        <p:spPr bwMode="auto">
          <a:xfrm>
            <a:off x="7791450" y="4098925"/>
            <a:ext cx="122238" cy="184150"/>
          </a:xfrm>
          <a:prstGeom prst="can">
            <a:avLst>
              <a:gd name="adj" fmla="val 37662"/>
            </a:avLst>
          </a:prstGeom>
          <a:solidFill>
            <a:srgbClr val="CC00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7697" name="AutoShape 241"/>
          <p:cNvSpPr>
            <a:spLocks noChangeArrowheads="1"/>
          </p:cNvSpPr>
          <p:nvPr/>
        </p:nvSpPr>
        <p:spPr bwMode="auto">
          <a:xfrm rot="-1731536">
            <a:off x="7469188" y="4176713"/>
            <a:ext cx="122237" cy="184150"/>
          </a:xfrm>
          <a:prstGeom prst="can">
            <a:avLst>
              <a:gd name="adj" fmla="val 37662"/>
            </a:avLst>
          </a:prstGeom>
          <a:solidFill>
            <a:srgbClr val="CC00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7698" name="AutoShape 242"/>
          <p:cNvSpPr>
            <a:spLocks noChangeArrowheads="1"/>
          </p:cNvSpPr>
          <p:nvPr/>
        </p:nvSpPr>
        <p:spPr bwMode="auto">
          <a:xfrm rot="-3428101">
            <a:off x="7257256" y="4345782"/>
            <a:ext cx="123825" cy="182562"/>
          </a:xfrm>
          <a:prstGeom prst="can">
            <a:avLst>
              <a:gd name="adj" fmla="val 36859"/>
            </a:avLst>
          </a:prstGeom>
          <a:solidFill>
            <a:srgbClr val="CC00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7699" name="AutoShape 243"/>
          <p:cNvSpPr>
            <a:spLocks noChangeArrowheads="1"/>
          </p:cNvSpPr>
          <p:nvPr/>
        </p:nvSpPr>
        <p:spPr bwMode="auto">
          <a:xfrm rot="-4530700">
            <a:off x="7148513" y="4537075"/>
            <a:ext cx="122237" cy="182563"/>
          </a:xfrm>
          <a:prstGeom prst="can">
            <a:avLst>
              <a:gd name="adj" fmla="val 37338"/>
            </a:avLst>
          </a:prstGeom>
          <a:solidFill>
            <a:srgbClr val="CC00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7700" name="AutoShape 244"/>
          <p:cNvSpPr>
            <a:spLocks noChangeArrowheads="1"/>
          </p:cNvSpPr>
          <p:nvPr/>
        </p:nvSpPr>
        <p:spPr bwMode="auto">
          <a:xfrm rot="-6208555">
            <a:off x="7146925" y="4860926"/>
            <a:ext cx="122237" cy="182562"/>
          </a:xfrm>
          <a:prstGeom prst="can">
            <a:avLst>
              <a:gd name="adj" fmla="val 37338"/>
            </a:avLst>
          </a:prstGeom>
          <a:solidFill>
            <a:srgbClr val="CC00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7701" name="AutoShape 245"/>
          <p:cNvSpPr>
            <a:spLocks noChangeArrowheads="1"/>
          </p:cNvSpPr>
          <p:nvPr/>
        </p:nvSpPr>
        <p:spPr bwMode="auto">
          <a:xfrm rot="-7565748">
            <a:off x="7212806" y="5028407"/>
            <a:ext cx="123825" cy="182562"/>
          </a:xfrm>
          <a:prstGeom prst="can">
            <a:avLst>
              <a:gd name="adj" fmla="val 36859"/>
            </a:avLst>
          </a:prstGeom>
          <a:solidFill>
            <a:srgbClr val="CC00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7702" name="AutoShape 246"/>
          <p:cNvSpPr>
            <a:spLocks noChangeArrowheads="1"/>
          </p:cNvSpPr>
          <p:nvPr/>
        </p:nvSpPr>
        <p:spPr bwMode="auto">
          <a:xfrm rot="-8367763">
            <a:off x="7402513" y="5249863"/>
            <a:ext cx="122237" cy="185737"/>
          </a:xfrm>
          <a:prstGeom prst="can">
            <a:avLst>
              <a:gd name="adj" fmla="val 37987"/>
            </a:avLst>
          </a:prstGeom>
          <a:solidFill>
            <a:srgbClr val="CC00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7703" name="AutoShape 247"/>
          <p:cNvSpPr>
            <a:spLocks noChangeArrowheads="1"/>
          </p:cNvSpPr>
          <p:nvPr/>
        </p:nvSpPr>
        <p:spPr bwMode="auto">
          <a:xfrm rot="-9558205">
            <a:off x="7613650" y="5349875"/>
            <a:ext cx="122238" cy="185738"/>
          </a:xfrm>
          <a:prstGeom prst="can">
            <a:avLst>
              <a:gd name="adj" fmla="val 37987"/>
            </a:avLst>
          </a:prstGeom>
          <a:solidFill>
            <a:srgbClr val="CC00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7704" name="AutoShape 248"/>
          <p:cNvSpPr>
            <a:spLocks noChangeArrowheads="1"/>
          </p:cNvSpPr>
          <p:nvPr/>
        </p:nvSpPr>
        <p:spPr bwMode="auto">
          <a:xfrm rot="9901211" flipH="1">
            <a:off x="7958138" y="5349875"/>
            <a:ext cx="120650" cy="185738"/>
          </a:xfrm>
          <a:prstGeom prst="can">
            <a:avLst>
              <a:gd name="adj" fmla="val 38487"/>
            </a:avLst>
          </a:prstGeom>
          <a:solidFill>
            <a:srgbClr val="CC00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7705" name="AutoShape 249"/>
          <p:cNvSpPr>
            <a:spLocks noChangeArrowheads="1"/>
          </p:cNvSpPr>
          <p:nvPr/>
        </p:nvSpPr>
        <p:spPr bwMode="auto">
          <a:xfrm rot="9414293" flipH="1">
            <a:off x="8110538" y="5294313"/>
            <a:ext cx="122237" cy="184150"/>
          </a:xfrm>
          <a:prstGeom prst="can">
            <a:avLst>
              <a:gd name="adj" fmla="val 37662"/>
            </a:avLst>
          </a:prstGeom>
          <a:solidFill>
            <a:srgbClr val="CC00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7706" name="AutoShape 250"/>
          <p:cNvSpPr>
            <a:spLocks noChangeArrowheads="1"/>
          </p:cNvSpPr>
          <p:nvPr/>
        </p:nvSpPr>
        <p:spPr bwMode="auto">
          <a:xfrm rot="7565748" flipH="1">
            <a:off x="8343900" y="5086351"/>
            <a:ext cx="122237" cy="182562"/>
          </a:xfrm>
          <a:prstGeom prst="can">
            <a:avLst>
              <a:gd name="adj" fmla="val 37338"/>
            </a:avLst>
          </a:prstGeom>
          <a:solidFill>
            <a:srgbClr val="CC00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7707" name="AutoShape 251"/>
          <p:cNvSpPr>
            <a:spLocks noChangeArrowheads="1"/>
          </p:cNvSpPr>
          <p:nvPr/>
        </p:nvSpPr>
        <p:spPr bwMode="auto">
          <a:xfrm rot="6208555" flipH="1">
            <a:off x="8442325" y="4872038"/>
            <a:ext cx="122238" cy="182562"/>
          </a:xfrm>
          <a:prstGeom prst="can">
            <a:avLst>
              <a:gd name="adj" fmla="val 37337"/>
            </a:avLst>
          </a:prstGeom>
          <a:solidFill>
            <a:srgbClr val="CC00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7708" name="AutoShape 252"/>
          <p:cNvSpPr>
            <a:spLocks noChangeArrowheads="1"/>
          </p:cNvSpPr>
          <p:nvPr/>
        </p:nvSpPr>
        <p:spPr bwMode="auto">
          <a:xfrm rot="4530700" flipH="1">
            <a:off x="8432006" y="4558507"/>
            <a:ext cx="123825" cy="182562"/>
          </a:xfrm>
          <a:prstGeom prst="can">
            <a:avLst>
              <a:gd name="adj" fmla="val 36859"/>
            </a:avLst>
          </a:prstGeom>
          <a:solidFill>
            <a:srgbClr val="CC00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7709" name="AutoShape 253"/>
          <p:cNvSpPr>
            <a:spLocks noChangeArrowheads="1"/>
          </p:cNvSpPr>
          <p:nvPr/>
        </p:nvSpPr>
        <p:spPr bwMode="auto">
          <a:xfrm rot="3428101" flipH="1">
            <a:off x="8321675" y="4357688"/>
            <a:ext cx="122238" cy="182562"/>
          </a:xfrm>
          <a:prstGeom prst="can">
            <a:avLst>
              <a:gd name="adj" fmla="val 37337"/>
            </a:avLst>
          </a:prstGeom>
          <a:solidFill>
            <a:srgbClr val="CC00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7710" name="AutoShape 254"/>
          <p:cNvSpPr>
            <a:spLocks noChangeArrowheads="1"/>
          </p:cNvSpPr>
          <p:nvPr/>
        </p:nvSpPr>
        <p:spPr bwMode="auto">
          <a:xfrm rot="1731536" flipH="1">
            <a:off x="8134350" y="4187825"/>
            <a:ext cx="120650" cy="185738"/>
          </a:xfrm>
          <a:prstGeom prst="can">
            <a:avLst>
              <a:gd name="adj" fmla="val 38487"/>
            </a:avLst>
          </a:prstGeom>
          <a:solidFill>
            <a:srgbClr val="CC00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147499" name="Group 255"/>
          <p:cNvGrpSpPr>
            <a:grpSpLocks/>
          </p:cNvGrpSpPr>
          <p:nvPr/>
        </p:nvGrpSpPr>
        <p:grpSpPr bwMode="auto">
          <a:xfrm>
            <a:off x="7780338" y="5370513"/>
            <a:ext cx="180975" cy="261937"/>
            <a:chOff x="1441" y="1824"/>
            <a:chExt cx="143" cy="205"/>
          </a:xfrm>
        </p:grpSpPr>
        <p:sp>
          <p:nvSpPr>
            <p:cNvPr id="147712" name="AutoShape 256"/>
            <p:cNvSpPr>
              <a:spLocks noChangeArrowheads="1"/>
            </p:cNvSpPr>
            <p:nvPr/>
          </p:nvSpPr>
          <p:spPr bwMode="auto">
            <a:xfrm>
              <a:off x="1484" y="1824"/>
              <a:ext cx="56" cy="148"/>
            </a:xfrm>
            <a:prstGeom prst="can">
              <a:avLst>
                <a:gd name="adj" fmla="val 66071"/>
              </a:avLst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7713" name="Oval 257"/>
            <p:cNvSpPr>
              <a:spLocks noChangeArrowheads="1"/>
            </p:cNvSpPr>
            <p:nvPr/>
          </p:nvSpPr>
          <p:spPr bwMode="auto">
            <a:xfrm>
              <a:off x="1441" y="1955"/>
              <a:ext cx="82" cy="74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7714" name="Oval 258"/>
            <p:cNvSpPr>
              <a:spLocks noChangeArrowheads="1"/>
            </p:cNvSpPr>
            <p:nvPr/>
          </p:nvSpPr>
          <p:spPr bwMode="auto">
            <a:xfrm>
              <a:off x="1502" y="1955"/>
              <a:ext cx="82" cy="74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47503" name="Group 259"/>
          <p:cNvGrpSpPr>
            <a:grpSpLocks/>
          </p:cNvGrpSpPr>
          <p:nvPr/>
        </p:nvGrpSpPr>
        <p:grpSpPr bwMode="auto">
          <a:xfrm rot="1113049" flipV="1">
            <a:off x="7958138" y="4049713"/>
            <a:ext cx="180975" cy="263525"/>
            <a:chOff x="1441" y="1824"/>
            <a:chExt cx="143" cy="205"/>
          </a:xfrm>
        </p:grpSpPr>
        <p:sp>
          <p:nvSpPr>
            <p:cNvPr id="147716" name="AutoShape 260"/>
            <p:cNvSpPr>
              <a:spLocks noChangeArrowheads="1"/>
            </p:cNvSpPr>
            <p:nvPr/>
          </p:nvSpPr>
          <p:spPr bwMode="auto">
            <a:xfrm>
              <a:off x="1484" y="1824"/>
              <a:ext cx="56" cy="148"/>
            </a:xfrm>
            <a:prstGeom prst="can">
              <a:avLst>
                <a:gd name="adj" fmla="val 66071"/>
              </a:avLst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7717" name="Oval 261"/>
            <p:cNvSpPr>
              <a:spLocks noChangeArrowheads="1"/>
            </p:cNvSpPr>
            <p:nvPr/>
          </p:nvSpPr>
          <p:spPr bwMode="auto">
            <a:xfrm>
              <a:off x="1441" y="1955"/>
              <a:ext cx="82" cy="74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7718" name="Oval 262"/>
            <p:cNvSpPr>
              <a:spLocks noChangeArrowheads="1"/>
            </p:cNvSpPr>
            <p:nvPr/>
          </p:nvSpPr>
          <p:spPr bwMode="auto">
            <a:xfrm>
              <a:off x="1502" y="1955"/>
              <a:ext cx="82" cy="74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47507" name="Group 263"/>
          <p:cNvGrpSpPr>
            <a:grpSpLocks/>
          </p:cNvGrpSpPr>
          <p:nvPr/>
        </p:nvGrpSpPr>
        <p:grpSpPr bwMode="auto">
          <a:xfrm rot="-1113049" flipH="1" flipV="1">
            <a:off x="7559675" y="4038600"/>
            <a:ext cx="180975" cy="261938"/>
            <a:chOff x="1441" y="1824"/>
            <a:chExt cx="143" cy="205"/>
          </a:xfrm>
        </p:grpSpPr>
        <p:sp>
          <p:nvSpPr>
            <p:cNvPr id="147720" name="AutoShape 264"/>
            <p:cNvSpPr>
              <a:spLocks noChangeArrowheads="1"/>
            </p:cNvSpPr>
            <p:nvPr/>
          </p:nvSpPr>
          <p:spPr bwMode="auto">
            <a:xfrm>
              <a:off x="1484" y="1824"/>
              <a:ext cx="56" cy="148"/>
            </a:xfrm>
            <a:prstGeom prst="can">
              <a:avLst>
                <a:gd name="adj" fmla="val 66071"/>
              </a:avLst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7721" name="Oval 265"/>
            <p:cNvSpPr>
              <a:spLocks noChangeArrowheads="1"/>
            </p:cNvSpPr>
            <p:nvPr/>
          </p:nvSpPr>
          <p:spPr bwMode="auto">
            <a:xfrm>
              <a:off x="1441" y="1955"/>
              <a:ext cx="82" cy="74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7722" name="Oval 266"/>
            <p:cNvSpPr>
              <a:spLocks noChangeArrowheads="1"/>
            </p:cNvSpPr>
            <p:nvPr/>
          </p:nvSpPr>
          <p:spPr bwMode="auto">
            <a:xfrm>
              <a:off x="1502" y="1955"/>
              <a:ext cx="82" cy="74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47511" name="Group 267"/>
          <p:cNvGrpSpPr>
            <a:grpSpLocks/>
          </p:cNvGrpSpPr>
          <p:nvPr/>
        </p:nvGrpSpPr>
        <p:grpSpPr bwMode="auto">
          <a:xfrm rot="-5190893" flipH="1" flipV="1">
            <a:off x="7049294" y="4664869"/>
            <a:ext cx="182562" cy="260350"/>
            <a:chOff x="1441" y="1824"/>
            <a:chExt cx="143" cy="205"/>
          </a:xfrm>
        </p:grpSpPr>
        <p:sp>
          <p:nvSpPr>
            <p:cNvPr id="147724" name="AutoShape 268"/>
            <p:cNvSpPr>
              <a:spLocks noChangeArrowheads="1"/>
            </p:cNvSpPr>
            <p:nvPr/>
          </p:nvSpPr>
          <p:spPr bwMode="auto">
            <a:xfrm>
              <a:off x="1484" y="1824"/>
              <a:ext cx="56" cy="148"/>
            </a:xfrm>
            <a:prstGeom prst="can">
              <a:avLst>
                <a:gd name="adj" fmla="val 66071"/>
              </a:avLst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7725" name="Oval 269"/>
            <p:cNvSpPr>
              <a:spLocks noChangeArrowheads="1"/>
            </p:cNvSpPr>
            <p:nvPr/>
          </p:nvSpPr>
          <p:spPr bwMode="auto">
            <a:xfrm>
              <a:off x="1441" y="1955"/>
              <a:ext cx="82" cy="74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7726" name="Oval 270"/>
            <p:cNvSpPr>
              <a:spLocks noChangeArrowheads="1"/>
            </p:cNvSpPr>
            <p:nvPr/>
          </p:nvSpPr>
          <p:spPr bwMode="auto">
            <a:xfrm>
              <a:off x="1502" y="1955"/>
              <a:ext cx="82" cy="74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47515" name="Group 271"/>
          <p:cNvGrpSpPr>
            <a:grpSpLocks/>
          </p:cNvGrpSpPr>
          <p:nvPr/>
        </p:nvGrpSpPr>
        <p:grpSpPr bwMode="auto">
          <a:xfrm rot="-5172987">
            <a:off x="8465344" y="4677569"/>
            <a:ext cx="182562" cy="260350"/>
            <a:chOff x="1441" y="1824"/>
            <a:chExt cx="143" cy="205"/>
          </a:xfrm>
        </p:grpSpPr>
        <p:sp>
          <p:nvSpPr>
            <p:cNvPr id="147728" name="AutoShape 272"/>
            <p:cNvSpPr>
              <a:spLocks noChangeArrowheads="1"/>
            </p:cNvSpPr>
            <p:nvPr/>
          </p:nvSpPr>
          <p:spPr bwMode="auto">
            <a:xfrm>
              <a:off x="1484" y="1824"/>
              <a:ext cx="56" cy="148"/>
            </a:xfrm>
            <a:prstGeom prst="can">
              <a:avLst>
                <a:gd name="adj" fmla="val 66071"/>
              </a:avLst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7729" name="Oval 273"/>
            <p:cNvSpPr>
              <a:spLocks noChangeArrowheads="1"/>
            </p:cNvSpPr>
            <p:nvPr/>
          </p:nvSpPr>
          <p:spPr bwMode="auto">
            <a:xfrm>
              <a:off x="1441" y="1955"/>
              <a:ext cx="82" cy="74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7730" name="Oval 274"/>
            <p:cNvSpPr>
              <a:spLocks noChangeArrowheads="1"/>
            </p:cNvSpPr>
            <p:nvPr/>
          </p:nvSpPr>
          <p:spPr bwMode="auto">
            <a:xfrm>
              <a:off x="1502" y="1955"/>
              <a:ext cx="82" cy="74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47519" name="Group 275"/>
          <p:cNvGrpSpPr>
            <a:grpSpLocks/>
          </p:cNvGrpSpPr>
          <p:nvPr/>
        </p:nvGrpSpPr>
        <p:grpSpPr bwMode="auto">
          <a:xfrm rot="2463853">
            <a:off x="7237413" y="5146675"/>
            <a:ext cx="180975" cy="263525"/>
            <a:chOff x="1441" y="1824"/>
            <a:chExt cx="143" cy="205"/>
          </a:xfrm>
        </p:grpSpPr>
        <p:sp>
          <p:nvSpPr>
            <p:cNvPr id="147732" name="AutoShape 276"/>
            <p:cNvSpPr>
              <a:spLocks noChangeArrowheads="1"/>
            </p:cNvSpPr>
            <p:nvPr/>
          </p:nvSpPr>
          <p:spPr bwMode="auto">
            <a:xfrm>
              <a:off x="1484" y="1824"/>
              <a:ext cx="56" cy="148"/>
            </a:xfrm>
            <a:prstGeom prst="can">
              <a:avLst>
                <a:gd name="adj" fmla="val 66071"/>
              </a:avLst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7733" name="Oval 277"/>
            <p:cNvSpPr>
              <a:spLocks noChangeArrowheads="1"/>
            </p:cNvSpPr>
            <p:nvPr/>
          </p:nvSpPr>
          <p:spPr bwMode="auto">
            <a:xfrm>
              <a:off x="1441" y="1955"/>
              <a:ext cx="82" cy="74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7734" name="Oval 278"/>
            <p:cNvSpPr>
              <a:spLocks noChangeArrowheads="1"/>
            </p:cNvSpPr>
            <p:nvPr/>
          </p:nvSpPr>
          <p:spPr bwMode="auto">
            <a:xfrm>
              <a:off x="1502" y="1955"/>
              <a:ext cx="82" cy="74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47523" name="Group 279"/>
          <p:cNvGrpSpPr>
            <a:grpSpLocks/>
          </p:cNvGrpSpPr>
          <p:nvPr/>
        </p:nvGrpSpPr>
        <p:grpSpPr bwMode="auto">
          <a:xfrm rot="19136147" flipH="1">
            <a:off x="8243888" y="5191125"/>
            <a:ext cx="180975" cy="263525"/>
            <a:chOff x="1441" y="1824"/>
            <a:chExt cx="143" cy="205"/>
          </a:xfrm>
        </p:grpSpPr>
        <p:sp>
          <p:nvSpPr>
            <p:cNvPr id="147736" name="AutoShape 280"/>
            <p:cNvSpPr>
              <a:spLocks noChangeArrowheads="1"/>
            </p:cNvSpPr>
            <p:nvPr/>
          </p:nvSpPr>
          <p:spPr bwMode="auto">
            <a:xfrm>
              <a:off x="1484" y="1824"/>
              <a:ext cx="56" cy="148"/>
            </a:xfrm>
            <a:prstGeom prst="can">
              <a:avLst>
                <a:gd name="adj" fmla="val 66071"/>
              </a:avLst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7737" name="Oval 281"/>
            <p:cNvSpPr>
              <a:spLocks noChangeArrowheads="1"/>
            </p:cNvSpPr>
            <p:nvPr/>
          </p:nvSpPr>
          <p:spPr bwMode="auto">
            <a:xfrm>
              <a:off x="1441" y="1955"/>
              <a:ext cx="82" cy="74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7738" name="Oval 282"/>
            <p:cNvSpPr>
              <a:spLocks noChangeArrowheads="1"/>
            </p:cNvSpPr>
            <p:nvPr/>
          </p:nvSpPr>
          <p:spPr bwMode="auto">
            <a:xfrm>
              <a:off x="1502" y="1955"/>
              <a:ext cx="82" cy="74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47739" name="Freeform 283"/>
          <p:cNvSpPr>
            <a:spLocks/>
          </p:cNvSpPr>
          <p:nvPr/>
        </p:nvSpPr>
        <p:spPr bwMode="auto">
          <a:xfrm rot="4247563" flipV="1">
            <a:off x="7705725" y="4589463"/>
            <a:ext cx="219075" cy="263525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21" y="172"/>
              </a:cxn>
              <a:cxn ang="0">
                <a:pos x="213" y="28"/>
              </a:cxn>
              <a:cxn ang="0">
                <a:pos x="192" y="0"/>
              </a:cxn>
              <a:cxn ang="0">
                <a:pos x="0" y="144"/>
              </a:cxn>
            </a:cxnLst>
            <a:rect l="0" t="0" r="r" b="b"/>
            <a:pathLst>
              <a:path w="213" h="172">
                <a:moveTo>
                  <a:pt x="0" y="144"/>
                </a:moveTo>
                <a:lnTo>
                  <a:pt x="21" y="172"/>
                </a:lnTo>
                <a:lnTo>
                  <a:pt x="213" y="28"/>
                </a:lnTo>
                <a:lnTo>
                  <a:pt x="192" y="0"/>
                </a:lnTo>
                <a:lnTo>
                  <a:pt x="0" y="144"/>
                </a:lnTo>
                <a:close/>
              </a:path>
            </a:pathLst>
          </a:custGeom>
          <a:solidFill>
            <a:srgbClr val="CC0066"/>
          </a:solidFill>
          <a:ln w="9525" cmpd="sng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47740" name="Freeform 284"/>
          <p:cNvSpPr>
            <a:spLocks/>
          </p:cNvSpPr>
          <p:nvPr/>
        </p:nvSpPr>
        <p:spPr bwMode="auto">
          <a:xfrm rot="4247563" flipV="1">
            <a:off x="7609681" y="4356894"/>
            <a:ext cx="219075" cy="261938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21" y="172"/>
              </a:cxn>
              <a:cxn ang="0">
                <a:pos x="213" y="28"/>
              </a:cxn>
              <a:cxn ang="0">
                <a:pos x="192" y="0"/>
              </a:cxn>
              <a:cxn ang="0">
                <a:pos x="0" y="144"/>
              </a:cxn>
            </a:cxnLst>
            <a:rect l="0" t="0" r="r" b="b"/>
            <a:pathLst>
              <a:path w="213" h="172">
                <a:moveTo>
                  <a:pt x="0" y="144"/>
                </a:moveTo>
                <a:lnTo>
                  <a:pt x="21" y="172"/>
                </a:lnTo>
                <a:lnTo>
                  <a:pt x="213" y="28"/>
                </a:lnTo>
                <a:lnTo>
                  <a:pt x="192" y="0"/>
                </a:lnTo>
                <a:lnTo>
                  <a:pt x="0" y="144"/>
                </a:lnTo>
                <a:close/>
              </a:path>
            </a:pathLst>
          </a:custGeom>
          <a:solidFill>
            <a:srgbClr val="CC0066"/>
          </a:solidFill>
          <a:ln w="9525" cmpd="sng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47741" name="Freeform 285"/>
          <p:cNvSpPr>
            <a:spLocks/>
          </p:cNvSpPr>
          <p:nvPr/>
        </p:nvSpPr>
        <p:spPr bwMode="auto">
          <a:xfrm rot="4247563" flipV="1">
            <a:off x="7671594" y="4480719"/>
            <a:ext cx="238125" cy="280987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21" y="172"/>
              </a:cxn>
              <a:cxn ang="0">
                <a:pos x="213" y="28"/>
              </a:cxn>
              <a:cxn ang="0">
                <a:pos x="192" y="0"/>
              </a:cxn>
              <a:cxn ang="0">
                <a:pos x="0" y="144"/>
              </a:cxn>
            </a:cxnLst>
            <a:rect l="0" t="0" r="r" b="b"/>
            <a:pathLst>
              <a:path w="213" h="172">
                <a:moveTo>
                  <a:pt x="0" y="144"/>
                </a:moveTo>
                <a:lnTo>
                  <a:pt x="21" y="172"/>
                </a:lnTo>
                <a:lnTo>
                  <a:pt x="213" y="28"/>
                </a:lnTo>
                <a:lnTo>
                  <a:pt x="192" y="0"/>
                </a:lnTo>
                <a:lnTo>
                  <a:pt x="0" y="144"/>
                </a:lnTo>
                <a:close/>
              </a:path>
            </a:pathLst>
          </a:custGeom>
          <a:solidFill>
            <a:srgbClr val="000099"/>
          </a:solidFill>
          <a:ln w="9525" cmpd="sng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47742" name="Freeform 286"/>
          <p:cNvSpPr>
            <a:spLocks/>
          </p:cNvSpPr>
          <p:nvPr/>
        </p:nvSpPr>
        <p:spPr bwMode="auto">
          <a:xfrm rot="4247563" flipV="1">
            <a:off x="7790657" y="4729956"/>
            <a:ext cx="211138" cy="244475"/>
          </a:xfrm>
          <a:custGeom>
            <a:avLst/>
            <a:gdLst/>
            <a:ahLst/>
            <a:cxnLst>
              <a:cxn ang="0">
                <a:pos x="0" y="120"/>
              </a:cxn>
              <a:cxn ang="0">
                <a:pos x="21" y="149"/>
              </a:cxn>
              <a:cxn ang="0">
                <a:pos x="189" y="29"/>
              </a:cxn>
              <a:cxn ang="0">
                <a:pos x="168" y="0"/>
              </a:cxn>
              <a:cxn ang="0">
                <a:pos x="0" y="120"/>
              </a:cxn>
            </a:cxnLst>
            <a:rect l="0" t="0" r="r" b="b"/>
            <a:pathLst>
              <a:path w="189" h="149">
                <a:moveTo>
                  <a:pt x="0" y="120"/>
                </a:moveTo>
                <a:lnTo>
                  <a:pt x="21" y="149"/>
                </a:lnTo>
                <a:lnTo>
                  <a:pt x="189" y="29"/>
                </a:lnTo>
                <a:lnTo>
                  <a:pt x="168" y="0"/>
                </a:lnTo>
                <a:lnTo>
                  <a:pt x="0" y="120"/>
                </a:lnTo>
                <a:close/>
              </a:path>
            </a:pathLst>
          </a:custGeom>
          <a:solidFill>
            <a:srgbClr val="000099"/>
          </a:solidFill>
          <a:ln w="9525" cmpd="sng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47743" name="Freeform 287"/>
          <p:cNvSpPr>
            <a:spLocks/>
          </p:cNvSpPr>
          <p:nvPr/>
        </p:nvSpPr>
        <p:spPr bwMode="auto">
          <a:xfrm rot="4247563" flipV="1">
            <a:off x="7843044" y="4855369"/>
            <a:ext cx="212725" cy="246063"/>
          </a:xfrm>
          <a:custGeom>
            <a:avLst/>
            <a:gdLst/>
            <a:ahLst/>
            <a:cxnLst>
              <a:cxn ang="0">
                <a:pos x="0" y="120"/>
              </a:cxn>
              <a:cxn ang="0">
                <a:pos x="21" y="149"/>
              </a:cxn>
              <a:cxn ang="0">
                <a:pos x="189" y="29"/>
              </a:cxn>
              <a:cxn ang="0">
                <a:pos x="168" y="0"/>
              </a:cxn>
              <a:cxn ang="0">
                <a:pos x="0" y="120"/>
              </a:cxn>
            </a:cxnLst>
            <a:rect l="0" t="0" r="r" b="b"/>
            <a:pathLst>
              <a:path w="189" h="149">
                <a:moveTo>
                  <a:pt x="0" y="120"/>
                </a:moveTo>
                <a:lnTo>
                  <a:pt x="21" y="149"/>
                </a:lnTo>
                <a:lnTo>
                  <a:pt x="189" y="29"/>
                </a:lnTo>
                <a:lnTo>
                  <a:pt x="168" y="0"/>
                </a:lnTo>
                <a:lnTo>
                  <a:pt x="0" y="120"/>
                </a:lnTo>
                <a:close/>
              </a:path>
            </a:pathLst>
          </a:custGeom>
          <a:solidFill>
            <a:srgbClr val="FF6600"/>
          </a:solidFill>
          <a:ln w="9525" cmpd="sng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47744" name="Freeform 288"/>
          <p:cNvSpPr>
            <a:spLocks/>
          </p:cNvSpPr>
          <p:nvPr/>
        </p:nvSpPr>
        <p:spPr bwMode="auto">
          <a:xfrm rot="4247563" flipV="1">
            <a:off x="7916069" y="4993482"/>
            <a:ext cx="158750" cy="195262"/>
          </a:xfrm>
          <a:custGeom>
            <a:avLst/>
            <a:gdLst/>
            <a:ahLst/>
            <a:cxnLst>
              <a:cxn ang="0">
                <a:pos x="0" y="90"/>
              </a:cxn>
              <a:cxn ang="0">
                <a:pos x="21" y="118"/>
              </a:cxn>
              <a:cxn ang="0">
                <a:pos x="141" y="28"/>
              </a:cxn>
              <a:cxn ang="0">
                <a:pos x="120" y="0"/>
              </a:cxn>
              <a:cxn ang="0">
                <a:pos x="0" y="90"/>
              </a:cxn>
            </a:cxnLst>
            <a:rect l="0" t="0" r="r" b="b"/>
            <a:pathLst>
              <a:path w="141" h="118">
                <a:moveTo>
                  <a:pt x="0" y="90"/>
                </a:moveTo>
                <a:lnTo>
                  <a:pt x="21" y="118"/>
                </a:lnTo>
                <a:lnTo>
                  <a:pt x="141" y="28"/>
                </a:lnTo>
                <a:lnTo>
                  <a:pt x="120" y="0"/>
                </a:lnTo>
                <a:lnTo>
                  <a:pt x="0" y="90"/>
                </a:lnTo>
                <a:close/>
              </a:path>
            </a:pathLst>
          </a:custGeom>
          <a:solidFill>
            <a:srgbClr val="000099"/>
          </a:solidFill>
          <a:ln w="9525" cmpd="sng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47745" name="Freeform 289"/>
          <p:cNvSpPr>
            <a:spLocks/>
          </p:cNvSpPr>
          <p:nvPr/>
        </p:nvSpPr>
        <p:spPr bwMode="auto">
          <a:xfrm rot="4247563" flipV="1">
            <a:off x="7949406" y="5125245"/>
            <a:ext cx="155575" cy="195262"/>
          </a:xfrm>
          <a:custGeom>
            <a:avLst/>
            <a:gdLst/>
            <a:ahLst/>
            <a:cxnLst>
              <a:cxn ang="0">
                <a:pos x="0" y="90"/>
              </a:cxn>
              <a:cxn ang="0">
                <a:pos x="21" y="118"/>
              </a:cxn>
              <a:cxn ang="0">
                <a:pos x="141" y="28"/>
              </a:cxn>
              <a:cxn ang="0">
                <a:pos x="120" y="0"/>
              </a:cxn>
              <a:cxn ang="0">
                <a:pos x="0" y="90"/>
              </a:cxn>
            </a:cxnLst>
            <a:rect l="0" t="0" r="r" b="b"/>
            <a:pathLst>
              <a:path w="141" h="118">
                <a:moveTo>
                  <a:pt x="0" y="90"/>
                </a:moveTo>
                <a:lnTo>
                  <a:pt x="21" y="118"/>
                </a:lnTo>
                <a:lnTo>
                  <a:pt x="141" y="28"/>
                </a:lnTo>
                <a:lnTo>
                  <a:pt x="120" y="0"/>
                </a:lnTo>
                <a:lnTo>
                  <a:pt x="0" y="90"/>
                </a:lnTo>
                <a:close/>
              </a:path>
            </a:pathLst>
          </a:custGeom>
          <a:solidFill>
            <a:srgbClr val="000099"/>
          </a:solidFill>
          <a:ln w="9525" cmpd="sng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47746" name="Freeform 290"/>
          <p:cNvSpPr>
            <a:spLocks/>
          </p:cNvSpPr>
          <p:nvPr/>
        </p:nvSpPr>
        <p:spPr bwMode="auto">
          <a:xfrm rot="4247563" flipV="1">
            <a:off x="7519194" y="4347369"/>
            <a:ext cx="239713" cy="282575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21" y="172"/>
              </a:cxn>
              <a:cxn ang="0">
                <a:pos x="213" y="28"/>
              </a:cxn>
              <a:cxn ang="0">
                <a:pos x="192" y="0"/>
              </a:cxn>
              <a:cxn ang="0">
                <a:pos x="0" y="144"/>
              </a:cxn>
            </a:cxnLst>
            <a:rect l="0" t="0" r="r" b="b"/>
            <a:pathLst>
              <a:path w="213" h="172">
                <a:moveTo>
                  <a:pt x="0" y="144"/>
                </a:moveTo>
                <a:lnTo>
                  <a:pt x="21" y="172"/>
                </a:lnTo>
                <a:lnTo>
                  <a:pt x="213" y="28"/>
                </a:lnTo>
                <a:lnTo>
                  <a:pt x="192" y="0"/>
                </a:lnTo>
                <a:lnTo>
                  <a:pt x="0" y="144"/>
                </a:lnTo>
                <a:close/>
              </a:path>
            </a:pathLst>
          </a:custGeom>
          <a:solidFill>
            <a:srgbClr val="000099"/>
          </a:solidFill>
          <a:ln w="9525" cmpd="sng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47747" name="AutoShape 291"/>
          <p:cNvSpPr>
            <a:spLocks noChangeArrowheads="1"/>
          </p:cNvSpPr>
          <p:nvPr/>
        </p:nvSpPr>
        <p:spPr bwMode="auto">
          <a:xfrm>
            <a:off x="8229600" y="1524000"/>
            <a:ext cx="228600" cy="457200"/>
          </a:xfrm>
          <a:prstGeom prst="lightningBol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47748" name="AutoShape 292"/>
          <p:cNvSpPr>
            <a:spLocks noChangeArrowheads="1"/>
          </p:cNvSpPr>
          <p:nvPr/>
        </p:nvSpPr>
        <p:spPr bwMode="auto">
          <a:xfrm>
            <a:off x="8458200" y="1524000"/>
            <a:ext cx="228600" cy="457200"/>
          </a:xfrm>
          <a:prstGeom prst="lightningBol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47749" name="AutoShape 293"/>
          <p:cNvSpPr>
            <a:spLocks noChangeArrowheads="1"/>
          </p:cNvSpPr>
          <p:nvPr/>
        </p:nvSpPr>
        <p:spPr bwMode="auto">
          <a:xfrm>
            <a:off x="8686800" y="1524000"/>
            <a:ext cx="228600" cy="457200"/>
          </a:xfrm>
          <a:prstGeom prst="lightningBol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47750" name="Text Box 294"/>
          <p:cNvSpPr txBox="1">
            <a:spLocks noChangeArrowheads="1"/>
          </p:cNvSpPr>
          <p:nvPr/>
        </p:nvSpPr>
        <p:spPr bwMode="auto">
          <a:xfrm>
            <a:off x="7727950" y="1143000"/>
            <a:ext cx="1416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>
                <a:latin typeface="Times New Roman" pitchFamily="18" charset="0"/>
              </a:rPr>
              <a:t>H5N1, H7N7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14375" y="1714500"/>
            <a:ext cx="3500438" cy="4929188"/>
            <a:chOff x="2643174" y="2106613"/>
            <a:chExt cx="3455987" cy="4751387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2643174" y="2106613"/>
              <a:ext cx="3455987" cy="4751387"/>
              <a:chOff x="2643174" y="1714488"/>
              <a:chExt cx="3455987" cy="4751387"/>
            </a:xfrm>
          </p:grpSpPr>
          <p:pic>
            <p:nvPicPr>
              <p:cNvPr id="47111" name="Picture 5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2762" t="22260" r="52129" b="2759"/>
              <a:stretch>
                <a:fillRect/>
              </a:stretch>
            </p:blipFill>
            <p:spPr bwMode="auto">
              <a:xfrm>
                <a:off x="2643174" y="1714488"/>
                <a:ext cx="3419475" cy="44656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7112" name="Rectangle 7"/>
              <p:cNvSpPr>
                <a:spLocks noChangeArrowheads="1"/>
              </p:cNvSpPr>
              <p:nvPr/>
            </p:nvSpPr>
            <p:spPr bwMode="auto">
              <a:xfrm>
                <a:off x="2643174" y="6178538"/>
                <a:ext cx="3455987" cy="287337"/>
              </a:xfrm>
              <a:prstGeom prst="rect">
                <a:avLst/>
              </a:prstGeom>
              <a:solidFill>
                <a:srgbClr val="FF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47110" name="Rectangle 8"/>
            <p:cNvSpPr>
              <a:spLocks noChangeArrowheads="1"/>
            </p:cNvSpPr>
            <p:nvPr/>
          </p:nvSpPr>
          <p:spPr bwMode="auto">
            <a:xfrm>
              <a:off x="2643174" y="6570663"/>
              <a:ext cx="503237" cy="287337"/>
            </a:xfrm>
            <a:prstGeom prst="rect">
              <a:avLst/>
            </a:prstGeom>
            <a:solidFill>
              <a:srgbClr val="00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>
                  <a:solidFill>
                    <a:schemeClr val="bg1"/>
                  </a:solidFill>
                </a:rPr>
                <a:t>H16</a:t>
              </a:r>
            </a:p>
          </p:txBody>
        </p:sp>
      </p:grpSp>
      <p:sp>
        <p:nvSpPr>
          <p:cNvPr id="4710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Influenza viruses circulate in pigs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2000250" y="1643063"/>
            <a:ext cx="642938" cy="1143000"/>
          </a:xfrm>
          <a:prstGeom prst="rect">
            <a:avLst/>
          </a:prstGeom>
          <a:noFill/>
          <a:ln w="3810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>
              <a:cs typeface="Times New Roman" pitchFamily="11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79512" y="476672"/>
            <a:ext cx="8643998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sz="2800" i="0" dirty="0" smtClean="0">
                <a:solidFill>
                  <a:schemeClr val="accent1"/>
                </a:solidFill>
                <a:latin typeface="+mj-lt"/>
              </a:rPr>
              <a:t>How did H1N1 swine flu cause a pandemic when H1N1 human influenza was already circulating?</a:t>
            </a:r>
            <a:endParaRPr lang="en-GB" sz="2800" i="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1168402" y="2038352"/>
            <a:ext cx="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GB"/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>
            <a:off x="1954215" y="2038352"/>
            <a:ext cx="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GB"/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2738440" y="2038352"/>
            <a:ext cx="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GB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>
            <a:off x="3524252" y="2038352"/>
            <a:ext cx="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GB"/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4308477" y="2038352"/>
            <a:ext cx="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GB"/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5092702" y="2038352"/>
            <a:ext cx="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GB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>
            <a:off x="5878515" y="2038352"/>
            <a:ext cx="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GB"/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>
            <a:off x="6662740" y="2038352"/>
            <a:ext cx="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GB"/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>
            <a:off x="7448552" y="2038352"/>
            <a:ext cx="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GB"/>
          </a:p>
        </p:txBody>
      </p:sp>
      <p:sp>
        <p:nvSpPr>
          <p:cNvPr id="10254" name="Line 14"/>
          <p:cNvSpPr>
            <a:spLocks noChangeShapeType="1"/>
          </p:cNvSpPr>
          <p:nvPr/>
        </p:nvSpPr>
        <p:spPr bwMode="auto">
          <a:xfrm>
            <a:off x="384177" y="2038352"/>
            <a:ext cx="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GB"/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0" y="1571612"/>
            <a:ext cx="8786842" cy="276999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1200" dirty="0" smtClean="0">
                <a:latin typeface="Times New Roman" pitchFamily="18" charset="0"/>
              </a:rPr>
              <a:t>1910            </a:t>
            </a:r>
            <a:r>
              <a:rPr lang="en-GB" sz="1200" dirty="0">
                <a:latin typeface="Times New Roman" pitchFamily="18" charset="0"/>
              </a:rPr>
              <a:t>1920              1930           1940             1950            1960             1970             1980             1990            </a:t>
            </a:r>
            <a:r>
              <a:rPr lang="en-GB" sz="1200" dirty="0" smtClean="0">
                <a:latin typeface="Times New Roman" pitchFamily="18" charset="0"/>
              </a:rPr>
              <a:t>2000          2009   	</a:t>
            </a:r>
            <a:endParaRPr lang="en-GB" sz="1200" dirty="0">
              <a:latin typeface="Times New Roman" pitchFamily="18" charset="0"/>
            </a:endParaRPr>
          </a:p>
        </p:txBody>
      </p:sp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0" y="2000240"/>
            <a:ext cx="861986" cy="1333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785786" y="2285992"/>
            <a:ext cx="3048000" cy="152400"/>
          </a:xfrm>
          <a:prstGeom prst="rect">
            <a:avLst/>
          </a:prstGeom>
          <a:gradFill flip="none" rotWithShape="1">
            <a:gsLst>
              <a:gs pos="0">
                <a:srgbClr val="0099FF">
                  <a:shade val="30000"/>
                  <a:satMod val="115000"/>
                </a:srgbClr>
              </a:gs>
              <a:gs pos="50000">
                <a:srgbClr val="0099FF">
                  <a:shade val="67500"/>
                  <a:satMod val="115000"/>
                </a:srgbClr>
              </a:gs>
              <a:gs pos="100000">
                <a:srgbClr val="0099FF">
                  <a:shade val="100000"/>
                  <a:satMod val="115000"/>
                </a:srgbClr>
              </a:gs>
            </a:gsLst>
            <a:lin ang="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1852586" y="1904992"/>
            <a:ext cx="742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>
                <a:latin typeface="Times New Roman" pitchFamily="18" charset="0"/>
              </a:rPr>
              <a:t>H1N1</a:t>
            </a:r>
          </a:p>
        </p:txBody>
      </p:sp>
      <p:sp>
        <p:nvSpPr>
          <p:cNvPr id="10264" name="Line 24"/>
          <p:cNvSpPr>
            <a:spLocks noChangeShapeType="1"/>
          </p:cNvSpPr>
          <p:nvPr/>
        </p:nvSpPr>
        <p:spPr bwMode="auto">
          <a:xfrm flipV="1">
            <a:off x="3352800" y="4572000"/>
            <a:ext cx="114300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GB"/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428596" y="2500306"/>
            <a:ext cx="1447792" cy="1295408"/>
            <a:chOff x="982" y="646"/>
            <a:chExt cx="1322" cy="1244"/>
          </a:xfrm>
        </p:grpSpPr>
        <p:sp>
          <p:nvSpPr>
            <p:cNvPr id="10267" name="Oval 27"/>
            <p:cNvSpPr>
              <a:spLocks noChangeArrowheads="1"/>
            </p:cNvSpPr>
            <p:nvPr/>
          </p:nvSpPr>
          <p:spPr bwMode="auto">
            <a:xfrm>
              <a:off x="1187" y="829"/>
              <a:ext cx="912" cy="864"/>
            </a:xfrm>
            <a:prstGeom prst="ellipse">
              <a:avLst/>
            </a:prstGeom>
            <a:gradFill rotWithShape="0">
              <a:gsLst>
                <a:gs pos="0">
                  <a:srgbClr val="9999FF"/>
                </a:gs>
                <a:gs pos="100000">
                  <a:srgbClr val="9999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68" name="AutoShape 28"/>
            <p:cNvSpPr>
              <a:spLocks noChangeArrowheads="1"/>
            </p:cNvSpPr>
            <p:nvPr/>
          </p:nvSpPr>
          <p:spPr bwMode="auto">
            <a:xfrm>
              <a:off x="1598" y="693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69" name="AutoShape 29"/>
            <p:cNvSpPr>
              <a:spLocks noChangeArrowheads="1"/>
            </p:cNvSpPr>
            <p:nvPr/>
          </p:nvSpPr>
          <p:spPr bwMode="auto">
            <a:xfrm rot="-1731536">
              <a:off x="1344" y="75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70" name="AutoShape 30"/>
            <p:cNvSpPr>
              <a:spLocks noChangeArrowheads="1"/>
            </p:cNvSpPr>
            <p:nvPr/>
          </p:nvSpPr>
          <p:spPr bwMode="auto">
            <a:xfrm rot="-3428101">
              <a:off x="1178" y="885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71" name="AutoShape 31"/>
            <p:cNvSpPr>
              <a:spLocks noChangeArrowheads="1"/>
            </p:cNvSpPr>
            <p:nvPr/>
          </p:nvSpPr>
          <p:spPr bwMode="auto">
            <a:xfrm rot="-4530700">
              <a:off x="1091" y="103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72" name="AutoShape 32"/>
            <p:cNvSpPr>
              <a:spLocks noChangeArrowheads="1"/>
            </p:cNvSpPr>
            <p:nvPr/>
          </p:nvSpPr>
          <p:spPr bwMode="auto">
            <a:xfrm rot="-6208555">
              <a:off x="1090" y="1287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73" name="AutoShape 33"/>
            <p:cNvSpPr>
              <a:spLocks noChangeArrowheads="1"/>
            </p:cNvSpPr>
            <p:nvPr/>
          </p:nvSpPr>
          <p:spPr bwMode="auto">
            <a:xfrm rot="-7565748">
              <a:off x="1143" y="1418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74" name="AutoShape 34"/>
            <p:cNvSpPr>
              <a:spLocks noChangeArrowheads="1"/>
            </p:cNvSpPr>
            <p:nvPr/>
          </p:nvSpPr>
          <p:spPr bwMode="auto">
            <a:xfrm rot="-8367763">
              <a:off x="1291" y="1592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75" name="AutoShape 35"/>
            <p:cNvSpPr>
              <a:spLocks noChangeArrowheads="1"/>
            </p:cNvSpPr>
            <p:nvPr/>
          </p:nvSpPr>
          <p:spPr bwMode="auto">
            <a:xfrm rot="-9558205">
              <a:off x="1458" y="1670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76" name="AutoShape 36"/>
            <p:cNvSpPr>
              <a:spLocks noChangeArrowheads="1"/>
            </p:cNvSpPr>
            <p:nvPr/>
          </p:nvSpPr>
          <p:spPr bwMode="auto">
            <a:xfrm rot="9901211" flipH="1">
              <a:off x="1729" y="1670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77" name="AutoShape 37"/>
            <p:cNvSpPr>
              <a:spLocks noChangeArrowheads="1"/>
            </p:cNvSpPr>
            <p:nvPr/>
          </p:nvSpPr>
          <p:spPr bwMode="auto">
            <a:xfrm rot="9414293" flipH="1">
              <a:off x="1850" y="1626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78" name="AutoShape 38"/>
            <p:cNvSpPr>
              <a:spLocks noChangeArrowheads="1"/>
            </p:cNvSpPr>
            <p:nvPr/>
          </p:nvSpPr>
          <p:spPr bwMode="auto">
            <a:xfrm rot="7565748" flipH="1">
              <a:off x="2034" y="1463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79" name="AutoShape 39"/>
            <p:cNvSpPr>
              <a:spLocks noChangeArrowheads="1"/>
            </p:cNvSpPr>
            <p:nvPr/>
          </p:nvSpPr>
          <p:spPr bwMode="auto">
            <a:xfrm rot="6208555" flipH="1">
              <a:off x="2111" y="1296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80" name="AutoShape 40"/>
            <p:cNvSpPr>
              <a:spLocks noChangeArrowheads="1"/>
            </p:cNvSpPr>
            <p:nvPr/>
          </p:nvSpPr>
          <p:spPr bwMode="auto">
            <a:xfrm rot="4530700" flipH="1">
              <a:off x="2104" y="1051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81" name="AutoShape 41"/>
            <p:cNvSpPr>
              <a:spLocks noChangeArrowheads="1"/>
            </p:cNvSpPr>
            <p:nvPr/>
          </p:nvSpPr>
          <p:spPr bwMode="auto">
            <a:xfrm rot="3428101" flipH="1">
              <a:off x="2016" y="89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82" name="AutoShape 42"/>
            <p:cNvSpPr>
              <a:spLocks noChangeArrowheads="1"/>
            </p:cNvSpPr>
            <p:nvPr/>
          </p:nvSpPr>
          <p:spPr bwMode="auto">
            <a:xfrm rot="1731536" flipH="1">
              <a:off x="1868" y="763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3" name="Group 43"/>
            <p:cNvGrpSpPr>
              <a:grpSpLocks/>
            </p:cNvGrpSpPr>
            <p:nvPr/>
          </p:nvGrpSpPr>
          <p:grpSpPr bwMode="auto">
            <a:xfrm>
              <a:off x="1589" y="1685"/>
              <a:ext cx="143" cy="205"/>
              <a:chOff x="1441" y="1824"/>
              <a:chExt cx="143" cy="205"/>
            </a:xfrm>
          </p:grpSpPr>
          <p:sp>
            <p:nvSpPr>
              <p:cNvPr id="10284" name="AutoShape 44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285" name="Oval 45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286" name="Oval 46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" name="Group 47"/>
            <p:cNvGrpSpPr>
              <a:grpSpLocks/>
            </p:cNvGrpSpPr>
            <p:nvPr/>
          </p:nvGrpSpPr>
          <p:grpSpPr bwMode="auto">
            <a:xfrm rot="1113049" flipV="1">
              <a:off x="1729" y="655"/>
              <a:ext cx="143" cy="205"/>
              <a:chOff x="1441" y="1824"/>
              <a:chExt cx="143" cy="205"/>
            </a:xfrm>
          </p:grpSpPr>
          <p:sp>
            <p:nvSpPr>
              <p:cNvPr id="10288" name="AutoShape 48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289" name="Oval 49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290" name="Oval 50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5" name="Group 51"/>
            <p:cNvGrpSpPr>
              <a:grpSpLocks/>
            </p:cNvGrpSpPr>
            <p:nvPr/>
          </p:nvGrpSpPr>
          <p:grpSpPr bwMode="auto">
            <a:xfrm rot="-1113049" flipH="1" flipV="1">
              <a:off x="1415" y="646"/>
              <a:ext cx="143" cy="205"/>
              <a:chOff x="1441" y="1824"/>
              <a:chExt cx="143" cy="205"/>
            </a:xfrm>
          </p:grpSpPr>
          <p:sp>
            <p:nvSpPr>
              <p:cNvPr id="10292" name="AutoShape 52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293" name="Oval 53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294" name="Oval 54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6" name="Group 55"/>
            <p:cNvGrpSpPr>
              <a:grpSpLocks/>
            </p:cNvGrpSpPr>
            <p:nvPr/>
          </p:nvGrpSpPr>
          <p:grpSpPr bwMode="auto">
            <a:xfrm rot="-5190893" flipH="1" flipV="1">
              <a:off x="1013" y="1134"/>
              <a:ext cx="143" cy="205"/>
              <a:chOff x="1441" y="1824"/>
              <a:chExt cx="143" cy="205"/>
            </a:xfrm>
          </p:grpSpPr>
          <p:sp>
            <p:nvSpPr>
              <p:cNvPr id="10296" name="AutoShape 56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297" name="Oval 57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298" name="Oval 58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7" name="Group 59"/>
            <p:cNvGrpSpPr>
              <a:grpSpLocks/>
            </p:cNvGrpSpPr>
            <p:nvPr/>
          </p:nvGrpSpPr>
          <p:grpSpPr bwMode="auto">
            <a:xfrm rot="-5172987">
              <a:off x="2130" y="1144"/>
              <a:ext cx="143" cy="205"/>
              <a:chOff x="1441" y="1824"/>
              <a:chExt cx="143" cy="205"/>
            </a:xfrm>
          </p:grpSpPr>
          <p:sp>
            <p:nvSpPr>
              <p:cNvPr id="10300" name="AutoShape 60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301" name="Oval 61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302" name="Oval 62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8" name="Group 63"/>
            <p:cNvGrpSpPr>
              <a:grpSpLocks/>
            </p:cNvGrpSpPr>
            <p:nvPr/>
          </p:nvGrpSpPr>
          <p:grpSpPr bwMode="auto">
            <a:xfrm rot="2463853">
              <a:off x="1161" y="1511"/>
              <a:ext cx="143" cy="205"/>
              <a:chOff x="1441" y="1824"/>
              <a:chExt cx="143" cy="205"/>
            </a:xfrm>
          </p:grpSpPr>
          <p:sp>
            <p:nvSpPr>
              <p:cNvPr id="10304" name="AutoShape 64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305" name="Oval 65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306" name="Oval 66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9" name="Group 67"/>
            <p:cNvGrpSpPr>
              <a:grpSpLocks/>
            </p:cNvGrpSpPr>
            <p:nvPr/>
          </p:nvGrpSpPr>
          <p:grpSpPr bwMode="auto">
            <a:xfrm rot="19136147" flipH="1">
              <a:off x="1955" y="1546"/>
              <a:ext cx="143" cy="205"/>
              <a:chOff x="1441" y="1824"/>
              <a:chExt cx="143" cy="205"/>
            </a:xfrm>
          </p:grpSpPr>
          <p:sp>
            <p:nvSpPr>
              <p:cNvPr id="10308" name="AutoShape 68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309" name="Oval 69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310" name="Oval 70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10311" name="Freeform 71"/>
            <p:cNvSpPr>
              <a:spLocks/>
            </p:cNvSpPr>
            <p:nvPr/>
          </p:nvSpPr>
          <p:spPr bwMode="auto">
            <a:xfrm rot="4247563" flipV="1">
              <a:off x="1531" y="1075"/>
              <a:ext cx="171" cy="207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312" name="Freeform 72"/>
            <p:cNvSpPr>
              <a:spLocks/>
            </p:cNvSpPr>
            <p:nvPr/>
          </p:nvSpPr>
          <p:spPr bwMode="auto">
            <a:xfrm rot="4247563" flipV="1">
              <a:off x="1455" y="894"/>
              <a:ext cx="171" cy="206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0" name="Group 73"/>
            <p:cNvGrpSpPr>
              <a:grpSpLocks/>
            </p:cNvGrpSpPr>
            <p:nvPr/>
          </p:nvGrpSpPr>
          <p:grpSpPr bwMode="auto">
            <a:xfrm>
              <a:off x="1366" y="904"/>
              <a:ext cx="495" cy="727"/>
              <a:chOff x="1235" y="1035"/>
              <a:chExt cx="460" cy="666"/>
            </a:xfrm>
          </p:grpSpPr>
          <p:sp>
            <p:nvSpPr>
              <p:cNvPr id="10314" name="Freeform 74"/>
              <p:cNvSpPr>
                <a:spLocks/>
              </p:cNvSpPr>
              <p:nvPr/>
            </p:nvSpPr>
            <p:spPr bwMode="auto">
              <a:xfrm rot="4247563" flipV="1">
                <a:off x="1364" y="1113"/>
                <a:ext cx="171" cy="206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" y="172"/>
                  </a:cxn>
                  <a:cxn ang="0">
                    <a:pos x="213" y="28"/>
                  </a:cxn>
                  <a:cxn ang="0">
                    <a:pos x="192" y="0"/>
                  </a:cxn>
                  <a:cxn ang="0">
                    <a:pos x="0" y="144"/>
                  </a:cxn>
                </a:cxnLst>
                <a:rect l="0" t="0" r="r" b="b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315" name="Freeform 75"/>
              <p:cNvSpPr>
                <a:spLocks/>
              </p:cNvSpPr>
              <p:nvPr/>
            </p:nvSpPr>
            <p:spPr bwMode="auto">
              <a:xfrm rot="4247563" flipV="1">
                <a:off x="1452" y="1290"/>
                <a:ext cx="152" cy="179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21" y="149"/>
                  </a:cxn>
                  <a:cxn ang="0">
                    <a:pos x="189" y="29"/>
                  </a:cxn>
                  <a:cxn ang="0">
                    <a:pos x="168" y="0"/>
                  </a:cxn>
                  <a:cxn ang="0">
                    <a:pos x="0" y="120"/>
                  </a:cxn>
                </a:cxnLst>
                <a:rect l="0" t="0" r="r" b="b"/>
                <a:pathLst>
                  <a:path w="189" h="149">
                    <a:moveTo>
                      <a:pt x="0" y="120"/>
                    </a:moveTo>
                    <a:lnTo>
                      <a:pt x="21" y="149"/>
                    </a:lnTo>
                    <a:lnTo>
                      <a:pt x="189" y="29"/>
                    </a:lnTo>
                    <a:lnTo>
                      <a:pt x="168" y="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316" name="Freeform 76"/>
              <p:cNvSpPr>
                <a:spLocks/>
              </p:cNvSpPr>
              <p:nvPr/>
            </p:nvSpPr>
            <p:spPr bwMode="auto">
              <a:xfrm rot="4247563" flipV="1">
                <a:off x="1491" y="1381"/>
                <a:ext cx="151" cy="179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21" y="149"/>
                  </a:cxn>
                  <a:cxn ang="0">
                    <a:pos x="189" y="29"/>
                  </a:cxn>
                  <a:cxn ang="0">
                    <a:pos x="168" y="0"/>
                  </a:cxn>
                  <a:cxn ang="0">
                    <a:pos x="0" y="120"/>
                  </a:cxn>
                </a:cxnLst>
                <a:rect l="0" t="0" r="r" b="b"/>
                <a:pathLst>
                  <a:path w="189" h="149">
                    <a:moveTo>
                      <a:pt x="0" y="120"/>
                    </a:moveTo>
                    <a:lnTo>
                      <a:pt x="21" y="149"/>
                    </a:lnTo>
                    <a:lnTo>
                      <a:pt x="189" y="29"/>
                    </a:lnTo>
                    <a:lnTo>
                      <a:pt x="168" y="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317" name="Freeform 77"/>
              <p:cNvSpPr>
                <a:spLocks/>
              </p:cNvSpPr>
              <p:nvPr/>
            </p:nvSpPr>
            <p:spPr bwMode="auto">
              <a:xfrm rot="4247563" flipV="1">
                <a:off x="1544" y="1479"/>
                <a:ext cx="114" cy="143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21" y="118"/>
                  </a:cxn>
                  <a:cxn ang="0">
                    <a:pos x="141" y="28"/>
                  </a:cxn>
                  <a:cxn ang="0">
                    <a:pos x="120" y="0"/>
                  </a:cxn>
                  <a:cxn ang="0">
                    <a:pos x="0" y="90"/>
                  </a:cxn>
                </a:cxnLst>
                <a:rect l="0" t="0" r="r" b="b"/>
                <a:pathLst>
                  <a:path w="141" h="118">
                    <a:moveTo>
                      <a:pt x="0" y="90"/>
                    </a:moveTo>
                    <a:lnTo>
                      <a:pt x="21" y="118"/>
                    </a:lnTo>
                    <a:lnTo>
                      <a:pt x="141" y="28"/>
                    </a:lnTo>
                    <a:lnTo>
                      <a:pt x="120" y="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318" name="Freeform 78"/>
              <p:cNvSpPr>
                <a:spLocks/>
              </p:cNvSpPr>
              <p:nvPr/>
            </p:nvSpPr>
            <p:spPr bwMode="auto">
              <a:xfrm rot="4247563" flipV="1">
                <a:off x="1568" y="1574"/>
                <a:ext cx="111" cy="143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21" y="118"/>
                  </a:cxn>
                  <a:cxn ang="0">
                    <a:pos x="141" y="28"/>
                  </a:cxn>
                  <a:cxn ang="0">
                    <a:pos x="120" y="0"/>
                  </a:cxn>
                  <a:cxn ang="0">
                    <a:pos x="0" y="90"/>
                  </a:cxn>
                </a:cxnLst>
                <a:rect l="0" t="0" r="r" b="b"/>
                <a:pathLst>
                  <a:path w="141" h="118">
                    <a:moveTo>
                      <a:pt x="0" y="90"/>
                    </a:moveTo>
                    <a:lnTo>
                      <a:pt x="21" y="118"/>
                    </a:lnTo>
                    <a:lnTo>
                      <a:pt x="141" y="28"/>
                    </a:lnTo>
                    <a:lnTo>
                      <a:pt x="120" y="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319" name="Freeform 79"/>
              <p:cNvSpPr>
                <a:spLocks/>
              </p:cNvSpPr>
              <p:nvPr/>
            </p:nvSpPr>
            <p:spPr bwMode="auto">
              <a:xfrm rot="4247563" flipV="1">
                <a:off x="1253" y="1017"/>
                <a:ext cx="171" cy="207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" y="172"/>
                  </a:cxn>
                  <a:cxn ang="0">
                    <a:pos x="213" y="28"/>
                  </a:cxn>
                  <a:cxn ang="0">
                    <a:pos x="192" y="0"/>
                  </a:cxn>
                  <a:cxn ang="0">
                    <a:pos x="0" y="144"/>
                  </a:cxn>
                </a:cxnLst>
                <a:rect l="0" t="0" r="r" b="b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10536" name="Rectangle 296"/>
          <p:cNvSpPr>
            <a:spLocks noChangeArrowheads="1"/>
          </p:cNvSpPr>
          <p:nvPr/>
        </p:nvSpPr>
        <p:spPr bwMode="auto">
          <a:xfrm>
            <a:off x="5456211" y="2285992"/>
            <a:ext cx="2473375" cy="14287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97" name="TextBox 296"/>
          <p:cNvSpPr txBox="1"/>
          <p:nvPr/>
        </p:nvSpPr>
        <p:spPr>
          <a:xfrm>
            <a:off x="0" y="228599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1918</a:t>
            </a:r>
            <a:endParaRPr lang="en-GB" dirty="0"/>
          </a:p>
        </p:txBody>
      </p:sp>
      <p:grpSp>
        <p:nvGrpSpPr>
          <p:cNvPr id="11" name="Group 26"/>
          <p:cNvGrpSpPr>
            <a:grpSpLocks/>
          </p:cNvGrpSpPr>
          <p:nvPr/>
        </p:nvGrpSpPr>
        <p:grpSpPr bwMode="auto">
          <a:xfrm>
            <a:off x="4929190" y="2428868"/>
            <a:ext cx="1447792" cy="1295408"/>
            <a:chOff x="982" y="646"/>
            <a:chExt cx="1322" cy="124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299" name="Oval 27"/>
            <p:cNvSpPr>
              <a:spLocks noChangeArrowheads="1"/>
            </p:cNvSpPr>
            <p:nvPr/>
          </p:nvSpPr>
          <p:spPr bwMode="auto">
            <a:xfrm>
              <a:off x="1187" y="829"/>
              <a:ext cx="912" cy="864"/>
            </a:xfrm>
            <a:prstGeom prst="ellipse">
              <a:avLst/>
            </a:prstGeom>
            <a:grp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00" name="AutoShape 28"/>
            <p:cNvSpPr>
              <a:spLocks noChangeArrowheads="1"/>
            </p:cNvSpPr>
            <p:nvPr/>
          </p:nvSpPr>
          <p:spPr bwMode="auto">
            <a:xfrm>
              <a:off x="1598" y="693"/>
              <a:ext cx="96" cy="144"/>
            </a:xfrm>
            <a:prstGeom prst="can">
              <a:avLst>
                <a:gd name="adj" fmla="val 37500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01" name="AutoShape 29"/>
            <p:cNvSpPr>
              <a:spLocks noChangeArrowheads="1"/>
            </p:cNvSpPr>
            <p:nvPr/>
          </p:nvSpPr>
          <p:spPr bwMode="auto">
            <a:xfrm rot="-1731536">
              <a:off x="1344" y="754"/>
              <a:ext cx="96" cy="144"/>
            </a:xfrm>
            <a:prstGeom prst="can">
              <a:avLst>
                <a:gd name="adj" fmla="val 37500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02" name="AutoShape 30"/>
            <p:cNvSpPr>
              <a:spLocks noChangeArrowheads="1"/>
            </p:cNvSpPr>
            <p:nvPr/>
          </p:nvSpPr>
          <p:spPr bwMode="auto">
            <a:xfrm rot="-3428101">
              <a:off x="1178" y="885"/>
              <a:ext cx="96" cy="144"/>
            </a:xfrm>
            <a:prstGeom prst="can">
              <a:avLst>
                <a:gd name="adj" fmla="val 37500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03" name="AutoShape 31"/>
            <p:cNvSpPr>
              <a:spLocks noChangeArrowheads="1"/>
            </p:cNvSpPr>
            <p:nvPr/>
          </p:nvSpPr>
          <p:spPr bwMode="auto">
            <a:xfrm rot="-4530700">
              <a:off x="1091" y="1034"/>
              <a:ext cx="96" cy="144"/>
            </a:xfrm>
            <a:prstGeom prst="can">
              <a:avLst>
                <a:gd name="adj" fmla="val 37500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04" name="AutoShape 32"/>
            <p:cNvSpPr>
              <a:spLocks noChangeArrowheads="1"/>
            </p:cNvSpPr>
            <p:nvPr/>
          </p:nvSpPr>
          <p:spPr bwMode="auto">
            <a:xfrm rot="-6208555">
              <a:off x="1090" y="1287"/>
              <a:ext cx="96" cy="144"/>
            </a:xfrm>
            <a:prstGeom prst="can">
              <a:avLst>
                <a:gd name="adj" fmla="val 37500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05" name="AutoShape 33"/>
            <p:cNvSpPr>
              <a:spLocks noChangeArrowheads="1"/>
            </p:cNvSpPr>
            <p:nvPr/>
          </p:nvSpPr>
          <p:spPr bwMode="auto">
            <a:xfrm rot="-7565748">
              <a:off x="1143" y="1418"/>
              <a:ext cx="96" cy="144"/>
            </a:xfrm>
            <a:prstGeom prst="can">
              <a:avLst>
                <a:gd name="adj" fmla="val 37500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06" name="AutoShape 34"/>
            <p:cNvSpPr>
              <a:spLocks noChangeArrowheads="1"/>
            </p:cNvSpPr>
            <p:nvPr/>
          </p:nvSpPr>
          <p:spPr bwMode="auto">
            <a:xfrm rot="-8367763">
              <a:off x="1291" y="1592"/>
              <a:ext cx="96" cy="144"/>
            </a:xfrm>
            <a:prstGeom prst="can">
              <a:avLst>
                <a:gd name="adj" fmla="val 37500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07" name="AutoShape 35"/>
            <p:cNvSpPr>
              <a:spLocks noChangeArrowheads="1"/>
            </p:cNvSpPr>
            <p:nvPr/>
          </p:nvSpPr>
          <p:spPr bwMode="auto">
            <a:xfrm rot="-9558205">
              <a:off x="1458" y="1670"/>
              <a:ext cx="96" cy="144"/>
            </a:xfrm>
            <a:prstGeom prst="can">
              <a:avLst>
                <a:gd name="adj" fmla="val 37500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08" name="AutoShape 36"/>
            <p:cNvSpPr>
              <a:spLocks noChangeArrowheads="1"/>
            </p:cNvSpPr>
            <p:nvPr/>
          </p:nvSpPr>
          <p:spPr bwMode="auto">
            <a:xfrm rot="9901211" flipH="1">
              <a:off x="1729" y="1670"/>
              <a:ext cx="96" cy="144"/>
            </a:xfrm>
            <a:prstGeom prst="can">
              <a:avLst>
                <a:gd name="adj" fmla="val 37500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09" name="AutoShape 37"/>
            <p:cNvSpPr>
              <a:spLocks noChangeArrowheads="1"/>
            </p:cNvSpPr>
            <p:nvPr/>
          </p:nvSpPr>
          <p:spPr bwMode="auto">
            <a:xfrm rot="9414293" flipH="1">
              <a:off x="1850" y="1626"/>
              <a:ext cx="96" cy="144"/>
            </a:xfrm>
            <a:prstGeom prst="can">
              <a:avLst>
                <a:gd name="adj" fmla="val 37500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10" name="AutoShape 38"/>
            <p:cNvSpPr>
              <a:spLocks noChangeArrowheads="1"/>
            </p:cNvSpPr>
            <p:nvPr/>
          </p:nvSpPr>
          <p:spPr bwMode="auto">
            <a:xfrm rot="7565748" flipH="1">
              <a:off x="2034" y="1463"/>
              <a:ext cx="96" cy="144"/>
            </a:xfrm>
            <a:prstGeom prst="can">
              <a:avLst>
                <a:gd name="adj" fmla="val 37500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11" name="AutoShape 39"/>
            <p:cNvSpPr>
              <a:spLocks noChangeArrowheads="1"/>
            </p:cNvSpPr>
            <p:nvPr/>
          </p:nvSpPr>
          <p:spPr bwMode="auto">
            <a:xfrm rot="6208555" flipH="1">
              <a:off x="2111" y="1296"/>
              <a:ext cx="96" cy="144"/>
            </a:xfrm>
            <a:prstGeom prst="can">
              <a:avLst>
                <a:gd name="adj" fmla="val 37500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12" name="AutoShape 40"/>
            <p:cNvSpPr>
              <a:spLocks noChangeArrowheads="1"/>
            </p:cNvSpPr>
            <p:nvPr/>
          </p:nvSpPr>
          <p:spPr bwMode="auto">
            <a:xfrm rot="4530700" flipH="1">
              <a:off x="2104" y="1051"/>
              <a:ext cx="96" cy="144"/>
            </a:xfrm>
            <a:prstGeom prst="can">
              <a:avLst>
                <a:gd name="adj" fmla="val 37500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13" name="AutoShape 41"/>
            <p:cNvSpPr>
              <a:spLocks noChangeArrowheads="1"/>
            </p:cNvSpPr>
            <p:nvPr/>
          </p:nvSpPr>
          <p:spPr bwMode="auto">
            <a:xfrm rot="3428101" flipH="1">
              <a:off x="2016" y="894"/>
              <a:ext cx="96" cy="144"/>
            </a:xfrm>
            <a:prstGeom prst="can">
              <a:avLst>
                <a:gd name="adj" fmla="val 37500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14" name="AutoShape 42"/>
            <p:cNvSpPr>
              <a:spLocks noChangeArrowheads="1"/>
            </p:cNvSpPr>
            <p:nvPr/>
          </p:nvSpPr>
          <p:spPr bwMode="auto">
            <a:xfrm rot="1731536" flipH="1">
              <a:off x="1868" y="763"/>
              <a:ext cx="96" cy="144"/>
            </a:xfrm>
            <a:prstGeom prst="can">
              <a:avLst>
                <a:gd name="adj" fmla="val 37500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12" name="Group 43"/>
            <p:cNvGrpSpPr>
              <a:grpSpLocks/>
            </p:cNvGrpSpPr>
            <p:nvPr/>
          </p:nvGrpSpPr>
          <p:grpSpPr bwMode="auto">
            <a:xfrm>
              <a:off x="1589" y="1685"/>
              <a:ext cx="143" cy="205"/>
              <a:chOff x="1441" y="1824"/>
              <a:chExt cx="143" cy="205"/>
            </a:xfrm>
            <a:grpFill/>
          </p:grpSpPr>
          <p:sp>
            <p:nvSpPr>
              <p:cNvPr id="349" name="AutoShape 44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50" name="Oval 45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51" name="Oval 46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3" name="Group 47"/>
            <p:cNvGrpSpPr>
              <a:grpSpLocks/>
            </p:cNvGrpSpPr>
            <p:nvPr/>
          </p:nvGrpSpPr>
          <p:grpSpPr bwMode="auto">
            <a:xfrm rot="1113049" flipV="1">
              <a:off x="1729" y="655"/>
              <a:ext cx="143" cy="205"/>
              <a:chOff x="1441" y="1824"/>
              <a:chExt cx="143" cy="205"/>
            </a:xfrm>
            <a:grpFill/>
          </p:grpSpPr>
          <p:sp>
            <p:nvSpPr>
              <p:cNvPr id="346" name="AutoShape 48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47" name="Oval 49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48" name="Oval 50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4" name="Group 51"/>
            <p:cNvGrpSpPr>
              <a:grpSpLocks/>
            </p:cNvGrpSpPr>
            <p:nvPr/>
          </p:nvGrpSpPr>
          <p:grpSpPr bwMode="auto">
            <a:xfrm rot="-1113049" flipH="1" flipV="1">
              <a:off x="1415" y="646"/>
              <a:ext cx="143" cy="205"/>
              <a:chOff x="1441" y="1824"/>
              <a:chExt cx="143" cy="205"/>
            </a:xfrm>
            <a:grpFill/>
          </p:grpSpPr>
          <p:sp>
            <p:nvSpPr>
              <p:cNvPr id="343" name="AutoShape 52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44" name="Oval 53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45" name="Oval 54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5" name="Group 55"/>
            <p:cNvGrpSpPr>
              <a:grpSpLocks/>
            </p:cNvGrpSpPr>
            <p:nvPr/>
          </p:nvGrpSpPr>
          <p:grpSpPr bwMode="auto">
            <a:xfrm rot="-5190893" flipH="1" flipV="1">
              <a:off x="1013" y="1134"/>
              <a:ext cx="143" cy="205"/>
              <a:chOff x="1441" y="1824"/>
              <a:chExt cx="143" cy="205"/>
            </a:xfrm>
            <a:grpFill/>
          </p:grpSpPr>
          <p:sp>
            <p:nvSpPr>
              <p:cNvPr id="340" name="AutoShape 56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41" name="Oval 57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42" name="Oval 58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6" name="Group 59"/>
            <p:cNvGrpSpPr>
              <a:grpSpLocks/>
            </p:cNvGrpSpPr>
            <p:nvPr/>
          </p:nvGrpSpPr>
          <p:grpSpPr bwMode="auto">
            <a:xfrm rot="-5172987">
              <a:off x="2130" y="1144"/>
              <a:ext cx="143" cy="205"/>
              <a:chOff x="1441" y="1824"/>
              <a:chExt cx="143" cy="205"/>
            </a:xfrm>
            <a:grpFill/>
          </p:grpSpPr>
          <p:sp>
            <p:nvSpPr>
              <p:cNvPr id="337" name="AutoShape 60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38" name="Oval 61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39" name="Oval 62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7" name="Group 63"/>
            <p:cNvGrpSpPr>
              <a:grpSpLocks/>
            </p:cNvGrpSpPr>
            <p:nvPr/>
          </p:nvGrpSpPr>
          <p:grpSpPr bwMode="auto">
            <a:xfrm rot="2463853">
              <a:off x="1162" y="1511"/>
              <a:ext cx="143" cy="205"/>
              <a:chOff x="1441" y="1824"/>
              <a:chExt cx="143" cy="205"/>
            </a:xfrm>
            <a:grpFill/>
          </p:grpSpPr>
          <p:sp>
            <p:nvSpPr>
              <p:cNvPr id="334" name="AutoShape 64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35" name="Oval 65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36" name="Oval 66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8" name="Group 67"/>
            <p:cNvGrpSpPr>
              <a:grpSpLocks/>
            </p:cNvGrpSpPr>
            <p:nvPr/>
          </p:nvGrpSpPr>
          <p:grpSpPr bwMode="auto">
            <a:xfrm rot="19136147" flipH="1">
              <a:off x="1954" y="1546"/>
              <a:ext cx="143" cy="205"/>
              <a:chOff x="1441" y="1824"/>
              <a:chExt cx="143" cy="205"/>
            </a:xfrm>
            <a:grpFill/>
          </p:grpSpPr>
          <p:sp>
            <p:nvSpPr>
              <p:cNvPr id="331" name="AutoShape 68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32" name="Oval 69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33" name="Oval 70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322" name="Freeform 71"/>
            <p:cNvSpPr>
              <a:spLocks/>
            </p:cNvSpPr>
            <p:nvPr/>
          </p:nvSpPr>
          <p:spPr bwMode="auto">
            <a:xfrm rot="4247563" flipV="1">
              <a:off x="1531" y="1075"/>
              <a:ext cx="171" cy="207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grpFill/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auto">
            <a:xfrm rot="4247563" flipV="1">
              <a:off x="1455" y="894"/>
              <a:ext cx="171" cy="206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grpFill/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9" name="Group 73"/>
            <p:cNvGrpSpPr>
              <a:grpSpLocks/>
            </p:cNvGrpSpPr>
            <p:nvPr/>
          </p:nvGrpSpPr>
          <p:grpSpPr bwMode="auto">
            <a:xfrm>
              <a:off x="1369" y="909"/>
              <a:ext cx="496" cy="730"/>
              <a:chOff x="1235" y="1035"/>
              <a:chExt cx="460" cy="666"/>
            </a:xfrm>
            <a:grpFill/>
          </p:grpSpPr>
          <p:sp>
            <p:nvSpPr>
              <p:cNvPr id="325" name="Freeform 74"/>
              <p:cNvSpPr>
                <a:spLocks/>
              </p:cNvSpPr>
              <p:nvPr/>
            </p:nvSpPr>
            <p:spPr bwMode="auto">
              <a:xfrm rot="4247563" flipV="1">
                <a:off x="1364" y="1113"/>
                <a:ext cx="171" cy="206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" y="172"/>
                  </a:cxn>
                  <a:cxn ang="0">
                    <a:pos x="213" y="28"/>
                  </a:cxn>
                  <a:cxn ang="0">
                    <a:pos x="192" y="0"/>
                  </a:cxn>
                  <a:cxn ang="0">
                    <a:pos x="0" y="144"/>
                  </a:cxn>
                </a:cxnLst>
                <a:rect l="0" t="0" r="r" b="b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grpFill/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6" name="Freeform 75"/>
              <p:cNvSpPr>
                <a:spLocks/>
              </p:cNvSpPr>
              <p:nvPr/>
            </p:nvSpPr>
            <p:spPr bwMode="auto">
              <a:xfrm rot="4247563" flipV="1">
                <a:off x="1452" y="1290"/>
                <a:ext cx="152" cy="179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21" y="149"/>
                  </a:cxn>
                  <a:cxn ang="0">
                    <a:pos x="189" y="29"/>
                  </a:cxn>
                  <a:cxn ang="0">
                    <a:pos x="168" y="0"/>
                  </a:cxn>
                  <a:cxn ang="0">
                    <a:pos x="0" y="120"/>
                  </a:cxn>
                </a:cxnLst>
                <a:rect l="0" t="0" r="r" b="b"/>
                <a:pathLst>
                  <a:path w="189" h="149">
                    <a:moveTo>
                      <a:pt x="0" y="120"/>
                    </a:moveTo>
                    <a:lnTo>
                      <a:pt x="21" y="149"/>
                    </a:lnTo>
                    <a:lnTo>
                      <a:pt x="189" y="29"/>
                    </a:lnTo>
                    <a:lnTo>
                      <a:pt x="168" y="0"/>
                    </a:lnTo>
                    <a:lnTo>
                      <a:pt x="0" y="120"/>
                    </a:lnTo>
                    <a:close/>
                  </a:path>
                </a:pathLst>
              </a:custGeom>
              <a:grpFill/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7" name="Freeform 76"/>
              <p:cNvSpPr>
                <a:spLocks/>
              </p:cNvSpPr>
              <p:nvPr/>
            </p:nvSpPr>
            <p:spPr bwMode="auto">
              <a:xfrm rot="4247563" flipV="1">
                <a:off x="1491" y="1381"/>
                <a:ext cx="151" cy="179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21" y="149"/>
                  </a:cxn>
                  <a:cxn ang="0">
                    <a:pos x="189" y="29"/>
                  </a:cxn>
                  <a:cxn ang="0">
                    <a:pos x="168" y="0"/>
                  </a:cxn>
                  <a:cxn ang="0">
                    <a:pos x="0" y="120"/>
                  </a:cxn>
                </a:cxnLst>
                <a:rect l="0" t="0" r="r" b="b"/>
                <a:pathLst>
                  <a:path w="189" h="149">
                    <a:moveTo>
                      <a:pt x="0" y="120"/>
                    </a:moveTo>
                    <a:lnTo>
                      <a:pt x="21" y="149"/>
                    </a:lnTo>
                    <a:lnTo>
                      <a:pt x="189" y="29"/>
                    </a:lnTo>
                    <a:lnTo>
                      <a:pt x="168" y="0"/>
                    </a:lnTo>
                    <a:lnTo>
                      <a:pt x="0" y="120"/>
                    </a:lnTo>
                    <a:close/>
                  </a:path>
                </a:pathLst>
              </a:custGeom>
              <a:grpFill/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" name="Freeform 77"/>
              <p:cNvSpPr>
                <a:spLocks/>
              </p:cNvSpPr>
              <p:nvPr/>
            </p:nvSpPr>
            <p:spPr bwMode="auto">
              <a:xfrm rot="4247563" flipV="1">
                <a:off x="1544" y="1479"/>
                <a:ext cx="114" cy="143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21" y="118"/>
                  </a:cxn>
                  <a:cxn ang="0">
                    <a:pos x="141" y="28"/>
                  </a:cxn>
                  <a:cxn ang="0">
                    <a:pos x="120" y="0"/>
                  </a:cxn>
                  <a:cxn ang="0">
                    <a:pos x="0" y="90"/>
                  </a:cxn>
                </a:cxnLst>
                <a:rect l="0" t="0" r="r" b="b"/>
                <a:pathLst>
                  <a:path w="141" h="118">
                    <a:moveTo>
                      <a:pt x="0" y="90"/>
                    </a:moveTo>
                    <a:lnTo>
                      <a:pt x="21" y="118"/>
                    </a:lnTo>
                    <a:lnTo>
                      <a:pt x="141" y="28"/>
                    </a:lnTo>
                    <a:lnTo>
                      <a:pt x="120" y="0"/>
                    </a:lnTo>
                    <a:lnTo>
                      <a:pt x="0" y="90"/>
                    </a:lnTo>
                    <a:close/>
                  </a:path>
                </a:pathLst>
              </a:custGeom>
              <a:grpFill/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9" name="Freeform 78"/>
              <p:cNvSpPr>
                <a:spLocks/>
              </p:cNvSpPr>
              <p:nvPr/>
            </p:nvSpPr>
            <p:spPr bwMode="auto">
              <a:xfrm rot="4247563" flipV="1">
                <a:off x="1568" y="1574"/>
                <a:ext cx="111" cy="143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21" y="118"/>
                  </a:cxn>
                  <a:cxn ang="0">
                    <a:pos x="141" y="28"/>
                  </a:cxn>
                  <a:cxn ang="0">
                    <a:pos x="120" y="0"/>
                  </a:cxn>
                  <a:cxn ang="0">
                    <a:pos x="0" y="90"/>
                  </a:cxn>
                </a:cxnLst>
                <a:rect l="0" t="0" r="r" b="b"/>
                <a:pathLst>
                  <a:path w="141" h="118">
                    <a:moveTo>
                      <a:pt x="0" y="90"/>
                    </a:moveTo>
                    <a:lnTo>
                      <a:pt x="21" y="118"/>
                    </a:lnTo>
                    <a:lnTo>
                      <a:pt x="141" y="28"/>
                    </a:lnTo>
                    <a:lnTo>
                      <a:pt x="120" y="0"/>
                    </a:lnTo>
                    <a:lnTo>
                      <a:pt x="0" y="90"/>
                    </a:lnTo>
                    <a:close/>
                  </a:path>
                </a:pathLst>
              </a:custGeom>
              <a:grpFill/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0" name="Freeform 79"/>
              <p:cNvSpPr>
                <a:spLocks/>
              </p:cNvSpPr>
              <p:nvPr/>
            </p:nvSpPr>
            <p:spPr bwMode="auto">
              <a:xfrm rot="4247563" flipV="1">
                <a:off x="1253" y="1017"/>
                <a:ext cx="171" cy="207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" y="172"/>
                  </a:cxn>
                  <a:cxn ang="0">
                    <a:pos x="213" y="28"/>
                  </a:cxn>
                  <a:cxn ang="0">
                    <a:pos x="192" y="0"/>
                  </a:cxn>
                  <a:cxn ang="0">
                    <a:pos x="0" y="144"/>
                  </a:cxn>
                </a:cxnLst>
                <a:rect l="0" t="0" r="r" b="b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grpFill/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20" name="Group 26"/>
          <p:cNvGrpSpPr>
            <a:grpSpLocks/>
          </p:cNvGrpSpPr>
          <p:nvPr/>
        </p:nvGrpSpPr>
        <p:grpSpPr bwMode="auto">
          <a:xfrm>
            <a:off x="1142976" y="4071942"/>
            <a:ext cx="1447792" cy="1295408"/>
            <a:chOff x="982" y="646"/>
            <a:chExt cx="1322" cy="1244"/>
          </a:xfrm>
        </p:grpSpPr>
        <p:sp>
          <p:nvSpPr>
            <p:cNvPr id="353" name="Oval 27"/>
            <p:cNvSpPr>
              <a:spLocks noChangeArrowheads="1"/>
            </p:cNvSpPr>
            <p:nvPr/>
          </p:nvSpPr>
          <p:spPr bwMode="auto">
            <a:xfrm>
              <a:off x="1187" y="829"/>
              <a:ext cx="912" cy="864"/>
            </a:xfrm>
            <a:prstGeom prst="ellipse">
              <a:avLst/>
            </a:prstGeom>
            <a:gradFill rotWithShape="0">
              <a:gsLst>
                <a:gs pos="0">
                  <a:srgbClr val="9999FF"/>
                </a:gs>
                <a:gs pos="100000">
                  <a:srgbClr val="9999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54" name="AutoShape 28"/>
            <p:cNvSpPr>
              <a:spLocks noChangeArrowheads="1"/>
            </p:cNvSpPr>
            <p:nvPr/>
          </p:nvSpPr>
          <p:spPr bwMode="auto">
            <a:xfrm>
              <a:off x="1598" y="693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55" name="AutoShape 29"/>
            <p:cNvSpPr>
              <a:spLocks noChangeArrowheads="1"/>
            </p:cNvSpPr>
            <p:nvPr/>
          </p:nvSpPr>
          <p:spPr bwMode="auto">
            <a:xfrm rot="-1731536">
              <a:off x="1344" y="75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56" name="AutoShape 30"/>
            <p:cNvSpPr>
              <a:spLocks noChangeArrowheads="1"/>
            </p:cNvSpPr>
            <p:nvPr/>
          </p:nvSpPr>
          <p:spPr bwMode="auto">
            <a:xfrm rot="-3428101">
              <a:off x="1178" y="885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57" name="AutoShape 31"/>
            <p:cNvSpPr>
              <a:spLocks noChangeArrowheads="1"/>
            </p:cNvSpPr>
            <p:nvPr/>
          </p:nvSpPr>
          <p:spPr bwMode="auto">
            <a:xfrm rot="-4530700">
              <a:off x="1091" y="103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58" name="AutoShape 32"/>
            <p:cNvSpPr>
              <a:spLocks noChangeArrowheads="1"/>
            </p:cNvSpPr>
            <p:nvPr/>
          </p:nvSpPr>
          <p:spPr bwMode="auto">
            <a:xfrm rot="-6208555">
              <a:off x="1090" y="1287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59" name="AutoShape 33"/>
            <p:cNvSpPr>
              <a:spLocks noChangeArrowheads="1"/>
            </p:cNvSpPr>
            <p:nvPr/>
          </p:nvSpPr>
          <p:spPr bwMode="auto">
            <a:xfrm rot="-7565748">
              <a:off x="1143" y="1418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60" name="AutoShape 34"/>
            <p:cNvSpPr>
              <a:spLocks noChangeArrowheads="1"/>
            </p:cNvSpPr>
            <p:nvPr/>
          </p:nvSpPr>
          <p:spPr bwMode="auto">
            <a:xfrm rot="-8367763">
              <a:off x="1291" y="1592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61" name="AutoShape 35"/>
            <p:cNvSpPr>
              <a:spLocks noChangeArrowheads="1"/>
            </p:cNvSpPr>
            <p:nvPr/>
          </p:nvSpPr>
          <p:spPr bwMode="auto">
            <a:xfrm rot="-9558205">
              <a:off x="1458" y="1670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62" name="AutoShape 36"/>
            <p:cNvSpPr>
              <a:spLocks noChangeArrowheads="1"/>
            </p:cNvSpPr>
            <p:nvPr/>
          </p:nvSpPr>
          <p:spPr bwMode="auto">
            <a:xfrm rot="9901211" flipH="1">
              <a:off x="1729" y="1670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63" name="AutoShape 37"/>
            <p:cNvSpPr>
              <a:spLocks noChangeArrowheads="1"/>
            </p:cNvSpPr>
            <p:nvPr/>
          </p:nvSpPr>
          <p:spPr bwMode="auto">
            <a:xfrm rot="9414293" flipH="1">
              <a:off x="1850" y="1626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64" name="AutoShape 38"/>
            <p:cNvSpPr>
              <a:spLocks noChangeArrowheads="1"/>
            </p:cNvSpPr>
            <p:nvPr/>
          </p:nvSpPr>
          <p:spPr bwMode="auto">
            <a:xfrm rot="7565748" flipH="1">
              <a:off x="2034" y="1463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65" name="AutoShape 39"/>
            <p:cNvSpPr>
              <a:spLocks noChangeArrowheads="1"/>
            </p:cNvSpPr>
            <p:nvPr/>
          </p:nvSpPr>
          <p:spPr bwMode="auto">
            <a:xfrm rot="6208555" flipH="1">
              <a:off x="2111" y="1296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66" name="AutoShape 40"/>
            <p:cNvSpPr>
              <a:spLocks noChangeArrowheads="1"/>
            </p:cNvSpPr>
            <p:nvPr/>
          </p:nvSpPr>
          <p:spPr bwMode="auto">
            <a:xfrm rot="4530700" flipH="1">
              <a:off x="2104" y="1051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67" name="AutoShape 41"/>
            <p:cNvSpPr>
              <a:spLocks noChangeArrowheads="1"/>
            </p:cNvSpPr>
            <p:nvPr/>
          </p:nvSpPr>
          <p:spPr bwMode="auto">
            <a:xfrm rot="3428101" flipH="1">
              <a:off x="2016" y="89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68" name="AutoShape 42"/>
            <p:cNvSpPr>
              <a:spLocks noChangeArrowheads="1"/>
            </p:cNvSpPr>
            <p:nvPr/>
          </p:nvSpPr>
          <p:spPr bwMode="auto">
            <a:xfrm rot="1731536" flipH="1">
              <a:off x="1868" y="763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21" name="Group 43"/>
            <p:cNvGrpSpPr>
              <a:grpSpLocks/>
            </p:cNvGrpSpPr>
            <p:nvPr/>
          </p:nvGrpSpPr>
          <p:grpSpPr bwMode="auto">
            <a:xfrm>
              <a:off x="1589" y="1685"/>
              <a:ext cx="143" cy="205"/>
              <a:chOff x="1441" y="1824"/>
              <a:chExt cx="143" cy="205"/>
            </a:xfrm>
          </p:grpSpPr>
          <p:sp>
            <p:nvSpPr>
              <p:cNvPr id="403" name="AutoShape 44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04" name="Oval 45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05" name="Oval 46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2" name="Group 47"/>
            <p:cNvGrpSpPr>
              <a:grpSpLocks/>
            </p:cNvGrpSpPr>
            <p:nvPr/>
          </p:nvGrpSpPr>
          <p:grpSpPr bwMode="auto">
            <a:xfrm rot="1113049" flipV="1">
              <a:off x="1729" y="655"/>
              <a:ext cx="143" cy="205"/>
              <a:chOff x="1441" y="1824"/>
              <a:chExt cx="143" cy="205"/>
            </a:xfrm>
          </p:grpSpPr>
          <p:sp>
            <p:nvSpPr>
              <p:cNvPr id="400" name="AutoShape 48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01" name="Oval 49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02" name="Oval 50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3" name="Group 51"/>
            <p:cNvGrpSpPr>
              <a:grpSpLocks/>
            </p:cNvGrpSpPr>
            <p:nvPr/>
          </p:nvGrpSpPr>
          <p:grpSpPr bwMode="auto">
            <a:xfrm rot="-1113049" flipH="1" flipV="1">
              <a:off x="1415" y="646"/>
              <a:ext cx="143" cy="205"/>
              <a:chOff x="1441" y="1824"/>
              <a:chExt cx="143" cy="205"/>
            </a:xfrm>
          </p:grpSpPr>
          <p:sp>
            <p:nvSpPr>
              <p:cNvPr id="397" name="AutoShape 52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98" name="Oval 53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99" name="Oval 54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4" name="Group 55"/>
            <p:cNvGrpSpPr>
              <a:grpSpLocks/>
            </p:cNvGrpSpPr>
            <p:nvPr/>
          </p:nvGrpSpPr>
          <p:grpSpPr bwMode="auto">
            <a:xfrm rot="-5190893" flipH="1" flipV="1">
              <a:off x="1013" y="1134"/>
              <a:ext cx="143" cy="205"/>
              <a:chOff x="1441" y="1824"/>
              <a:chExt cx="143" cy="205"/>
            </a:xfrm>
          </p:grpSpPr>
          <p:sp>
            <p:nvSpPr>
              <p:cNvPr id="394" name="AutoShape 56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95" name="Oval 57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96" name="Oval 58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5" name="Group 59"/>
            <p:cNvGrpSpPr>
              <a:grpSpLocks/>
            </p:cNvGrpSpPr>
            <p:nvPr/>
          </p:nvGrpSpPr>
          <p:grpSpPr bwMode="auto">
            <a:xfrm rot="-5172987">
              <a:off x="2130" y="1144"/>
              <a:ext cx="143" cy="205"/>
              <a:chOff x="1441" y="1824"/>
              <a:chExt cx="143" cy="205"/>
            </a:xfrm>
          </p:grpSpPr>
          <p:sp>
            <p:nvSpPr>
              <p:cNvPr id="391" name="AutoShape 60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92" name="Oval 61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93" name="Oval 62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6" name="Group 63"/>
            <p:cNvGrpSpPr>
              <a:grpSpLocks/>
            </p:cNvGrpSpPr>
            <p:nvPr/>
          </p:nvGrpSpPr>
          <p:grpSpPr bwMode="auto">
            <a:xfrm rot="2463853">
              <a:off x="1162" y="1511"/>
              <a:ext cx="143" cy="205"/>
              <a:chOff x="1441" y="1824"/>
              <a:chExt cx="143" cy="205"/>
            </a:xfrm>
          </p:grpSpPr>
          <p:sp>
            <p:nvSpPr>
              <p:cNvPr id="388" name="AutoShape 64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89" name="Oval 65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90" name="Oval 66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7" name="Group 67"/>
            <p:cNvGrpSpPr>
              <a:grpSpLocks/>
            </p:cNvGrpSpPr>
            <p:nvPr/>
          </p:nvGrpSpPr>
          <p:grpSpPr bwMode="auto">
            <a:xfrm rot="19136147" flipH="1">
              <a:off x="1954" y="1546"/>
              <a:ext cx="143" cy="205"/>
              <a:chOff x="1441" y="1824"/>
              <a:chExt cx="143" cy="205"/>
            </a:xfrm>
          </p:grpSpPr>
          <p:sp>
            <p:nvSpPr>
              <p:cNvPr id="385" name="AutoShape 68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86" name="Oval 69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87" name="Oval 70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376" name="Freeform 71"/>
            <p:cNvSpPr>
              <a:spLocks/>
            </p:cNvSpPr>
            <p:nvPr/>
          </p:nvSpPr>
          <p:spPr bwMode="auto">
            <a:xfrm rot="4247563" flipV="1">
              <a:off x="1531" y="1075"/>
              <a:ext cx="171" cy="207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7" name="Freeform 72"/>
            <p:cNvSpPr>
              <a:spLocks/>
            </p:cNvSpPr>
            <p:nvPr/>
          </p:nvSpPr>
          <p:spPr bwMode="auto">
            <a:xfrm rot="4247563" flipV="1">
              <a:off x="1455" y="894"/>
              <a:ext cx="171" cy="206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28" name="Group 73"/>
            <p:cNvGrpSpPr>
              <a:grpSpLocks/>
            </p:cNvGrpSpPr>
            <p:nvPr/>
          </p:nvGrpSpPr>
          <p:grpSpPr bwMode="auto">
            <a:xfrm>
              <a:off x="1369" y="909"/>
              <a:ext cx="496" cy="730"/>
              <a:chOff x="1235" y="1035"/>
              <a:chExt cx="460" cy="666"/>
            </a:xfrm>
          </p:grpSpPr>
          <p:sp>
            <p:nvSpPr>
              <p:cNvPr id="379" name="Freeform 74"/>
              <p:cNvSpPr>
                <a:spLocks/>
              </p:cNvSpPr>
              <p:nvPr/>
            </p:nvSpPr>
            <p:spPr bwMode="auto">
              <a:xfrm rot="4247563" flipV="1">
                <a:off x="1364" y="1113"/>
                <a:ext cx="171" cy="206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" y="172"/>
                  </a:cxn>
                  <a:cxn ang="0">
                    <a:pos x="213" y="28"/>
                  </a:cxn>
                  <a:cxn ang="0">
                    <a:pos x="192" y="0"/>
                  </a:cxn>
                  <a:cxn ang="0">
                    <a:pos x="0" y="144"/>
                  </a:cxn>
                </a:cxnLst>
                <a:rect l="0" t="0" r="r" b="b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0" name="Freeform 75"/>
              <p:cNvSpPr>
                <a:spLocks/>
              </p:cNvSpPr>
              <p:nvPr/>
            </p:nvSpPr>
            <p:spPr bwMode="auto">
              <a:xfrm rot="4247563" flipV="1">
                <a:off x="1452" y="1290"/>
                <a:ext cx="152" cy="179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21" y="149"/>
                  </a:cxn>
                  <a:cxn ang="0">
                    <a:pos x="189" y="29"/>
                  </a:cxn>
                  <a:cxn ang="0">
                    <a:pos x="168" y="0"/>
                  </a:cxn>
                  <a:cxn ang="0">
                    <a:pos x="0" y="120"/>
                  </a:cxn>
                </a:cxnLst>
                <a:rect l="0" t="0" r="r" b="b"/>
                <a:pathLst>
                  <a:path w="189" h="149">
                    <a:moveTo>
                      <a:pt x="0" y="120"/>
                    </a:moveTo>
                    <a:lnTo>
                      <a:pt x="21" y="149"/>
                    </a:lnTo>
                    <a:lnTo>
                      <a:pt x="189" y="29"/>
                    </a:lnTo>
                    <a:lnTo>
                      <a:pt x="168" y="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1" name="Freeform 76"/>
              <p:cNvSpPr>
                <a:spLocks/>
              </p:cNvSpPr>
              <p:nvPr/>
            </p:nvSpPr>
            <p:spPr bwMode="auto">
              <a:xfrm rot="4247563" flipV="1">
                <a:off x="1491" y="1381"/>
                <a:ext cx="151" cy="179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21" y="149"/>
                  </a:cxn>
                  <a:cxn ang="0">
                    <a:pos x="189" y="29"/>
                  </a:cxn>
                  <a:cxn ang="0">
                    <a:pos x="168" y="0"/>
                  </a:cxn>
                  <a:cxn ang="0">
                    <a:pos x="0" y="120"/>
                  </a:cxn>
                </a:cxnLst>
                <a:rect l="0" t="0" r="r" b="b"/>
                <a:pathLst>
                  <a:path w="189" h="149">
                    <a:moveTo>
                      <a:pt x="0" y="120"/>
                    </a:moveTo>
                    <a:lnTo>
                      <a:pt x="21" y="149"/>
                    </a:lnTo>
                    <a:lnTo>
                      <a:pt x="189" y="29"/>
                    </a:lnTo>
                    <a:lnTo>
                      <a:pt x="168" y="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2" name="Freeform 77"/>
              <p:cNvSpPr>
                <a:spLocks/>
              </p:cNvSpPr>
              <p:nvPr/>
            </p:nvSpPr>
            <p:spPr bwMode="auto">
              <a:xfrm rot="4247563" flipV="1">
                <a:off x="1544" y="1479"/>
                <a:ext cx="114" cy="143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21" y="118"/>
                  </a:cxn>
                  <a:cxn ang="0">
                    <a:pos x="141" y="28"/>
                  </a:cxn>
                  <a:cxn ang="0">
                    <a:pos x="120" y="0"/>
                  </a:cxn>
                  <a:cxn ang="0">
                    <a:pos x="0" y="90"/>
                  </a:cxn>
                </a:cxnLst>
                <a:rect l="0" t="0" r="r" b="b"/>
                <a:pathLst>
                  <a:path w="141" h="118">
                    <a:moveTo>
                      <a:pt x="0" y="90"/>
                    </a:moveTo>
                    <a:lnTo>
                      <a:pt x="21" y="118"/>
                    </a:lnTo>
                    <a:lnTo>
                      <a:pt x="141" y="28"/>
                    </a:lnTo>
                    <a:lnTo>
                      <a:pt x="120" y="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3" name="Freeform 78"/>
              <p:cNvSpPr>
                <a:spLocks/>
              </p:cNvSpPr>
              <p:nvPr/>
            </p:nvSpPr>
            <p:spPr bwMode="auto">
              <a:xfrm rot="4247563" flipV="1">
                <a:off x="1568" y="1574"/>
                <a:ext cx="111" cy="143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21" y="118"/>
                  </a:cxn>
                  <a:cxn ang="0">
                    <a:pos x="141" y="28"/>
                  </a:cxn>
                  <a:cxn ang="0">
                    <a:pos x="120" y="0"/>
                  </a:cxn>
                  <a:cxn ang="0">
                    <a:pos x="0" y="90"/>
                  </a:cxn>
                </a:cxnLst>
                <a:rect l="0" t="0" r="r" b="b"/>
                <a:pathLst>
                  <a:path w="141" h="118">
                    <a:moveTo>
                      <a:pt x="0" y="90"/>
                    </a:moveTo>
                    <a:lnTo>
                      <a:pt x="21" y="118"/>
                    </a:lnTo>
                    <a:lnTo>
                      <a:pt x="141" y="28"/>
                    </a:lnTo>
                    <a:lnTo>
                      <a:pt x="120" y="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4" name="Freeform 79"/>
              <p:cNvSpPr>
                <a:spLocks/>
              </p:cNvSpPr>
              <p:nvPr/>
            </p:nvSpPr>
            <p:spPr bwMode="auto">
              <a:xfrm rot="4247563" flipV="1">
                <a:off x="1253" y="1017"/>
                <a:ext cx="171" cy="207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" y="172"/>
                  </a:cxn>
                  <a:cxn ang="0">
                    <a:pos x="213" y="28"/>
                  </a:cxn>
                  <a:cxn ang="0">
                    <a:pos x="192" y="0"/>
                  </a:cxn>
                  <a:cxn ang="0">
                    <a:pos x="0" y="144"/>
                  </a:cxn>
                </a:cxnLst>
                <a:rect l="0" t="0" r="r" b="b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406" name="TextBox 405"/>
          <p:cNvSpPr txBox="1"/>
          <p:nvPr/>
        </p:nvSpPr>
        <p:spPr>
          <a:xfrm>
            <a:off x="0" y="4286256"/>
            <a:ext cx="1026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Classical </a:t>
            </a:r>
          </a:p>
          <a:p>
            <a:r>
              <a:rPr lang="en-GB" dirty="0" smtClean="0"/>
              <a:t>swine flu</a:t>
            </a:r>
            <a:endParaRPr lang="en-GB" dirty="0"/>
          </a:p>
        </p:txBody>
      </p:sp>
      <p:sp>
        <p:nvSpPr>
          <p:cNvPr id="407" name="Rectangle 17"/>
          <p:cNvSpPr>
            <a:spLocks noChangeArrowheads="1"/>
          </p:cNvSpPr>
          <p:nvPr/>
        </p:nvSpPr>
        <p:spPr bwMode="auto">
          <a:xfrm>
            <a:off x="928662" y="3929066"/>
            <a:ext cx="7143800" cy="142876"/>
          </a:xfrm>
          <a:prstGeom prst="rect">
            <a:avLst/>
          </a:prstGeom>
          <a:gradFill flip="none" rotWithShape="1">
            <a:gsLst>
              <a:gs pos="0">
                <a:srgbClr val="0033CC">
                  <a:shade val="30000"/>
                  <a:satMod val="115000"/>
                </a:srgbClr>
              </a:gs>
              <a:gs pos="50000">
                <a:srgbClr val="0033CC">
                  <a:shade val="67500"/>
                  <a:satMod val="115000"/>
                </a:srgbClr>
              </a:gs>
              <a:gs pos="100000">
                <a:srgbClr val="0033CC">
                  <a:shade val="100000"/>
                  <a:satMod val="115000"/>
                </a:srgbClr>
              </a:gs>
            </a:gsLst>
            <a:lin ang="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pic>
        <p:nvPicPr>
          <p:cNvPr id="184" name="Picture 2" descr="Figure 4: QSurveillance influenza-like illness rate by age band in week 37 (ending 13 September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4572008"/>
            <a:ext cx="3712520" cy="20716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do new viruses emerge?</a:t>
            </a:r>
            <a:endParaRPr lang="en-GB" dirty="0"/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GB" sz="3600" dirty="0" err="1"/>
              <a:t>Zoonosis</a:t>
            </a:r>
            <a:endParaRPr lang="en-GB" sz="3600" dirty="0"/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GB" sz="3600" dirty="0"/>
              <a:t>Genetic variation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GB" sz="3600" dirty="0"/>
              <a:t>Increased exposure- travel or world population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GB" sz="3600" dirty="0"/>
              <a:t>Increased exposure- spread of vector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GB" sz="3600" dirty="0"/>
              <a:t>New discoveries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GB" sz="4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Freeform 2"/>
          <p:cNvSpPr>
            <a:spLocks/>
          </p:cNvSpPr>
          <p:nvPr/>
        </p:nvSpPr>
        <p:spPr bwMode="auto">
          <a:xfrm>
            <a:off x="6781800" y="3505200"/>
            <a:ext cx="2133600" cy="1600200"/>
          </a:xfrm>
          <a:custGeom>
            <a:avLst/>
            <a:gdLst/>
            <a:ahLst/>
            <a:cxnLst>
              <a:cxn ang="0">
                <a:pos x="280" y="2"/>
              </a:cxn>
              <a:cxn ang="0">
                <a:pos x="219" y="14"/>
              </a:cxn>
              <a:cxn ang="0">
                <a:pos x="163" y="38"/>
              </a:cxn>
              <a:cxn ang="0">
                <a:pos x="114" y="71"/>
              </a:cxn>
              <a:cxn ang="0">
                <a:pos x="71" y="114"/>
              </a:cxn>
              <a:cxn ang="0">
                <a:pos x="38" y="163"/>
              </a:cxn>
              <a:cxn ang="0">
                <a:pos x="14" y="219"/>
              </a:cxn>
              <a:cxn ang="0">
                <a:pos x="2" y="280"/>
              </a:cxn>
              <a:cxn ang="0">
                <a:pos x="0" y="1560"/>
              </a:cxn>
              <a:cxn ang="0">
                <a:pos x="6" y="1623"/>
              </a:cxn>
              <a:cxn ang="0">
                <a:pos x="25" y="1681"/>
              </a:cxn>
              <a:cxn ang="0">
                <a:pos x="53" y="1734"/>
              </a:cxn>
              <a:cxn ang="0">
                <a:pos x="92" y="1781"/>
              </a:cxn>
              <a:cxn ang="0">
                <a:pos x="138" y="1819"/>
              </a:cxn>
              <a:cxn ang="0">
                <a:pos x="191" y="1847"/>
              </a:cxn>
              <a:cxn ang="0">
                <a:pos x="249" y="1866"/>
              </a:cxn>
              <a:cxn ang="0">
                <a:pos x="312" y="1872"/>
              </a:cxn>
              <a:cxn ang="0">
                <a:pos x="2408" y="1870"/>
              </a:cxn>
              <a:cxn ang="0">
                <a:pos x="2469" y="1858"/>
              </a:cxn>
              <a:cxn ang="0">
                <a:pos x="2525" y="1834"/>
              </a:cxn>
              <a:cxn ang="0">
                <a:pos x="2574" y="1801"/>
              </a:cxn>
              <a:cxn ang="0">
                <a:pos x="2617" y="1758"/>
              </a:cxn>
              <a:cxn ang="0">
                <a:pos x="2650" y="1709"/>
              </a:cxn>
              <a:cxn ang="0">
                <a:pos x="2674" y="1653"/>
              </a:cxn>
              <a:cxn ang="0">
                <a:pos x="2686" y="1592"/>
              </a:cxn>
              <a:cxn ang="0">
                <a:pos x="2688" y="312"/>
              </a:cxn>
              <a:cxn ang="0">
                <a:pos x="2682" y="249"/>
              </a:cxn>
              <a:cxn ang="0">
                <a:pos x="2663" y="191"/>
              </a:cxn>
              <a:cxn ang="0">
                <a:pos x="2635" y="138"/>
              </a:cxn>
              <a:cxn ang="0">
                <a:pos x="2597" y="92"/>
              </a:cxn>
              <a:cxn ang="0">
                <a:pos x="2550" y="53"/>
              </a:cxn>
              <a:cxn ang="0">
                <a:pos x="2497" y="25"/>
              </a:cxn>
              <a:cxn ang="0">
                <a:pos x="2439" y="6"/>
              </a:cxn>
              <a:cxn ang="0">
                <a:pos x="2376" y="0"/>
              </a:cxn>
            </a:cxnLst>
            <a:rect l="0" t="0" r="r" b="b"/>
            <a:pathLst>
              <a:path w="2688" h="1872">
                <a:moveTo>
                  <a:pt x="312" y="0"/>
                </a:moveTo>
                <a:lnTo>
                  <a:pt x="280" y="2"/>
                </a:lnTo>
                <a:lnTo>
                  <a:pt x="249" y="6"/>
                </a:lnTo>
                <a:lnTo>
                  <a:pt x="219" y="14"/>
                </a:lnTo>
                <a:lnTo>
                  <a:pt x="191" y="25"/>
                </a:lnTo>
                <a:lnTo>
                  <a:pt x="163" y="38"/>
                </a:lnTo>
                <a:lnTo>
                  <a:pt x="138" y="53"/>
                </a:lnTo>
                <a:lnTo>
                  <a:pt x="114" y="71"/>
                </a:lnTo>
                <a:lnTo>
                  <a:pt x="92" y="92"/>
                </a:lnTo>
                <a:lnTo>
                  <a:pt x="71" y="114"/>
                </a:lnTo>
                <a:lnTo>
                  <a:pt x="53" y="138"/>
                </a:lnTo>
                <a:lnTo>
                  <a:pt x="38" y="163"/>
                </a:lnTo>
                <a:lnTo>
                  <a:pt x="25" y="191"/>
                </a:lnTo>
                <a:lnTo>
                  <a:pt x="14" y="219"/>
                </a:lnTo>
                <a:lnTo>
                  <a:pt x="6" y="249"/>
                </a:lnTo>
                <a:lnTo>
                  <a:pt x="2" y="280"/>
                </a:lnTo>
                <a:lnTo>
                  <a:pt x="0" y="312"/>
                </a:lnTo>
                <a:lnTo>
                  <a:pt x="0" y="1560"/>
                </a:lnTo>
                <a:lnTo>
                  <a:pt x="2" y="1592"/>
                </a:lnTo>
                <a:lnTo>
                  <a:pt x="6" y="1623"/>
                </a:lnTo>
                <a:lnTo>
                  <a:pt x="14" y="1653"/>
                </a:lnTo>
                <a:lnTo>
                  <a:pt x="25" y="1681"/>
                </a:lnTo>
                <a:lnTo>
                  <a:pt x="38" y="1709"/>
                </a:lnTo>
                <a:lnTo>
                  <a:pt x="53" y="1734"/>
                </a:lnTo>
                <a:lnTo>
                  <a:pt x="71" y="1758"/>
                </a:lnTo>
                <a:lnTo>
                  <a:pt x="92" y="1781"/>
                </a:lnTo>
                <a:lnTo>
                  <a:pt x="114" y="1801"/>
                </a:lnTo>
                <a:lnTo>
                  <a:pt x="138" y="1819"/>
                </a:lnTo>
                <a:lnTo>
                  <a:pt x="163" y="1834"/>
                </a:lnTo>
                <a:lnTo>
                  <a:pt x="191" y="1847"/>
                </a:lnTo>
                <a:lnTo>
                  <a:pt x="219" y="1858"/>
                </a:lnTo>
                <a:lnTo>
                  <a:pt x="249" y="1866"/>
                </a:lnTo>
                <a:lnTo>
                  <a:pt x="280" y="1870"/>
                </a:lnTo>
                <a:lnTo>
                  <a:pt x="312" y="1872"/>
                </a:lnTo>
                <a:lnTo>
                  <a:pt x="2376" y="1872"/>
                </a:lnTo>
                <a:lnTo>
                  <a:pt x="2408" y="1870"/>
                </a:lnTo>
                <a:lnTo>
                  <a:pt x="2439" y="1866"/>
                </a:lnTo>
                <a:lnTo>
                  <a:pt x="2469" y="1858"/>
                </a:lnTo>
                <a:lnTo>
                  <a:pt x="2497" y="1847"/>
                </a:lnTo>
                <a:lnTo>
                  <a:pt x="2525" y="1834"/>
                </a:lnTo>
                <a:lnTo>
                  <a:pt x="2550" y="1819"/>
                </a:lnTo>
                <a:lnTo>
                  <a:pt x="2574" y="1801"/>
                </a:lnTo>
                <a:lnTo>
                  <a:pt x="2597" y="1781"/>
                </a:lnTo>
                <a:lnTo>
                  <a:pt x="2617" y="1758"/>
                </a:lnTo>
                <a:lnTo>
                  <a:pt x="2635" y="1734"/>
                </a:lnTo>
                <a:lnTo>
                  <a:pt x="2650" y="1709"/>
                </a:lnTo>
                <a:lnTo>
                  <a:pt x="2663" y="1681"/>
                </a:lnTo>
                <a:lnTo>
                  <a:pt x="2674" y="1653"/>
                </a:lnTo>
                <a:lnTo>
                  <a:pt x="2682" y="1623"/>
                </a:lnTo>
                <a:lnTo>
                  <a:pt x="2686" y="1592"/>
                </a:lnTo>
                <a:lnTo>
                  <a:pt x="2688" y="1560"/>
                </a:lnTo>
                <a:lnTo>
                  <a:pt x="2688" y="312"/>
                </a:lnTo>
                <a:lnTo>
                  <a:pt x="2686" y="280"/>
                </a:lnTo>
                <a:lnTo>
                  <a:pt x="2682" y="249"/>
                </a:lnTo>
                <a:lnTo>
                  <a:pt x="2674" y="219"/>
                </a:lnTo>
                <a:lnTo>
                  <a:pt x="2663" y="191"/>
                </a:lnTo>
                <a:lnTo>
                  <a:pt x="2650" y="163"/>
                </a:lnTo>
                <a:lnTo>
                  <a:pt x="2635" y="138"/>
                </a:lnTo>
                <a:lnTo>
                  <a:pt x="2617" y="114"/>
                </a:lnTo>
                <a:lnTo>
                  <a:pt x="2597" y="92"/>
                </a:lnTo>
                <a:lnTo>
                  <a:pt x="2574" y="71"/>
                </a:lnTo>
                <a:lnTo>
                  <a:pt x="2550" y="53"/>
                </a:lnTo>
                <a:lnTo>
                  <a:pt x="2525" y="38"/>
                </a:lnTo>
                <a:lnTo>
                  <a:pt x="2497" y="25"/>
                </a:lnTo>
                <a:lnTo>
                  <a:pt x="2469" y="14"/>
                </a:lnTo>
                <a:lnTo>
                  <a:pt x="2439" y="6"/>
                </a:lnTo>
                <a:lnTo>
                  <a:pt x="2408" y="2"/>
                </a:lnTo>
                <a:lnTo>
                  <a:pt x="2376" y="0"/>
                </a:lnTo>
                <a:lnTo>
                  <a:pt x="312" y="0"/>
                </a:lnTo>
                <a:close/>
              </a:path>
            </a:pathLst>
          </a:custGeom>
          <a:gradFill rotWithShape="0">
            <a:gsLst>
              <a:gs pos="0">
                <a:srgbClr val="FF9999">
                  <a:gamma/>
                  <a:shade val="46275"/>
                  <a:invGamma/>
                </a:srgbClr>
              </a:gs>
              <a:gs pos="50000">
                <a:srgbClr val="FF9999"/>
              </a:gs>
              <a:gs pos="100000">
                <a:srgbClr val="FF9999">
                  <a:gamma/>
                  <a:shade val="46275"/>
                  <a:invGamma/>
                </a:srgbClr>
              </a:gs>
            </a:gsLst>
            <a:lin ang="5400000" scaled="1"/>
          </a:gradFill>
          <a:ln w="38100" cmpd="sng">
            <a:solidFill>
              <a:srgbClr val="FF505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3667" name="Freeform 3"/>
          <p:cNvSpPr>
            <a:spLocks/>
          </p:cNvSpPr>
          <p:nvPr/>
        </p:nvSpPr>
        <p:spPr bwMode="auto">
          <a:xfrm>
            <a:off x="5334000" y="1295400"/>
            <a:ext cx="2133600" cy="1600200"/>
          </a:xfrm>
          <a:custGeom>
            <a:avLst/>
            <a:gdLst/>
            <a:ahLst/>
            <a:cxnLst>
              <a:cxn ang="0">
                <a:pos x="280" y="2"/>
              </a:cxn>
              <a:cxn ang="0">
                <a:pos x="219" y="14"/>
              </a:cxn>
              <a:cxn ang="0">
                <a:pos x="163" y="38"/>
              </a:cxn>
              <a:cxn ang="0">
                <a:pos x="114" y="71"/>
              </a:cxn>
              <a:cxn ang="0">
                <a:pos x="71" y="114"/>
              </a:cxn>
              <a:cxn ang="0">
                <a:pos x="38" y="163"/>
              </a:cxn>
              <a:cxn ang="0">
                <a:pos x="14" y="219"/>
              </a:cxn>
              <a:cxn ang="0">
                <a:pos x="2" y="280"/>
              </a:cxn>
              <a:cxn ang="0">
                <a:pos x="0" y="1560"/>
              </a:cxn>
              <a:cxn ang="0">
                <a:pos x="6" y="1623"/>
              </a:cxn>
              <a:cxn ang="0">
                <a:pos x="25" y="1681"/>
              </a:cxn>
              <a:cxn ang="0">
                <a:pos x="53" y="1734"/>
              </a:cxn>
              <a:cxn ang="0">
                <a:pos x="92" y="1781"/>
              </a:cxn>
              <a:cxn ang="0">
                <a:pos x="138" y="1819"/>
              </a:cxn>
              <a:cxn ang="0">
                <a:pos x="191" y="1847"/>
              </a:cxn>
              <a:cxn ang="0">
                <a:pos x="249" y="1866"/>
              </a:cxn>
              <a:cxn ang="0">
                <a:pos x="312" y="1872"/>
              </a:cxn>
              <a:cxn ang="0">
                <a:pos x="2408" y="1870"/>
              </a:cxn>
              <a:cxn ang="0">
                <a:pos x="2469" y="1858"/>
              </a:cxn>
              <a:cxn ang="0">
                <a:pos x="2525" y="1834"/>
              </a:cxn>
              <a:cxn ang="0">
                <a:pos x="2574" y="1801"/>
              </a:cxn>
              <a:cxn ang="0">
                <a:pos x="2617" y="1758"/>
              </a:cxn>
              <a:cxn ang="0">
                <a:pos x="2650" y="1709"/>
              </a:cxn>
              <a:cxn ang="0">
                <a:pos x="2674" y="1653"/>
              </a:cxn>
              <a:cxn ang="0">
                <a:pos x="2686" y="1592"/>
              </a:cxn>
              <a:cxn ang="0">
                <a:pos x="2688" y="312"/>
              </a:cxn>
              <a:cxn ang="0">
                <a:pos x="2682" y="249"/>
              </a:cxn>
              <a:cxn ang="0">
                <a:pos x="2663" y="191"/>
              </a:cxn>
              <a:cxn ang="0">
                <a:pos x="2635" y="138"/>
              </a:cxn>
              <a:cxn ang="0">
                <a:pos x="2597" y="92"/>
              </a:cxn>
              <a:cxn ang="0">
                <a:pos x="2550" y="53"/>
              </a:cxn>
              <a:cxn ang="0">
                <a:pos x="2497" y="25"/>
              </a:cxn>
              <a:cxn ang="0">
                <a:pos x="2439" y="6"/>
              </a:cxn>
              <a:cxn ang="0">
                <a:pos x="2376" y="0"/>
              </a:cxn>
            </a:cxnLst>
            <a:rect l="0" t="0" r="r" b="b"/>
            <a:pathLst>
              <a:path w="2688" h="1872">
                <a:moveTo>
                  <a:pt x="312" y="0"/>
                </a:moveTo>
                <a:lnTo>
                  <a:pt x="280" y="2"/>
                </a:lnTo>
                <a:lnTo>
                  <a:pt x="249" y="6"/>
                </a:lnTo>
                <a:lnTo>
                  <a:pt x="219" y="14"/>
                </a:lnTo>
                <a:lnTo>
                  <a:pt x="191" y="25"/>
                </a:lnTo>
                <a:lnTo>
                  <a:pt x="163" y="38"/>
                </a:lnTo>
                <a:lnTo>
                  <a:pt x="138" y="53"/>
                </a:lnTo>
                <a:lnTo>
                  <a:pt x="114" y="71"/>
                </a:lnTo>
                <a:lnTo>
                  <a:pt x="92" y="92"/>
                </a:lnTo>
                <a:lnTo>
                  <a:pt x="71" y="114"/>
                </a:lnTo>
                <a:lnTo>
                  <a:pt x="53" y="138"/>
                </a:lnTo>
                <a:lnTo>
                  <a:pt x="38" y="163"/>
                </a:lnTo>
                <a:lnTo>
                  <a:pt x="25" y="191"/>
                </a:lnTo>
                <a:lnTo>
                  <a:pt x="14" y="219"/>
                </a:lnTo>
                <a:lnTo>
                  <a:pt x="6" y="249"/>
                </a:lnTo>
                <a:lnTo>
                  <a:pt x="2" y="280"/>
                </a:lnTo>
                <a:lnTo>
                  <a:pt x="0" y="312"/>
                </a:lnTo>
                <a:lnTo>
                  <a:pt x="0" y="1560"/>
                </a:lnTo>
                <a:lnTo>
                  <a:pt x="2" y="1592"/>
                </a:lnTo>
                <a:lnTo>
                  <a:pt x="6" y="1623"/>
                </a:lnTo>
                <a:lnTo>
                  <a:pt x="14" y="1653"/>
                </a:lnTo>
                <a:lnTo>
                  <a:pt x="25" y="1681"/>
                </a:lnTo>
                <a:lnTo>
                  <a:pt x="38" y="1709"/>
                </a:lnTo>
                <a:lnTo>
                  <a:pt x="53" y="1734"/>
                </a:lnTo>
                <a:lnTo>
                  <a:pt x="71" y="1758"/>
                </a:lnTo>
                <a:lnTo>
                  <a:pt x="92" y="1781"/>
                </a:lnTo>
                <a:lnTo>
                  <a:pt x="114" y="1801"/>
                </a:lnTo>
                <a:lnTo>
                  <a:pt x="138" y="1819"/>
                </a:lnTo>
                <a:lnTo>
                  <a:pt x="163" y="1834"/>
                </a:lnTo>
                <a:lnTo>
                  <a:pt x="191" y="1847"/>
                </a:lnTo>
                <a:lnTo>
                  <a:pt x="219" y="1858"/>
                </a:lnTo>
                <a:lnTo>
                  <a:pt x="249" y="1866"/>
                </a:lnTo>
                <a:lnTo>
                  <a:pt x="280" y="1870"/>
                </a:lnTo>
                <a:lnTo>
                  <a:pt x="312" y="1872"/>
                </a:lnTo>
                <a:lnTo>
                  <a:pt x="2376" y="1872"/>
                </a:lnTo>
                <a:lnTo>
                  <a:pt x="2408" y="1870"/>
                </a:lnTo>
                <a:lnTo>
                  <a:pt x="2439" y="1866"/>
                </a:lnTo>
                <a:lnTo>
                  <a:pt x="2469" y="1858"/>
                </a:lnTo>
                <a:lnTo>
                  <a:pt x="2497" y="1847"/>
                </a:lnTo>
                <a:lnTo>
                  <a:pt x="2525" y="1834"/>
                </a:lnTo>
                <a:lnTo>
                  <a:pt x="2550" y="1819"/>
                </a:lnTo>
                <a:lnTo>
                  <a:pt x="2574" y="1801"/>
                </a:lnTo>
                <a:lnTo>
                  <a:pt x="2597" y="1781"/>
                </a:lnTo>
                <a:lnTo>
                  <a:pt x="2617" y="1758"/>
                </a:lnTo>
                <a:lnTo>
                  <a:pt x="2635" y="1734"/>
                </a:lnTo>
                <a:lnTo>
                  <a:pt x="2650" y="1709"/>
                </a:lnTo>
                <a:lnTo>
                  <a:pt x="2663" y="1681"/>
                </a:lnTo>
                <a:lnTo>
                  <a:pt x="2674" y="1653"/>
                </a:lnTo>
                <a:lnTo>
                  <a:pt x="2682" y="1623"/>
                </a:lnTo>
                <a:lnTo>
                  <a:pt x="2686" y="1592"/>
                </a:lnTo>
                <a:lnTo>
                  <a:pt x="2688" y="1560"/>
                </a:lnTo>
                <a:lnTo>
                  <a:pt x="2688" y="312"/>
                </a:lnTo>
                <a:lnTo>
                  <a:pt x="2686" y="280"/>
                </a:lnTo>
                <a:lnTo>
                  <a:pt x="2682" y="249"/>
                </a:lnTo>
                <a:lnTo>
                  <a:pt x="2674" y="219"/>
                </a:lnTo>
                <a:lnTo>
                  <a:pt x="2663" y="191"/>
                </a:lnTo>
                <a:lnTo>
                  <a:pt x="2650" y="163"/>
                </a:lnTo>
                <a:lnTo>
                  <a:pt x="2635" y="138"/>
                </a:lnTo>
                <a:lnTo>
                  <a:pt x="2617" y="114"/>
                </a:lnTo>
                <a:lnTo>
                  <a:pt x="2597" y="92"/>
                </a:lnTo>
                <a:lnTo>
                  <a:pt x="2574" y="71"/>
                </a:lnTo>
                <a:lnTo>
                  <a:pt x="2550" y="53"/>
                </a:lnTo>
                <a:lnTo>
                  <a:pt x="2525" y="38"/>
                </a:lnTo>
                <a:lnTo>
                  <a:pt x="2497" y="25"/>
                </a:lnTo>
                <a:lnTo>
                  <a:pt x="2469" y="14"/>
                </a:lnTo>
                <a:lnTo>
                  <a:pt x="2439" y="6"/>
                </a:lnTo>
                <a:lnTo>
                  <a:pt x="2408" y="2"/>
                </a:lnTo>
                <a:lnTo>
                  <a:pt x="2376" y="0"/>
                </a:lnTo>
                <a:lnTo>
                  <a:pt x="312" y="0"/>
                </a:lnTo>
                <a:close/>
              </a:path>
            </a:pathLst>
          </a:custGeom>
          <a:gradFill rotWithShape="0">
            <a:gsLst>
              <a:gs pos="0">
                <a:srgbClr val="FF9999">
                  <a:gamma/>
                  <a:shade val="46275"/>
                  <a:invGamma/>
                </a:srgbClr>
              </a:gs>
              <a:gs pos="50000">
                <a:srgbClr val="FF9999"/>
              </a:gs>
              <a:gs pos="100000">
                <a:srgbClr val="FF9999">
                  <a:gamma/>
                  <a:shade val="46275"/>
                  <a:invGamma/>
                </a:srgbClr>
              </a:gs>
            </a:gsLst>
            <a:lin ang="5400000" scaled="1"/>
          </a:gradFill>
          <a:ln w="38100" cmpd="sng">
            <a:solidFill>
              <a:srgbClr val="FF505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3668" name="Freeform 4"/>
          <p:cNvSpPr>
            <a:spLocks/>
          </p:cNvSpPr>
          <p:nvPr/>
        </p:nvSpPr>
        <p:spPr bwMode="auto">
          <a:xfrm>
            <a:off x="2819400" y="838200"/>
            <a:ext cx="2133600" cy="1600200"/>
          </a:xfrm>
          <a:custGeom>
            <a:avLst/>
            <a:gdLst/>
            <a:ahLst/>
            <a:cxnLst>
              <a:cxn ang="0">
                <a:pos x="280" y="2"/>
              </a:cxn>
              <a:cxn ang="0">
                <a:pos x="219" y="14"/>
              </a:cxn>
              <a:cxn ang="0">
                <a:pos x="163" y="38"/>
              </a:cxn>
              <a:cxn ang="0">
                <a:pos x="114" y="71"/>
              </a:cxn>
              <a:cxn ang="0">
                <a:pos x="71" y="114"/>
              </a:cxn>
              <a:cxn ang="0">
                <a:pos x="38" y="163"/>
              </a:cxn>
              <a:cxn ang="0">
                <a:pos x="14" y="219"/>
              </a:cxn>
              <a:cxn ang="0">
                <a:pos x="2" y="280"/>
              </a:cxn>
              <a:cxn ang="0">
                <a:pos x="0" y="1560"/>
              </a:cxn>
              <a:cxn ang="0">
                <a:pos x="6" y="1623"/>
              </a:cxn>
              <a:cxn ang="0">
                <a:pos x="25" y="1681"/>
              </a:cxn>
              <a:cxn ang="0">
                <a:pos x="53" y="1734"/>
              </a:cxn>
              <a:cxn ang="0">
                <a:pos x="92" y="1781"/>
              </a:cxn>
              <a:cxn ang="0">
                <a:pos x="138" y="1819"/>
              </a:cxn>
              <a:cxn ang="0">
                <a:pos x="191" y="1847"/>
              </a:cxn>
              <a:cxn ang="0">
                <a:pos x="249" y="1866"/>
              </a:cxn>
              <a:cxn ang="0">
                <a:pos x="312" y="1872"/>
              </a:cxn>
              <a:cxn ang="0">
                <a:pos x="2408" y="1870"/>
              </a:cxn>
              <a:cxn ang="0">
                <a:pos x="2469" y="1858"/>
              </a:cxn>
              <a:cxn ang="0">
                <a:pos x="2525" y="1834"/>
              </a:cxn>
              <a:cxn ang="0">
                <a:pos x="2574" y="1801"/>
              </a:cxn>
              <a:cxn ang="0">
                <a:pos x="2617" y="1758"/>
              </a:cxn>
              <a:cxn ang="0">
                <a:pos x="2650" y="1709"/>
              </a:cxn>
              <a:cxn ang="0">
                <a:pos x="2674" y="1653"/>
              </a:cxn>
              <a:cxn ang="0">
                <a:pos x="2686" y="1592"/>
              </a:cxn>
              <a:cxn ang="0">
                <a:pos x="2688" y="312"/>
              </a:cxn>
              <a:cxn ang="0">
                <a:pos x="2682" y="249"/>
              </a:cxn>
              <a:cxn ang="0">
                <a:pos x="2663" y="191"/>
              </a:cxn>
              <a:cxn ang="0">
                <a:pos x="2635" y="138"/>
              </a:cxn>
              <a:cxn ang="0">
                <a:pos x="2597" y="92"/>
              </a:cxn>
              <a:cxn ang="0">
                <a:pos x="2550" y="53"/>
              </a:cxn>
              <a:cxn ang="0">
                <a:pos x="2497" y="25"/>
              </a:cxn>
              <a:cxn ang="0">
                <a:pos x="2439" y="6"/>
              </a:cxn>
              <a:cxn ang="0">
                <a:pos x="2376" y="0"/>
              </a:cxn>
            </a:cxnLst>
            <a:rect l="0" t="0" r="r" b="b"/>
            <a:pathLst>
              <a:path w="2688" h="1872">
                <a:moveTo>
                  <a:pt x="312" y="0"/>
                </a:moveTo>
                <a:lnTo>
                  <a:pt x="280" y="2"/>
                </a:lnTo>
                <a:lnTo>
                  <a:pt x="249" y="6"/>
                </a:lnTo>
                <a:lnTo>
                  <a:pt x="219" y="14"/>
                </a:lnTo>
                <a:lnTo>
                  <a:pt x="191" y="25"/>
                </a:lnTo>
                <a:lnTo>
                  <a:pt x="163" y="38"/>
                </a:lnTo>
                <a:lnTo>
                  <a:pt x="138" y="53"/>
                </a:lnTo>
                <a:lnTo>
                  <a:pt x="114" y="71"/>
                </a:lnTo>
                <a:lnTo>
                  <a:pt x="92" y="92"/>
                </a:lnTo>
                <a:lnTo>
                  <a:pt x="71" y="114"/>
                </a:lnTo>
                <a:lnTo>
                  <a:pt x="53" y="138"/>
                </a:lnTo>
                <a:lnTo>
                  <a:pt x="38" y="163"/>
                </a:lnTo>
                <a:lnTo>
                  <a:pt x="25" y="191"/>
                </a:lnTo>
                <a:lnTo>
                  <a:pt x="14" y="219"/>
                </a:lnTo>
                <a:lnTo>
                  <a:pt x="6" y="249"/>
                </a:lnTo>
                <a:lnTo>
                  <a:pt x="2" y="280"/>
                </a:lnTo>
                <a:lnTo>
                  <a:pt x="0" y="312"/>
                </a:lnTo>
                <a:lnTo>
                  <a:pt x="0" y="1560"/>
                </a:lnTo>
                <a:lnTo>
                  <a:pt x="2" y="1592"/>
                </a:lnTo>
                <a:lnTo>
                  <a:pt x="6" y="1623"/>
                </a:lnTo>
                <a:lnTo>
                  <a:pt x="14" y="1653"/>
                </a:lnTo>
                <a:lnTo>
                  <a:pt x="25" y="1681"/>
                </a:lnTo>
                <a:lnTo>
                  <a:pt x="38" y="1709"/>
                </a:lnTo>
                <a:lnTo>
                  <a:pt x="53" y="1734"/>
                </a:lnTo>
                <a:lnTo>
                  <a:pt x="71" y="1758"/>
                </a:lnTo>
                <a:lnTo>
                  <a:pt x="92" y="1781"/>
                </a:lnTo>
                <a:lnTo>
                  <a:pt x="114" y="1801"/>
                </a:lnTo>
                <a:lnTo>
                  <a:pt x="138" y="1819"/>
                </a:lnTo>
                <a:lnTo>
                  <a:pt x="163" y="1834"/>
                </a:lnTo>
                <a:lnTo>
                  <a:pt x="191" y="1847"/>
                </a:lnTo>
                <a:lnTo>
                  <a:pt x="219" y="1858"/>
                </a:lnTo>
                <a:lnTo>
                  <a:pt x="249" y="1866"/>
                </a:lnTo>
                <a:lnTo>
                  <a:pt x="280" y="1870"/>
                </a:lnTo>
                <a:lnTo>
                  <a:pt x="312" y="1872"/>
                </a:lnTo>
                <a:lnTo>
                  <a:pt x="2376" y="1872"/>
                </a:lnTo>
                <a:lnTo>
                  <a:pt x="2408" y="1870"/>
                </a:lnTo>
                <a:lnTo>
                  <a:pt x="2439" y="1866"/>
                </a:lnTo>
                <a:lnTo>
                  <a:pt x="2469" y="1858"/>
                </a:lnTo>
                <a:lnTo>
                  <a:pt x="2497" y="1847"/>
                </a:lnTo>
                <a:lnTo>
                  <a:pt x="2525" y="1834"/>
                </a:lnTo>
                <a:lnTo>
                  <a:pt x="2550" y="1819"/>
                </a:lnTo>
                <a:lnTo>
                  <a:pt x="2574" y="1801"/>
                </a:lnTo>
                <a:lnTo>
                  <a:pt x="2597" y="1781"/>
                </a:lnTo>
                <a:lnTo>
                  <a:pt x="2617" y="1758"/>
                </a:lnTo>
                <a:lnTo>
                  <a:pt x="2635" y="1734"/>
                </a:lnTo>
                <a:lnTo>
                  <a:pt x="2650" y="1709"/>
                </a:lnTo>
                <a:lnTo>
                  <a:pt x="2663" y="1681"/>
                </a:lnTo>
                <a:lnTo>
                  <a:pt x="2674" y="1653"/>
                </a:lnTo>
                <a:lnTo>
                  <a:pt x="2682" y="1623"/>
                </a:lnTo>
                <a:lnTo>
                  <a:pt x="2686" y="1592"/>
                </a:lnTo>
                <a:lnTo>
                  <a:pt x="2688" y="1560"/>
                </a:lnTo>
                <a:lnTo>
                  <a:pt x="2688" y="312"/>
                </a:lnTo>
                <a:lnTo>
                  <a:pt x="2686" y="280"/>
                </a:lnTo>
                <a:lnTo>
                  <a:pt x="2682" y="249"/>
                </a:lnTo>
                <a:lnTo>
                  <a:pt x="2674" y="219"/>
                </a:lnTo>
                <a:lnTo>
                  <a:pt x="2663" y="191"/>
                </a:lnTo>
                <a:lnTo>
                  <a:pt x="2650" y="163"/>
                </a:lnTo>
                <a:lnTo>
                  <a:pt x="2635" y="138"/>
                </a:lnTo>
                <a:lnTo>
                  <a:pt x="2617" y="114"/>
                </a:lnTo>
                <a:lnTo>
                  <a:pt x="2597" y="92"/>
                </a:lnTo>
                <a:lnTo>
                  <a:pt x="2574" y="71"/>
                </a:lnTo>
                <a:lnTo>
                  <a:pt x="2550" y="53"/>
                </a:lnTo>
                <a:lnTo>
                  <a:pt x="2525" y="38"/>
                </a:lnTo>
                <a:lnTo>
                  <a:pt x="2497" y="25"/>
                </a:lnTo>
                <a:lnTo>
                  <a:pt x="2469" y="14"/>
                </a:lnTo>
                <a:lnTo>
                  <a:pt x="2439" y="6"/>
                </a:lnTo>
                <a:lnTo>
                  <a:pt x="2408" y="2"/>
                </a:lnTo>
                <a:lnTo>
                  <a:pt x="2376" y="0"/>
                </a:lnTo>
                <a:lnTo>
                  <a:pt x="312" y="0"/>
                </a:lnTo>
                <a:close/>
              </a:path>
            </a:pathLst>
          </a:custGeom>
          <a:gradFill rotWithShape="0">
            <a:gsLst>
              <a:gs pos="0">
                <a:srgbClr val="FF9999">
                  <a:gamma/>
                  <a:shade val="46275"/>
                  <a:invGamma/>
                </a:srgbClr>
              </a:gs>
              <a:gs pos="50000">
                <a:srgbClr val="FF9999"/>
              </a:gs>
              <a:gs pos="100000">
                <a:srgbClr val="FF9999">
                  <a:gamma/>
                  <a:shade val="46275"/>
                  <a:invGamma/>
                </a:srgbClr>
              </a:gs>
            </a:gsLst>
            <a:lin ang="5400000" scaled="1"/>
          </a:gradFill>
          <a:ln w="38100" cmpd="sng">
            <a:solidFill>
              <a:srgbClr val="FF505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3669" name="Rectangle 5"/>
          <p:cNvSpPr>
            <a:spLocks noChangeArrowheads="1"/>
          </p:cNvSpPr>
          <p:nvPr/>
        </p:nvSpPr>
        <p:spPr bwMode="auto">
          <a:xfrm>
            <a:off x="838200" y="304800"/>
            <a:ext cx="7775575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3670" name="Rectangle 6"/>
          <p:cNvSpPr>
            <a:spLocks noChangeArrowheads="1"/>
          </p:cNvSpPr>
          <p:nvPr/>
        </p:nvSpPr>
        <p:spPr bwMode="auto">
          <a:xfrm>
            <a:off x="2499997" y="182563"/>
            <a:ext cx="453136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GB" sz="3600" i="0" dirty="0" smtClean="0">
                <a:solidFill>
                  <a:schemeClr val="accent1"/>
                </a:solidFill>
                <a:latin typeface="+mn-lt"/>
                <a:cs typeface="Arial" charset="0"/>
              </a:rPr>
              <a:t>Viruses evolve quickly</a:t>
            </a:r>
            <a:endParaRPr lang="en-GB" sz="3600" i="0" dirty="0">
              <a:solidFill>
                <a:schemeClr val="accent1"/>
              </a:solidFill>
              <a:latin typeface="+mn-lt"/>
              <a:cs typeface="Arial" charset="0"/>
            </a:endParaRPr>
          </a:p>
        </p:txBody>
      </p:sp>
      <p:sp>
        <p:nvSpPr>
          <p:cNvPr id="113671" name="Freeform 7"/>
          <p:cNvSpPr>
            <a:spLocks/>
          </p:cNvSpPr>
          <p:nvPr/>
        </p:nvSpPr>
        <p:spPr bwMode="auto">
          <a:xfrm>
            <a:off x="457200" y="1905000"/>
            <a:ext cx="2133600" cy="1600200"/>
          </a:xfrm>
          <a:custGeom>
            <a:avLst/>
            <a:gdLst/>
            <a:ahLst/>
            <a:cxnLst>
              <a:cxn ang="0">
                <a:pos x="280" y="2"/>
              </a:cxn>
              <a:cxn ang="0">
                <a:pos x="219" y="14"/>
              </a:cxn>
              <a:cxn ang="0">
                <a:pos x="163" y="38"/>
              </a:cxn>
              <a:cxn ang="0">
                <a:pos x="114" y="71"/>
              </a:cxn>
              <a:cxn ang="0">
                <a:pos x="71" y="114"/>
              </a:cxn>
              <a:cxn ang="0">
                <a:pos x="38" y="163"/>
              </a:cxn>
              <a:cxn ang="0">
                <a:pos x="14" y="219"/>
              </a:cxn>
              <a:cxn ang="0">
                <a:pos x="2" y="280"/>
              </a:cxn>
              <a:cxn ang="0">
                <a:pos x="0" y="1560"/>
              </a:cxn>
              <a:cxn ang="0">
                <a:pos x="6" y="1623"/>
              </a:cxn>
              <a:cxn ang="0">
                <a:pos x="25" y="1681"/>
              </a:cxn>
              <a:cxn ang="0">
                <a:pos x="53" y="1734"/>
              </a:cxn>
              <a:cxn ang="0">
                <a:pos x="92" y="1781"/>
              </a:cxn>
              <a:cxn ang="0">
                <a:pos x="138" y="1819"/>
              </a:cxn>
              <a:cxn ang="0">
                <a:pos x="191" y="1847"/>
              </a:cxn>
              <a:cxn ang="0">
                <a:pos x="249" y="1866"/>
              </a:cxn>
              <a:cxn ang="0">
                <a:pos x="312" y="1872"/>
              </a:cxn>
              <a:cxn ang="0">
                <a:pos x="2408" y="1870"/>
              </a:cxn>
              <a:cxn ang="0">
                <a:pos x="2469" y="1858"/>
              </a:cxn>
              <a:cxn ang="0">
                <a:pos x="2525" y="1834"/>
              </a:cxn>
              <a:cxn ang="0">
                <a:pos x="2574" y="1801"/>
              </a:cxn>
              <a:cxn ang="0">
                <a:pos x="2617" y="1758"/>
              </a:cxn>
              <a:cxn ang="0">
                <a:pos x="2650" y="1709"/>
              </a:cxn>
              <a:cxn ang="0">
                <a:pos x="2674" y="1653"/>
              </a:cxn>
              <a:cxn ang="0">
                <a:pos x="2686" y="1592"/>
              </a:cxn>
              <a:cxn ang="0">
                <a:pos x="2688" y="312"/>
              </a:cxn>
              <a:cxn ang="0">
                <a:pos x="2682" y="249"/>
              </a:cxn>
              <a:cxn ang="0">
                <a:pos x="2663" y="191"/>
              </a:cxn>
              <a:cxn ang="0">
                <a:pos x="2635" y="138"/>
              </a:cxn>
              <a:cxn ang="0">
                <a:pos x="2597" y="92"/>
              </a:cxn>
              <a:cxn ang="0">
                <a:pos x="2550" y="53"/>
              </a:cxn>
              <a:cxn ang="0">
                <a:pos x="2497" y="25"/>
              </a:cxn>
              <a:cxn ang="0">
                <a:pos x="2439" y="6"/>
              </a:cxn>
              <a:cxn ang="0">
                <a:pos x="2376" y="0"/>
              </a:cxn>
            </a:cxnLst>
            <a:rect l="0" t="0" r="r" b="b"/>
            <a:pathLst>
              <a:path w="2688" h="1872">
                <a:moveTo>
                  <a:pt x="312" y="0"/>
                </a:moveTo>
                <a:lnTo>
                  <a:pt x="280" y="2"/>
                </a:lnTo>
                <a:lnTo>
                  <a:pt x="249" y="6"/>
                </a:lnTo>
                <a:lnTo>
                  <a:pt x="219" y="14"/>
                </a:lnTo>
                <a:lnTo>
                  <a:pt x="191" y="25"/>
                </a:lnTo>
                <a:lnTo>
                  <a:pt x="163" y="38"/>
                </a:lnTo>
                <a:lnTo>
                  <a:pt x="138" y="53"/>
                </a:lnTo>
                <a:lnTo>
                  <a:pt x="114" y="71"/>
                </a:lnTo>
                <a:lnTo>
                  <a:pt x="92" y="92"/>
                </a:lnTo>
                <a:lnTo>
                  <a:pt x="71" y="114"/>
                </a:lnTo>
                <a:lnTo>
                  <a:pt x="53" y="138"/>
                </a:lnTo>
                <a:lnTo>
                  <a:pt x="38" y="163"/>
                </a:lnTo>
                <a:lnTo>
                  <a:pt x="25" y="191"/>
                </a:lnTo>
                <a:lnTo>
                  <a:pt x="14" y="219"/>
                </a:lnTo>
                <a:lnTo>
                  <a:pt x="6" y="249"/>
                </a:lnTo>
                <a:lnTo>
                  <a:pt x="2" y="280"/>
                </a:lnTo>
                <a:lnTo>
                  <a:pt x="0" y="312"/>
                </a:lnTo>
                <a:lnTo>
                  <a:pt x="0" y="1560"/>
                </a:lnTo>
                <a:lnTo>
                  <a:pt x="2" y="1592"/>
                </a:lnTo>
                <a:lnTo>
                  <a:pt x="6" y="1623"/>
                </a:lnTo>
                <a:lnTo>
                  <a:pt x="14" y="1653"/>
                </a:lnTo>
                <a:lnTo>
                  <a:pt x="25" y="1681"/>
                </a:lnTo>
                <a:lnTo>
                  <a:pt x="38" y="1709"/>
                </a:lnTo>
                <a:lnTo>
                  <a:pt x="53" y="1734"/>
                </a:lnTo>
                <a:lnTo>
                  <a:pt x="71" y="1758"/>
                </a:lnTo>
                <a:lnTo>
                  <a:pt x="92" y="1781"/>
                </a:lnTo>
                <a:lnTo>
                  <a:pt x="114" y="1801"/>
                </a:lnTo>
                <a:lnTo>
                  <a:pt x="138" y="1819"/>
                </a:lnTo>
                <a:lnTo>
                  <a:pt x="163" y="1834"/>
                </a:lnTo>
                <a:lnTo>
                  <a:pt x="191" y="1847"/>
                </a:lnTo>
                <a:lnTo>
                  <a:pt x="219" y="1858"/>
                </a:lnTo>
                <a:lnTo>
                  <a:pt x="249" y="1866"/>
                </a:lnTo>
                <a:lnTo>
                  <a:pt x="280" y="1870"/>
                </a:lnTo>
                <a:lnTo>
                  <a:pt x="312" y="1872"/>
                </a:lnTo>
                <a:lnTo>
                  <a:pt x="2376" y="1872"/>
                </a:lnTo>
                <a:lnTo>
                  <a:pt x="2408" y="1870"/>
                </a:lnTo>
                <a:lnTo>
                  <a:pt x="2439" y="1866"/>
                </a:lnTo>
                <a:lnTo>
                  <a:pt x="2469" y="1858"/>
                </a:lnTo>
                <a:lnTo>
                  <a:pt x="2497" y="1847"/>
                </a:lnTo>
                <a:lnTo>
                  <a:pt x="2525" y="1834"/>
                </a:lnTo>
                <a:lnTo>
                  <a:pt x="2550" y="1819"/>
                </a:lnTo>
                <a:lnTo>
                  <a:pt x="2574" y="1801"/>
                </a:lnTo>
                <a:lnTo>
                  <a:pt x="2597" y="1781"/>
                </a:lnTo>
                <a:lnTo>
                  <a:pt x="2617" y="1758"/>
                </a:lnTo>
                <a:lnTo>
                  <a:pt x="2635" y="1734"/>
                </a:lnTo>
                <a:lnTo>
                  <a:pt x="2650" y="1709"/>
                </a:lnTo>
                <a:lnTo>
                  <a:pt x="2663" y="1681"/>
                </a:lnTo>
                <a:lnTo>
                  <a:pt x="2674" y="1653"/>
                </a:lnTo>
                <a:lnTo>
                  <a:pt x="2682" y="1623"/>
                </a:lnTo>
                <a:lnTo>
                  <a:pt x="2686" y="1592"/>
                </a:lnTo>
                <a:lnTo>
                  <a:pt x="2688" y="1560"/>
                </a:lnTo>
                <a:lnTo>
                  <a:pt x="2688" y="312"/>
                </a:lnTo>
                <a:lnTo>
                  <a:pt x="2686" y="280"/>
                </a:lnTo>
                <a:lnTo>
                  <a:pt x="2682" y="249"/>
                </a:lnTo>
                <a:lnTo>
                  <a:pt x="2674" y="219"/>
                </a:lnTo>
                <a:lnTo>
                  <a:pt x="2663" y="191"/>
                </a:lnTo>
                <a:lnTo>
                  <a:pt x="2650" y="163"/>
                </a:lnTo>
                <a:lnTo>
                  <a:pt x="2635" y="138"/>
                </a:lnTo>
                <a:lnTo>
                  <a:pt x="2617" y="114"/>
                </a:lnTo>
                <a:lnTo>
                  <a:pt x="2597" y="92"/>
                </a:lnTo>
                <a:lnTo>
                  <a:pt x="2574" y="71"/>
                </a:lnTo>
                <a:lnTo>
                  <a:pt x="2550" y="53"/>
                </a:lnTo>
                <a:lnTo>
                  <a:pt x="2525" y="38"/>
                </a:lnTo>
                <a:lnTo>
                  <a:pt x="2497" y="25"/>
                </a:lnTo>
                <a:lnTo>
                  <a:pt x="2469" y="14"/>
                </a:lnTo>
                <a:lnTo>
                  <a:pt x="2439" y="6"/>
                </a:lnTo>
                <a:lnTo>
                  <a:pt x="2408" y="2"/>
                </a:lnTo>
                <a:lnTo>
                  <a:pt x="2376" y="0"/>
                </a:lnTo>
                <a:lnTo>
                  <a:pt x="312" y="0"/>
                </a:lnTo>
                <a:close/>
              </a:path>
            </a:pathLst>
          </a:custGeom>
          <a:gradFill rotWithShape="0">
            <a:gsLst>
              <a:gs pos="0">
                <a:srgbClr val="FF9999">
                  <a:gamma/>
                  <a:shade val="46275"/>
                  <a:invGamma/>
                </a:srgbClr>
              </a:gs>
              <a:gs pos="50000">
                <a:srgbClr val="FF9999"/>
              </a:gs>
              <a:gs pos="100000">
                <a:srgbClr val="FF9999">
                  <a:gamma/>
                  <a:shade val="46275"/>
                  <a:invGamma/>
                </a:srgbClr>
              </a:gs>
            </a:gsLst>
            <a:lin ang="5400000" scaled="1"/>
          </a:gradFill>
          <a:ln w="38100" cmpd="sng">
            <a:solidFill>
              <a:srgbClr val="FF505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3672" name="Rectangle 8"/>
          <p:cNvSpPr>
            <a:spLocks noChangeArrowheads="1"/>
          </p:cNvSpPr>
          <p:nvPr/>
        </p:nvSpPr>
        <p:spPr bwMode="auto">
          <a:xfrm>
            <a:off x="6034088" y="2322513"/>
            <a:ext cx="58102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3673" name="Rectangle 9"/>
          <p:cNvSpPr>
            <a:spLocks noChangeArrowheads="1"/>
          </p:cNvSpPr>
          <p:nvPr/>
        </p:nvSpPr>
        <p:spPr bwMode="auto">
          <a:xfrm>
            <a:off x="6597650" y="2951163"/>
            <a:ext cx="58261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3674" name="Rectangle 10"/>
          <p:cNvSpPr>
            <a:spLocks noChangeArrowheads="1"/>
          </p:cNvSpPr>
          <p:nvPr/>
        </p:nvSpPr>
        <p:spPr bwMode="auto">
          <a:xfrm>
            <a:off x="3843338" y="4727575"/>
            <a:ext cx="40322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3675" name="Oval 11"/>
          <p:cNvSpPr>
            <a:spLocks noChangeArrowheads="1"/>
          </p:cNvSpPr>
          <p:nvPr/>
        </p:nvSpPr>
        <p:spPr bwMode="auto">
          <a:xfrm>
            <a:off x="1219200" y="2362200"/>
            <a:ext cx="1143000" cy="952500"/>
          </a:xfrm>
          <a:prstGeom prst="ellipse">
            <a:avLst/>
          </a:prstGeom>
          <a:gradFill rotWithShape="0">
            <a:gsLst>
              <a:gs pos="0">
                <a:srgbClr val="FF7C80"/>
              </a:gs>
              <a:gs pos="100000">
                <a:srgbClr val="FF7C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3676" name="AutoShape 12"/>
          <p:cNvSpPr>
            <a:spLocks noChangeArrowheads="1"/>
          </p:cNvSpPr>
          <p:nvPr/>
        </p:nvSpPr>
        <p:spPr bwMode="auto">
          <a:xfrm rot="5400000" flipV="1">
            <a:off x="2667000" y="3200400"/>
            <a:ext cx="304800" cy="1371600"/>
          </a:xfrm>
          <a:prstGeom prst="curvedLeftArrow">
            <a:avLst>
              <a:gd name="adj1" fmla="val 90000"/>
              <a:gd name="adj2" fmla="val 180000"/>
              <a:gd name="adj3" fmla="val 33333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28600" y="3733800"/>
            <a:ext cx="1371600" cy="1295400"/>
            <a:chOff x="956" y="2190"/>
            <a:chExt cx="1322" cy="1244"/>
          </a:xfrm>
        </p:grpSpPr>
        <p:sp>
          <p:nvSpPr>
            <p:cNvPr id="113678" name="Oval 14"/>
            <p:cNvSpPr>
              <a:spLocks noChangeArrowheads="1"/>
            </p:cNvSpPr>
            <p:nvPr/>
          </p:nvSpPr>
          <p:spPr bwMode="auto">
            <a:xfrm>
              <a:off x="1161" y="2373"/>
              <a:ext cx="912" cy="864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FF9966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3679" name="AutoShape 15"/>
            <p:cNvSpPr>
              <a:spLocks noChangeArrowheads="1"/>
            </p:cNvSpPr>
            <p:nvPr/>
          </p:nvSpPr>
          <p:spPr bwMode="auto">
            <a:xfrm>
              <a:off x="1572" y="2237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FF66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3680" name="AutoShape 16"/>
            <p:cNvSpPr>
              <a:spLocks noChangeArrowheads="1"/>
            </p:cNvSpPr>
            <p:nvPr/>
          </p:nvSpPr>
          <p:spPr bwMode="auto">
            <a:xfrm rot="-1731536">
              <a:off x="1318" y="2298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FF66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3681" name="AutoShape 17"/>
            <p:cNvSpPr>
              <a:spLocks noChangeArrowheads="1"/>
            </p:cNvSpPr>
            <p:nvPr/>
          </p:nvSpPr>
          <p:spPr bwMode="auto">
            <a:xfrm rot="-3428101">
              <a:off x="1152" y="2429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FF66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3682" name="AutoShape 18"/>
            <p:cNvSpPr>
              <a:spLocks noChangeArrowheads="1"/>
            </p:cNvSpPr>
            <p:nvPr/>
          </p:nvSpPr>
          <p:spPr bwMode="auto">
            <a:xfrm rot="-4530700">
              <a:off x="1065" y="2578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FF66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3683" name="AutoShape 19"/>
            <p:cNvSpPr>
              <a:spLocks noChangeArrowheads="1"/>
            </p:cNvSpPr>
            <p:nvPr/>
          </p:nvSpPr>
          <p:spPr bwMode="auto">
            <a:xfrm rot="-6208555">
              <a:off x="1064" y="2831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FF66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3684" name="AutoShape 20"/>
            <p:cNvSpPr>
              <a:spLocks noChangeArrowheads="1"/>
            </p:cNvSpPr>
            <p:nvPr/>
          </p:nvSpPr>
          <p:spPr bwMode="auto">
            <a:xfrm rot="-7565748">
              <a:off x="1117" y="2962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FF66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3685" name="AutoShape 21"/>
            <p:cNvSpPr>
              <a:spLocks noChangeArrowheads="1"/>
            </p:cNvSpPr>
            <p:nvPr/>
          </p:nvSpPr>
          <p:spPr bwMode="auto">
            <a:xfrm rot="-8367763">
              <a:off x="1265" y="3136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FF66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3686" name="AutoShape 22"/>
            <p:cNvSpPr>
              <a:spLocks noChangeArrowheads="1"/>
            </p:cNvSpPr>
            <p:nvPr/>
          </p:nvSpPr>
          <p:spPr bwMode="auto">
            <a:xfrm rot="-9558205">
              <a:off x="1432" y="321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FF66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3687" name="AutoShape 23"/>
            <p:cNvSpPr>
              <a:spLocks noChangeArrowheads="1"/>
            </p:cNvSpPr>
            <p:nvPr/>
          </p:nvSpPr>
          <p:spPr bwMode="auto">
            <a:xfrm rot="9901211" flipH="1">
              <a:off x="1703" y="321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FF66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3688" name="AutoShape 24"/>
            <p:cNvSpPr>
              <a:spLocks noChangeArrowheads="1"/>
            </p:cNvSpPr>
            <p:nvPr/>
          </p:nvSpPr>
          <p:spPr bwMode="auto">
            <a:xfrm rot="9414293" flipH="1">
              <a:off x="1824" y="3170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FF66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3689" name="AutoShape 25"/>
            <p:cNvSpPr>
              <a:spLocks noChangeArrowheads="1"/>
            </p:cNvSpPr>
            <p:nvPr/>
          </p:nvSpPr>
          <p:spPr bwMode="auto">
            <a:xfrm rot="7565748" flipH="1">
              <a:off x="2008" y="3007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FF66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3690" name="AutoShape 26"/>
            <p:cNvSpPr>
              <a:spLocks noChangeArrowheads="1"/>
            </p:cNvSpPr>
            <p:nvPr/>
          </p:nvSpPr>
          <p:spPr bwMode="auto">
            <a:xfrm rot="6208555" flipH="1">
              <a:off x="2085" y="2840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FF66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3691" name="AutoShape 27"/>
            <p:cNvSpPr>
              <a:spLocks noChangeArrowheads="1"/>
            </p:cNvSpPr>
            <p:nvPr/>
          </p:nvSpPr>
          <p:spPr bwMode="auto">
            <a:xfrm rot="4530700" flipH="1">
              <a:off x="2078" y="2595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FF66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3692" name="AutoShape 28"/>
            <p:cNvSpPr>
              <a:spLocks noChangeArrowheads="1"/>
            </p:cNvSpPr>
            <p:nvPr/>
          </p:nvSpPr>
          <p:spPr bwMode="auto">
            <a:xfrm rot="3428101" flipH="1">
              <a:off x="1990" y="2438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FF66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3693" name="AutoShape 29"/>
            <p:cNvSpPr>
              <a:spLocks noChangeArrowheads="1"/>
            </p:cNvSpPr>
            <p:nvPr/>
          </p:nvSpPr>
          <p:spPr bwMode="auto">
            <a:xfrm rot="1731536" flipH="1">
              <a:off x="1842" y="2307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FF66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3" name="Group 30"/>
            <p:cNvGrpSpPr>
              <a:grpSpLocks/>
            </p:cNvGrpSpPr>
            <p:nvPr/>
          </p:nvGrpSpPr>
          <p:grpSpPr bwMode="auto">
            <a:xfrm>
              <a:off x="1563" y="3229"/>
              <a:ext cx="143" cy="205"/>
              <a:chOff x="1441" y="1824"/>
              <a:chExt cx="143" cy="205"/>
            </a:xfrm>
          </p:grpSpPr>
          <p:sp>
            <p:nvSpPr>
              <p:cNvPr id="113695" name="AutoShape 31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3696" name="Oval 32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3697" name="Oval 33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" name="Group 34"/>
            <p:cNvGrpSpPr>
              <a:grpSpLocks/>
            </p:cNvGrpSpPr>
            <p:nvPr/>
          </p:nvGrpSpPr>
          <p:grpSpPr bwMode="auto">
            <a:xfrm rot="1113049" flipV="1">
              <a:off x="1703" y="2199"/>
              <a:ext cx="143" cy="205"/>
              <a:chOff x="1441" y="1824"/>
              <a:chExt cx="143" cy="205"/>
            </a:xfrm>
          </p:grpSpPr>
          <p:sp>
            <p:nvSpPr>
              <p:cNvPr id="113699" name="AutoShape 35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3700" name="Oval 36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3701" name="Oval 37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5" name="Group 38"/>
            <p:cNvGrpSpPr>
              <a:grpSpLocks/>
            </p:cNvGrpSpPr>
            <p:nvPr/>
          </p:nvGrpSpPr>
          <p:grpSpPr bwMode="auto">
            <a:xfrm rot="-1113049" flipH="1" flipV="1">
              <a:off x="1389" y="2190"/>
              <a:ext cx="143" cy="205"/>
              <a:chOff x="1441" y="1824"/>
              <a:chExt cx="143" cy="205"/>
            </a:xfrm>
          </p:grpSpPr>
          <p:sp>
            <p:nvSpPr>
              <p:cNvPr id="113703" name="AutoShape 39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3704" name="Oval 40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3705" name="Oval 41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6" name="Group 42"/>
            <p:cNvGrpSpPr>
              <a:grpSpLocks/>
            </p:cNvGrpSpPr>
            <p:nvPr/>
          </p:nvGrpSpPr>
          <p:grpSpPr bwMode="auto">
            <a:xfrm rot="-5190893" flipH="1" flipV="1">
              <a:off x="987" y="2678"/>
              <a:ext cx="143" cy="205"/>
              <a:chOff x="1441" y="1824"/>
              <a:chExt cx="143" cy="205"/>
            </a:xfrm>
          </p:grpSpPr>
          <p:sp>
            <p:nvSpPr>
              <p:cNvPr id="113707" name="AutoShape 43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3708" name="Oval 44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3709" name="Oval 45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7" name="Group 46"/>
            <p:cNvGrpSpPr>
              <a:grpSpLocks/>
            </p:cNvGrpSpPr>
            <p:nvPr/>
          </p:nvGrpSpPr>
          <p:grpSpPr bwMode="auto">
            <a:xfrm rot="-5172987">
              <a:off x="2104" y="2688"/>
              <a:ext cx="143" cy="205"/>
              <a:chOff x="1441" y="1824"/>
              <a:chExt cx="143" cy="205"/>
            </a:xfrm>
          </p:grpSpPr>
          <p:sp>
            <p:nvSpPr>
              <p:cNvPr id="113711" name="AutoShape 47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3712" name="Oval 48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3713" name="Oval 49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8" name="Group 50"/>
            <p:cNvGrpSpPr>
              <a:grpSpLocks/>
            </p:cNvGrpSpPr>
            <p:nvPr/>
          </p:nvGrpSpPr>
          <p:grpSpPr bwMode="auto">
            <a:xfrm rot="2463853">
              <a:off x="1135" y="3055"/>
              <a:ext cx="143" cy="205"/>
              <a:chOff x="1441" y="1824"/>
              <a:chExt cx="143" cy="205"/>
            </a:xfrm>
          </p:grpSpPr>
          <p:sp>
            <p:nvSpPr>
              <p:cNvPr id="113715" name="AutoShape 51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3716" name="Oval 52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3717" name="Oval 53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9" name="Group 54"/>
            <p:cNvGrpSpPr>
              <a:grpSpLocks/>
            </p:cNvGrpSpPr>
            <p:nvPr/>
          </p:nvGrpSpPr>
          <p:grpSpPr bwMode="auto">
            <a:xfrm rot="19136147" flipH="1">
              <a:off x="1929" y="3090"/>
              <a:ext cx="143" cy="205"/>
              <a:chOff x="1441" y="1824"/>
              <a:chExt cx="143" cy="205"/>
            </a:xfrm>
          </p:grpSpPr>
          <p:sp>
            <p:nvSpPr>
              <p:cNvPr id="113719" name="AutoShape 55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3720" name="Oval 56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3721" name="Oval 57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113722" name="Freeform 58"/>
            <p:cNvSpPr>
              <a:spLocks/>
            </p:cNvSpPr>
            <p:nvPr/>
          </p:nvSpPr>
          <p:spPr bwMode="auto">
            <a:xfrm rot="4247563" flipV="1">
              <a:off x="1505" y="2619"/>
              <a:ext cx="171" cy="207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FF6600"/>
            </a:solidFill>
            <a:ln w="9525" cmpd="sng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723" name="Freeform 59"/>
            <p:cNvSpPr>
              <a:spLocks/>
            </p:cNvSpPr>
            <p:nvPr/>
          </p:nvSpPr>
          <p:spPr bwMode="auto">
            <a:xfrm rot="4247563" flipV="1">
              <a:off x="1429" y="2438"/>
              <a:ext cx="171" cy="206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FF6600"/>
            </a:solidFill>
            <a:ln w="9525" cmpd="sng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0" name="Group 60"/>
            <p:cNvGrpSpPr>
              <a:grpSpLocks/>
            </p:cNvGrpSpPr>
            <p:nvPr/>
          </p:nvGrpSpPr>
          <p:grpSpPr bwMode="auto">
            <a:xfrm>
              <a:off x="1340" y="2448"/>
              <a:ext cx="495" cy="727"/>
              <a:chOff x="1235" y="1035"/>
              <a:chExt cx="460" cy="666"/>
            </a:xfrm>
          </p:grpSpPr>
          <p:sp>
            <p:nvSpPr>
              <p:cNvPr id="113725" name="Freeform 61"/>
              <p:cNvSpPr>
                <a:spLocks/>
              </p:cNvSpPr>
              <p:nvPr/>
            </p:nvSpPr>
            <p:spPr bwMode="auto">
              <a:xfrm rot="4247563" flipV="1">
                <a:off x="1364" y="1113"/>
                <a:ext cx="171" cy="206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" y="172"/>
                  </a:cxn>
                  <a:cxn ang="0">
                    <a:pos x="213" y="28"/>
                  </a:cxn>
                  <a:cxn ang="0">
                    <a:pos x="192" y="0"/>
                  </a:cxn>
                  <a:cxn ang="0">
                    <a:pos x="0" y="144"/>
                  </a:cxn>
                </a:cxnLst>
                <a:rect l="0" t="0" r="r" b="b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FF6600"/>
              </a:solidFill>
              <a:ln w="9525" cmpd="sng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726" name="Freeform 62"/>
              <p:cNvSpPr>
                <a:spLocks/>
              </p:cNvSpPr>
              <p:nvPr/>
            </p:nvSpPr>
            <p:spPr bwMode="auto">
              <a:xfrm rot="4247563" flipV="1">
                <a:off x="1452" y="1290"/>
                <a:ext cx="152" cy="179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21" y="149"/>
                  </a:cxn>
                  <a:cxn ang="0">
                    <a:pos x="189" y="29"/>
                  </a:cxn>
                  <a:cxn ang="0">
                    <a:pos x="168" y="0"/>
                  </a:cxn>
                  <a:cxn ang="0">
                    <a:pos x="0" y="120"/>
                  </a:cxn>
                </a:cxnLst>
                <a:rect l="0" t="0" r="r" b="b"/>
                <a:pathLst>
                  <a:path w="189" h="149">
                    <a:moveTo>
                      <a:pt x="0" y="120"/>
                    </a:moveTo>
                    <a:lnTo>
                      <a:pt x="21" y="149"/>
                    </a:lnTo>
                    <a:lnTo>
                      <a:pt x="189" y="29"/>
                    </a:lnTo>
                    <a:lnTo>
                      <a:pt x="168" y="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FF6600"/>
              </a:solidFill>
              <a:ln w="9525" cmpd="sng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727" name="Freeform 63"/>
              <p:cNvSpPr>
                <a:spLocks/>
              </p:cNvSpPr>
              <p:nvPr/>
            </p:nvSpPr>
            <p:spPr bwMode="auto">
              <a:xfrm rot="4247563" flipV="1">
                <a:off x="1491" y="1381"/>
                <a:ext cx="151" cy="179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21" y="149"/>
                  </a:cxn>
                  <a:cxn ang="0">
                    <a:pos x="189" y="29"/>
                  </a:cxn>
                  <a:cxn ang="0">
                    <a:pos x="168" y="0"/>
                  </a:cxn>
                  <a:cxn ang="0">
                    <a:pos x="0" y="120"/>
                  </a:cxn>
                </a:cxnLst>
                <a:rect l="0" t="0" r="r" b="b"/>
                <a:pathLst>
                  <a:path w="189" h="149">
                    <a:moveTo>
                      <a:pt x="0" y="120"/>
                    </a:moveTo>
                    <a:lnTo>
                      <a:pt x="21" y="149"/>
                    </a:lnTo>
                    <a:lnTo>
                      <a:pt x="189" y="29"/>
                    </a:lnTo>
                    <a:lnTo>
                      <a:pt x="168" y="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FF6600"/>
              </a:solidFill>
              <a:ln w="9525" cmpd="sng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728" name="Freeform 64"/>
              <p:cNvSpPr>
                <a:spLocks/>
              </p:cNvSpPr>
              <p:nvPr/>
            </p:nvSpPr>
            <p:spPr bwMode="auto">
              <a:xfrm rot="4247563" flipV="1">
                <a:off x="1544" y="1479"/>
                <a:ext cx="114" cy="143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21" y="118"/>
                  </a:cxn>
                  <a:cxn ang="0">
                    <a:pos x="141" y="28"/>
                  </a:cxn>
                  <a:cxn ang="0">
                    <a:pos x="120" y="0"/>
                  </a:cxn>
                  <a:cxn ang="0">
                    <a:pos x="0" y="90"/>
                  </a:cxn>
                </a:cxnLst>
                <a:rect l="0" t="0" r="r" b="b"/>
                <a:pathLst>
                  <a:path w="141" h="118">
                    <a:moveTo>
                      <a:pt x="0" y="90"/>
                    </a:moveTo>
                    <a:lnTo>
                      <a:pt x="21" y="118"/>
                    </a:lnTo>
                    <a:lnTo>
                      <a:pt x="141" y="28"/>
                    </a:lnTo>
                    <a:lnTo>
                      <a:pt x="120" y="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FF6600"/>
              </a:solidFill>
              <a:ln w="9525" cmpd="sng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729" name="Freeform 65"/>
              <p:cNvSpPr>
                <a:spLocks/>
              </p:cNvSpPr>
              <p:nvPr/>
            </p:nvSpPr>
            <p:spPr bwMode="auto">
              <a:xfrm rot="4247563" flipV="1">
                <a:off x="1568" y="1574"/>
                <a:ext cx="111" cy="143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21" y="118"/>
                  </a:cxn>
                  <a:cxn ang="0">
                    <a:pos x="141" y="28"/>
                  </a:cxn>
                  <a:cxn ang="0">
                    <a:pos x="120" y="0"/>
                  </a:cxn>
                  <a:cxn ang="0">
                    <a:pos x="0" y="90"/>
                  </a:cxn>
                </a:cxnLst>
                <a:rect l="0" t="0" r="r" b="b"/>
                <a:pathLst>
                  <a:path w="141" h="118">
                    <a:moveTo>
                      <a:pt x="0" y="90"/>
                    </a:moveTo>
                    <a:lnTo>
                      <a:pt x="21" y="118"/>
                    </a:lnTo>
                    <a:lnTo>
                      <a:pt x="141" y="28"/>
                    </a:lnTo>
                    <a:lnTo>
                      <a:pt x="120" y="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FF6600"/>
              </a:solidFill>
              <a:ln w="9525" cmpd="sng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730" name="Freeform 66"/>
              <p:cNvSpPr>
                <a:spLocks/>
              </p:cNvSpPr>
              <p:nvPr/>
            </p:nvSpPr>
            <p:spPr bwMode="auto">
              <a:xfrm rot="4247563" flipV="1">
                <a:off x="1253" y="1017"/>
                <a:ext cx="171" cy="207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" y="172"/>
                  </a:cxn>
                  <a:cxn ang="0">
                    <a:pos x="213" y="28"/>
                  </a:cxn>
                  <a:cxn ang="0">
                    <a:pos x="192" y="0"/>
                  </a:cxn>
                  <a:cxn ang="0">
                    <a:pos x="0" y="144"/>
                  </a:cxn>
                </a:cxnLst>
                <a:rect l="0" t="0" r="r" b="b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FF6600"/>
              </a:solidFill>
              <a:ln w="9525" cmpd="sng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113731" name="Oval 67"/>
          <p:cNvSpPr>
            <a:spLocks noChangeArrowheads="1"/>
          </p:cNvSpPr>
          <p:nvPr/>
        </p:nvSpPr>
        <p:spPr bwMode="auto">
          <a:xfrm>
            <a:off x="6243638" y="5381625"/>
            <a:ext cx="1000125" cy="942975"/>
          </a:xfrm>
          <a:prstGeom prst="ellipse">
            <a:avLst/>
          </a:prstGeom>
          <a:gradFill rotWithShape="0">
            <a:gsLst>
              <a:gs pos="0">
                <a:srgbClr val="9999FF"/>
              </a:gs>
              <a:gs pos="100000">
                <a:srgbClr val="9999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3732" name="AutoShape 68"/>
          <p:cNvSpPr>
            <a:spLocks noChangeArrowheads="1"/>
          </p:cNvSpPr>
          <p:nvPr/>
        </p:nvSpPr>
        <p:spPr bwMode="auto">
          <a:xfrm>
            <a:off x="6694488" y="5232400"/>
            <a:ext cx="104775" cy="157163"/>
          </a:xfrm>
          <a:prstGeom prst="can">
            <a:avLst>
              <a:gd name="adj" fmla="val 37500"/>
            </a:avLst>
          </a:prstGeom>
          <a:solidFill>
            <a:srgbClr val="FF66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3733" name="AutoShape 69"/>
          <p:cNvSpPr>
            <a:spLocks noChangeArrowheads="1"/>
          </p:cNvSpPr>
          <p:nvPr/>
        </p:nvSpPr>
        <p:spPr bwMode="auto">
          <a:xfrm rot="-1731536">
            <a:off x="6416675" y="5299075"/>
            <a:ext cx="104775" cy="157163"/>
          </a:xfrm>
          <a:prstGeom prst="can">
            <a:avLst>
              <a:gd name="adj" fmla="val 37500"/>
            </a:avLst>
          </a:prstGeom>
          <a:solidFill>
            <a:srgbClr val="FF66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3734" name="AutoShape 70"/>
          <p:cNvSpPr>
            <a:spLocks noChangeArrowheads="1"/>
          </p:cNvSpPr>
          <p:nvPr/>
        </p:nvSpPr>
        <p:spPr bwMode="auto">
          <a:xfrm rot="-3428101">
            <a:off x="6234906" y="5442745"/>
            <a:ext cx="104775" cy="157162"/>
          </a:xfrm>
          <a:prstGeom prst="can">
            <a:avLst>
              <a:gd name="adj" fmla="val 37500"/>
            </a:avLst>
          </a:prstGeom>
          <a:solidFill>
            <a:srgbClr val="FF66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3735" name="AutoShape 71"/>
          <p:cNvSpPr>
            <a:spLocks noChangeArrowheads="1"/>
          </p:cNvSpPr>
          <p:nvPr/>
        </p:nvSpPr>
        <p:spPr bwMode="auto">
          <a:xfrm rot="-4530700">
            <a:off x="6138863" y="5605463"/>
            <a:ext cx="106362" cy="157162"/>
          </a:xfrm>
          <a:prstGeom prst="can">
            <a:avLst>
              <a:gd name="adj" fmla="val 36940"/>
            </a:avLst>
          </a:prstGeom>
          <a:solidFill>
            <a:srgbClr val="FF66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3736" name="AutoShape 72"/>
          <p:cNvSpPr>
            <a:spLocks noChangeArrowheads="1"/>
          </p:cNvSpPr>
          <p:nvPr/>
        </p:nvSpPr>
        <p:spPr bwMode="auto">
          <a:xfrm rot="-6208555">
            <a:off x="6138069" y="5882481"/>
            <a:ext cx="104775" cy="157163"/>
          </a:xfrm>
          <a:prstGeom prst="can">
            <a:avLst>
              <a:gd name="adj" fmla="val 37500"/>
            </a:avLst>
          </a:prstGeom>
          <a:solidFill>
            <a:srgbClr val="FF66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3737" name="AutoShape 73"/>
          <p:cNvSpPr>
            <a:spLocks noChangeArrowheads="1"/>
          </p:cNvSpPr>
          <p:nvPr/>
        </p:nvSpPr>
        <p:spPr bwMode="auto">
          <a:xfrm rot="-7565748">
            <a:off x="6196806" y="6025357"/>
            <a:ext cx="104775" cy="157162"/>
          </a:xfrm>
          <a:prstGeom prst="can">
            <a:avLst>
              <a:gd name="adj" fmla="val 37500"/>
            </a:avLst>
          </a:prstGeom>
          <a:solidFill>
            <a:srgbClr val="FF66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3738" name="AutoShape 74"/>
          <p:cNvSpPr>
            <a:spLocks noChangeArrowheads="1"/>
          </p:cNvSpPr>
          <p:nvPr/>
        </p:nvSpPr>
        <p:spPr bwMode="auto">
          <a:xfrm rot="-8367763">
            <a:off x="6357938" y="6215063"/>
            <a:ext cx="104775" cy="157162"/>
          </a:xfrm>
          <a:prstGeom prst="can">
            <a:avLst>
              <a:gd name="adj" fmla="val 37500"/>
            </a:avLst>
          </a:prstGeom>
          <a:solidFill>
            <a:srgbClr val="FF66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3739" name="AutoShape 75"/>
          <p:cNvSpPr>
            <a:spLocks noChangeArrowheads="1"/>
          </p:cNvSpPr>
          <p:nvPr/>
        </p:nvSpPr>
        <p:spPr bwMode="auto">
          <a:xfrm rot="-9558205">
            <a:off x="6540500" y="6300788"/>
            <a:ext cx="106363" cy="157162"/>
          </a:xfrm>
          <a:prstGeom prst="can">
            <a:avLst>
              <a:gd name="adj" fmla="val 36940"/>
            </a:avLst>
          </a:prstGeom>
          <a:solidFill>
            <a:srgbClr val="FF66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3740" name="AutoShape 76"/>
          <p:cNvSpPr>
            <a:spLocks noChangeArrowheads="1"/>
          </p:cNvSpPr>
          <p:nvPr/>
        </p:nvSpPr>
        <p:spPr bwMode="auto">
          <a:xfrm rot="9901211" flipH="1">
            <a:off x="6837363" y="6300788"/>
            <a:ext cx="106362" cy="157162"/>
          </a:xfrm>
          <a:prstGeom prst="can">
            <a:avLst>
              <a:gd name="adj" fmla="val 36940"/>
            </a:avLst>
          </a:prstGeom>
          <a:solidFill>
            <a:srgbClr val="FF66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3741" name="AutoShape 77"/>
          <p:cNvSpPr>
            <a:spLocks noChangeArrowheads="1"/>
          </p:cNvSpPr>
          <p:nvPr/>
        </p:nvSpPr>
        <p:spPr bwMode="auto">
          <a:xfrm rot="9414293" flipH="1">
            <a:off x="6970713" y="6251575"/>
            <a:ext cx="104775" cy="157163"/>
          </a:xfrm>
          <a:prstGeom prst="can">
            <a:avLst>
              <a:gd name="adj" fmla="val 37500"/>
            </a:avLst>
          </a:prstGeom>
          <a:solidFill>
            <a:srgbClr val="FF66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3742" name="AutoShape 78"/>
          <p:cNvSpPr>
            <a:spLocks noChangeArrowheads="1"/>
          </p:cNvSpPr>
          <p:nvPr/>
        </p:nvSpPr>
        <p:spPr bwMode="auto">
          <a:xfrm rot="7565748" flipH="1">
            <a:off x="7172325" y="6073776"/>
            <a:ext cx="104775" cy="158750"/>
          </a:xfrm>
          <a:prstGeom prst="can">
            <a:avLst>
              <a:gd name="adj" fmla="val 37879"/>
            </a:avLst>
          </a:prstGeom>
          <a:solidFill>
            <a:srgbClr val="FF66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3743" name="AutoShape 79"/>
          <p:cNvSpPr>
            <a:spLocks noChangeArrowheads="1"/>
          </p:cNvSpPr>
          <p:nvPr/>
        </p:nvSpPr>
        <p:spPr bwMode="auto">
          <a:xfrm rot="6208555" flipH="1">
            <a:off x="7256462" y="5891213"/>
            <a:ext cx="104775" cy="158750"/>
          </a:xfrm>
          <a:prstGeom prst="can">
            <a:avLst>
              <a:gd name="adj" fmla="val 37879"/>
            </a:avLst>
          </a:prstGeom>
          <a:solidFill>
            <a:srgbClr val="FF66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3744" name="AutoShape 80"/>
          <p:cNvSpPr>
            <a:spLocks noChangeArrowheads="1"/>
          </p:cNvSpPr>
          <p:nvPr/>
        </p:nvSpPr>
        <p:spPr bwMode="auto">
          <a:xfrm rot="4530700" flipH="1">
            <a:off x="7248525" y="5622926"/>
            <a:ext cx="104775" cy="158750"/>
          </a:xfrm>
          <a:prstGeom prst="can">
            <a:avLst>
              <a:gd name="adj" fmla="val 37879"/>
            </a:avLst>
          </a:prstGeom>
          <a:solidFill>
            <a:srgbClr val="FF66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3745" name="AutoShape 81"/>
          <p:cNvSpPr>
            <a:spLocks noChangeArrowheads="1"/>
          </p:cNvSpPr>
          <p:nvPr/>
        </p:nvSpPr>
        <p:spPr bwMode="auto">
          <a:xfrm rot="3428101" flipH="1">
            <a:off x="7152481" y="5452270"/>
            <a:ext cx="104775" cy="157162"/>
          </a:xfrm>
          <a:prstGeom prst="can">
            <a:avLst>
              <a:gd name="adj" fmla="val 37500"/>
            </a:avLst>
          </a:prstGeom>
          <a:solidFill>
            <a:srgbClr val="FF66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3746" name="AutoShape 82"/>
          <p:cNvSpPr>
            <a:spLocks noChangeArrowheads="1"/>
          </p:cNvSpPr>
          <p:nvPr/>
        </p:nvSpPr>
        <p:spPr bwMode="auto">
          <a:xfrm rot="1731536" flipH="1">
            <a:off x="6989763" y="5310188"/>
            <a:ext cx="104775" cy="157162"/>
          </a:xfrm>
          <a:prstGeom prst="can">
            <a:avLst>
              <a:gd name="adj" fmla="val 37500"/>
            </a:avLst>
          </a:prstGeom>
          <a:solidFill>
            <a:srgbClr val="FF66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11" name="Group 83"/>
          <p:cNvGrpSpPr>
            <a:grpSpLocks/>
          </p:cNvGrpSpPr>
          <p:nvPr/>
        </p:nvGrpSpPr>
        <p:grpSpPr bwMode="auto">
          <a:xfrm>
            <a:off x="6684963" y="6316663"/>
            <a:ext cx="155575" cy="223837"/>
            <a:chOff x="1441" y="1824"/>
            <a:chExt cx="143" cy="205"/>
          </a:xfrm>
        </p:grpSpPr>
        <p:sp>
          <p:nvSpPr>
            <p:cNvPr id="113748" name="AutoShape 84"/>
            <p:cNvSpPr>
              <a:spLocks noChangeArrowheads="1"/>
            </p:cNvSpPr>
            <p:nvPr/>
          </p:nvSpPr>
          <p:spPr bwMode="auto">
            <a:xfrm>
              <a:off x="1484" y="1824"/>
              <a:ext cx="56" cy="148"/>
            </a:xfrm>
            <a:prstGeom prst="can">
              <a:avLst>
                <a:gd name="adj" fmla="val 66071"/>
              </a:avLst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3749" name="Oval 85"/>
            <p:cNvSpPr>
              <a:spLocks noChangeArrowheads="1"/>
            </p:cNvSpPr>
            <p:nvPr/>
          </p:nvSpPr>
          <p:spPr bwMode="auto">
            <a:xfrm>
              <a:off x="1441" y="1955"/>
              <a:ext cx="82" cy="74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3750" name="Oval 86"/>
            <p:cNvSpPr>
              <a:spLocks noChangeArrowheads="1"/>
            </p:cNvSpPr>
            <p:nvPr/>
          </p:nvSpPr>
          <p:spPr bwMode="auto">
            <a:xfrm>
              <a:off x="1502" y="1955"/>
              <a:ext cx="82" cy="74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2" name="Group 87"/>
          <p:cNvGrpSpPr>
            <a:grpSpLocks/>
          </p:cNvGrpSpPr>
          <p:nvPr/>
        </p:nvGrpSpPr>
        <p:grpSpPr bwMode="auto">
          <a:xfrm rot="1113049" flipV="1">
            <a:off x="6837363" y="5191125"/>
            <a:ext cx="157162" cy="223838"/>
            <a:chOff x="1441" y="1824"/>
            <a:chExt cx="143" cy="205"/>
          </a:xfrm>
        </p:grpSpPr>
        <p:sp>
          <p:nvSpPr>
            <p:cNvPr id="113752" name="AutoShape 88"/>
            <p:cNvSpPr>
              <a:spLocks noChangeArrowheads="1"/>
            </p:cNvSpPr>
            <p:nvPr/>
          </p:nvSpPr>
          <p:spPr bwMode="auto">
            <a:xfrm>
              <a:off x="1484" y="1824"/>
              <a:ext cx="56" cy="148"/>
            </a:xfrm>
            <a:prstGeom prst="can">
              <a:avLst>
                <a:gd name="adj" fmla="val 66071"/>
              </a:avLst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3753" name="Oval 89"/>
            <p:cNvSpPr>
              <a:spLocks noChangeArrowheads="1"/>
            </p:cNvSpPr>
            <p:nvPr/>
          </p:nvSpPr>
          <p:spPr bwMode="auto">
            <a:xfrm>
              <a:off x="1441" y="1955"/>
              <a:ext cx="82" cy="74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3754" name="Oval 90"/>
            <p:cNvSpPr>
              <a:spLocks noChangeArrowheads="1"/>
            </p:cNvSpPr>
            <p:nvPr/>
          </p:nvSpPr>
          <p:spPr bwMode="auto">
            <a:xfrm>
              <a:off x="1502" y="1955"/>
              <a:ext cx="82" cy="74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3" name="Group 91"/>
          <p:cNvGrpSpPr>
            <a:grpSpLocks/>
          </p:cNvGrpSpPr>
          <p:nvPr/>
        </p:nvGrpSpPr>
        <p:grpSpPr bwMode="auto">
          <a:xfrm rot="-1113049" flipH="1" flipV="1">
            <a:off x="6494463" y="5181600"/>
            <a:ext cx="155575" cy="223838"/>
            <a:chOff x="1441" y="1824"/>
            <a:chExt cx="143" cy="205"/>
          </a:xfrm>
        </p:grpSpPr>
        <p:sp>
          <p:nvSpPr>
            <p:cNvPr id="113756" name="AutoShape 92"/>
            <p:cNvSpPr>
              <a:spLocks noChangeArrowheads="1"/>
            </p:cNvSpPr>
            <p:nvPr/>
          </p:nvSpPr>
          <p:spPr bwMode="auto">
            <a:xfrm>
              <a:off x="1484" y="1824"/>
              <a:ext cx="56" cy="148"/>
            </a:xfrm>
            <a:prstGeom prst="can">
              <a:avLst>
                <a:gd name="adj" fmla="val 66071"/>
              </a:avLst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3757" name="Oval 93"/>
            <p:cNvSpPr>
              <a:spLocks noChangeArrowheads="1"/>
            </p:cNvSpPr>
            <p:nvPr/>
          </p:nvSpPr>
          <p:spPr bwMode="auto">
            <a:xfrm>
              <a:off x="1441" y="1955"/>
              <a:ext cx="82" cy="74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3758" name="Oval 94"/>
            <p:cNvSpPr>
              <a:spLocks noChangeArrowheads="1"/>
            </p:cNvSpPr>
            <p:nvPr/>
          </p:nvSpPr>
          <p:spPr bwMode="auto">
            <a:xfrm>
              <a:off x="1502" y="1955"/>
              <a:ext cx="82" cy="74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4" name="Group 95"/>
          <p:cNvGrpSpPr>
            <a:grpSpLocks/>
          </p:cNvGrpSpPr>
          <p:nvPr/>
        </p:nvGrpSpPr>
        <p:grpSpPr bwMode="auto">
          <a:xfrm rot="-5190893" flipH="1" flipV="1">
            <a:off x="6053138" y="5715000"/>
            <a:ext cx="157162" cy="223838"/>
            <a:chOff x="1441" y="1824"/>
            <a:chExt cx="143" cy="205"/>
          </a:xfrm>
        </p:grpSpPr>
        <p:sp>
          <p:nvSpPr>
            <p:cNvPr id="113760" name="AutoShape 96"/>
            <p:cNvSpPr>
              <a:spLocks noChangeArrowheads="1"/>
            </p:cNvSpPr>
            <p:nvPr/>
          </p:nvSpPr>
          <p:spPr bwMode="auto">
            <a:xfrm>
              <a:off x="1484" y="1824"/>
              <a:ext cx="56" cy="148"/>
            </a:xfrm>
            <a:prstGeom prst="can">
              <a:avLst>
                <a:gd name="adj" fmla="val 66071"/>
              </a:avLst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3761" name="Oval 97"/>
            <p:cNvSpPr>
              <a:spLocks noChangeArrowheads="1"/>
            </p:cNvSpPr>
            <p:nvPr/>
          </p:nvSpPr>
          <p:spPr bwMode="auto">
            <a:xfrm>
              <a:off x="1441" y="1955"/>
              <a:ext cx="82" cy="74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3762" name="Oval 98"/>
            <p:cNvSpPr>
              <a:spLocks noChangeArrowheads="1"/>
            </p:cNvSpPr>
            <p:nvPr/>
          </p:nvSpPr>
          <p:spPr bwMode="auto">
            <a:xfrm>
              <a:off x="1502" y="1955"/>
              <a:ext cx="82" cy="74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5" name="Group 99"/>
          <p:cNvGrpSpPr>
            <a:grpSpLocks/>
          </p:cNvGrpSpPr>
          <p:nvPr/>
        </p:nvGrpSpPr>
        <p:grpSpPr bwMode="auto">
          <a:xfrm rot="-5172987">
            <a:off x="7277894" y="5725319"/>
            <a:ext cx="155575" cy="223837"/>
            <a:chOff x="1441" y="1824"/>
            <a:chExt cx="143" cy="205"/>
          </a:xfrm>
        </p:grpSpPr>
        <p:sp>
          <p:nvSpPr>
            <p:cNvPr id="113764" name="AutoShape 100"/>
            <p:cNvSpPr>
              <a:spLocks noChangeArrowheads="1"/>
            </p:cNvSpPr>
            <p:nvPr/>
          </p:nvSpPr>
          <p:spPr bwMode="auto">
            <a:xfrm>
              <a:off x="1484" y="1824"/>
              <a:ext cx="56" cy="148"/>
            </a:xfrm>
            <a:prstGeom prst="can">
              <a:avLst>
                <a:gd name="adj" fmla="val 66071"/>
              </a:avLst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3765" name="Oval 101"/>
            <p:cNvSpPr>
              <a:spLocks noChangeArrowheads="1"/>
            </p:cNvSpPr>
            <p:nvPr/>
          </p:nvSpPr>
          <p:spPr bwMode="auto">
            <a:xfrm>
              <a:off x="1441" y="1955"/>
              <a:ext cx="82" cy="74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3766" name="Oval 102"/>
            <p:cNvSpPr>
              <a:spLocks noChangeArrowheads="1"/>
            </p:cNvSpPr>
            <p:nvPr/>
          </p:nvSpPr>
          <p:spPr bwMode="auto">
            <a:xfrm>
              <a:off x="1502" y="1955"/>
              <a:ext cx="82" cy="74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6" name="Group 103"/>
          <p:cNvGrpSpPr>
            <a:grpSpLocks/>
          </p:cNvGrpSpPr>
          <p:nvPr/>
        </p:nvGrpSpPr>
        <p:grpSpPr bwMode="auto">
          <a:xfrm rot="2463853">
            <a:off x="6215063" y="6126163"/>
            <a:ext cx="157162" cy="223837"/>
            <a:chOff x="1441" y="1824"/>
            <a:chExt cx="143" cy="205"/>
          </a:xfrm>
        </p:grpSpPr>
        <p:sp>
          <p:nvSpPr>
            <p:cNvPr id="113768" name="AutoShape 104"/>
            <p:cNvSpPr>
              <a:spLocks noChangeArrowheads="1"/>
            </p:cNvSpPr>
            <p:nvPr/>
          </p:nvSpPr>
          <p:spPr bwMode="auto">
            <a:xfrm>
              <a:off x="1484" y="1824"/>
              <a:ext cx="56" cy="148"/>
            </a:xfrm>
            <a:prstGeom prst="can">
              <a:avLst>
                <a:gd name="adj" fmla="val 66071"/>
              </a:avLst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3769" name="Oval 105"/>
            <p:cNvSpPr>
              <a:spLocks noChangeArrowheads="1"/>
            </p:cNvSpPr>
            <p:nvPr/>
          </p:nvSpPr>
          <p:spPr bwMode="auto">
            <a:xfrm>
              <a:off x="1441" y="1955"/>
              <a:ext cx="82" cy="74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3770" name="Oval 106"/>
            <p:cNvSpPr>
              <a:spLocks noChangeArrowheads="1"/>
            </p:cNvSpPr>
            <p:nvPr/>
          </p:nvSpPr>
          <p:spPr bwMode="auto">
            <a:xfrm>
              <a:off x="1502" y="1955"/>
              <a:ext cx="82" cy="74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7" name="Group 107"/>
          <p:cNvGrpSpPr>
            <a:grpSpLocks/>
          </p:cNvGrpSpPr>
          <p:nvPr/>
        </p:nvGrpSpPr>
        <p:grpSpPr bwMode="auto">
          <a:xfrm rot="19136147" flipH="1">
            <a:off x="7085013" y="6164263"/>
            <a:ext cx="157162" cy="223837"/>
            <a:chOff x="1441" y="1824"/>
            <a:chExt cx="143" cy="205"/>
          </a:xfrm>
        </p:grpSpPr>
        <p:sp>
          <p:nvSpPr>
            <p:cNvPr id="113772" name="AutoShape 108"/>
            <p:cNvSpPr>
              <a:spLocks noChangeArrowheads="1"/>
            </p:cNvSpPr>
            <p:nvPr/>
          </p:nvSpPr>
          <p:spPr bwMode="auto">
            <a:xfrm>
              <a:off x="1484" y="1824"/>
              <a:ext cx="56" cy="148"/>
            </a:xfrm>
            <a:prstGeom prst="can">
              <a:avLst>
                <a:gd name="adj" fmla="val 66071"/>
              </a:avLst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3773" name="Oval 109"/>
            <p:cNvSpPr>
              <a:spLocks noChangeArrowheads="1"/>
            </p:cNvSpPr>
            <p:nvPr/>
          </p:nvSpPr>
          <p:spPr bwMode="auto">
            <a:xfrm>
              <a:off x="1441" y="1955"/>
              <a:ext cx="82" cy="74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3774" name="Oval 110"/>
            <p:cNvSpPr>
              <a:spLocks noChangeArrowheads="1"/>
            </p:cNvSpPr>
            <p:nvPr/>
          </p:nvSpPr>
          <p:spPr bwMode="auto">
            <a:xfrm>
              <a:off x="1502" y="1955"/>
              <a:ext cx="82" cy="74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13775" name="Freeform 111"/>
          <p:cNvSpPr>
            <a:spLocks/>
          </p:cNvSpPr>
          <p:nvPr/>
        </p:nvSpPr>
        <p:spPr bwMode="auto">
          <a:xfrm rot="4247563" flipV="1">
            <a:off x="6621463" y="5649912"/>
            <a:ext cx="185738" cy="227013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21" y="172"/>
              </a:cxn>
              <a:cxn ang="0">
                <a:pos x="213" y="28"/>
              </a:cxn>
              <a:cxn ang="0">
                <a:pos x="192" y="0"/>
              </a:cxn>
              <a:cxn ang="0">
                <a:pos x="0" y="144"/>
              </a:cxn>
            </a:cxnLst>
            <a:rect l="0" t="0" r="r" b="b"/>
            <a:pathLst>
              <a:path w="213" h="172">
                <a:moveTo>
                  <a:pt x="0" y="144"/>
                </a:moveTo>
                <a:lnTo>
                  <a:pt x="21" y="172"/>
                </a:lnTo>
                <a:lnTo>
                  <a:pt x="213" y="28"/>
                </a:lnTo>
                <a:lnTo>
                  <a:pt x="192" y="0"/>
                </a:lnTo>
                <a:lnTo>
                  <a:pt x="0" y="144"/>
                </a:lnTo>
                <a:close/>
              </a:path>
            </a:pathLst>
          </a:custGeom>
          <a:solidFill>
            <a:srgbClr val="FF6600"/>
          </a:solidFill>
          <a:ln w="9525" cmpd="sng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3776" name="Freeform 112"/>
          <p:cNvSpPr>
            <a:spLocks/>
          </p:cNvSpPr>
          <p:nvPr/>
        </p:nvSpPr>
        <p:spPr bwMode="auto">
          <a:xfrm rot="4247563" flipV="1">
            <a:off x="6538913" y="5451475"/>
            <a:ext cx="187325" cy="225425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21" y="172"/>
              </a:cxn>
              <a:cxn ang="0">
                <a:pos x="213" y="28"/>
              </a:cxn>
              <a:cxn ang="0">
                <a:pos x="192" y="0"/>
              </a:cxn>
              <a:cxn ang="0">
                <a:pos x="0" y="144"/>
              </a:cxn>
            </a:cxnLst>
            <a:rect l="0" t="0" r="r" b="b"/>
            <a:pathLst>
              <a:path w="213" h="172">
                <a:moveTo>
                  <a:pt x="0" y="144"/>
                </a:moveTo>
                <a:lnTo>
                  <a:pt x="21" y="172"/>
                </a:lnTo>
                <a:lnTo>
                  <a:pt x="213" y="28"/>
                </a:lnTo>
                <a:lnTo>
                  <a:pt x="192" y="0"/>
                </a:lnTo>
                <a:lnTo>
                  <a:pt x="0" y="144"/>
                </a:lnTo>
                <a:close/>
              </a:path>
            </a:pathLst>
          </a:custGeom>
          <a:solidFill>
            <a:srgbClr val="FF6600"/>
          </a:solidFill>
          <a:ln w="9525" cmpd="sng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3777" name="Freeform 113"/>
          <p:cNvSpPr>
            <a:spLocks/>
          </p:cNvSpPr>
          <p:nvPr/>
        </p:nvSpPr>
        <p:spPr bwMode="auto">
          <a:xfrm rot="4247563" flipV="1">
            <a:off x="6592094" y="5557044"/>
            <a:ext cx="203200" cy="242888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21" y="172"/>
              </a:cxn>
              <a:cxn ang="0">
                <a:pos x="213" y="28"/>
              </a:cxn>
              <a:cxn ang="0">
                <a:pos x="192" y="0"/>
              </a:cxn>
              <a:cxn ang="0">
                <a:pos x="0" y="144"/>
              </a:cxn>
            </a:cxnLst>
            <a:rect l="0" t="0" r="r" b="b"/>
            <a:pathLst>
              <a:path w="213" h="172">
                <a:moveTo>
                  <a:pt x="0" y="144"/>
                </a:moveTo>
                <a:lnTo>
                  <a:pt x="21" y="172"/>
                </a:lnTo>
                <a:lnTo>
                  <a:pt x="213" y="28"/>
                </a:lnTo>
                <a:lnTo>
                  <a:pt x="192" y="0"/>
                </a:lnTo>
                <a:lnTo>
                  <a:pt x="0" y="144"/>
                </a:lnTo>
                <a:close/>
              </a:path>
            </a:pathLst>
          </a:custGeom>
          <a:solidFill>
            <a:srgbClr val="FF6600"/>
          </a:solidFill>
          <a:ln w="9525" cmpd="sng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3778" name="Freeform 114"/>
          <p:cNvSpPr>
            <a:spLocks/>
          </p:cNvSpPr>
          <p:nvPr/>
        </p:nvSpPr>
        <p:spPr bwMode="auto">
          <a:xfrm rot="4247563" flipV="1">
            <a:off x="6693694" y="5769769"/>
            <a:ext cx="180975" cy="211137"/>
          </a:xfrm>
          <a:custGeom>
            <a:avLst/>
            <a:gdLst/>
            <a:ahLst/>
            <a:cxnLst>
              <a:cxn ang="0">
                <a:pos x="0" y="120"/>
              </a:cxn>
              <a:cxn ang="0">
                <a:pos x="21" y="149"/>
              </a:cxn>
              <a:cxn ang="0">
                <a:pos x="189" y="29"/>
              </a:cxn>
              <a:cxn ang="0">
                <a:pos x="168" y="0"/>
              </a:cxn>
              <a:cxn ang="0">
                <a:pos x="0" y="120"/>
              </a:cxn>
            </a:cxnLst>
            <a:rect l="0" t="0" r="r" b="b"/>
            <a:pathLst>
              <a:path w="189" h="149">
                <a:moveTo>
                  <a:pt x="0" y="120"/>
                </a:moveTo>
                <a:lnTo>
                  <a:pt x="21" y="149"/>
                </a:lnTo>
                <a:lnTo>
                  <a:pt x="189" y="29"/>
                </a:lnTo>
                <a:lnTo>
                  <a:pt x="168" y="0"/>
                </a:lnTo>
                <a:lnTo>
                  <a:pt x="0" y="120"/>
                </a:lnTo>
                <a:close/>
              </a:path>
            </a:pathLst>
          </a:custGeom>
          <a:solidFill>
            <a:srgbClr val="FF6600"/>
          </a:solidFill>
          <a:ln w="9525" cmpd="sng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3779" name="Freeform 115"/>
          <p:cNvSpPr>
            <a:spLocks/>
          </p:cNvSpPr>
          <p:nvPr/>
        </p:nvSpPr>
        <p:spPr bwMode="auto">
          <a:xfrm rot="4247563" flipV="1">
            <a:off x="6740525" y="5876925"/>
            <a:ext cx="179388" cy="211138"/>
          </a:xfrm>
          <a:custGeom>
            <a:avLst/>
            <a:gdLst/>
            <a:ahLst/>
            <a:cxnLst>
              <a:cxn ang="0">
                <a:pos x="0" y="120"/>
              </a:cxn>
              <a:cxn ang="0">
                <a:pos x="21" y="149"/>
              </a:cxn>
              <a:cxn ang="0">
                <a:pos x="189" y="29"/>
              </a:cxn>
              <a:cxn ang="0">
                <a:pos x="168" y="0"/>
              </a:cxn>
              <a:cxn ang="0">
                <a:pos x="0" y="120"/>
              </a:cxn>
            </a:cxnLst>
            <a:rect l="0" t="0" r="r" b="b"/>
            <a:pathLst>
              <a:path w="189" h="149">
                <a:moveTo>
                  <a:pt x="0" y="120"/>
                </a:moveTo>
                <a:lnTo>
                  <a:pt x="21" y="149"/>
                </a:lnTo>
                <a:lnTo>
                  <a:pt x="189" y="29"/>
                </a:lnTo>
                <a:lnTo>
                  <a:pt x="168" y="0"/>
                </a:lnTo>
                <a:lnTo>
                  <a:pt x="0" y="120"/>
                </a:lnTo>
                <a:close/>
              </a:path>
            </a:pathLst>
          </a:custGeom>
          <a:solidFill>
            <a:srgbClr val="FF6600"/>
          </a:solidFill>
          <a:ln w="9525" cmpd="sng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3780" name="Freeform 116"/>
          <p:cNvSpPr>
            <a:spLocks/>
          </p:cNvSpPr>
          <p:nvPr/>
        </p:nvSpPr>
        <p:spPr bwMode="auto">
          <a:xfrm rot="4247563" flipV="1">
            <a:off x="6802438" y="5994400"/>
            <a:ext cx="136525" cy="168275"/>
          </a:xfrm>
          <a:custGeom>
            <a:avLst/>
            <a:gdLst/>
            <a:ahLst/>
            <a:cxnLst>
              <a:cxn ang="0">
                <a:pos x="0" y="90"/>
              </a:cxn>
              <a:cxn ang="0">
                <a:pos x="21" y="118"/>
              </a:cxn>
              <a:cxn ang="0">
                <a:pos x="141" y="28"/>
              </a:cxn>
              <a:cxn ang="0">
                <a:pos x="120" y="0"/>
              </a:cxn>
              <a:cxn ang="0">
                <a:pos x="0" y="90"/>
              </a:cxn>
            </a:cxnLst>
            <a:rect l="0" t="0" r="r" b="b"/>
            <a:pathLst>
              <a:path w="141" h="118">
                <a:moveTo>
                  <a:pt x="0" y="90"/>
                </a:moveTo>
                <a:lnTo>
                  <a:pt x="21" y="118"/>
                </a:lnTo>
                <a:lnTo>
                  <a:pt x="141" y="28"/>
                </a:lnTo>
                <a:lnTo>
                  <a:pt x="120" y="0"/>
                </a:lnTo>
                <a:lnTo>
                  <a:pt x="0" y="90"/>
                </a:lnTo>
                <a:close/>
              </a:path>
            </a:pathLst>
          </a:custGeom>
          <a:solidFill>
            <a:srgbClr val="FF6600"/>
          </a:solidFill>
          <a:ln w="9525" cmpd="sng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3781" name="Freeform 117"/>
          <p:cNvSpPr>
            <a:spLocks/>
          </p:cNvSpPr>
          <p:nvPr/>
        </p:nvSpPr>
        <p:spPr bwMode="auto">
          <a:xfrm rot="4247563" flipV="1">
            <a:off x="6831807" y="6107906"/>
            <a:ext cx="131762" cy="168275"/>
          </a:xfrm>
          <a:custGeom>
            <a:avLst/>
            <a:gdLst/>
            <a:ahLst/>
            <a:cxnLst>
              <a:cxn ang="0">
                <a:pos x="0" y="90"/>
              </a:cxn>
              <a:cxn ang="0">
                <a:pos x="21" y="118"/>
              </a:cxn>
              <a:cxn ang="0">
                <a:pos x="141" y="28"/>
              </a:cxn>
              <a:cxn ang="0">
                <a:pos x="120" y="0"/>
              </a:cxn>
              <a:cxn ang="0">
                <a:pos x="0" y="90"/>
              </a:cxn>
            </a:cxnLst>
            <a:rect l="0" t="0" r="r" b="b"/>
            <a:pathLst>
              <a:path w="141" h="118">
                <a:moveTo>
                  <a:pt x="0" y="90"/>
                </a:moveTo>
                <a:lnTo>
                  <a:pt x="21" y="118"/>
                </a:lnTo>
                <a:lnTo>
                  <a:pt x="141" y="28"/>
                </a:lnTo>
                <a:lnTo>
                  <a:pt x="120" y="0"/>
                </a:lnTo>
                <a:lnTo>
                  <a:pt x="0" y="90"/>
                </a:lnTo>
                <a:close/>
              </a:path>
            </a:pathLst>
          </a:custGeom>
          <a:solidFill>
            <a:srgbClr val="FF6600"/>
          </a:solidFill>
          <a:ln w="9525" cmpd="sng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3782" name="Freeform 118"/>
          <p:cNvSpPr>
            <a:spLocks/>
          </p:cNvSpPr>
          <p:nvPr/>
        </p:nvSpPr>
        <p:spPr bwMode="auto">
          <a:xfrm rot="4247563" flipV="1">
            <a:off x="6461126" y="5443537"/>
            <a:ext cx="203200" cy="244475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21" y="172"/>
              </a:cxn>
              <a:cxn ang="0">
                <a:pos x="213" y="28"/>
              </a:cxn>
              <a:cxn ang="0">
                <a:pos x="192" y="0"/>
              </a:cxn>
              <a:cxn ang="0">
                <a:pos x="0" y="144"/>
              </a:cxn>
            </a:cxnLst>
            <a:rect l="0" t="0" r="r" b="b"/>
            <a:pathLst>
              <a:path w="213" h="172">
                <a:moveTo>
                  <a:pt x="0" y="144"/>
                </a:moveTo>
                <a:lnTo>
                  <a:pt x="21" y="172"/>
                </a:lnTo>
                <a:lnTo>
                  <a:pt x="213" y="28"/>
                </a:lnTo>
                <a:lnTo>
                  <a:pt x="192" y="0"/>
                </a:lnTo>
                <a:lnTo>
                  <a:pt x="0" y="144"/>
                </a:lnTo>
                <a:close/>
              </a:path>
            </a:pathLst>
          </a:custGeom>
          <a:solidFill>
            <a:srgbClr val="FF6600"/>
          </a:solidFill>
          <a:ln w="9525" cmpd="sng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3783" name="Oval 119"/>
          <p:cNvSpPr>
            <a:spLocks noChangeArrowheads="1"/>
          </p:cNvSpPr>
          <p:nvPr/>
        </p:nvSpPr>
        <p:spPr bwMode="auto">
          <a:xfrm>
            <a:off x="5791200" y="1752600"/>
            <a:ext cx="1143000" cy="952500"/>
          </a:xfrm>
          <a:prstGeom prst="ellipse">
            <a:avLst/>
          </a:prstGeom>
          <a:gradFill rotWithShape="0">
            <a:gsLst>
              <a:gs pos="0">
                <a:srgbClr val="FF7C80"/>
              </a:gs>
              <a:gs pos="100000">
                <a:srgbClr val="FF7C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3784" name="Oval 120"/>
          <p:cNvSpPr>
            <a:spLocks noChangeArrowheads="1"/>
          </p:cNvSpPr>
          <p:nvPr/>
        </p:nvSpPr>
        <p:spPr bwMode="auto">
          <a:xfrm>
            <a:off x="7543800" y="3886200"/>
            <a:ext cx="1143000" cy="952500"/>
          </a:xfrm>
          <a:prstGeom prst="ellipse">
            <a:avLst/>
          </a:prstGeom>
          <a:gradFill rotWithShape="0">
            <a:gsLst>
              <a:gs pos="0">
                <a:srgbClr val="FF7C80"/>
              </a:gs>
              <a:gs pos="100000">
                <a:srgbClr val="FF7C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3785" name="Oval 121"/>
          <p:cNvSpPr>
            <a:spLocks noChangeArrowheads="1"/>
          </p:cNvSpPr>
          <p:nvPr/>
        </p:nvSpPr>
        <p:spPr bwMode="auto">
          <a:xfrm>
            <a:off x="3276600" y="1219200"/>
            <a:ext cx="1143000" cy="952500"/>
          </a:xfrm>
          <a:prstGeom prst="ellipse">
            <a:avLst/>
          </a:prstGeom>
          <a:gradFill rotWithShape="0">
            <a:gsLst>
              <a:gs pos="0">
                <a:srgbClr val="FF7C80"/>
              </a:gs>
              <a:gs pos="100000">
                <a:srgbClr val="FF7C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3786" name="Oval 122"/>
          <p:cNvSpPr>
            <a:spLocks noChangeArrowheads="1"/>
          </p:cNvSpPr>
          <p:nvPr/>
        </p:nvSpPr>
        <p:spPr bwMode="auto">
          <a:xfrm>
            <a:off x="3336925" y="2705100"/>
            <a:ext cx="946150" cy="900113"/>
          </a:xfrm>
          <a:prstGeom prst="ellipse">
            <a:avLst/>
          </a:prstGeom>
          <a:gradFill rotWithShape="0">
            <a:gsLst>
              <a:gs pos="0">
                <a:srgbClr val="FFCC99"/>
              </a:gs>
              <a:gs pos="100000">
                <a:srgbClr val="FF9966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3787" name="AutoShape 123"/>
          <p:cNvSpPr>
            <a:spLocks noChangeArrowheads="1"/>
          </p:cNvSpPr>
          <p:nvPr/>
        </p:nvSpPr>
        <p:spPr bwMode="auto">
          <a:xfrm>
            <a:off x="3763963" y="2563813"/>
            <a:ext cx="98425" cy="149225"/>
          </a:xfrm>
          <a:prstGeom prst="can">
            <a:avLst>
              <a:gd name="adj" fmla="val 37903"/>
            </a:avLst>
          </a:prstGeom>
          <a:solidFill>
            <a:srgbClr val="FF66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3788" name="AutoShape 124"/>
          <p:cNvSpPr>
            <a:spLocks noChangeArrowheads="1"/>
          </p:cNvSpPr>
          <p:nvPr/>
        </p:nvSpPr>
        <p:spPr bwMode="auto">
          <a:xfrm rot="-1731536">
            <a:off x="3500438" y="2627313"/>
            <a:ext cx="98425" cy="149225"/>
          </a:xfrm>
          <a:prstGeom prst="can">
            <a:avLst>
              <a:gd name="adj" fmla="val 37903"/>
            </a:avLst>
          </a:prstGeom>
          <a:solidFill>
            <a:srgbClr val="FF66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3789" name="AutoShape 125"/>
          <p:cNvSpPr>
            <a:spLocks noChangeArrowheads="1"/>
          </p:cNvSpPr>
          <p:nvPr/>
        </p:nvSpPr>
        <p:spPr bwMode="auto">
          <a:xfrm rot="-3428101">
            <a:off x="3328194" y="2763044"/>
            <a:ext cx="98425" cy="150813"/>
          </a:xfrm>
          <a:prstGeom prst="can">
            <a:avLst>
              <a:gd name="adj" fmla="val 38307"/>
            </a:avLst>
          </a:prstGeom>
          <a:solidFill>
            <a:srgbClr val="FF66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3790" name="AutoShape 126"/>
          <p:cNvSpPr>
            <a:spLocks noChangeArrowheads="1"/>
          </p:cNvSpPr>
          <p:nvPr/>
        </p:nvSpPr>
        <p:spPr bwMode="auto">
          <a:xfrm rot="-4530700">
            <a:off x="3237706" y="2918619"/>
            <a:ext cx="100013" cy="149225"/>
          </a:xfrm>
          <a:prstGeom prst="can">
            <a:avLst>
              <a:gd name="adj" fmla="val 37301"/>
            </a:avLst>
          </a:prstGeom>
          <a:solidFill>
            <a:srgbClr val="FF66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3791" name="AutoShape 127"/>
          <p:cNvSpPr>
            <a:spLocks noChangeArrowheads="1"/>
          </p:cNvSpPr>
          <p:nvPr/>
        </p:nvSpPr>
        <p:spPr bwMode="auto">
          <a:xfrm rot="-6208555">
            <a:off x="3236119" y="3182144"/>
            <a:ext cx="100013" cy="149225"/>
          </a:xfrm>
          <a:prstGeom prst="can">
            <a:avLst>
              <a:gd name="adj" fmla="val 37301"/>
            </a:avLst>
          </a:prstGeom>
          <a:solidFill>
            <a:srgbClr val="FF66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3792" name="AutoShape 128"/>
          <p:cNvSpPr>
            <a:spLocks noChangeArrowheads="1"/>
          </p:cNvSpPr>
          <p:nvPr/>
        </p:nvSpPr>
        <p:spPr bwMode="auto">
          <a:xfrm rot="-7565748">
            <a:off x="3291681" y="3318669"/>
            <a:ext cx="100013" cy="149225"/>
          </a:xfrm>
          <a:prstGeom prst="can">
            <a:avLst>
              <a:gd name="adj" fmla="val 37301"/>
            </a:avLst>
          </a:prstGeom>
          <a:solidFill>
            <a:srgbClr val="FF66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3793" name="AutoShape 129"/>
          <p:cNvSpPr>
            <a:spLocks noChangeArrowheads="1"/>
          </p:cNvSpPr>
          <p:nvPr/>
        </p:nvSpPr>
        <p:spPr bwMode="auto">
          <a:xfrm rot="-8367763">
            <a:off x="3444875" y="3500438"/>
            <a:ext cx="100013" cy="149225"/>
          </a:xfrm>
          <a:prstGeom prst="can">
            <a:avLst>
              <a:gd name="adj" fmla="val 37301"/>
            </a:avLst>
          </a:prstGeom>
          <a:solidFill>
            <a:srgbClr val="FF66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3794" name="AutoShape 130"/>
          <p:cNvSpPr>
            <a:spLocks noChangeArrowheads="1"/>
          </p:cNvSpPr>
          <p:nvPr/>
        </p:nvSpPr>
        <p:spPr bwMode="auto">
          <a:xfrm rot="-9558205">
            <a:off x="3617913" y="3581400"/>
            <a:ext cx="100012" cy="149225"/>
          </a:xfrm>
          <a:prstGeom prst="can">
            <a:avLst>
              <a:gd name="adj" fmla="val 37302"/>
            </a:avLst>
          </a:prstGeom>
          <a:solidFill>
            <a:srgbClr val="FF66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3795" name="AutoShape 131"/>
          <p:cNvSpPr>
            <a:spLocks noChangeArrowheads="1"/>
          </p:cNvSpPr>
          <p:nvPr/>
        </p:nvSpPr>
        <p:spPr bwMode="auto">
          <a:xfrm rot="9901211" flipH="1">
            <a:off x="3898900" y="3581400"/>
            <a:ext cx="100013" cy="149225"/>
          </a:xfrm>
          <a:prstGeom prst="can">
            <a:avLst>
              <a:gd name="adj" fmla="val 37301"/>
            </a:avLst>
          </a:prstGeom>
          <a:solidFill>
            <a:srgbClr val="FF66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3796" name="AutoShape 132"/>
          <p:cNvSpPr>
            <a:spLocks noChangeArrowheads="1"/>
          </p:cNvSpPr>
          <p:nvPr/>
        </p:nvSpPr>
        <p:spPr bwMode="auto">
          <a:xfrm rot="9414293" flipH="1">
            <a:off x="4024313" y="3535363"/>
            <a:ext cx="100012" cy="149225"/>
          </a:xfrm>
          <a:prstGeom prst="can">
            <a:avLst>
              <a:gd name="adj" fmla="val 37302"/>
            </a:avLst>
          </a:prstGeom>
          <a:solidFill>
            <a:srgbClr val="FF66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3797" name="AutoShape 133"/>
          <p:cNvSpPr>
            <a:spLocks noChangeArrowheads="1"/>
          </p:cNvSpPr>
          <p:nvPr/>
        </p:nvSpPr>
        <p:spPr bwMode="auto">
          <a:xfrm rot="7565748" flipH="1">
            <a:off x="4215606" y="3366294"/>
            <a:ext cx="100013" cy="149225"/>
          </a:xfrm>
          <a:prstGeom prst="can">
            <a:avLst>
              <a:gd name="adj" fmla="val 37301"/>
            </a:avLst>
          </a:prstGeom>
          <a:solidFill>
            <a:srgbClr val="FF66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3798" name="AutoShape 134"/>
          <p:cNvSpPr>
            <a:spLocks noChangeArrowheads="1"/>
          </p:cNvSpPr>
          <p:nvPr/>
        </p:nvSpPr>
        <p:spPr bwMode="auto">
          <a:xfrm rot="6208555" flipH="1">
            <a:off x="4294981" y="3191669"/>
            <a:ext cx="100013" cy="149225"/>
          </a:xfrm>
          <a:prstGeom prst="can">
            <a:avLst>
              <a:gd name="adj" fmla="val 37301"/>
            </a:avLst>
          </a:prstGeom>
          <a:solidFill>
            <a:srgbClr val="FF66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3799" name="AutoShape 135"/>
          <p:cNvSpPr>
            <a:spLocks noChangeArrowheads="1"/>
          </p:cNvSpPr>
          <p:nvPr/>
        </p:nvSpPr>
        <p:spPr bwMode="auto">
          <a:xfrm rot="4530700" flipH="1">
            <a:off x="4288632" y="2936081"/>
            <a:ext cx="100012" cy="149225"/>
          </a:xfrm>
          <a:prstGeom prst="can">
            <a:avLst>
              <a:gd name="adj" fmla="val 37302"/>
            </a:avLst>
          </a:prstGeom>
          <a:solidFill>
            <a:srgbClr val="FF66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3800" name="AutoShape 136"/>
          <p:cNvSpPr>
            <a:spLocks noChangeArrowheads="1"/>
          </p:cNvSpPr>
          <p:nvPr/>
        </p:nvSpPr>
        <p:spPr bwMode="auto">
          <a:xfrm rot="3428101" flipH="1">
            <a:off x="4196556" y="2772569"/>
            <a:ext cx="100013" cy="149225"/>
          </a:xfrm>
          <a:prstGeom prst="can">
            <a:avLst>
              <a:gd name="adj" fmla="val 37301"/>
            </a:avLst>
          </a:prstGeom>
          <a:solidFill>
            <a:srgbClr val="FF66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3801" name="AutoShape 137"/>
          <p:cNvSpPr>
            <a:spLocks noChangeArrowheads="1"/>
          </p:cNvSpPr>
          <p:nvPr/>
        </p:nvSpPr>
        <p:spPr bwMode="auto">
          <a:xfrm rot="1731536" flipH="1">
            <a:off x="4043363" y="2636838"/>
            <a:ext cx="100012" cy="149225"/>
          </a:xfrm>
          <a:prstGeom prst="can">
            <a:avLst>
              <a:gd name="adj" fmla="val 37302"/>
            </a:avLst>
          </a:prstGeom>
          <a:solidFill>
            <a:srgbClr val="FF66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18" name="Group 138"/>
          <p:cNvGrpSpPr>
            <a:grpSpLocks/>
          </p:cNvGrpSpPr>
          <p:nvPr/>
        </p:nvGrpSpPr>
        <p:grpSpPr bwMode="auto">
          <a:xfrm>
            <a:off x="3754438" y="3597275"/>
            <a:ext cx="147637" cy="212725"/>
            <a:chOff x="1441" y="1824"/>
            <a:chExt cx="143" cy="205"/>
          </a:xfrm>
        </p:grpSpPr>
        <p:sp>
          <p:nvSpPr>
            <p:cNvPr id="113803" name="AutoShape 139"/>
            <p:cNvSpPr>
              <a:spLocks noChangeArrowheads="1"/>
            </p:cNvSpPr>
            <p:nvPr/>
          </p:nvSpPr>
          <p:spPr bwMode="auto">
            <a:xfrm>
              <a:off x="1484" y="1824"/>
              <a:ext cx="56" cy="148"/>
            </a:xfrm>
            <a:prstGeom prst="can">
              <a:avLst>
                <a:gd name="adj" fmla="val 66071"/>
              </a:avLst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3804" name="Oval 140"/>
            <p:cNvSpPr>
              <a:spLocks noChangeArrowheads="1"/>
            </p:cNvSpPr>
            <p:nvPr/>
          </p:nvSpPr>
          <p:spPr bwMode="auto">
            <a:xfrm>
              <a:off x="1441" y="1955"/>
              <a:ext cx="82" cy="74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3805" name="Oval 141"/>
            <p:cNvSpPr>
              <a:spLocks noChangeArrowheads="1"/>
            </p:cNvSpPr>
            <p:nvPr/>
          </p:nvSpPr>
          <p:spPr bwMode="auto">
            <a:xfrm>
              <a:off x="1502" y="1955"/>
              <a:ext cx="82" cy="74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9" name="Group 142"/>
          <p:cNvGrpSpPr>
            <a:grpSpLocks/>
          </p:cNvGrpSpPr>
          <p:nvPr/>
        </p:nvGrpSpPr>
        <p:grpSpPr bwMode="auto">
          <a:xfrm rot="1113049" flipV="1">
            <a:off x="3898900" y="2524125"/>
            <a:ext cx="149225" cy="212725"/>
            <a:chOff x="1441" y="1824"/>
            <a:chExt cx="143" cy="205"/>
          </a:xfrm>
        </p:grpSpPr>
        <p:sp>
          <p:nvSpPr>
            <p:cNvPr id="113807" name="AutoShape 143"/>
            <p:cNvSpPr>
              <a:spLocks noChangeArrowheads="1"/>
            </p:cNvSpPr>
            <p:nvPr/>
          </p:nvSpPr>
          <p:spPr bwMode="auto">
            <a:xfrm>
              <a:off x="1484" y="1824"/>
              <a:ext cx="56" cy="148"/>
            </a:xfrm>
            <a:prstGeom prst="can">
              <a:avLst>
                <a:gd name="adj" fmla="val 66071"/>
              </a:avLst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3808" name="Oval 144"/>
            <p:cNvSpPr>
              <a:spLocks noChangeArrowheads="1"/>
            </p:cNvSpPr>
            <p:nvPr/>
          </p:nvSpPr>
          <p:spPr bwMode="auto">
            <a:xfrm>
              <a:off x="1441" y="1955"/>
              <a:ext cx="82" cy="74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3809" name="Oval 145"/>
            <p:cNvSpPr>
              <a:spLocks noChangeArrowheads="1"/>
            </p:cNvSpPr>
            <p:nvPr/>
          </p:nvSpPr>
          <p:spPr bwMode="auto">
            <a:xfrm>
              <a:off x="1502" y="1955"/>
              <a:ext cx="82" cy="74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0" name="Group 146"/>
          <p:cNvGrpSpPr>
            <a:grpSpLocks/>
          </p:cNvGrpSpPr>
          <p:nvPr/>
        </p:nvGrpSpPr>
        <p:grpSpPr bwMode="auto">
          <a:xfrm rot="-1113049" flipH="1" flipV="1">
            <a:off x="3573463" y="2514600"/>
            <a:ext cx="147637" cy="212725"/>
            <a:chOff x="1441" y="1824"/>
            <a:chExt cx="143" cy="205"/>
          </a:xfrm>
        </p:grpSpPr>
        <p:sp>
          <p:nvSpPr>
            <p:cNvPr id="113811" name="AutoShape 147"/>
            <p:cNvSpPr>
              <a:spLocks noChangeArrowheads="1"/>
            </p:cNvSpPr>
            <p:nvPr/>
          </p:nvSpPr>
          <p:spPr bwMode="auto">
            <a:xfrm>
              <a:off x="1484" y="1824"/>
              <a:ext cx="56" cy="148"/>
            </a:xfrm>
            <a:prstGeom prst="can">
              <a:avLst>
                <a:gd name="adj" fmla="val 66071"/>
              </a:avLst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3812" name="Oval 148"/>
            <p:cNvSpPr>
              <a:spLocks noChangeArrowheads="1"/>
            </p:cNvSpPr>
            <p:nvPr/>
          </p:nvSpPr>
          <p:spPr bwMode="auto">
            <a:xfrm>
              <a:off x="1441" y="1955"/>
              <a:ext cx="82" cy="74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3813" name="Oval 149"/>
            <p:cNvSpPr>
              <a:spLocks noChangeArrowheads="1"/>
            </p:cNvSpPr>
            <p:nvPr/>
          </p:nvSpPr>
          <p:spPr bwMode="auto">
            <a:xfrm>
              <a:off x="1502" y="1955"/>
              <a:ext cx="82" cy="74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1" name="Group 150"/>
          <p:cNvGrpSpPr>
            <a:grpSpLocks/>
          </p:cNvGrpSpPr>
          <p:nvPr/>
        </p:nvGrpSpPr>
        <p:grpSpPr bwMode="auto">
          <a:xfrm rot="-5190893" flipH="1" flipV="1">
            <a:off x="3155950" y="3022600"/>
            <a:ext cx="149225" cy="212725"/>
            <a:chOff x="1441" y="1824"/>
            <a:chExt cx="143" cy="205"/>
          </a:xfrm>
        </p:grpSpPr>
        <p:sp>
          <p:nvSpPr>
            <p:cNvPr id="113815" name="AutoShape 151"/>
            <p:cNvSpPr>
              <a:spLocks noChangeArrowheads="1"/>
            </p:cNvSpPr>
            <p:nvPr/>
          </p:nvSpPr>
          <p:spPr bwMode="auto">
            <a:xfrm>
              <a:off x="1484" y="1824"/>
              <a:ext cx="56" cy="148"/>
            </a:xfrm>
            <a:prstGeom prst="can">
              <a:avLst>
                <a:gd name="adj" fmla="val 66071"/>
              </a:avLst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3816" name="Oval 152"/>
            <p:cNvSpPr>
              <a:spLocks noChangeArrowheads="1"/>
            </p:cNvSpPr>
            <p:nvPr/>
          </p:nvSpPr>
          <p:spPr bwMode="auto">
            <a:xfrm>
              <a:off x="1441" y="1955"/>
              <a:ext cx="82" cy="74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3817" name="Oval 153"/>
            <p:cNvSpPr>
              <a:spLocks noChangeArrowheads="1"/>
            </p:cNvSpPr>
            <p:nvPr/>
          </p:nvSpPr>
          <p:spPr bwMode="auto">
            <a:xfrm>
              <a:off x="1502" y="1955"/>
              <a:ext cx="82" cy="74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2" name="Group 154"/>
          <p:cNvGrpSpPr>
            <a:grpSpLocks/>
          </p:cNvGrpSpPr>
          <p:nvPr/>
        </p:nvGrpSpPr>
        <p:grpSpPr bwMode="auto">
          <a:xfrm rot="-5172987">
            <a:off x="4314825" y="3033713"/>
            <a:ext cx="149225" cy="212725"/>
            <a:chOff x="1441" y="1824"/>
            <a:chExt cx="143" cy="205"/>
          </a:xfrm>
        </p:grpSpPr>
        <p:sp>
          <p:nvSpPr>
            <p:cNvPr id="113819" name="AutoShape 155"/>
            <p:cNvSpPr>
              <a:spLocks noChangeArrowheads="1"/>
            </p:cNvSpPr>
            <p:nvPr/>
          </p:nvSpPr>
          <p:spPr bwMode="auto">
            <a:xfrm>
              <a:off x="1484" y="1824"/>
              <a:ext cx="56" cy="148"/>
            </a:xfrm>
            <a:prstGeom prst="can">
              <a:avLst>
                <a:gd name="adj" fmla="val 66071"/>
              </a:avLst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3820" name="Oval 156"/>
            <p:cNvSpPr>
              <a:spLocks noChangeArrowheads="1"/>
            </p:cNvSpPr>
            <p:nvPr/>
          </p:nvSpPr>
          <p:spPr bwMode="auto">
            <a:xfrm>
              <a:off x="1441" y="1955"/>
              <a:ext cx="82" cy="74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3821" name="Oval 157"/>
            <p:cNvSpPr>
              <a:spLocks noChangeArrowheads="1"/>
            </p:cNvSpPr>
            <p:nvPr/>
          </p:nvSpPr>
          <p:spPr bwMode="auto">
            <a:xfrm>
              <a:off x="1502" y="1955"/>
              <a:ext cx="82" cy="74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3" name="Group 158"/>
          <p:cNvGrpSpPr>
            <a:grpSpLocks/>
          </p:cNvGrpSpPr>
          <p:nvPr/>
        </p:nvGrpSpPr>
        <p:grpSpPr bwMode="auto">
          <a:xfrm rot="2463853">
            <a:off x="3309938" y="3414713"/>
            <a:ext cx="147637" cy="214312"/>
            <a:chOff x="1441" y="1824"/>
            <a:chExt cx="143" cy="205"/>
          </a:xfrm>
        </p:grpSpPr>
        <p:sp>
          <p:nvSpPr>
            <p:cNvPr id="113823" name="AutoShape 159"/>
            <p:cNvSpPr>
              <a:spLocks noChangeArrowheads="1"/>
            </p:cNvSpPr>
            <p:nvPr/>
          </p:nvSpPr>
          <p:spPr bwMode="auto">
            <a:xfrm>
              <a:off x="1484" y="1824"/>
              <a:ext cx="56" cy="148"/>
            </a:xfrm>
            <a:prstGeom prst="can">
              <a:avLst>
                <a:gd name="adj" fmla="val 66071"/>
              </a:avLst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3824" name="Oval 160"/>
            <p:cNvSpPr>
              <a:spLocks noChangeArrowheads="1"/>
            </p:cNvSpPr>
            <p:nvPr/>
          </p:nvSpPr>
          <p:spPr bwMode="auto">
            <a:xfrm>
              <a:off x="1441" y="1955"/>
              <a:ext cx="82" cy="74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3825" name="Oval 161"/>
            <p:cNvSpPr>
              <a:spLocks noChangeArrowheads="1"/>
            </p:cNvSpPr>
            <p:nvPr/>
          </p:nvSpPr>
          <p:spPr bwMode="auto">
            <a:xfrm>
              <a:off x="1502" y="1955"/>
              <a:ext cx="82" cy="74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4" name="Group 162"/>
          <p:cNvGrpSpPr>
            <a:grpSpLocks/>
          </p:cNvGrpSpPr>
          <p:nvPr/>
        </p:nvGrpSpPr>
        <p:grpSpPr bwMode="auto">
          <a:xfrm rot="19136147" flipH="1">
            <a:off x="4133850" y="3451225"/>
            <a:ext cx="147638" cy="214313"/>
            <a:chOff x="1441" y="1824"/>
            <a:chExt cx="143" cy="205"/>
          </a:xfrm>
        </p:grpSpPr>
        <p:sp>
          <p:nvSpPr>
            <p:cNvPr id="113827" name="AutoShape 163"/>
            <p:cNvSpPr>
              <a:spLocks noChangeArrowheads="1"/>
            </p:cNvSpPr>
            <p:nvPr/>
          </p:nvSpPr>
          <p:spPr bwMode="auto">
            <a:xfrm>
              <a:off x="1484" y="1824"/>
              <a:ext cx="56" cy="148"/>
            </a:xfrm>
            <a:prstGeom prst="can">
              <a:avLst>
                <a:gd name="adj" fmla="val 66071"/>
              </a:avLst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3828" name="Oval 164"/>
            <p:cNvSpPr>
              <a:spLocks noChangeArrowheads="1"/>
            </p:cNvSpPr>
            <p:nvPr/>
          </p:nvSpPr>
          <p:spPr bwMode="auto">
            <a:xfrm>
              <a:off x="1441" y="1955"/>
              <a:ext cx="82" cy="74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3829" name="Oval 165"/>
            <p:cNvSpPr>
              <a:spLocks noChangeArrowheads="1"/>
            </p:cNvSpPr>
            <p:nvPr/>
          </p:nvSpPr>
          <p:spPr bwMode="auto">
            <a:xfrm>
              <a:off x="1502" y="1955"/>
              <a:ext cx="82" cy="74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13830" name="Freeform 166"/>
          <p:cNvSpPr>
            <a:spLocks/>
          </p:cNvSpPr>
          <p:nvPr/>
        </p:nvSpPr>
        <p:spPr bwMode="auto">
          <a:xfrm rot="4247563" flipV="1">
            <a:off x="3693319" y="2961482"/>
            <a:ext cx="177800" cy="214312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21" y="172"/>
              </a:cxn>
              <a:cxn ang="0">
                <a:pos x="213" y="28"/>
              </a:cxn>
              <a:cxn ang="0">
                <a:pos x="192" y="0"/>
              </a:cxn>
              <a:cxn ang="0">
                <a:pos x="0" y="144"/>
              </a:cxn>
            </a:cxnLst>
            <a:rect l="0" t="0" r="r" b="b"/>
            <a:pathLst>
              <a:path w="213" h="172">
                <a:moveTo>
                  <a:pt x="0" y="144"/>
                </a:moveTo>
                <a:lnTo>
                  <a:pt x="21" y="172"/>
                </a:lnTo>
                <a:lnTo>
                  <a:pt x="213" y="28"/>
                </a:lnTo>
                <a:lnTo>
                  <a:pt x="192" y="0"/>
                </a:lnTo>
                <a:lnTo>
                  <a:pt x="0" y="144"/>
                </a:lnTo>
                <a:close/>
              </a:path>
            </a:pathLst>
          </a:custGeom>
          <a:solidFill>
            <a:srgbClr val="FF6600"/>
          </a:solidFill>
          <a:ln w="9525" cmpd="sng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3831" name="Freeform 167"/>
          <p:cNvSpPr>
            <a:spLocks/>
          </p:cNvSpPr>
          <p:nvPr/>
        </p:nvSpPr>
        <p:spPr bwMode="auto">
          <a:xfrm rot="4247563" flipV="1">
            <a:off x="3615532" y="2772568"/>
            <a:ext cx="177800" cy="214313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21" y="172"/>
              </a:cxn>
              <a:cxn ang="0">
                <a:pos x="213" y="28"/>
              </a:cxn>
              <a:cxn ang="0">
                <a:pos x="192" y="0"/>
              </a:cxn>
              <a:cxn ang="0">
                <a:pos x="0" y="144"/>
              </a:cxn>
            </a:cxnLst>
            <a:rect l="0" t="0" r="r" b="b"/>
            <a:pathLst>
              <a:path w="213" h="172">
                <a:moveTo>
                  <a:pt x="0" y="144"/>
                </a:moveTo>
                <a:lnTo>
                  <a:pt x="21" y="172"/>
                </a:lnTo>
                <a:lnTo>
                  <a:pt x="213" y="28"/>
                </a:lnTo>
                <a:lnTo>
                  <a:pt x="192" y="0"/>
                </a:lnTo>
                <a:lnTo>
                  <a:pt x="0" y="144"/>
                </a:lnTo>
                <a:close/>
              </a:path>
            </a:pathLst>
          </a:custGeom>
          <a:solidFill>
            <a:srgbClr val="FF6600"/>
          </a:solidFill>
          <a:ln w="9525" cmpd="sng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3832" name="Freeform 168"/>
          <p:cNvSpPr>
            <a:spLocks/>
          </p:cNvSpPr>
          <p:nvPr/>
        </p:nvSpPr>
        <p:spPr bwMode="auto">
          <a:xfrm rot="4247563" flipV="1">
            <a:off x="3664744" y="2874169"/>
            <a:ext cx="195262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21" y="172"/>
              </a:cxn>
              <a:cxn ang="0">
                <a:pos x="213" y="28"/>
              </a:cxn>
              <a:cxn ang="0">
                <a:pos x="192" y="0"/>
              </a:cxn>
              <a:cxn ang="0">
                <a:pos x="0" y="144"/>
              </a:cxn>
            </a:cxnLst>
            <a:rect l="0" t="0" r="r" b="b"/>
            <a:pathLst>
              <a:path w="213" h="172">
                <a:moveTo>
                  <a:pt x="0" y="144"/>
                </a:moveTo>
                <a:lnTo>
                  <a:pt x="21" y="172"/>
                </a:lnTo>
                <a:lnTo>
                  <a:pt x="213" y="28"/>
                </a:lnTo>
                <a:lnTo>
                  <a:pt x="192" y="0"/>
                </a:lnTo>
                <a:lnTo>
                  <a:pt x="0" y="144"/>
                </a:lnTo>
                <a:close/>
              </a:path>
            </a:pathLst>
          </a:custGeom>
          <a:solidFill>
            <a:srgbClr val="FF6600"/>
          </a:solidFill>
          <a:ln w="9525" cmpd="sng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3833" name="Freeform 169"/>
          <p:cNvSpPr>
            <a:spLocks/>
          </p:cNvSpPr>
          <p:nvPr/>
        </p:nvSpPr>
        <p:spPr bwMode="auto">
          <a:xfrm rot="4247563" flipV="1">
            <a:off x="3762375" y="3076575"/>
            <a:ext cx="173038" cy="198438"/>
          </a:xfrm>
          <a:custGeom>
            <a:avLst/>
            <a:gdLst/>
            <a:ahLst/>
            <a:cxnLst>
              <a:cxn ang="0">
                <a:pos x="0" y="120"/>
              </a:cxn>
              <a:cxn ang="0">
                <a:pos x="21" y="149"/>
              </a:cxn>
              <a:cxn ang="0">
                <a:pos x="189" y="29"/>
              </a:cxn>
              <a:cxn ang="0">
                <a:pos x="168" y="0"/>
              </a:cxn>
              <a:cxn ang="0">
                <a:pos x="0" y="120"/>
              </a:cxn>
            </a:cxnLst>
            <a:rect l="0" t="0" r="r" b="b"/>
            <a:pathLst>
              <a:path w="189" h="149">
                <a:moveTo>
                  <a:pt x="0" y="120"/>
                </a:moveTo>
                <a:lnTo>
                  <a:pt x="21" y="149"/>
                </a:lnTo>
                <a:lnTo>
                  <a:pt x="189" y="29"/>
                </a:lnTo>
                <a:lnTo>
                  <a:pt x="168" y="0"/>
                </a:lnTo>
                <a:lnTo>
                  <a:pt x="0" y="120"/>
                </a:lnTo>
                <a:close/>
              </a:path>
            </a:pathLst>
          </a:custGeom>
          <a:solidFill>
            <a:srgbClr val="FF6600"/>
          </a:solidFill>
          <a:ln w="9525" cmpd="sng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3834" name="Freeform 170"/>
          <p:cNvSpPr>
            <a:spLocks/>
          </p:cNvSpPr>
          <p:nvPr/>
        </p:nvSpPr>
        <p:spPr bwMode="auto">
          <a:xfrm rot="4247563" flipV="1">
            <a:off x="3806826" y="3178175"/>
            <a:ext cx="171450" cy="200025"/>
          </a:xfrm>
          <a:custGeom>
            <a:avLst/>
            <a:gdLst/>
            <a:ahLst/>
            <a:cxnLst>
              <a:cxn ang="0">
                <a:pos x="0" y="120"/>
              </a:cxn>
              <a:cxn ang="0">
                <a:pos x="21" y="149"/>
              </a:cxn>
              <a:cxn ang="0">
                <a:pos x="189" y="29"/>
              </a:cxn>
              <a:cxn ang="0">
                <a:pos x="168" y="0"/>
              </a:cxn>
              <a:cxn ang="0">
                <a:pos x="0" y="120"/>
              </a:cxn>
            </a:cxnLst>
            <a:rect l="0" t="0" r="r" b="b"/>
            <a:pathLst>
              <a:path w="189" h="149">
                <a:moveTo>
                  <a:pt x="0" y="120"/>
                </a:moveTo>
                <a:lnTo>
                  <a:pt x="21" y="149"/>
                </a:lnTo>
                <a:lnTo>
                  <a:pt x="189" y="29"/>
                </a:lnTo>
                <a:lnTo>
                  <a:pt x="168" y="0"/>
                </a:lnTo>
                <a:lnTo>
                  <a:pt x="0" y="120"/>
                </a:lnTo>
                <a:close/>
              </a:path>
            </a:pathLst>
          </a:custGeom>
          <a:solidFill>
            <a:srgbClr val="FF6600"/>
          </a:solidFill>
          <a:ln w="9525" cmpd="sng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3835" name="Freeform 171"/>
          <p:cNvSpPr>
            <a:spLocks/>
          </p:cNvSpPr>
          <p:nvPr/>
        </p:nvSpPr>
        <p:spPr bwMode="auto">
          <a:xfrm rot="4247563" flipV="1">
            <a:off x="3865563" y="3289300"/>
            <a:ext cx="128588" cy="160337"/>
          </a:xfrm>
          <a:custGeom>
            <a:avLst/>
            <a:gdLst/>
            <a:ahLst/>
            <a:cxnLst>
              <a:cxn ang="0">
                <a:pos x="0" y="90"/>
              </a:cxn>
              <a:cxn ang="0">
                <a:pos x="21" y="118"/>
              </a:cxn>
              <a:cxn ang="0">
                <a:pos x="141" y="28"/>
              </a:cxn>
              <a:cxn ang="0">
                <a:pos x="120" y="0"/>
              </a:cxn>
              <a:cxn ang="0">
                <a:pos x="0" y="90"/>
              </a:cxn>
            </a:cxnLst>
            <a:rect l="0" t="0" r="r" b="b"/>
            <a:pathLst>
              <a:path w="141" h="118">
                <a:moveTo>
                  <a:pt x="0" y="90"/>
                </a:moveTo>
                <a:lnTo>
                  <a:pt x="21" y="118"/>
                </a:lnTo>
                <a:lnTo>
                  <a:pt x="141" y="28"/>
                </a:lnTo>
                <a:lnTo>
                  <a:pt x="120" y="0"/>
                </a:lnTo>
                <a:lnTo>
                  <a:pt x="0" y="90"/>
                </a:lnTo>
                <a:close/>
              </a:path>
            </a:pathLst>
          </a:custGeom>
          <a:solidFill>
            <a:srgbClr val="FF6600"/>
          </a:solidFill>
          <a:ln w="9525" cmpd="sng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3836" name="Freeform 172"/>
          <p:cNvSpPr>
            <a:spLocks/>
          </p:cNvSpPr>
          <p:nvPr/>
        </p:nvSpPr>
        <p:spPr bwMode="auto">
          <a:xfrm rot="4247563" flipV="1">
            <a:off x="3893344" y="3398044"/>
            <a:ext cx="125412" cy="158750"/>
          </a:xfrm>
          <a:custGeom>
            <a:avLst/>
            <a:gdLst/>
            <a:ahLst/>
            <a:cxnLst>
              <a:cxn ang="0">
                <a:pos x="0" y="90"/>
              </a:cxn>
              <a:cxn ang="0">
                <a:pos x="21" y="118"/>
              </a:cxn>
              <a:cxn ang="0">
                <a:pos x="141" y="28"/>
              </a:cxn>
              <a:cxn ang="0">
                <a:pos x="120" y="0"/>
              </a:cxn>
              <a:cxn ang="0">
                <a:pos x="0" y="90"/>
              </a:cxn>
            </a:cxnLst>
            <a:rect l="0" t="0" r="r" b="b"/>
            <a:pathLst>
              <a:path w="141" h="118">
                <a:moveTo>
                  <a:pt x="0" y="90"/>
                </a:moveTo>
                <a:lnTo>
                  <a:pt x="21" y="118"/>
                </a:lnTo>
                <a:lnTo>
                  <a:pt x="141" y="28"/>
                </a:lnTo>
                <a:lnTo>
                  <a:pt x="120" y="0"/>
                </a:lnTo>
                <a:lnTo>
                  <a:pt x="0" y="90"/>
                </a:lnTo>
                <a:close/>
              </a:path>
            </a:pathLst>
          </a:custGeom>
          <a:solidFill>
            <a:srgbClr val="FF6600"/>
          </a:solidFill>
          <a:ln w="9525" cmpd="sng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3837" name="Freeform 173"/>
          <p:cNvSpPr>
            <a:spLocks/>
          </p:cNvSpPr>
          <p:nvPr/>
        </p:nvSpPr>
        <p:spPr bwMode="auto">
          <a:xfrm rot="4247563" flipV="1">
            <a:off x="3540919" y="2764632"/>
            <a:ext cx="193675" cy="230187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21" y="172"/>
              </a:cxn>
              <a:cxn ang="0">
                <a:pos x="213" y="28"/>
              </a:cxn>
              <a:cxn ang="0">
                <a:pos x="192" y="0"/>
              </a:cxn>
              <a:cxn ang="0">
                <a:pos x="0" y="144"/>
              </a:cxn>
            </a:cxnLst>
            <a:rect l="0" t="0" r="r" b="b"/>
            <a:pathLst>
              <a:path w="213" h="172">
                <a:moveTo>
                  <a:pt x="0" y="144"/>
                </a:moveTo>
                <a:lnTo>
                  <a:pt x="21" y="172"/>
                </a:lnTo>
                <a:lnTo>
                  <a:pt x="213" y="28"/>
                </a:lnTo>
                <a:lnTo>
                  <a:pt x="192" y="0"/>
                </a:lnTo>
                <a:lnTo>
                  <a:pt x="0" y="144"/>
                </a:lnTo>
                <a:close/>
              </a:path>
            </a:pathLst>
          </a:custGeom>
          <a:solidFill>
            <a:srgbClr val="FF6600"/>
          </a:solidFill>
          <a:ln w="9525" cmpd="sng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3838" name="AutoShape 174"/>
          <p:cNvSpPr>
            <a:spLocks noChangeArrowheads="1"/>
          </p:cNvSpPr>
          <p:nvPr/>
        </p:nvSpPr>
        <p:spPr bwMode="auto">
          <a:xfrm rot="6902387" flipV="1">
            <a:off x="4953000" y="2286000"/>
            <a:ext cx="304800" cy="1371600"/>
          </a:xfrm>
          <a:prstGeom prst="curvedLeftArrow">
            <a:avLst>
              <a:gd name="adj1" fmla="val 90000"/>
              <a:gd name="adj2" fmla="val 180000"/>
              <a:gd name="adj3" fmla="val 33333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3839" name="AutoShape 175"/>
          <p:cNvSpPr>
            <a:spLocks noChangeArrowheads="1"/>
          </p:cNvSpPr>
          <p:nvPr/>
        </p:nvSpPr>
        <p:spPr bwMode="auto">
          <a:xfrm rot="9658309" flipV="1">
            <a:off x="6172200" y="2971800"/>
            <a:ext cx="304800" cy="1371600"/>
          </a:xfrm>
          <a:prstGeom prst="curvedLeftArrow">
            <a:avLst>
              <a:gd name="adj1" fmla="val 90000"/>
              <a:gd name="adj2" fmla="val 180000"/>
              <a:gd name="adj3" fmla="val 33333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5" name="Group 176"/>
          <p:cNvGrpSpPr>
            <a:grpSpLocks/>
          </p:cNvGrpSpPr>
          <p:nvPr/>
        </p:nvGrpSpPr>
        <p:grpSpPr bwMode="auto">
          <a:xfrm>
            <a:off x="4800600" y="3276600"/>
            <a:ext cx="1371600" cy="1295400"/>
            <a:chOff x="956" y="2190"/>
            <a:chExt cx="1322" cy="1244"/>
          </a:xfrm>
        </p:grpSpPr>
        <p:sp>
          <p:nvSpPr>
            <p:cNvPr id="113841" name="Oval 177"/>
            <p:cNvSpPr>
              <a:spLocks noChangeArrowheads="1"/>
            </p:cNvSpPr>
            <p:nvPr/>
          </p:nvSpPr>
          <p:spPr bwMode="auto">
            <a:xfrm>
              <a:off x="1161" y="2373"/>
              <a:ext cx="912" cy="864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FF9966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3842" name="AutoShape 178"/>
            <p:cNvSpPr>
              <a:spLocks noChangeArrowheads="1"/>
            </p:cNvSpPr>
            <p:nvPr/>
          </p:nvSpPr>
          <p:spPr bwMode="auto">
            <a:xfrm>
              <a:off x="1572" y="2237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FF66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3843" name="AutoShape 179"/>
            <p:cNvSpPr>
              <a:spLocks noChangeArrowheads="1"/>
            </p:cNvSpPr>
            <p:nvPr/>
          </p:nvSpPr>
          <p:spPr bwMode="auto">
            <a:xfrm rot="-1731536">
              <a:off x="1318" y="2298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FF66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3844" name="AutoShape 180"/>
            <p:cNvSpPr>
              <a:spLocks noChangeArrowheads="1"/>
            </p:cNvSpPr>
            <p:nvPr/>
          </p:nvSpPr>
          <p:spPr bwMode="auto">
            <a:xfrm rot="-3428101">
              <a:off x="1152" y="2429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FF66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3845" name="AutoShape 181"/>
            <p:cNvSpPr>
              <a:spLocks noChangeArrowheads="1"/>
            </p:cNvSpPr>
            <p:nvPr/>
          </p:nvSpPr>
          <p:spPr bwMode="auto">
            <a:xfrm rot="-4530700">
              <a:off x="1065" y="2578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FF66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3846" name="AutoShape 182"/>
            <p:cNvSpPr>
              <a:spLocks noChangeArrowheads="1"/>
            </p:cNvSpPr>
            <p:nvPr/>
          </p:nvSpPr>
          <p:spPr bwMode="auto">
            <a:xfrm rot="-6208555">
              <a:off x="1064" y="2831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FF66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3847" name="AutoShape 183"/>
            <p:cNvSpPr>
              <a:spLocks noChangeArrowheads="1"/>
            </p:cNvSpPr>
            <p:nvPr/>
          </p:nvSpPr>
          <p:spPr bwMode="auto">
            <a:xfrm rot="-7565748">
              <a:off x="1117" y="2962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FF66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3848" name="AutoShape 184"/>
            <p:cNvSpPr>
              <a:spLocks noChangeArrowheads="1"/>
            </p:cNvSpPr>
            <p:nvPr/>
          </p:nvSpPr>
          <p:spPr bwMode="auto">
            <a:xfrm rot="-8367763">
              <a:off x="1265" y="3136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FF66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3849" name="AutoShape 185"/>
            <p:cNvSpPr>
              <a:spLocks noChangeArrowheads="1"/>
            </p:cNvSpPr>
            <p:nvPr/>
          </p:nvSpPr>
          <p:spPr bwMode="auto">
            <a:xfrm rot="-9558205">
              <a:off x="1432" y="321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FF66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3850" name="AutoShape 186"/>
            <p:cNvSpPr>
              <a:spLocks noChangeArrowheads="1"/>
            </p:cNvSpPr>
            <p:nvPr/>
          </p:nvSpPr>
          <p:spPr bwMode="auto">
            <a:xfrm rot="9901211" flipH="1">
              <a:off x="1703" y="321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FF66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3851" name="AutoShape 187"/>
            <p:cNvSpPr>
              <a:spLocks noChangeArrowheads="1"/>
            </p:cNvSpPr>
            <p:nvPr/>
          </p:nvSpPr>
          <p:spPr bwMode="auto">
            <a:xfrm rot="9414293" flipH="1">
              <a:off x="1824" y="3170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FF66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3852" name="AutoShape 188"/>
            <p:cNvSpPr>
              <a:spLocks noChangeArrowheads="1"/>
            </p:cNvSpPr>
            <p:nvPr/>
          </p:nvSpPr>
          <p:spPr bwMode="auto">
            <a:xfrm rot="7565748" flipH="1">
              <a:off x="2008" y="3007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FF66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3853" name="AutoShape 189"/>
            <p:cNvSpPr>
              <a:spLocks noChangeArrowheads="1"/>
            </p:cNvSpPr>
            <p:nvPr/>
          </p:nvSpPr>
          <p:spPr bwMode="auto">
            <a:xfrm rot="6208555" flipH="1">
              <a:off x="2085" y="2840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FF66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3854" name="AutoShape 190"/>
            <p:cNvSpPr>
              <a:spLocks noChangeArrowheads="1"/>
            </p:cNvSpPr>
            <p:nvPr/>
          </p:nvSpPr>
          <p:spPr bwMode="auto">
            <a:xfrm rot="4530700" flipH="1">
              <a:off x="2078" y="2595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FF66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3855" name="AutoShape 191"/>
            <p:cNvSpPr>
              <a:spLocks noChangeArrowheads="1"/>
            </p:cNvSpPr>
            <p:nvPr/>
          </p:nvSpPr>
          <p:spPr bwMode="auto">
            <a:xfrm rot="3428101" flipH="1">
              <a:off x="1990" y="2438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FF66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3856" name="AutoShape 192"/>
            <p:cNvSpPr>
              <a:spLocks noChangeArrowheads="1"/>
            </p:cNvSpPr>
            <p:nvPr/>
          </p:nvSpPr>
          <p:spPr bwMode="auto">
            <a:xfrm rot="1731536" flipH="1">
              <a:off x="1842" y="2307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FF66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26" name="Group 193"/>
            <p:cNvGrpSpPr>
              <a:grpSpLocks/>
            </p:cNvGrpSpPr>
            <p:nvPr/>
          </p:nvGrpSpPr>
          <p:grpSpPr bwMode="auto">
            <a:xfrm>
              <a:off x="1563" y="3229"/>
              <a:ext cx="143" cy="205"/>
              <a:chOff x="1441" y="1824"/>
              <a:chExt cx="143" cy="205"/>
            </a:xfrm>
          </p:grpSpPr>
          <p:sp>
            <p:nvSpPr>
              <p:cNvPr id="113858" name="AutoShape 194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3859" name="Oval 195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3860" name="Oval 196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7" name="Group 197"/>
            <p:cNvGrpSpPr>
              <a:grpSpLocks/>
            </p:cNvGrpSpPr>
            <p:nvPr/>
          </p:nvGrpSpPr>
          <p:grpSpPr bwMode="auto">
            <a:xfrm rot="1113049" flipV="1">
              <a:off x="1703" y="2199"/>
              <a:ext cx="143" cy="205"/>
              <a:chOff x="1441" y="1824"/>
              <a:chExt cx="143" cy="205"/>
            </a:xfrm>
          </p:grpSpPr>
          <p:sp>
            <p:nvSpPr>
              <p:cNvPr id="113862" name="AutoShape 198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3863" name="Oval 199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3864" name="Oval 200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8" name="Group 201"/>
            <p:cNvGrpSpPr>
              <a:grpSpLocks/>
            </p:cNvGrpSpPr>
            <p:nvPr/>
          </p:nvGrpSpPr>
          <p:grpSpPr bwMode="auto">
            <a:xfrm rot="-1113049" flipH="1" flipV="1">
              <a:off x="1389" y="2190"/>
              <a:ext cx="143" cy="205"/>
              <a:chOff x="1441" y="1824"/>
              <a:chExt cx="143" cy="205"/>
            </a:xfrm>
          </p:grpSpPr>
          <p:sp>
            <p:nvSpPr>
              <p:cNvPr id="113866" name="AutoShape 202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3867" name="Oval 203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3868" name="Oval 204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9" name="Group 205"/>
            <p:cNvGrpSpPr>
              <a:grpSpLocks/>
            </p:cNvGrpSpPr>
            <p:nvPr/>
          </p:nvGrpSpPr>
          <p:grpSpPr bwMode="auto">
            <a:xfrm rot="-5190893" flipH="1" flipV="1">
              <a:off x="987" y="2678"/>
              <a:ext cx="143" cy="205"/>
              <a:chOff x="1441" y="1824"/>
              <a:chExt cx="143" cy="205"/>
            </a:xfrm>
          </p:grpSpPr>
          <p:sp>
            <p:nvSpPr>
              <p:cNvPr id="113870" name="AutoShape 206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3871" name="Oval 207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3872" name="Oval 208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30" name="Group 209"/>
            <p:cNvGrpSpPr>
              <a:grpSpLocks/>
            </p:cNvGrpSpPr>
            <p:nvPr/>
          </p:nvGrpSpPr>
          <p:grpSpPr bwMode="auto">
            <a:xfrm rot="-5172987">
              <a:off x="2104" y="2688"/>
              <a:ext cx="143" cy="205"/>
              <a:chOff x="1441" y="1824"/>
              <a:chExt cx="143" cy="205"/>
            </a:xfrm>
          </p:grpSpPr>
          <p:sp>
            <p:nvSpPr>
              <p:cNvPr id="113874" name="AutoShape 210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3875" name="Oval 211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3876" name="Oval 212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31" name="Group 213"/>
            <p:cNvGrpSpPr>
              <a:grpSpLocks/>
            </p:cNvGrpSpPr>
            <p:nvPr/>
          </p:nvGrpSpPr>
          <p:grpSpPr bwMode="auto">
            <a:xfrm rot="2463853">
              <a:off x="1135" y="3055"/>
              <a:ext cx="143" cy="205"/>
              <a:chOff x="1441" y="1824"/>
              <a:chExt cx="143" cy="205"/>
            </a:xfrm>
          </p:grpSpPr>
          <p:sp>
            <p:nvSpPr>
              <p:cNvPr id="113878" name="AutoShape 214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3879" name="Oval 215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3880" name="Oval 216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13802" name="Group 217"/>
            <p:cNvGrpSpPr>
              <a:grpSpLocks/>
            </p:cNvGrpSpPr>
            <p:nvPr/>
          </p:nvGrpSpPr>
          <p:grpSpPr bwMode="auto">
            <a:xfrm rot="19136147" flipH="1">
              <a:off x="1929" y="3090"/>
              <a:ext cx="143" cy="205"/>
              <a:chOff x="1441" y="1824"/>
              <a:chExt cx="143" cy="205"/>
            </a:xfrm>
          </p:grpSpPr>
          <p:sp>
            <p:nvSpPr>
              <p:cNvPr id="113882" name="AutoShape 218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3883" name="Oval 219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3884" name="Oval 220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113885" name="Freeform 221"/>
            <p:cNvSpPr>
              <a:spLocks/>
            </p:cNvSpPr>
            <p:nvPr/>
          </p:nvSpPr>
          <p:spPr bwMode="auto">
            <a:xfrm rot="4247563" flipV="1">
              <a:off x="1505" y="2619"/>
              <a:ext cx="171" cy="207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FF6600"/>
            </a:solidFill>
            <a:ln w="9525" cmpd="sng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886" name="Freeform 222"/>
            <p:cNvSpPr>
              <a:spLocks/>
            </p:cNvSpPr>
            <p:nvPr/>
          </p:nvSpPr>
          <p:spPr bwMode="auto">
            <a:xfrm rot="4247563" flipV="1">
              <a:off x="1429" y="2438"/>
              <a:ext cx="171" cy="206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FF6600"/>
            </a:solidFill>
            <a:ln w="9525" cmpd="sng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13806" name="Group 223"/>
            <p:cNvGrpSpPr>
              <a:grpSpLocks/>
            </p:cNvGrpSpPr>
            <p:nvPr/>
          </p:nvGrpSpPr>
          <p:grpSpPr bwMode="auto">
            <a:xfrm>
              <a:off x="1340" y="2448"/>
              <a:ext cx="495" cy="727"/>
              <a:chOff x="1235" y="1035"/>
              <a:chExt cx="460" cy="666"/>
            </a:xfrm>
          </p:grpSpPr>
          <p:sp>
            <p:nvSpPr>
              <p:cNvPr id="113888" name="Freeform 224"/>
              <p:cNvSpPr>
                <a:spLocks/>
              </p:cNvSpPr>
              <p:nvPr/>
            </p:nvSpPr>
            <p:spPr bwMode="auto">
              <a:xfrm rot="4247563" flipV="1">
                <a:off x="1364" y="1113"/>
                <a:ext cx="171" cy="206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" y="172"/>
                  </a:cxn>
                  <a:cxn ang="0">
                    <a:pos x="213" y="28"/>
                  </a:cxn>
                  <a:cxn ang="0">
                    <a:pos x="192" y="0"/>
                  </a:cxn>
                  <a:cxn ang="0">
                    <a:pos x="0" y="144"/>
                  </a:cxn>
                </a:cxnLst>
                <a:rect l="0" t="0" r="r" b="b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FF6600"/>
              </a:solidFill>
              <a:ln w="9525" cmpd="sng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889" name="Freeform 225"/>
              <p:cNvSpPr>
                <a:spLocks/>
              </p:cNvSpPr>
              <p:nvPr/>
            </p:nvSpPr>
            <p:spPr bwMode="auto">
              <a:xfrm rot="4247563" flipV="1">
                <a:off x="1452" y="1290"/>
                <a:ext cx="152" cy="179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21" y="149"/>
                  </a:cxn>
                  <a:cxn ang="0">
                    <a:pos x="189" y="29"/>
                  </a:cxn>
                  <a:cxn ang="0">
                    <a:pos x="168" y="0"/>
                  </a:cxn>
                  <a:cxn ang="0">
                    <a:pos x="0" y="120"/>
                  </a:cxn>
                </a:cxnLst>
                <a:rect l="0" t="0" r="r" b="b"/>
                <a:pathLst>
                  <a:path w="189" h="149">
                    <a:moveTo>
                      <a:pt x="0" y="120"/>
                    </a:moveTo>
                    <a:lnTo>
                      <a:pt x="21" y="149"/>
                    </a:lnTo>
                    <a:lnTo>
                      <a:pt x="189" y="29"/>
                    </a:lnTo>
                    <a:lnTo>
                      <a:pt x="168" y="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FF6600"/>
              </a:solidFill>
              <a:ln w="9525" cmpd="sng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890" name="Freeform 226"/>
              <p:cNvSpPr>
                <a:spLocks/>
              </p:cNvSpPr>
              <p:nvPr/>
            </p:nvSpPr>
            <p:spPr bwMode="auto">
              <a:xfrm rot="4247563" flipV="1">
                <a:off x="1491" y="1381"/>
                <a:ext cx="151" cy="179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21" y="149"/>
                  </a:cxn>
                  <a:cxn ang="0">
                    <a:pos x="189" y="29"/>
                  </a:cxn>
                  <a:cxn ang="0">
                    <a:pos x="168" y="0"/>
                  </a:cxn>
                  <a:cxn ang="0">
                    <a:pos x="0" y="120"/>
                  </a:cxn>
                </a:cxnLst>
                <a:rect l="0" t="0" r="r" b="b"/>
                <a:pathLst>
                  <a:path w="189" h="149">
                    <a:moveTo>
                      <a:pt x="0" y="120"/>
                    </a:moveTo>
                    <a:lnTo>
                      <a:pt x="21" y="149"/>
                    </a:lnTo>
                    <a:lnTo>
                      <a:pt x="189" y="29"/>
                    </a:lnTo>
                    <a:lnTo>
                      <a:pt x="168" y="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FF6600"/>
              </a:solidFill>
              <a:ln w="9525" cmpd="sng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891" name="Freeform 227"/>
              <p:cNvSpPr>
                <a:spLocks/>
              </p:cNvSpPr>
              <p:nvPr/>
            </p:nvSpPr>
            <p:spPr bwMode="auto">
              <a:xfrm rot="4247563" flipV="1">
                <a:off x="1544" y="1479"/>
                <a:ext cx="114" cy="143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21" y="118"/>
                  </a:cxn>
                  <a:cxn ang="0">
                    <a:pos x="141" y="28"/>
                  </a:cxn>
                  <a:cxn ang="0">
                    <a:pos x="120" y="0"/>
                  </a:cxn>
                  <a:cxn ang="0">
                    <a:pos x="0" y="90"/>
                  </a:cxn>
                </a:cxnLst>
                <a:rect l="0" t="0" r="r" b="b"/>
                <a:pathLst>
                  <a:path w="141" h="118">
                    <a:moveTo>
                      <a:pt x="0" y="90"/>
                    </a:moveTo>
                    <a:lnTo>
                      <a:pt x="21" y="118"/>
                    </a:lnTo>
                    <a:lnTo>
                      <a:pt x="141" y="28"/>
                    </a:lnTo>
                    <a:lnTo>
                      <a:pt x="120" y="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FF6600"/>
              </a:solidFill>
              <a:ln w="9525" cmpd="sng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892" name="Freeform 228"/>
              <p:cNvSpPr>
                <a:spLocks/>
              </p:cNvSpPr>
              <p:nvPr/>
            </p:nvSpPr>
            <p:spPr bwMode="auto">
              <a:xfrm rot="4247563" flipV="1">
                <a:off x="1568" y="1574"/>
                <a:ext cx="111" cy="143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21" y="118"/>
                  </a:cxn>
                  <a:cxn ang="0">
                    <a:pos x="141" y="28"/>
                  </a:cxn>
                  <a:cxn ang="0">
                    <a:pos x="120" y="0"/>
                  </a:cxn>
                  <a:cxn ang="0">
                    <a:pos x="0" y="90"/>
                  </a:cxn>
                </a:cxnLst>
                <a:rect l="0" t="0" r="r" b="b"/>
                <a:pathLst>
                  <a:path w="141" h="118">
                    <a:moveTo>
                      <a:pt x="0" y="90"/>
                    </a:moveTo>
                    <a:lnTo>
                      <a:pt x="21" y="118"/>
                    </a:lnTo>
                    <a:lnTo>
                      <a:pt x="141" y="28"/>
                    </a:lnTo>
                    <a:lnTo>
                      <a:pt x="120" y="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FF6600"/>
              </a:solidFill>
              <a:ln w="9525" cmpd="sng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893" name="Freeform 229"/>
              <p:cNvSpPr>
                <a:spLocks/>
              </p:cNvSpPr>
              <p:nvPr/>
            </p:nvSpPr>
            <p:spPr bwMode="auto">
              <a:xfrm rot="4247563" flipV="1">
                <a:off x="1253" y="1017"/>
                <a:ext cx="171" cy="207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" y="172"/>
                  </a:cxn>
                  <a:cxn ang="0">
                    <a:pos x="213" y="28"/>
                  </a:cxn>
                  <a:cxn ang="0">
                    <a:pos x="192" y="0"/>
                  </a:cxn>
                  <a:cxn ang="0">
                    <a:pos x="0" y="144"/>
                  </a:cxn>
                </a:cxnLst>
                <a:rect l="0" t="0" r="r" b="b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FF6600"/>
              </a:solidFill>
              <a:ln w="9525" cmpd="sng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113894" name="Freeform 230"/>
          <p:cNvSpPr>
            <a:spLocks/>
          </p:cNvSpPr>
          <p:nvPr/>
        </p:nvSpPr>
        <p:spPr bwMode="auto">
          <a:xfrm rot="5191301" flipV="1">
            <a:off x="3592513" y="2841625"/>
            <a:ext cx="90487" cy="74613"/>
          </a:xfrm>
          <a:custGeom>
            <a:avLst/>
            <a:gdLst/>
            <a:ahLst/>
            <a:cxnLst>
              <a:cxn ang="0">
                <a:pos x="0" y="90"/>
              </a:cxn>
              <a:cxn ang="0">
                <a:pos x="21" y="118"/>
              </a:cxn>
              <a:cxn ang="0">
                <a:pos x="141" y="28"/>
              </a:cxn>
              <a:cxn ang="0">
                <a:pos x="120" y="0"/>
              </a:cxn>
              <a:cxn ang="0">
                <a:pos x="0" y="90"/>
              </a:cxn>
            </a:cxnLst>
            <a:rect l="0" t="0" r="r" b="b"/>
            <a:pathLst>
              <a:path w="141" h="118">
                <a:moveTo>
                  <a:pt x="0" y="90"/>
                </a:moveTo>
                <a:lnTo>
                  <a:pt x="21" y="118"/>
                </a:lnTo>
                <a:lnTo>
                  <a:pt x="141" y="28"/>
                </a:lnTo>
                <a:lnTo>
                  <a:pt x="120" y="0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2"/>
          </a:solidFill>
          <a:ln w="9525" cmpd="sng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3895" name="Freeform 231"/>
          <p:cNvSpPr>
            <a:spLocks/>
          </p:cNvSpPr>
          <p:nvPr/>
        </p:nvSpPr>
        <p:spPr bwMode="auto">
          <a:xfrm rot="5191301" flipV="1">
            <a:off x="5278438" y="3603625"/>
            <a:ext cx="90487" cy="74613"/>
          </a:xfrm>
          <a:custGeom>
            <a:avLst/>
            <a:gdLst/>
            <a:ahLst/>
            <a:cxnLst>
              <a:cxn ang="0">
                <a:pos x="0" y="90"/>
              </a:cxn>
              <a:cxn ang="0">
                <a:pos x="21" y="118"/>
              </a:cxn>
              <a:cxn ang="0">
                <a:pos x="141" y="28"/>
              </a:cxn>
              <a:cxn ang="0">
                <a:pos x="120" y="0"/>
              </a:cxn>
              <a:cxn ang="0">
                <a:pos x="0" y="90"/>
              </a:cxn>
            </a:cxnLst>
            <a:rect l="0" t="0" r="r" b="b"/>
            <a:pathLst>
              <a:path w="141" h="118">
                <a:moveTo>
                  <a:pt x="0" y="90"/>
                </a:moveTo>
                <a:lnTo>
                  <a:pt x="21" y="118"/>
                </a:lnTo>
                <a:lnTo>
                  <a:pt x="141" y="28"/>
                </a:lnTo>
                <a:lnTo>
                  <a:pt x="120" y="0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2"/>
          </a:solidFill>
          <a:ln w="9525" cmpd="sng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3896" name="Freeform 232"/>
          <p:cNvSpPr>
            <a:spLocks/>
          </p:cNvSpPr>
          <p:nvPr/>
        </p:nvSpPr>
        <p:spPr bwMode="auto">
          <a:xfrm rot="5191301" flipV="1">
            <a:off x="5583238" y="4203700"/>
            <a:ext cx="90487" cy="74613"/>
          </a:xfrm>
          <a:custGeom>
            <a:avLst/>
            <a:gdLst/>
            <a:ahLst/>
            <a:cxnLst>
              <a:cxn ang="0">
                <a:pos x="0" y="90"/>
              </a:cxn>
              <a:cxn ang="0">
                <a:pos x="21" y="118"/>
              </a:cxn>
              <a:cxn ang="0">
                <a:pos x="141" y="28"/>
              </a:cxn>
              <a:cxn ang="0">
                <a:pos x="120" y="0"/>
              </a:cxn>
              <a:cxn ang="0">
                <a:pos x="0" y="90"/>
              </a:cxn>
            </a:cxnLst>
            <a:rect l="0" t="0" r="r" b="b"/>
            <a:pathLst>
              <a:path w="141" h="118">
                <a:moveTo>
                  <a:pt x="0" y="90"/>
                </a:moveTo>
                <a:lnTo>
                  <a:pt x="21" y="118"/>
                </a:lnTo>
                <a:lnTo>
                  <a:pt x="141" y="28"/>
                </a:lnTo>
                <a:lnTo>
                  <a:pt x="120" y="0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2"/>
          </a:solidFill>
          <a:ln w="9525" cmpd="sng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3897" name="Freeform 233"/>
          <p:cNvSpPr>
            <a:spLocks/>
          </p:cNvSpPr>
          <p:nvPr/>
        </p:nvSpPr>
        <p:spPr bwMode="auto">
          <a:xfrm rot="5191301" flipV="1">
            <a:off x="6521450" y="5532438"/>
            <a:ext cx="90488" cy="74612"/>
          </a:xfrm>
          <a:custGeom>
            <a:avLst/>
            <a:gdLst/>
            <a:ahLst/>
            <a:cxnLst>
              <a:cxn ang="0">
                <a:pos x="0" y="90"/>
              </a:cxn>
              <a:cxn ang="0">
                <a:pos x="21" y="118"/>
              </a:cxn>
              <a:cxn ang="0">
                <a:pos x="141" y="28"/>
              </a:cxn>
              <a:cxn ang="0">
                <a:pos x="120" y="0"/>
              </a:cxn>
              <a:cxn ang="0">
                <a:pos x="0" y="90"/>
              </a:cxn>
            </a:cxnLst>
            <a:rect l="0" t="0" r="r" b="b"/>
            <a:pathLst>
              <a:path w="141" h="118">
                <a:moveTo>
                  <a:pt x="0" y="90"/>
                </a:moveTo>
                <a:lnTo>
                  <a:pt x="21" y="118"/>
                </a:lnTo>
                <a:lnTo>
                  <a:pt x="141" y="28"/>
                </a:lnTo>
                <a:lnTo>
                  <a:pt x="120" y="0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2"/>
          </a:solidFill>
          <a:ln w="9525" cmpd="sng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3898" name="Freeform 234"/>
          <p:cNvSpPr>
            <a:spLocks/>
          </p:cNvSpPr>
          <p:nvPr/>
        </p:nvSpPr>
        <p:spPr bwMode="auto">
          <a:xfrm rot="5191301" flipV="1">
            <a:off x="6854825" y="6151563"/>
            <a:ext cx="90488" cy="74612"/>
          </a:xfrm>
          <a:custGeom>
            <a:avLst/>
            <a:gdLst/>
            <a:ahLst/>
            <a:cxnLst>
              <a:cxn ang="0">
                <a:pos x="0" y="90"/>
              </a:cxn>
              <a:cxn ang="0">
                <a:pos x="21" y="118"/>
              </a:cxn>
              <a:cxn ang="0">
                <a:pos x="141" y="28"/>
              </a:cxn>
              <a:cxn ang="0">
                <a:pos x="120" y="0"/>
              </a:cxn>
              <a:cxn ang="0">
                <a:pos x="0" y="90"/>
              </a:cxn>
            </a:cxnLst>
            <a:rect l="0" t="0" r="r" b="b"/>
            <a:pathLst>
              <a:path w="141" h="118">
                <a:moveTo>
                  <a:pt x="0" y="90"/>
                </a:moveTo>
                <a:lnTo>
                  <a:pt x="21" y="118"/>
                </a:lnTo>
                <a:lnTo>
                  <a:pt x="141" y="28"/>
                </a:lnTo>
                <a:lnTo>
                  <a:pt x="120" y="0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2"/>
          </a:solidFill>
          <a:ln w="9525" cmpd="sng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3899" name="Freeform 235"/>
          <p:cNvSpPr>
            <a:spLocks/>
          </p:cNvSpPr>
          <p:nvPr/>
        </p:nvSpPr>
        <p:spPr bwMode="auto">
          <a:xfrm rot="5191301" flipV="1">
            <a:off x="6683375" y="5713413"/>
            <a:ext cx="90488" cy="74612"/>
          </a:xfrm>
          <a:custGeom>
            <a:avLst/>
            <a:gdLst/>
            <a:ahLst/>
            <a:cxnLst>
              <a:cxn ang="0">
                <a:pos x="0" y="90"/>
              </a:cxn>
              <a:cxn ang="0">
                <a:pos x="21" y="118"/>
              </a:cxn>
              <a:cxn ang="0">
                <a:pos x="141" y="28"/>
              </a:cxn>
              <a:cxn ang="0">
                <a:pos x="120" y="0"/>
              </a:cxn>
              <a:cxn ang="0">
                <a:pos x="0" y="90"/>
              </a:cxn>
            </a:cxnLst>
            <a:rect l="0" t="0" r="r" b="b"/>
            <a:pathLst>
              <a:path w="141" h="118">
                <a:moveTo>
                  <a:pt x="0" y="90"/>
                </a:moveTo>
                <a:lnTo>
                  <a:pt x="21" y="118"/>
                </a:lnTo>
                <a:lnTo>
                  <a:pt x="141" y="28"/>
                </a:lnTo>
                <a:lnTo>
                  <a:pt x="120" y="0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2"/>
          </a:solidFill>
          <a:ln w="9525" cmpd="sng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Global influences on emerging infections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sz="2800" dirty="0"/>
              <a:t>Environmental modification; demographics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/>
              <a:t>World population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/>
              <a:t>Climate change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/>
              <a:t>Travel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/>
              <a:t>Farming practises; monocultures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err="1"/>
              <a:t>Immunosuppressed</a:t>
            </a:r>
            <a:r>
              <a:rPr lang="en-GB" sz="2800" dirty="0"/>
              <a:t> humans due to HIV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/>
              <a:t>Medical progress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Arboviruses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sz="3200" dirty="0"/>
              <a:t>Yellow fever; Dengue; West Nile</a:t>
            </a:r>
          </a:p>
          <a:p>
            <a:pPr>
              <a:buFont typeface="Arial" pitchFamily="34" charset="0"/>
              <a:buChar char="•"/>
            </a:pPr>
            <a:r>
              <a:rPr lang="en-GB" sz="3200" dirty="0" err="1"/>
              <a:t>Flaviviruses</a:t>
            </a:r>
            <a:endParaRPr lang="en-GB" sz="3200" dirty="0"/>
          </a:p>
          <a:p>
            <a:pPr>
              <a:buFont typeface="Arial" pitchFamily="34" charset="0"/>
              <a:buChar char="•"/>
            </a:pPr>
            <a:r>
              <a:rPr lang="en-GB" sz="3200" dirty="0"/>
              <a:t>Mosquito host</a:t>
            </a:r>
          </a:p>
          <a:p>
            <a:pPr>
              <a:buFont typeface="Arial" pitchFamily="34" charset="0"/>
              <a:buChar char="•"/>
            </a:pPr>
            <a:r>
              <a:rPr lang="en-GB" sz="3200" dirty="0"/>
              <a:t>Global warming, decrease in mosquito control, imports, stagnant water in large cities, dams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Culex</a:t>
            </a:r>
            <a:r>
              <a:rPr lang="en-GB" dirty="0" smtClean="0"/>
              <a:t> </a:t>
            </a:r>
            <a:r>
              <a:rPr lang="en-GB" dirty="0" err="1" smtClean="0"/>
              <a:t>tarsalis</a:t>
            </a:r>
            <a:r>
              <a:rPr lang="en-GB" dirty="0" smtClean="0"/>
              <a:t> the vector for West Nile Virus</a:t>
            </a:r>
            <a:endParaRPr lang="en-GB" dirty="0"/>
          </a:p>
        </p:txBody>
      </p:sp>
      <p:pic>
        <p:nvPicPr>
          <p:cNvPr id="4098" name="Picture 2" descr="http://www.garlandscience.com/res/9780815341505/figure/figure_08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66850"/>
            <a:ext cx="7534275" cy="5391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Horses and humans are dead end hosts</a:t>
            </a:r>
            <a:endParaRPr lang="en-GB" dirty="0"/>
          </a:p>
        </p:txBody>
      </p:sp>
      <p:pic>
        <p:nvPicPr>
          <p:cNvPr id="4" name="Picture 7" descr="Figure-10-10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628800"/>
            <a:ext cx="3966952" cy="4855046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West Nile fever in New York</a:t>
            </a:r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GB" sz="2800" dirty="0"/>
              <a:t>West Nile Virus belongs to Japanese </a:t>
            </a:r>
            <a:r>
              <a:rPr lang="en-GB" sz="2800" dirty="0" err="1"/>
              <a:t>encaphalitis</a:t>
            </a:r>
            <a:r>
              <a:rPr lang="en-GB" sz="2800" dirty="0"/>
              <a:t> group of </a:t>
            </a:r>
            <a:r>
              <a:rPr lang="en-GB" sz="2800" dirty="0" err="1"/>
              <a:t>flaviviruses</a:t>
            </a:r>
            <a:endParaRPr lang="en-GB" sz="2800" dirty="0"/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GB" sz="2800" dirty="0"/>
              <a:t>WNV discovered in 1937, but mild disease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GB" sz="2800" dirty="0"/>
              <a:t>1956 outbreak in Eastern Europe with symptoms of increased severity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GB" sz="2800" dirty="0"/>
              <a:t>1999 in New York 61 cases, 7 deaths all &gt; 50 years of age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GB" sz="2800" dirty="0"/>
              <a:t>Concurrently, birds in Bronx Zoo and wild crows became ill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Origins of WNV in New York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sz="2800" dirty="0"/>
              <a:t>Subtractive differential analysis used to diagnose a human brain sample revealed WNV DNA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/>
              <a:t>RT-PCR showed sequence identity with a virus circulating in Israel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/>
              <a:t>Illegally imported bird?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err="1"/>
              <a:t>Viraemic</a:t>
            </a:r>
            <a:r>
              <a:rPr lang="en-GB" sz="2800" dirty="0"/>
              <a:t> human?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/>
              <a:t>Infected mosquito?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West Nile Virus arrived in the USA 2002</a:t>
            </a:r>
            <a:endParaRPr lang="en-GB" dirty="0"/>
          </a:p>
        </p:txBody>
      </p:sp>
      <p:pic>
        <p:nvPicPr>
          <p:cNvPr id="15362" name="Picture 2" descr="http://www.garlandscience.com/res/9780815341505/figure/figure_08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66850"/>
            <a:ext cx="8067675" cy="5391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8267" y="2286001"/>
            <a:ext cx="3014133" cy="309562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</p:pic>
      <p:pic>
        <p:nvPicPr>
          <p:cNvPr id="3133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3201" y="2286001"/>
            <a:ext cx="3090333" cy="311467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</p:pic>
      <p:sp>
        <p:nvSpPr>
          <p:cNvPr id="313348" name="Text Box 4"/>
          <p:cNvSpPr txBox="1">
            <a:spLocks noChangeArrowheads="1"/>
          </p:cNvSpPr>
          <p:nvPr/>
        </p:nvSpPr>
        <p:spPr bwMode="auto">
          <a:xfrm>
            <a:off x="460023" y="1641475"/>
            <a:ext cx="1773242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GB"/>
              <a:t>Areas with DHF</a:t>
            </a:r>
          </a:p>
        </p:txBody>
      </p:sp>
      <p:sp>
        <p:nvSpPr>
          <p:cNvPr id="313349" name="Text Box 5"/>
          <p:cNvSpPr txBox="1">
            <a:spLocks noChangeArrowheads="1"/>
          </p:cNvSpPr>
          <p:nvPr/>
        </p:nvSpPr>
        <p:spPr bwMode="auto">
          <a:xfrm>
            <a:off x="4862689" y="1565275"/>
            <a:ext cx="3599062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GB"/>
              <a:t>High population of </a:t>
            </a:r>
            <a:r>
              <a:rPr lang="en-GB" i="1"/>
              <a:t>Aedes aegypti</a:t>
            </a:r>
            <a:endParaRPr lang="en-GB"/>
          </a:p>
        </p:txBody>
      </p:sp>
      <p:sp>
        <p:nvSpPr>
          <p:cNvPr id="313350" name="Rectangle 6"/>
          <p:cNvSpPr>
            <a:spLocks noGrp="1" noChangeArrowheads="1"/>
          </p:cNvSpPr>
          <p:nvPr>
            <p:ph type="title"/>
          </p:nvPr>
        </p:nvSpPr>
        <p:spPr>
          <a:xfrm>
            <a:off x="323528" y="692696"/>
            <a:ext cx="9144000" cy="638175"/>
          </a:xfrm>
        </p:spPr>
        <p:txBody>
          <a:bodyPr/>
          <a:lstStyle/>
          <a:p>
            <a:r>
              <a:rPr lang="en-GB" dirty="0"/>
              <a:t>Spread of DHF correlates with upsurge in mosquito population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Dengue Haemorrhagic fever</a:t>
            </a:r>
          </a:p>
        </p:txBody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sz="3200" dirty="0"/>
              <a:t>3 billion people live in at risk areas</a:t>
            </a:r>
          </a:p>
          <a:p>
            <a:pPr>
              <a:buFont typeface="Arial" pitchFamily="34" charset="0"/>
              <a:buChar char="•"/>
            </a:pPr>
            <a:r>
              <a:rPr lang="en-GB" sz="3200" dirty="0"/>
              <a:t>50-100 million cases of DF each year; </a:t>
            </a:r>
            <a:r>
              <a:rPr lang="en-GB" sz="3200" dirty="0" smtClean="0"/>
              <a:t>300 </a:t>
            </a:r>
            <a:r>
              <a:rPr lang="en-GB" sz="3200" dirty="0"/>
              <a:t>000 cases of DHF</a:t>
            </a:r>
          </a:p>
          <a:p>
            <a:pPr>
              <a:buFont typeface="Arial" pitchFamily="34" charset="0"/>
              <a:buChar char="•"/>
            </a:pPr>
            <a:r>
              <a:rPr lang="en-GB" sz="3200" dirty="0"/>
              <a:t>DHF case fatality 5%</a:t>
            </a:r>
          </a:p>
          <a:p>
            <a:pPr>
              <a:buFont typeface="Arial" pitchFamily="34" charset="0"/>
              <a:buChar char="•"/>
            </a:pPr>
            <a:r>
              <a:rPr lang="en-GB" sz="3200" dirty="0"/>
              <a:t>4 serotypes of DV cross reactivity but no cross protection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 anchor="ctr"/>
          <a:lstStyle/>
          <a:p>
            <a:r>
              <a:rPr lang="en-US"/>
              <a:t>Risk Factors Reported for DHF</a:t>
            </a:r>
          </a:p>
        </p:txBody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488" tIns="44450" rIns="90488" bIns="44450"/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dirty="0"/>
              <a:t>Virus strain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dirty="0"/>
              <a:t>Pre-existing anti-dengue antibody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previous infection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maternal antibodies in infants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dirty="0"/>
              <a:t>Age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dirty="0"/>
              <a:t>Higher risk in secondary infections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dirty="0"/>
              <a:t>Higher risk in locations with two or more serotypes circulating simultaneously at high levels (</a:t>
            </a:r>
            <a:r>
              <a:rPr lang="en-US" sz="2800" dirty="0" err="1"/>
              <a:t>hyperendemic</a:t>
            </a:r>
            <a:r>
              <a:rPr lang="en-US" sz="2800" dirty="0"/>
              <a:t> transmission)</a:t>
            </a:r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Evolution of human viruses during human circulation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2880320" cy="4637111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GB" sz="2400" dirty="0" smtClean="0"/>
              <a:t>Within host evolution of HIV. The </a:t>
            </a:r>
            <a:r>
              <a:rPr lang="en-GB" sz="2400" dirty="0" err="1" smtClean="0"/>
              <a:t>quasispecies</a:t>
            </a:r>
            <a:r>
              <a:rPr lang="en-GB" sz="2400" dirty="0" smtClean="0"/>
              <a:t> that exists within a single infected person contains every single mutation at every single position in the genome.</a:t>
            </a:r>
          </a:p>
        </p:txBody>
      </p:sp>
      <p:pic>
        <p:nvPicPr>
          <p:cNvPr id="4" name="Picture 7" descr="Figure-10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700808"/>
            <a:ext cx="5321300" cy="3876675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6" name="Picture 2"/>
          <p:cNvPicPr>
            <a:picLocks noChangeAspect="1" noChangeArrowheads="1"/>
          </p:cNvPicPr>
          <p:nvPr/>
        </p:nvPicPr>
        <p:blipFill>
          <a:blip r:embed="rId2" cstate="print"/>
          <a:srcRect l="39862" t="24210" r="25000" b="32320"/>
          <a:stretch>
            <a:fillRect/>
          </a:stretch>
        </p:blipFill>
        <p:spPr bwMode="auto">
          <a:xfrm>
            <a:off x="1331640" y="1844824"/>
            <a:ext cx="5832648" cy="4509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0" y="274638"/>
            <a:ext cx="91440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hangingPunct="1">
              <a:lnSpc>
                <a:spcPct val="98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i="0" dirty="0" smtClean="0">
                <a:solidFill>
                  <a:schemeClr val="accent1"/>
                </a:solidFill>
                <a:latin typeface="+mn-lt"/>
              </a:rPr>
              <a:t>Dengue antibodies can either </a:t>
            </a:r>
          </a:p>
          <a:p>
            <a:pPr algn="ctr" hangingPunct="1">
              <a:lnSpc>
                <a:spcPct val="98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i="0" dirty="0" smtClean="0">
                <a:solidFill>
                  <a:schemeClr val="accent1"/>
                </a:solidFill>
                <a:latin typeface="+mn-lt"/>
              </a:rPr>
              <a:t>neutralize infection or enhance infection</a:t>
            </a:r>
          </a:p>
          <a:p>
            <a:pPr algn="ctr" hangingPunct="1">
              <a:lnSpc>
                <a:spcPct val="98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dirty="0" smtClean="0">
                <a:solidFill>
                  <a:srgbClr val="000080"/>
                </a:solidFill>
                <a:latin typeface="Calibri" charset="0"/>
              </a:rPr>
              <a:t> </a:t>
            </a:r>
            <a:endParaRPr lang="en-GB" sz="2400" dirty="0">
              <a:solidFill>
                <a:srgbClr val="000080"/>
              </a:solidFill>
              <a:latin typeface="Calibri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Human viruses from animal sources</a:t>
            </a:r>
            <a:endParaRPr lang="en-GB" dirty="0"/>
          </a:p>
        </p:txBody>
      </p:sp>
      <p:pic>
        <p:nvPicPr>
          <p:cNvPr id="3" name="Picture 7" descr="Figure-10-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060848"/>
            <a:ext cx="7237482" cy="2526903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67544" y="537321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sz="2400" i="0" dirty="0" smtClean="0">
                <a:solidFill>
                  <a:srgbClr val="040404"/>
                </a:solidFill>
                <a:latin typeface="+mn-lt"/>
              </a:rPr>
              <a:t>Vs Ebola, </a:t>
            </a:r>
            <a:r>
              <a:rPr lang="en-GB" sz="2400" i="0" dirty="0" err="1" smtClean="0">
                <a:solidFill>
                  <a:srgbClr val="040404"/>
                </a:solidFill>
                <a:latin typeface="+mn-lt"/>
              </a:rPr>
              <a:t>Hendra</a:t>
            </a:r>
            <a:r>
              <a:rPr lang="en-GB" sz="2400" i="0" dirty="0" smtClean="0">
                <a:solidFill>
                  <a:srgbClr val="040404"/>
                </a:solidFill>
                <a:latin typeface="+mn-lt"/>
              </a:rPr>
              <a:t>, </a:t>
            </a:r>
            <a:r>
              <a:rPr lang="en-GB" sz="2400" i="0" dirty="0" err="1" smtClean="0">
                <a:solidFill>
                  <a:srgbClr val="040404"/>
                </a:solidFill>
                <a:latin typeface="+mn-lt"/>
              </a:rPr>
              <a:t>Nipah</a:t>
            </a:r>
            <a:r>
              <a:rPr lang="en-GB" sz="2400" i="0" dirty="0" smtClean="0">
                <a:solidFill>
                  <a:srgbClr val="040404"/>
                </a:solidFill>
                <a:latin typeface="+mn-lt"/>
              </a:rPr>
              <a:t> which spill over but does not transmit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Severe Acute Respiratory Syndrome SARS</a:t>
            </a:r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GB" sz="2800" dirty="0"/>
              <a:t>Chain of human transmission began November 2002, </a:t>
            </a:r>
            <a:r>
              <a:rPr lang="en-GB" sz="2800" dirty="0" err="1"/>
              <a:t>Guandong</a:t>
            </a:r>
            <a:r>
              <a:rPr lang="en-GB" sz="2800" dirty="0"/>
              <a:t> province China.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GB" sz="2800" dirty="0"/>
              <a:t>Late February 2003 international spread.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GB" sz="2800" dirty="0"/>
              <a:t>July 2003 last chain of human transmission broken.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GB" sz="2800" dirty="0"/>
              <a:t>8422 cases in 29 countries, 916 total fatalities, 908 of them in China, Singapore, Canada, and Vietnam.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Transmission and clinical epidemiology</a:t>
            </a:r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GB" sz="2400" dirty="0"/>
              <a:t>Infected respiratory droplets; concentrated virus sources on lift buttons and in bathroom drains.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GB" sz="2400" dirty="0"/>
              <a:t>Amplified by use of nebulizers in hospitals.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GB" sz="2400" dirty="0"/>
              <a:t>Children </a:t>
            </a:r>
            <a:r>
              <a:rPr lang="en-GB" sz="2400" dirty="0" smtClean="0"/>
              <a:t>experienced </a:t>
            </a:r>
            <a:r>
              <a:rPr lang="en-GB" sz="2400" dirty="0"/>
              <a:t>mild disease, patients over 60 years have 55% mortality.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GB" sz="2400" dirty="0"/>
              <a:t>Patients most infectious at 10 days post infection, when also symptomatic.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GB" sz="2400" dirty="0"/>
              <a:t>Destruction of lung tissue from </a:t>
            </a:r>
            <a:r>
              <a:rPr lang="en-GB" sz="2400" dirty="0" err="1"/>
              <a:t>overexuberant</a:t>
            </a:r>
            <a:r>
              <a:rPr lang="en-GB" sz="2400" dirty="0"/>
              <a:t> immune response.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GB" sz="2400" dirty="0"/>
              <a:t>Emergency response coordinated, international, rapid.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SARS virus.</a:t>
            </a:r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GB" sz="2800" dirty="0" err="1"/>
              <a:t>Coronavirus</a:t>
            </a:r>
            <a:r>
              <a:rPr lang="en-GB" sz="2800" dirty="0"/>
              <a:t>; Large (30kb) positive sense RNA genome.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GB" sz="2800" dirty="0"/>
              <a:t>Envelope spike protein.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GB" sz="2800" dirty="0"/>
              <a:t>Receptor is human ACE-2 protein.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GB" sz="2800" dirty="0"/>
              <a:t>A virus almost identical isolated from masked palm civets and raccoon dogs in wet markets.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GB" sz="2800" dirty="0"/>
              <a:t>29 amino acid deletion in S separates human and animal SARS viruses.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ChangeArrowheads="1"/>
          </p:cNvSpPr>
          <p:nvPr/>
        </p:nvSpPr>
        <p:spPr bwMode="auto">
          <a:xfrm>
            <a:off x="251520" y="1628800"/>
            <a:ext cx="8458200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en-US" altLang="zh-TW" sz="2400" i="0" dirty="0" smtClean="0">
                <a:solidFill>
                  <a:srgbClr val="1B0807"/>
                </a:solidFill>
                <a:latin typeface="+mn-lt"/>
                <a:ea typeface="·s²Ó©úÅé"/>
                <a:cs typeface="·s²Ó©úÅé"/>
              </a:rPr>
              <a:t>In </a:t>
            </a:r>
            <a:r>
              <a:rPr lang="en-US" altLang="zh-TW" sz="2400" i="0" dirty="0">
                <a:solidFill>
                  <a:srgbClr val="1B0807"/>
                </a:solidFill>
                <a:latin typeface="+mn-lt"/>
                <a:ea typeface="·s²Ó©úÅé"/>
                <a:cs typeface="·s²Ó©úÅé"/>
              </a:rPr>
              <a:t>March 2003, a novel </a:t>
            </a:r>
            <a:r>
              <a:rPr lang="en-US" altLang="zh-TW" sz="2400" i="0" dirty="0" err="1">
                <a:solidFill>
                  <a:srgbClr val="1B0807"/>
                </a:solidFill>
                <a:latin typeface="+mn-lt"/>
                <a:ea typeface="·s²Ó©úÅé"/>
                <a:cs typeface="·s²Ó©úÅé"/>
              </a:rPr>
              <a:t>coronavirus</a:t>
            </a:r>
            <a:r>
              <a:rPr lang="en-US" altLang="zh-TW" sz="2400" i="0" dirty="0">
                <a:solidFill>
                  <a:srgbClr val="1B0807"/>
                </a:solidFill>
                <a:latin typeface="+mn-lt"/>
                <a:ea typeface="·s²Ó©úÅé"/>
                <a:cs typeface="·s²Ó©úÅé"/>
              </a:rPr>
              <a:t> (SARS-</a:t>
            </a:r>
            <a:r>
              <a:rPr lang="en-US" altLang="zh-TW" sz="2400" i="0" dirty="0" err="1">
                <a:solidFill>
                  <a:srgbClr val="1B0807"/>
                </a:solidFill>
                <a:latin typeface="+mn-lt"/>
                <a:ea typeface="·s²Ó©úÅé"/>
                <a:cs typeface="·s²Ó©úÅé"/>
              </a:rPr>
              <a:t>CoV</a:t>
            </a:r>
            <a:r>
              <a:rPr lang="en-US" altLang="zh-TW" sz="2400" i="0" dirty="0">
                <a:solidFill>
                  <a:srgbClr val="1B0807"/>
                </a:solidFill>
                <a:latin typeface="+mn-lt"/>
                <a:ea typeface="·s²Ó©úÅé"/>
                <a:cs typeface="·s²Ó©úÅé"/>
              </a:rPr>
              <a:t>) was discovered in association with cases of severe acute respiratory syndrome (SARS).</a:t>
            </a:r>
          </a:p>
          <a:p>
            <a:pPr eaLnBrk="1" hangingPunct="1">
              <a:buFont typeface="Arial" pitchFamily="34" charset="0"/>
              <a:buChar char="•"/>
            </a:pPr>
            <a:endParaRPr lang="en-GB" altLang="zh-TW" sz="2400" i="0" dirty="0" smtClean="0">
              <a:solidFill>
                <a:srgbClr val="1B0807"/>
              </a:solidFill>
              <a:latin typeface="+mn-lt"/>
              <a:ea typeface="PMingLiU" pitchFamily="18" charset="-120"/>
              <a:sym typeface="Wingdings" pitchFamily="2" charset="2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altLang="zh-TW" sz="2400" i="0" dirty="0" smtClean="0">
                <a:solidFill>
                  <a:srgbClr val="1B0807"/>
                </a:solidFill>
                <a:latin typeface="+mn-lt"/>
                <a:ea typeface="PMingLiU" pitchFamily="18" charset="-120"/>
                <a:sym typeface="Wingdings" pitchFamily="2" charset="2"/>
              </a:rPr>
              <a:t>T</a:t>
            </a:r>
            <a:r>
              <a:rPr lang="en-US" altLang="zh-TW" sz="2400" i="0" dirty="0" smtClean="0">
                <a:solidFill>
                  <a:srgbClr val="1B0807"/>
                </a:solidFill>
                <a:latin typeface="+mn-lt"/>
                <a:ea typeface="·s²Ó©úÅé"/>
                <a:cs typeface="·s²Ó©úÅé"/>
              </a:rPr>
              <a:t>here </a:t>
            </a:r>
            <a:r>
              <a:rPr lang="en-US" altLang="zh-TW" sz="2400" i="0" dirty="0">
                <a:solidFill>
                  <a:srgbClr val="1B0807"/>
                </a:solidFill>
                <a:latin typeface="+mn-lt"/>
                <a:ea typeface="·s²Ó©úÅé"/>
                <a:cs typeface="·s²Ó©úÅé"/>
              </a:rPr>
              <a:t>are three groups of </a:t>
            </a:r>
            <a:r>
              <a:rPr lang="en-US" altLang="zh-TW" sz="2400" i="0" dirty="0" err="1">
                <a:solidFill>
                  <a:srgbClr val="1B0807"/>
                </a:solidFill>
                <a:latin typeface="+mn-lt"/>
                <a:ea typeface="·s²Ó©úÅé"/>
                <a:cs typeface="·s²Ó©úÅé"/>
              </a:rPr>
              <a:t>coronaviruses</a:t>
            </a:r>
            <a:r>
              <a:rPr lang="en-US" altLang="zh-TW" sz="2400" i="0" dirty="0">
                <a:solidFill>
                  <a:srgbClr val="1B0807"/>
                </a:solidFill>
                <a:latin typeface="+mn-lt"/>
                <a:ea typeface="·s²Ó©úÅé"/>
                <a:cs typeface="·s²Ó©úÅé"/>
              </a:rPr>
              <a:t>; groups 1 and 2 contain mammalian viruses, while group 3 contains only avian viruses</a:t>
            </a:r>
            <a:r>
              <a:rPr lang="en-GB" altLang="zh-TW" sz="2400" i="0" dirty="0">
                <a:solidFill>
                  <a:srgbClr val="1B0807"/>
                </a:solidFill>
                <a:latin typeface="+mn-lt"/>
                <a:ea typeface="PMingLiU" pitchFamily="18" charset="-120"/>
              </a:rPr>
              <a:t/>
            </a:r>
            <a:br>
              <a:rPr lang="en-GB" altLang="zh-TW" sz="2400" i="0" dirty="0">
                <a:solidFill>
                  <a:srgbClr val="1B0807"/>
                </a:solidFill>
                <a:latin typeface="+mn-lt"/>
                <a:ea typeface="PMingLiU" pitchFamily="18" charset="-120"/>
              </a:rPr>
            </a:br>
            <a:r>
              <a:rPr lang="en-GB" altLang="zh-TW" sz="2400" i="0" dirty="0">
                <a:solidFill>
                  <a:srgbClr val="1B0807"/>
                </a:solidFill>
                <a:latin typeface="+mn-lt"/>
                <a:ea typeface="PMingLiU" pitchFamily="18" charset="-120"/>
              </a:rPr>
              <a:t> </a:t>
            </a:r>
            <a:endParaRPr lang="en-GB" altLang="zh-TW" sz="2400" i="0" dirty="0" smtClean="0">
              <a:solidFill>
                <a:srgbClr val="1B0807"/>
              </a:solidFill>
              <a:latin typeface="+mn-lt"/>
              <a:ea typeface="PMingLiU" pitchFamily="18" charset="-12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altLang="zh-TW" sz="2400" i="0" dirty="0" smtClean="0">
                <a:solidFill>
                  <a:srgbClr val="1B0807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Human </a:t>
            </a:r>
            <a:r>
              <a:rPr lang="en-US" altLang="zh-TW" sz="2400" i="0" dirty="0" err="1">
                <a:solidFill>
                  <a:srgbClr val="1B0807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coronaviruses</a:t>
            </a:r>
            <a:r>
              <a:rPr lang="en-US" altLang="zh-TW" sz="2400" i="0" dirty="0">
                <a:solidFill>
                  <a:srgbClr val="1B0807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 (</a:t>
            </a:r>
            <a:r>
              <a:rPr lang="en-US" altLang="zh-TW" sz="2400" i="0" dirty="0" err="1">
                <a:solidFill>
                  <a:srgbClr val="1B0807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HCoVs</a:t>
            </a:r>
            <a:r>
              <a:rPr lang="en-US" altLang="zh-TW" sz="2400" i="0" dirty="0">
                <a:solidFill>
                  <a:srgbClr val="1B0807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) are found in both group 1 (HCoV-229E) and group 2 (HCoV-OC43) and  are responsible for ~30% of mild upper respiratory tract illnesses.</a:t>
            </a:r>
            <a:r>
              <a:rPr lang="en-GB" altLang="zh-TW" sz="2400" i="0" dirty="0">
                <a:solidFill>
                  <a:srgbClr val="1B0807"/>
                </a:solidFill>
                <a:latin typeface="+mn-lt"/>
                <a:ea typeface="PMingLiU" pitchFamily="18" charset="-120"/>
              </a:rPr>
              <a:t/>
            </a:r>
            <a:br>
              <a:rPr lang="en-GB" altLang="zh-TW" sz="2400" i="0" dirty="0">
                <a:solidFill>
                  <a:srgbClr val="1B0807"/>
                </a:solidFill>
                <a:latin typeface="+mn-lt"/>
                <a:ea typeface="PMingLiU" pitchFamily="18" charset="-120"/>
              </a:rPr>
            </a:br>
            <a:r>
              <a:rPr lang="en-GB" altLang="zh-TW" dirty="0">
                <a:latin typeface="Comic Sans MS" pitchFamily="66" charset="0"/>
                <a:ea typeface="PMingLiU" pitchFamily="18" charset="-120"/>
              </a:rPr>
              <a:t/>
            </a:r>
            <a:br>
              <a:rPr lang="en-GB" altLang="zh-TW" dirty="0">
                <a:latin typeface="Comic Sans MS" pitchFamily="66" charset="0"/>
                <a:ea typeface="PMingLiU" pitchFamily="18" charset="-120"/>
              </a:rPr>
            </a:br>
            <a:endParaRPr lang="en-GB" dirty="0"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60099" name="Rectangle 3"/>
          <p:cNvSpPr>
            <a:spLocks noChangeArrowheads="1"/>
          </p:cNvSpPr>
          <p:nvPr/>
        </p:nvSpPr>
        <p:spPr bwMode="auto">
          <a:xfrm>
            <a:off x="251520" y="692696"/>
            <a:ext cx="82658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altLang="zh-TW" sz="3200" i="0" dirty="0" err="1" smtClean="0">
                <a:solidFill>
                  <a:schemeClr val="accent1"/>
                </a:solidFill>
                <a:latin typeface="+mn-lt"/>
                <a:ea typeface="PMingLiU" pitchFamily="18" charset="-120"/>
              </a:rPr>
              <a:t>Coronaviruses</a:t>
            </a:r>
            <a:r>
              <a:rPr lang="en-GB" altLang="zh-TW" sz="3200" i="0" dirty="0" smtClean="0">
                <a:solidFill>
                  <a:schemeClr val="accent1"/>
                </a:solidFill>
                <a:latin typeface="+mn-lt"/>
                <a:ea typeface="PMingLiU" pitchFamily="18" charset="-120"/>
              </a:rPr>
              <a:t> as a threat to human health</a:t>
            </a:r>
            <a:endParaRPr lang="en-GB" altLang="zh-TW" sz="3200" i="0" dirty="0">
              <a:solidFill>
                <a:schemeClr val="accent1"/>
              </a:solidFill>
              <a:latin typeface="+mn-lt"/>
              <a:ea typeface="PMingLiU" pitchFamily="18" charset="-12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latest </a:t>
            </a:r>
            <a:r>
              <a:rPr lang="en-GB" dirty="0" err="1" smtClean="0"/>
              <a:t>coronavirus</a:t>
            </a:r>
            <a:r>
              <a:rPr lang="en-GB" dirty="0" smtClean="0"/>
              <a:t> scare</a:t>
            </a:r>
            <a:endParaRPr lang="en-GB" dirty="0"/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248" t="14951" r="23152" b="42092"/>
          <a:stretch>
            <a:fillRect/>
          </a:stretch>
        </p:blipFill>
        <p:spPr bwMode="auto">
          <a:xfrm>
            <a:off x="179512" y="1772816"/>
            <a:ext cx="8640960" cy="328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Another </a:t>
            </a:r>
            <a:r>
              <a:rPr lang="en-GB" dirty="0" err="1" smtClean="0"/>
              <a:t>coronavirus</a:t>
            </a:r>
            <a:endParaRPr lang="en-GB" dirty="0"/>
          </a:p>
        </p:txBody>
      </p:sp>
      <p:pic>
        <p:nvPicPr>
          <p:cNvPr id="440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7186" t="13360" r="33096" b="11863"/>
          <a:stretch>
            <a:fillRect/>
          </a:stretch>
        </p:blipFill>
        <p:spPr bwMode="auto">
          <a:xfrm>
            <a:off x="971600" y="1556792"/>
            <a:ext cx="5256584" cy="4941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Adaptation of </a:t>
            </a:r>
            <a:r>
              <a:rPr lang="en-GB" smtClean="0"/>
              <a:t>a novel respiratory virus to man</a:t>
            </a:r>
            <a:endParaRPr lang="en-GB" dirty="0"/>
          </a:p>
        </p:txBody>
      </p:sp>
      <p:pic>
        <p:nvPicPr>
          <p:cNvPr id="45058" name="Picture 2" descr="http://www.google.co.uk/url?source=imglanding&amp;ct=img&amp;q=http://upload.wikimedia.org/wikipedia/commons/thumb/9/92/Al-Haram_mosque_-_Flickr_-_Al_Jazeera_English.jpg/220px-Al-Haram_mosque_-_Flickr_-_Al_Jazeera_English.jpg&amp;sa=X&amp;ei=muN3UOHGGYeM0AWrgoGIAw&amp;ved=0CAwQ8wc4Bg&amp;usg=AFQjCNHYg4O_bobGz4F50tDmSocs34REy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3" y="1808817"/>
            <a:ext cx="5976665" cy="4482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Emerging viruses as a result of a change in man’s behaviour</a:t>
            </a:r>
            <a:endParaRPr lang="en-GB" dirty="0"/>
          </a:p>
        </p:txBody>
      </p:sp>
      <p:pic>
        <p:nvPicPr>
          <p:cNvPr id="4" name="Picture 7" descr="Figure-10-1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3633491" cy="4392488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pic>
        <p:nvPicPr>
          <p:cNvPr id="5" name="Picture 4" descr="ASM-FLINT2-08-0602-C01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844824"/>
            <a:ext cx="429962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GB" smtClean="0"/>
              <a:t>Antiviral drug resistance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447800"/>
            <a:ext cx="7772400" cy="4800600"/>
          </a:xfrm>
        </p:spPr>
        <p:txBody>
          <a:bodyPr/>
          <a:lstStyle/>
          <a:p>
            <a:pPr eaLnBrk="1" hangingPunct="1">
              <a:defRPr/>
            </a:pPr>
            <a:r>
              <a:rPr lang="en-GB" sz="2800" b="1" dirty="0"/>
              <a:t>High mutation rate </a:t>
            </a:r>
            <a:r>
              <a:rPr lang="en-GB" sz="2800" dirty="0"/>
              <a:t>and </a:t>
            </a:r>
            <a:r>
              <a:rPr lang="en-GB" sz="2800" b="1" dirty="0"/>
              <a:t>large progeny numbers </a:t>
            </a:r>
            <a:r>
              <a:rPr lang="en-GB" sz="2800" dirty="0"/>
              <a:t>make viral evolution in response to selective pressure very fast.</a:t>
            </a:r>
          </a:p>
          <a:p>
            <a:pPr eaLnBrk="1" hangingPunct="1">
              <a:defRPr/>
            </a:pPr>
            <a:r>
              <a:rPr lang="en-GB" sz="2800" dirty="0"/>
              <a:t>Relative fitness of drug resistant virus </a:t>
            </a:r>
            <a:r>
              <a:rPr lang="en-GB" sz="2800" dirty="0" err="1"/>
              <a:t>vs</a:t>
            </a:r>
            <a:r>
              <a:rPr lang="en-GB" sz="2800" dirty="0"/>
              <a:t> wild type virus </a:t>
            </a:r>
            <a:r>
              <a:rPr lang="en-GB" sz="2800" i="1" dirty="0"/>
              <a:t>in vivo</a:t>
            </a:r>
            <a:r>
              <a:rPr lang="en-GB" sz="2800" dirty="0"/>
              <a:t> can influence whether drug resistant viruses proliferate.</a:t>
            </a:r>
          </a:p>
          <a:p>
            <a:pPr eaLnBrk="1" hangingPunct="1">
              <a:buNone/>
              <a:defRPr/>
            </a:pP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Man’s intervention as the cause of emerging viruses</a:t>
            </a:r>
            <a:endParaRPr lang="en-GB" dirty="0"/>
          </a:p>
        </p:txBody>
      </p:sp>
      <p:pic>
        <p:nvPicPr>
          <p:cNvPr id="5" name="Picture 8" descr="Box-10-16-Figure-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88840"/>
            <a:ext cx="4397472" cy="3240360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pic>
        <p:nvPicPr>
          <p:cNvPr id="4" name="Picture 3" descr="article-2063326-001908CD00000578-496_233x4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1412776"/>
            <a:ext cx="2404419" cy="43651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1600" y="5805264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Myxoma</a:t>
            </a:r>
            <a:r>
              <a:rPr lang="en-GB" dirty="0" smtClean="0"/>
              <a:t> Virus released for rabbit control is Australia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652120" y="5733256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Genetic manipulation creates a transmissible H5N1 influenza virus</a:t>
            </a:r>
            <a:endParaRPr lang="en-GB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‘New’ viruses can be those that are only recently discovered or detected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sz="2800" dirty="0" smtClean="0"/>
              <a:t>‘Non A non B’ hepatitis caused by hepatitis C virus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/>
              <a:t>Human </a:t>
            </a:r>
            <a:r>
              <a:rPr lang="en-GB" sz="2800" dirty="0" err="1" smtClean="0"/>
              <a:t>papillomaviruses</a:t>
            </a:r>
            <a:r>
              <a:rPr lang="en-GB" sz="2800" dirty="0" smtClean="0"/>
              <a:t> 16 and 18 as cause of cervical cancer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/>
              <a:t>HHV8 as cause of Kaposi’s Sarcoma noticed during the AIDS pandemic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/>
              <a:t>Merkel cell </a:t>
            </a:r>
            <a:r>
              <a:rPr lang="en-GB" sz="2800" dirty="0" err="1" smtClean="0"/>
              <a:t>polyoma</a:t>
            </a:r>
            <a:r>
              <a:rPr lang="en-GB" sz="2800" dirty="0" smtClean="0"/>
              <a:t> virus</a:t>
            </a:r>
            <a:endParaRPr lang="en-GB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785926"/>
            <a:ext cx="7886700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Oseltamivir</a:t>
            </a:r>
            <a:r>
              <a:rPr lang="en-GB" dirty="0" smtClean="0"/>
              <a:t> resistance during H5N1 hospitalization</a:t>
            </a:r>
            <a:endParaRPr lang="en-GB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Emergence of drug resistance</a:t>
            </a:r>
          </a:p>
        </p:txBody>
      </p:sp>
      <p:pic>
        <p:nvPicPr>
          <p:cNvPr id="38914" name="Picture 3" descr="0798bartlett_puff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981200"/>
            <a:ext cx="8153400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Rationale for multidrug </a:t>
            </a:r>
            <a:r>
              <a:rPr lang="en-GB" dirty="0" smtClean="0"/>
              <a:t>therapy.; HAART for HIV</a:t>
            </a:r>
            <a:endParaRPr lang="en-GB" dirty="0"/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6948488" y="1700213"/>
            <a:ext cx="15700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>
                <a:cs typeface="Arial" pitchFamily="34" charset="0"/>
              </a:rPr>
              <a:t>10kb genome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042988" y="2276475"/>
            <a:ext cx="7704137" cy="288925"/>
            <a:chOff x="521" y="1570"/>
            <a:chExt cx="4853" cy="18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3557" name="Rectangle 5"/>
            <p:cNvSpPr>
              <a:spLocks noChangeArrowheads="1"/>
            </p:cNvSpPr>
            <p:nvPr/>
          </p:nvSpPr>
          <p:spPr bwMode="auto">
            <a:xfrm>
              <a:off x="521" y="1570"/>
              <a:ext cx="4853" cy="18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558" name="Line 6"/>
            <p:cNvSpPr>
              <a:spLocks noChangeShapeType="1"/>
            </p:cNvSpPr>
            <p:nvPr/>
          </p:nvSpPr>
          <p:spPr bwMode="auto">
            <a:xfrm>
              <a:off x="1474" y="1570"/>
              <a:ext cx="0" cy="182"/>
            </a:xfrm>
            <a:prstGeom prst="line">
              <a:avLst/>
            </a:prstGeom>
            <a:grp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1042988" y="2852738"/>
            <a:ext cx="7704137" cy="2889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>
            <a:off x="3563938" y="2852738"/>
            <a:ext cx="0" cy="28892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042988" y="6092825"/>
            <a:ext cx="7704137" cy="288925"/>
            <a:chOff x="521" y="1570"/>
            <a:chExt cx="4853" cy="18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3562" name="Rectangle 10"/>
            <p:cNvSpPr>
              <a:spLocks noChangeArrowheads="1"/>
            </p:cNvSpPr>
            <p:nvPr/>
          </p:nvSpPr>
          <p:spPr bwMode="auto">
            <a:xfrm>
              <a:off x="521" y="1570"/>
              <a:ext cx="4853" cy="18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563" name="Line 11"/>
            <p:cNvSpPr>
              <a:spLocks noChangeShapeType="1"/>
            </p:cNvSpPr>
            <p:nvPr/>
          </p:nvSpPr>
          <p:spPr bwMode="auto">
            <a:xfrm>
              <a:off x="1474" y="1570"/>
              <a:ext cx="0" cy="182"/>
            </a:xfrm>
            <a:prstGeom prst="line">
              <a:avLst/>
            </a:prstGeom>
            <a:grp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1042988" y="3365500"/>
            <a:ext cx="7704137" cy="2889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565" name="Line 13"/>
          <p:cNvSpPr>
            <a:spLocks noChangeShapeType="1"/>
          </p:cNvSpPr>
          <p:nvPr/>
        </p:nvSpPr>
        <p:spPr bwMode="auto">
          <a:xfrm>
            <a:off x="7380288" y="3357563"/>
            <a:ext cx="0" cy="28892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1042988" y="3911600"/>
            <a:ext cx="7704137" cy="2889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567" name="Line 15"/>
          <p:cNvSpPr>
            <a:spLocks noChangeShapeType="1"/>
          </p:cNvSpPr>
          <p:nvPr/>
        </p:nvSpPr>
        <p:spPr bwMode="auto">
          <a:xfrm>
            <a:off x="4859338" y="3933825"/>
            <a:ext cx="0" cy="28892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3568" name="Rectangle 16"/>
          <p:cNvSpPr>
            <a:spLocks noChangeArrowheads="1"/>
          </p:cNvSpPr>
          <p:nvPr/>
        </p:nvSpPr>
        <p:spPr bwMode="auto">
          <a:xfrm>
            <a:off x="1042988" y="4456113"/>
            <a:ext cx="7704137" cy="2889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569" name="Line 17"/>
          <p:cNvSpPr>
            <a:spLocks noChangeShapeType="1"/>
          </p:cNvSpPr>
          <p:nvPr/>
        </p:nvSpPr>
        <p:spPr bwMode="auto">
          <a:xfrm>
            <a:off x="1835150" y="4437063"/>
            <a:ext cx="0" cy="288925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1042988" y="5002213"/>
            <a:ext cx="7704137" cy="2889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571" name="Line 19"/>
          <p:cNvSpPr>
            <a:spLocks noChangeShapeType="1"/>
          </p:cNvSpPr>
          <p:nvPr/>
        </p:nvSpPr>
        <p:spPr bwMode="auto">
          <a:xfrm>
            <a:off x="6443663" y="5013325"/>
            <a:ext cx="0" cy="288925"/>
          </a:xfrm>
          <a:prstGeom prst="line">
            <a:avLst/>
          </a:prstGeom>
          <a:noFill/>
          <a:ln w="38100">
            <a:solidFill>
              <a:srgbClr val="CC00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3572" name="Rectangle 20"/>
          <p:cNvSpPr>
            <a:spLocks noChangeArrowheads="1"/>
          </p:cNvSpPr>
          <p:nvPr/>
        </p:nvSpPr>
        <p:spPr bwMode="auto">
          <a:xfrm>
            <a:off x="1042988" y="5546725"/>
            <a:ext cx="7704137" cy="2889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573" name="Line 21"/>
          <p:cNvSpPr>
            <a:spLocks noChangeShapeType="1"/>
          </p:cNvSpPr>
          <p:nvPr/>
        </p:nvSpPr>
        <p:spPr bwMode="auto">
          <a:xfrm>
            <a:off x="4500563" y="5516563"/>
            <a:ext cx="0" cy="288925"/>
          </a:xfrm>
          <a:prstGeom prst="line">
            <a:avLst/>
          </a:prstGeom>
          <a:noFill/>
          <a:ln w="38100">
            <a:solidFill>
              <a:srgbClr val="9966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3574" name="Line 22"/>
          <p:cNvSpPr>
            <a:spLocks noChangeShapeType="1"/>
          </p:cNvSpPr>
          <p:nvPr/>
        </p:nvSpPr>
        <p:spPr bwMode="auto">
          <a:xfrm>
            <a:off x="5580063" y="6092825"/>
            <a:ext cx="0" cy="288925"/>
          </a:xfrm>
          <a:prstGeom prst="line">
            <a:avLst/>
          </a:prstGeom>
          <a:noFill/>
          <a:ln w="38100">
            <a:solidFill>
              <a:srgbClr val="9966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3575" name="Text Box 23"/>
          <p:cNvSpPr txBox="1">
            <a:spLocks noChangeArrowheads="1"/>
          </p:cNvSpPr>
          <p:nvPr/>
        </p:nvSpPr>
        <p:spPr bwMode="auto">
          <a:xfrm>
            <a:off x="808038" y="1792288"/>
            <a:ext cx="1984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>
                <a:cs typeface="Arial" pitchFamily="34" charset="0"/>
              </a:rPr>
              <a:t>Error rate 1 in 10</a:t>
            </a:r>
            <a:r>
              <a:rPr lang="en-GB" baseline="30000">
                <a:cs typeface="Arial" pitchFamily="34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ChangeArrowheads="1"/>
          </p:cNvSpPr>
          <p:nvPr/>
        </p:nvSpPr>
        <p:spPr bwMode="auto">
          <a:xfrm>
            <a:off x="539750" y="260350"/>
            <a:ext cx="7775575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2643" name="Rectangle 3"/>
          <p:cNvSpPr>
            <a:spLocks noChangeArrowheads="1"/>
          </p:cNvSpPr>
          <p:nvPr/>
        </p:nvSpPr>
        <p:spPr bwMode="auto">
          <a:xfrm>
            <a:off x="251520" y="620688"/>
            <a:ext cx="863223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GB" sz="2800" i="0" dirty="0" smtClean="0">
                <a:solidFill>
                  <a:schemeClr val="accent1"/>
                </a:solidFill>
                <a:cs typeface="Arial" charset="0"/>
              </a:rPr>
              <a:t>Antibody as the selection pressure for evolution</a:t>
            </a:r>
            <a:endParaRPr lang="en-GB" sz="2800" i="0" dirty="0">
              <a:solidFill>
                <a:schemeClr val="accent1"/>
              </a:solidFill>
              <a:cs typeface="Arial" charset="0"/>
            </a:endParaRPr>
          </a:p>
        </p:txBody>
      </p:sp>
      <p:sp>
        <p:nvSpPr>
          <p:cNvPr id="112644" name="Freeform 4"/>
          <p:cNvSpPr>
            <a:spLocks/>
          </p:cNvSpPr>
          <p:nvPr/>
        </p:nvSpPr>
        <p:spPr bwMode="auto">
          <a:xfrm>
            <a:off x="2987675" y="1447800"/>
            <a:ext cx="4937125" cy="2590800"/>
          </a:xfrm>
          <a:custGeom>
            <a:avLst/>
            <a:gdLst/>
            <a:ahLst/>
            <a:cxnLst>
              <a:cxn ang="0">
                <a:pos x="280" y="2"/>
              </a:cxn>
              <a:cxn ang="0">
                <a:pos x="219" y="14"/>
              </a:cxn>
              <a:cxn ang="0">
                <a:pos x="163" y="38"/>
              </a:cxn>
              <a:cxn ang="0">
                <a:pos x="114" y="71"/>
              </a:cxn>
              <a:cxn ang="0">
                <a:pos x="71" y="114"/>
              </a:cxn>
              <a:cxn ang="0">
                <a:pos x="38" y="163"/>
              </a:cxn>
              <a:cxn ang="0">
                <a:pos x="14" y="219"/>
              </a:cxn>
              <a:cxn ang="0">
                <a:pos x="2" y="280"/>
              </a:cxn>
              <a:cxn ang="0">
                <a:pos x="0" y="1560"/>
              </a:cxn>
              <a:cxn ang="0">
                <a:pos x="6" y="1623"/>
              </a:cxn>
              <a:cxn ang="0">
                <a:pos x="25" y="1681"/>
              </a:cxn>
              <a:cxn ang="0">
                <a:pos x="53" y="1734"/>
              </a:cxn>
              <a:cxn ang="0">
                <a:pos x="92" y="1781"/>
              </a:cxn>
              <a:cxn ang="0">
                <a:pos x="138" y="1819"/>
              </a:cxn>
              <a:cxn ang="0">
                <a:pos x="191" y="1847"/>
              </a:cxn>
              <a:cxn ang="0">
                <a:pos x="249" y="1866"/>
              </a:cxn>
              <a:cxn ang="0">
                <a:pos x="312" y="1872"/>
              </a:cxn>
              <a:cxn ang="0">
                <a:pos x="2408" y="1870"/>
              </a:cxn>
              <a:cxn ang="0">
                <a:pos x="2469" y="1858"/>
              </a:cxn>
              <a:cxn ang="0">
                <a:pos x="2525" y="1834"/>
              </a:cxn>
              <a:cxn ang="0">
                <a:pos x="2574" y="1801"/>
              </a:cxn>
              <a:cxn ang="0">
                <a:pos x="2617" y="1758"/>
              </a:cxn>
              <a:cxn ang="0">
                <a:pos x="2650" y="1709"/>
              </a:cxn>
              <a:cxn ang="0">
                <a:pos x="2674" y="1653"/>
              </a:cxn>
              <a:cxn ang="0">
                <a:pos x="2686" y="1592"/>
              </a:cxn>
              <a:cxn ang="0">
                <a:pos x="2688" y="312"/>
              </a:cxn>
              <a:cxn ang="0">
                <a:pos x="2682" y="249"/>
              </a:cxn>
              <a:cxn ang="0">
                <a:pos x="2663" y="191"/>
              </a:cxn>
              <a:cxn ang="0">
                <a:pos x="2635" y="138"/>
              </a:cxn>
              <a:cxn ang="0">
                <a:pos x="2597" y="92"/>
              </a:cxn>
              <a:cxn ang="0">
                <a:pos x="2550" y="53"/>
              </a:cxn>
              <a:cxn ang="0">
                <a:pos x="2497" y="25"/>
              </a:cxn>
              <a:cxn ang="0">
                <a:pos x="2439" y="6"/>
              </a:cxn>
              <a:cxn ang="0">
                <a:pos x="2376" y="0"/>
              </a:cxn>
            </a:cxnLst>
            <a:rect l="0" t="0" r="r" b="b"/>
            <a:pathLst>
              <a:path w="2688" h="1872">
                <a:moveTo>
                  <a:pt x="312" y="0"/>
                </a:moveTo>
                <a:lnTo>
                  <a:pt x="280" y="2"/>
                </a:lnTo>
                <a:lnTo>
                  <a:pt x="249" y="6"/>
                </a:lnTo>
                <a:lnTo>
                  <a:pt x="219" y="14"/>
                </a:lnTo>
                <a:lnTo>
                  <a:pt x="191" y="25"/>
                </a:lnTo>
                <a:lnTo>
                  <a:pt x="163" y="38"/>
                </a:lnTo>
                <a:lnTo>
                  <a:pt x="138" y="53"/>
                </a:lnTo>
                <a:lnTo>
                  <a:pt x="114" y="71"/>
                </a:lnTo>
                <a:lnTo>
                  <a:pt x="92" y="92"/>
                </a:lnTo>
                <a:lnTo>
                  <a:pt x="71" y="114"/>
                </a:lnTo>
                <a:lnTo>
                  <a:pt x="53" y="138"/>
                </a:lnTo>
                <a:lnTo>
                  <a:pt x="38" y="163"/>
                </a:lnTo>
                <a:lnTo>
                  <a:pt x="25" y="191"/>
                </a:lnTo>
                <a:lnTo>
                  <a:pt x="14" y="219"/>
                </a:lnTo>
                <a:lnTo>
                  <a:pt x="6" y="249"/>
                </a:lnTo>
                <a:lnTo>
                  <a:pt x="2" y="280"/>
                </a:lnTo>
                <a:lnTo>
                  <a:pt x="0" y="312"/>
                </a:lnTo>
                <a:lnTo>
                  <a:pt x="0" y="1560"/>
                </a:lnTo>
                <a:lnTo>
                  <a:pt x="2" y="1592"/>
                </a:lnTo>
                <a:lnTo>
                  <a:pt x="6" y="1623"/>
                </a:lnTo>
                <a:lnTo>
                  <a:pt x="14" y="1653"/>
                </a:lnTo>
                <a:lnTo>
                  <a:pt x="25" y="1681"/>
                </a:lnTo>
                <a:lnTo>
                  <a:pt x="38" y="1709"/>
                </a:lnTo>
                <a:lnTo>
                  <a:pt x="53" y="1734"/>
                </a:lnTo>
                <a:lnTo>
                  <a:pt x="71" y="1758"/>
                </a:lnTo>
                <a:lnTo>
                  <a:pt x="92" y="1781"/>
                </a:lnTo>
                <a:lnTo>
                  <a:pt x="114" y="1801"/>
                </a:lnTo>
                <a:lnTo>
                  <a:pt x="138" y="1819"/>
                </a:lnTo>
                <a:lnTo>
                  <a:pt x="163" y="1834"/>
                </a:lnTo>
                <a:lnTo>
                  <a:pt x="191" y="1847"/>
                </a:lnTo>
                <a:lnTo>
                  <a:pt x="219" y="1858"/>
                </a:lnTo>
                <a:lnTo>
                  <a:pt x="249" y="1866"/>
                </a:lnTo>
                <a:lnTo>
                  <a:pt x="280" y="1870"/>
                </a:lnTo>
                <a:lnTo>
                  <a:pt x="312" y="1872"/>
                </a:lnTo>
                <a:lnTo>
                  <a:pt x="2376" y="1872"/>
                </a:lnTo>
                <a:lnTo>
                  <a:pt x="2408" y="1870"/>
                </a:lnTo>
                <a:lnTo>
                  <a:pt x="2439" y="1866"/>
                </a:lnTo>
                <a:lnTo>
                  <a:pt x="2469" y="1858"/>
                </a:lnTo>
                <a:lnTo>
                  <a:pt x="2497" y="1847"/>
                </a:lnTo>
                <a:lnTo>
                  <a:pt x="2525" y="1834"/>
                </a:lnTo>
                <a:lnTo>
                  <a:pt x="2550" y="1819"/>
                </a:lnTo>
                <a:lnTo>
                  <a:pt x="2574" y="1801"/>
                </a:lnTo>
                <a:lnTo>
                  <a:pt x="2597" y="1781"/>
                </a:lnTo>
                <a:lnTo>
                  <a:pt x="2617" y="1758"/>
                </a:lnTo>
                <a:lnTo>
                  <a:pt x="2635" y="1734"/>
                </a:lnTo>
                <a:lnTo>
                  <a:pt x="2650" y="1709"/>
                </a:lnTo>
                <a:lnTo>
                  <a:pt x="2663" y="1681"/>
                </a:lnTo>
                <a:lnTo>
                  <a:pt x="2674" y="1653"/>
                </a:lnTo>
                <a:lnTo>
                  <a:pt x="2682" y="1623"/>
                </a:lnTo>
                <a:lnTo>
                  <a:pt x="2686" y="1592"/>
                </a:lnTo>
                <a:lnTo>
                  <a:pt x="2688" y="1560"/>
                </a:lnTo>
                <a:lnTo>
                  <a:pt x="2688" y="312"/>
                </a:lnTo>
                <a:lnTo>
                  <a:pt x="2686" y="280"/>
                </a:lnTo>
                <a:lnTo>
                  <a:pt x="2682" y="249"/>
                </a:lnTo>
                <a:lnTo>
                  <a:pt x="2674" y="219"/>
                </a:lnTo>
                <a:lnTo>
                  <a:pt x="2663" y="191"/>
                </a:lnTo>
                <a:lnTo>
                  <a:pt x="2650" y="163"/>
                </a:lnTo>
                <a:lnTo>
                  <a:pt x="2635" y="138"/>
                </a:lnTo>
                <a:lnTo>
                  <a:pt x="2617" y="114"/>
                </a:lnTo>
                <a:lnTo>
                  <a:pt x="2597" y="92"/>
                </a:lnTo>
                <a:lnTo>
                  <a:pt x="2574" y="71"/>
                </a:lnTo>
                <a:lnTo>
                  <a:pt x="2550" y="53"/>
                </a:lnTo>
                <a:lnTo>
                  <a:pt x="2525" y="38"/>
                </a:lnTo>
                <a:lnTo>
                  <a:pt x="2497" y="25"/>
                </a:lnTo>
                <a:lnTo>
                  <a:pt x="2469" y="14"/>
                </a:lnTo>
                <a:lnTo>
                  <a:pt x="2439" y="6"/>
                </a:lnTo>
                <a:lnTo>
                  <a:pt x="2408" y="2"/>
                </a:lnTo>
                <a:lnTo>
                  <a:pt x="2376" y="0"/>
                </a:lnTo>
                <a:lnTo>
                  <a:pt x="312" y="0"/>
                </a:lnTo>
                <a:close/>
              </a:path>
            </a:pathLst>
          </a:custGeom>
          <a:gradFill rotWithShape="0">
            <a:gsLst>
              <a:gs pos="0">
                <a:srgbClr val="FF9999">
                  <a:gamma/>
                  <a:shade val="46275"/>
                  <a:invGamma/>
                </a:srgbClr>
              </a:gs>
              <a:gs pos="50000">
                <a:srgbClr val="FF9999"/>
              </a:gs>
              <a:gs pos="100000">
                <a:srgbClr val="FF9999">
                  <a:gamma/>
                  <a:shade val="46275"/>
                  <a:invGamma/>
                </a:srgbClr>
              </a:gs>
            </a:gsLst>
            <a:lin ang="5400000" scaled="1"/>
          </a:gradFill>
          <a:ln w="38100" cmpd="sng">
            <a:solidFill>
              <a:srgbClr val="FF505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2645" name="Rectangle 5"/>
          <p:cNvSpPr>
            <a:spLocks noChangeArrowheads="1"/>
          </p:cNvSpPr>
          <p:nvPr/>
        </p:nvSpPr>
        <p:spPr bwMode="auto">
          <a:xfrm>
            <a:off x="6034088" y="2322513"/>
            <a:ext cx="58102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2646" name="Rectangle 6"/>
          <p:cNvSpPr>
            <a:spLocks noChangeArrowheads="1"/>
          </p:cNvSpPr>
          <p:nvPr/>
        </p:nvSpPr>
        <p:spPr bwMode="auto">
          <a:xfrm>
            <a:off x="6057900" y="2370138"/>
            <a:ext cx="5969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GB" sz="1600">
                <a:solidFill>
                  <a:srgbClr val="000000"/>
                </a:solidFill>
                <a:cs typeface="Arial" charset="0"/>
              </a:rPr>
              <a:t>mRNA</a:t>
            </a:r>
            <a:endParaRPr lang="en-GB" sz="2400">
              <a:cs typeface="Arial" charset="0"/>
            </a:endParaRPr>
          </a:p>
        </p:txBody>
      </p:sp>
      <p:sp>
        <p:nvSpPr>
          <p:cNvPr id="112647" name="Rectangle 7"/>
          <p:cNvSpPr>
            <a:spLocks noChangeArrowheads="1"/>
          </p:cNvSpPr>
          <p:nvPr/>
        </p:nvSpPr>
        <p:spPr bwMode="auto">
          <a:xfrm>
            <a:off x="6597650" y="2951163"/>
            <a:ext cx="58261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2648" name="Rectangle 8"/>
          <p:cNvSpPr>
            <a:spLocks noChangeArrowheads="1"/>
          </p:cNvSpPr>
          <p:nvPr/>
        </p:nvSpPr>
        <p:spPr bwMode="auto">
          <a:xfrm>
            <a:off x="6807200" y="1905000"/>
            <a:ext cx="698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GB" b="1">
                <a:solidFill>
                  <a:srgbClr val="000000"/>
                </a:solidFill>
                <a:cs typeface="Arial" charset="0"/>
              </a:rPr>
              <a:t>mRNA</a:t>
            </a:r>
            <a:endParaRPr lang="en-GB" sz="2400">
              <a:cs typeface="Arial" charset="0"/>
            </a:endParaRPr>
          </a:p>
        </p:txBody>
      </p:sp>
      <p:sp>
        <p:nvSpPr>
          <p:cNvPr id="112649" name="Rectangle 9"/>
          <p:cNvSpPr>
            <a:spLocks noChangeArrowheads="1"/>
          </p:cNvSpPr>
          <p:nvPr/>
        </p:nvSpPr>
        <p:spPr bwMode="auto">
          <a:xfrm>
            <a:off x="7939088" y="2333625"/>
            <a:ext cx="322262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2650" name="Rectangle 10"/>
          <p:cNvSpPr>
            <a:spLocks noChangeArrowheads="1"/>
          </p:cNvSpPr>
          <p:nvPr/>
        </p:nvSpPr>
        <p:spPr bwMode="auto">
          <a:xfrm>
            <a:off x="3843338" y="4727575"/>
            <a:ext cx="40322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2651" name="Rectangle 11"/>
          <p:cNvSpPr>
            <a:spLocks noChangeArrowheads="1"/>
          </p:cNvSpPr>
          <p:nvPr/>
        </p:nvSpPr>
        <p:spPr bwMode="auto">
          <a:xfrm>
            <a:off x="5402263" y="2951163"/>
            <a:ext cx="19050" cy="3429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2652" name="Freeform 12"/>
          <p:cNvSpPr>
            <a:spLocks/>
          </p:cNvSpPr>
          <p:nvPr/>
        </p:nvSpPr>
        <p:spPr bwMode="auto">
          <a:xfrm>
            <a:off x="5541963" y="3556000"/>
            <a:ext cx="252412" cy="204788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21" y="172"/>
              </a:cxn>
              <a:cxn ang="0">
                <a:pos x="213" y="28"/>
              </a:cxn>
              <a:cxn ang="0">
                <a:pos x="192" y="0"/>
              </a:cxn>
              <a:cxn ang="0">
                <a:pos x="0" y="144"/>
              </a:cxn>
            </a:cxnLst>
            <a:rect l="0" t="0" r="r" b="b"/>
            <a:pathLst>
              <a:path w="213" h="172">
                <a:moveTo>
                  <a:pt x="0" y="144"/>
                </a:moveTo>
                <a:lnTo>
                  <a:pt x="21" y="172"/>
                </a:lnTo>
                <a:lnTo>
                  <a:pt x="213" y="28"/>
                </a:lnTo>
                <a:lnTo>
                  <a:pt x="192" y="0"/>
                </a:lnTo>
                <a:lnTo>
                  <a:pt x="0" y="14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2653" name="Freeform 13"/>
          <p:cNvSpPr>
            <a:spLocks/>
          </p:cNvSpPr>
          <p:nvPr/>
        </p:nvSpPr>
        <p:spPr bwMode="auto">
          <a:xfrm>
            <a:off x="5599113" y="3613150"/>
            <a:ext cx="249237" cy="204788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21" y="172"/>
              </a:cxn>
              <a:cxn ang="0">
                <a:pos x="213" y="28"/>
              </a:cxn>
              <a:cxn ang="0">
                <a:pos x="192" y="0"/>
              </a:cxn>
              <a:cxn ang="0">
                <a:pos x="0" y="144"/>
              </a:cxn>
            </a:cxnLst>
            <a:rect l="0" t="0" r="r" b="b"/>
            <a:pathLst>
              <a:path w="213" h="172">
                <a:moveTo>
                  <a:pt x="0" y="144"/>
                </a:moveTo>
                <a:lnTo>
                  <a:pt x="21" y="172"/>
                </a:lnTo>
                <a:lnTo>
                  <a:pt x="213" y="28"/>
                </a:lnTo>
                <a:lnTo>
                  <a:pt x="192" y="0"/>
                </a:lnTo>
                <a:lnTo>
                  <a:pt x="0" y="14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2654" name="Oval 14"/>
          <p:cNvSpPr>
            <a:spLocks noChangeArrowheads="1"/>
          </p:cNvSpPr>
          <p:nvPr/>
        </p:nvSpPr>
        <p:spPr bwMode="auto">
          <a:xfrm>
            <a:off x="4343400" y="1600200"/>
            <a:ext cx="2362200" cy="2247900"/>
          </a:xfrm>
          <a:prstGeom prst="ellipse">
            <a:avLst/>
          </a:prstGeom>
          <a:gradFill rotWithShape="0">
            <a:gsLst>
              <a:gs pos="0">
                <a:srgbClr val="FF7C80"/>
              </a:gs>
              <a:gs pos="100000">
                <a:srgbClr val="FF7C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2655" name="Oval 15"/>
          <p:cNvSpPr>
            <a:spLocks noChangeArrowheads="1"/>
          </p:cNvSpPr>
          <p:nvPr/>
        </p:nvSpPr>
        <p:spPr bwMode="auto">
          <a:xfrm>
            <a:off x="4343400" y="1600200"/>
            <a:ext cx="2362200" cy="2247900"/>
          </a:xfrm>
          <a:prstGeom prst="ellipse">
            <a:avLst/>
          </a:prstGeom>
          <a:gradFill rotWithShape="0">
            <a:gsLst>
              <a:gs pos="0">
                <a:srgbClr val="FF7C80"/>
              </a:gs>
              <a:gs pos="100000">
                <a:srgbClr val="FF7C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2656" name="Rectangle 16"/>
          <p:cNvSpPr>
            <a:spLocks noChangeArrowheads="1"/>
          </p:cNvSpPr>
          <p:nvPr/>
        </p:nvSpPr>
        <p:spPr bwMode="auto">
          <a:xfrm>
            <a:off x="5227638" y="2665413"/>
            <a:ext cx="60642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2657" name="Line 17"/>
          <p:cNvSpPr>
            <a:spLocks noChangeShapeType="1"/>
          </p:cNvSpPr>
          <p:nvPr/>
        </p:nvSpPr>
        <p:spPr bwMode="auto">
          <a:xfrm>
            <a:off x="5292725" y="1989138"/>
            <a:ext cx="1489075" cy="14446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2658" name="Line 18"/>
          <p:cNvSpPr>
            <a:spLocks noChangeShapeType="1"/>
          </p:cNvSpPr>
          <p:nvPr/>
        </p:nvSpPr>
        <p:spPr bwMode="auto">
          <a:xfrm>
            <a:off x="7239000" y="2209800"/>
            <a:ext cx="304800" cy="381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2659" name="Line 19"/>
          <p:cNvSpPr>
            <a:spLocks noChangeShapeType="1"/>
          </p:cNvSpPr>
          <p:nvPr/>
        </p:nvSpPr>
        <p:spPr bwMode="auto">
          <a:xfrm>
            <a:off x="6324600" y="2895600"/>
            <a:ext cx="457200" cy="381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2660" name="AutoShape 20"/>
          <p:cNvSpPr>
            <a:spLocks noChangeArrowheads="1"/>
          </p:cNvSpPr>
          <p:nvPr/>
        </p:nvSpPr>
        <p:spPr bwMode="auto">
          <a:xfrm rot="-5400000">
            <a:off x="2584450" y="592138"/>
            <a:ext cx="304800" cy="1371600"/>
          </a:xfrm>
          <a:prstGeom prst="curvedLeftArrow">
            <a:avLst>
              <a:gd name="adj1" fmla="val 90000"/>
              <a:gd name="adj2" fmla="val 180000"/>
              <a:gd name="adj3" fmla="val 33333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2661" name="Freeform 21"/>
          <p:cNvSpPr>
            <a:spLocks/>
          </p:cNvSpPr>
          <p:nvPr/>
        </p:nvSpPr>
        <p:spPr bwMode="auto">
          <a:xfrm rot="-4247563">
            <a:off x="6819900" y="3170238"/>
            <a:ext cx="315913" cy="287337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21" y="172"/>
              </a:cxn>
              <a:cxn ang="0">
                <a:pos x="213" y="28"/>
              </a:cxn>
              <a:cxn ang="0">
                <a:pos x="192" y="0"/>
              </a:cxn>
              <a:cxn ang="0">
                <a:pos x="0" y="144"/>
              </a:cxn>
            </a:cxnLst>
            <a:rect l="0" t="0" r="r" b="b"/>
            <a:pathLst>
              <a:path w="213" h="172">
                <a:moveTo>
                  <a:pt x="0" y="144"/>
                </a:moveTo>
                <a:lnTo>
                  <a:pt x="21" y="172"/>
                </a:lnTo>
                <a:lnTo>
                  <a:pt x="213" y="28"/>
                </a:lnTo>
                <a:lnTo>
                  <a:pt x="192" y="0"/>
                </a:lnTo>
                <a:lnTo>
                  <a:pt x="0" y="144"/>
                </a:lnTo>
                <a:close/>
              </a:path>
            </a:pathLst>
          </a:custGeom>
          <a:solidFill>
            <a:srgbClr val="0033CC"/>
          </a:solidFill>
          <a:ln w="9525" cmpd="sng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2662" name="Freeform 22"/>
          <p:cNvSpPr>
            <a:spLocks/>
          </p:cNvSpPr>
          <p:nvPr/>
        </p:nvSpPr>
        <p:spPr bwMode="auto">
          <a:xfrm rot="-4247563">
            <a:off x="6715125" y="3506788"/>
            <a:ext cx="315913" cy="287337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21" y="172"/>
              </a:cxn>
              <a:cxn ang="0">
                <a:pos x="213" y="28"/>
              </a:cxn>
              <a:cxn ang="0">
                <a:pos x="192" y="0"/>
              </a:cxn>
              <a:cxn ang="0">
                <a:pos x="0" y="144"/>
              </a:cxn>
            </a:cxnLst>
            <a:rect l="0" t="0" r="r" b="b"/>
            <a:pathLst>
              <a:path w="213" h="172">
                <a:moveTo>
                  <a:pt x="0" y="144"/>
                </a:moveTo>
                <a:lnTo>
                  <a:pt x="21" y="172"/>
                </a:lnTo>
                <a:lnTo>
                  <a:pt x="213" y="28"/>
                </a:lnTo>
                <a:lnTo>
                  <a:pt x="192" y="0"/>
                </a:lnTo>
                <a:lnTo>
                  <a:pt x="0" y="144"/>
                </a:lnTo>
                <a:close/>
              </a:path>
            </a:pathLst>
          </a:custGeom>
          <a:solidFill>
            <a:srgbClr val="0033CC"/>
          </a:solidFill>
          <a:ln w="9525" cmpd="sng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2663" name="Freeform 23"/>
          <p:cNvSpPr>
            <a:spLocks/>
          </p:cNvSpPr>
          <p:nvPr/>
        </p:nvSpPr>
        <p:spPr bwMode="auto">
          <a:xfrm rot="-4247563">
            <a:off x="6770687" y="3344863"/>
            <a:ext cx="315913" cy="287338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21" y="172"/>
              </a:cxn>
              <a:cxn ang="0">
                <a:pos x="213" y="28"/>
              </a:cxn>
              <a:cxn ang="0">
                <a:pos x="192" y="0"/>
              </a:cxn>
              <a:cxn ang="0">
                <a:pos x="0" y="144"/>
              </a:cxn>
            </a:cxnLst>
            <a:rect l="0" t="0" r="r" b="b"/>
            <a:pathLst>
              <a:path w="213" h="172">
                <a:moveTo>
                  <a:pt x="0" y="144"/>
                </a:moveTo>
                <a:lnTo>
                  <a:pt x="21" y="172"/>
                </a:lnTo>
                <a:lnTo>
                  <a:pt x="213" y="28"/>
                </a:lnTo>
                <a:lnTo>
                  <a:pt x="192" y="0"/>
                </a:lnTo>
                <a:lnTo>
                  <a:pt x="0" y="144"/>
                </a:lnTo>
                <a:close/>
              </a:path>
            </a:pathLst>
          </a:custGeom>
          <a:solidFill>
            <a:srgbClr val="0033CC"/>
          </a:solidFill>
          <a:ln w="9525" cmpd="sng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2664" name="Freeform 24"/>
          <p:cNvSpPr>
            <a:spLocks/>
          </p:cNvSpPr>
          <p:nvPr/>
        </p:nvSpPr>
        <p:spPr bwMode="auto">
          <a:xfrm rot="-4247563">
            <a:off x="6896894" y="3059906"/>
            <a:ext cx="279400" cy="249238"/>
          </a:xfrm>
          <a:custGeom>
            <a:avLst/>
            <a:gdLst/>
            <a:ahLst/>
            <a:cxnLst>
              <a:cxn ang="0">
                <a:pos x="0" y="120"/>
              </a:cxn>
              <a:cxn ang="0">
                <a:pos x="21" y="149"/>
              </a:cxn>
              <a:cxn ang="0">
                <a:pos x="189" y="29"/>
              </a:cxn>
              <a:cxn ang="0">
                <a:pos x="168" y="0"/>
              </a:cxn>
              <a:cxn ang="0">
                <a:pos x="0" y="120"/>
              </a:cxn>
            </a:cxnLst>
            <a:rect l="0" t="0" r="r" b="b"/>
            <a:pathLst>
              <a:path w="189" h="149">
                <a:moveTo>
                  <a:pt x="0" y="120"/>
                </a:moveTo>
                <a:lnTo>
                  <a:pt x="21" y="149"/>
                </a:lnTo>
                <a:lnTo>
                  <a:pt x="189" y="29"/>
                </a:lnTo>
                <a:lnTo>
                  <a:pt x="168" y="0"/>
                </a:lnTo>
                <a:lnTo>
                  <a:pt x="0" y="120"/>
                </a:lnTo>
                <a:close/>
              </a:path>
            </a:pathLst>
          </a:custGeom>
          <a:solidFill>
            <a:srgbClr val="0033CC"/>
          </a:solidFill>
          <a:ln w="9525" cmpd="sng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2665" name="Freeform 25"/>
          <p:cNvSpPr>
            <a:spLocks/>
          </p:cNvSpPr>
          <p:nvPr/>
        </p:nvSpPr>
        <p:spPr bwMode="auto">
          <a:xfrm rot="-4247563">
            <a:off x="6951663" y="2892425"/>
            <a:ext cx="277812" cy="249238"/>
          </a:xfrm>
          <a:custGeom>
            <a:avLst/>
            <a:gdLst/>
            <a:ahLst/>
            <a:cxnLst>
              <a:cxn ang="0">
                <a:pos x="0" y="120"/>
              </a:cxn>
              <a:cxn ang="0">
                <a:pos x="21" y="149"/>
              </a:cxn>
              <a:cxn ang="0">
                <a:pos x="189" y="29"/>
              </a:cxn>
              <a:cxn ang="0">
                <a:pos x="168" y="0"/>
              </a:cxn>
              <a:cxn ang="0">
                <a:pos x="0" y="120"/>
              </a:cxn>
            </a:cxnLst>
            <a:rect l="0" t="0" r="r" b="b"/>
            <a:pathLst>
              <a:path w="189" h="149">
                <a:moveTo>
                  <a:pt x="0" y="120"/>
                </a:moveTo>
                <a:lnTo>
                  <a:pt x="21" y="149"/>
                </a:lnTo>
                <a:lnTo>
                  <a:pt x="189" y="29"/>
                </a:lnTo>
                <a:lnTo>
                  <a:pt x="168" y="0"/>
                </a:lnTo>
                <a:lnTo>
                  <a:pt x="0" y="120"/>
                </a:lnTo>
                <a:close/>
              </a:path>
            </a:pathLst>
          </a:custGeom>
          <a:solidFill>
            <a:srgbClr val="0033CC"/>
          </a:solidFill>
          <a:ln w="9525" cmpd="sng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2666" name="Freeform 26"/>
          <p:cNvSpPr>
            <a:spLocks/>
          </p:cNvSpPr>
          <p:nvPr/>
        </p:nvSpPr>
        <p:spPr bwMode="auto">
          <a:xfrm rot="-4247563">
            <a:off x="7033419" y="2769394"/>
            <a:ext cx="209550" cy="198438"/>
          </a:xfrm>
          <a:custGeom>
            <a:avLst/>
            <a:gdLst/>
            <a:ahLst/>
            <a:cxnLst>
              <a:cxn ang="0">
                <a:pos x="0" y="90"/>
              </a:cxn>
              <a:cxn ang="0">
                <a:pos x="21" y="118"/>
              </a:cxn>
              <a:cxn ang="0">
                <a:pos x="141" y="28"/>
              </a:cxn>
              <a:cxn ang="0">
                <a:pos x="120" y="0"/>
              </a:cxn>
              <a:cxn ang="0">
                <a:pos x="0" y="90"/>
              </a:cxn>
            </a:cxnLst>
            <a:rect l="0" t="0" r="r" b="b"/>
            <a:pathLst>
              <a:path w="141" h="118">
                <a:moveTo>
                  <a:pt x="0" y="90"/>
                </a:moveTo>
                <a:lnTo>
                  <a:pt x="21" y="118"/>
                </a:lnTo>
                <a:lnTo>
                  <a:pt x="141" y="28"/>
                </a:lnTo>
                <a:lnTo>
                  <a:pt x="120" y="0"/>
                </a:lnTo>
                <a:lnTo>
                  <a:pt x="0" y="90"/>
                </a:lnTo>
                <a:close/>
              </a:path>
            </a:pathLst>
          </a:custGeom>
          <a:solidFill>
            <a:srgbClr val="0033CC"/>
          </a:solidFill>
          <a:ln w="9525" cmpd="sng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2667" name="Freeform 27"/>
          <p:cNvSpPr>
            <a:spLocks/>
          </p:cNvSpPr>
          <p:nvPr/>
        </p:nvSpPr>
        <p:spPr bwMode="auto">
          <a:xfrm rot="-4247563">
            <a:off x="7066756" y="2594769"/>
            <a:ext cx="206375" cy="198438"/>
          </a:xfrm>
          <a:custGeom>
            <a:avLst/>
            <a:gdLst/>
            <a:ahLst/>
            <a:cxnLst>
              <a:cxn ang="0">
                <a:pos x="0" y="90"/>
              </a:cxn>
              <a:cxn ang="0">
                <a:pos x="21" y="118"/>
              </a:cxn>
              <a:cxn ang="0">
                <a:pos x="141" y="28"/>
              </a:cxn>
              <a:cxn ang="0">
                <a:pos x="120" y="0"/>
              </a:cxn>
              <a:cxn ang="0">
                <a:pos x="0" y="90"/>
              </a:cxn>
            </a:cxnLst>
            <a:rect l="0" t="0" r="r" b="b"/>
            <a:pathLst>
              <a:path w="141" h="118">
                <a:moveTo>
                  <a:pt x="0" y="90"/>
                </a:moveTo>
                <a:lnTo>
                  <a:pt x="21" y="118"/>
                </a:lnTo>
                <a:lnTo>
                  <a:pt x="141" y="28"/>
                </a:lnTo>
                <a:lnTo>
                  <a:pt x="120" y="0"/>
                </a:lnTo>
                <a:lnTo>
                  <a:pt x="0" y="90"/>
                </a:lnTo>
                <a:close/>
              </a:path>
            </a:pathLst>
          </a:custGeom>
          <a:solidFill>
            <a:srgbClr val="0033CC"/>
          </a:solidFill>
          <a:ln w="9525" cmpd="sng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2668" name="Freeform 28"/>
          <p:cNvSpPr>
            <a:spLocks/>
          </p:cNvSpPr>
          <p:nvPr/>
        </p:nvSpPr>
        <p:spPr bwMode="auto">
          <a:xfrm rot="-4247563">
            <a:off x="6615112" y="3519488"/>
            <a:ext cx="315913" cy="287338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21" y="172"/>
              </a:cxn>
              <a:cxn ang="0">
                <a:pos x="213" y="28"/>
              </a:cxn>
              <a:cxn ang="0">
                <a:pos x="192" y="0"/>
              </a:cxn>
              <a:cxn ang="0">
                <a:pos x="0" y="144"/>
              </a:cxn>
            </a:cxnLst>
            <a:rect l="0" t="0" r="r" b="b"/>
            <a:pathLst>
              <a:path w="213" h="172">
                <a:moveTo>
                  <a:pt x="0" y="144"/>
                </a:moveTo>
                <a:lnTo>
                  <a:pt x="21" y="172"/>
                </a:lnTo>
                <a:lnTo>
                  <a:pt x="213" y="28"/>
                </a:lnTo>
                <a:lnTo>
                  <a:pt x="192" y="0"/>
                </a:lnTo>
                <a:lnTo>
                  <a:pt x="0" y="144"/>
                </a:lnTo>
                <a:close/>
              </a:path>
            </a:pathLst>
          </a:custGeom>
          <a:solidFill>
            <a:srgbClr val="0033CC"/>
          </a:solidFill>
          <a:ln w="9525" cmpd="sng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2669" name="Freeform 29"/>
          <p:cNvSpPr>
            <a:spLocks/>
          </p:cNvSpPr>
          <p:nvPr/>
        </p:nvSpPr>
        <p:spPr bwMode="auto">
          <a:xfrm rot="-4247563">
            <a:off x="7112794" y="2442369"/>
            <a:ext cx="206375" cy="198437"/>
          </a:xfrm>
          <a:custGeom>
            <a:avLst/>
            <a:gdLst/>
            <a:ahLst/>
            <a:cxnLst>
              <a:cxn ang="0">
                <a:pos x="0" y="90"/>
              </a:cxn>
              <a:cxn ang="0">
                <a:pos x="21" y="118"/>
              </a:cxn>
              <a:cxn ang="0">
                <a:pos x="141" y="28"/>
              </a:cxn>
              <a:cxn ang="0">
                <a:pos x="120" y="0"/>
              </a:cxn>
              <a:cxn ang="0">
                <a:pos x="0" y="90"/>
              </a:cxn>
            </a:cxnLst>
            <a:rect l="0" t="0" r="r" b="b"/>
            <a:pathLst>
              <a:path w="141" h="118">
                <a:moveTo>
                  <a:pt x="0" y="90"/>
                </a:moveTo>
                <a:lnTo>
                  <a:pt x="21" y="118"/>
                </a:lnTo>
                <a:lnTo>
                  <a:pt x="141" y="28"/>
                </a:lnTo>
                <a:lnTo>
                  <a:pt x="120" y="0"/>
                </a:lnTo>
                <a:lnTo>
                  <a:pt x="0" y="90"/>
                </a:lnTo>
                <a:close/>
              </a:path>
            </a:pathLst>
          </a:custGeom>
          <a:solidFill>
            <a:srgbClr val="0033CC"/>
          </a:solidFill>
          <a:ln w="9525" cmpd="sng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2670" name="AutoShape 30"/>
          <p:cNvSpPr>
            <a:spLocks noChangeArrowheads="1"/>
          </p:cNvSpPr>
          <p:nvPr/>
        </p:nvSpPr>
        <p:spPr bwMode="auto">
          <a:xfrm>
            <a:off x="7772400" y="3733800"/>
            <a:ext cx="304800" cy="1371600"/>
          </a:xfrm>
          <a:prstGeom prst="curvedLeftArrow">
            <a:avLst>
              <a:gd name="adj1" fmla="val 90000"/>
              <a:gd name="adj2" fmla="val 180000"/>
              <a:gd name="adj3" fmla="val 333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2671" name="Oval 31"/>
          <p:cNvSpPr>
            <a:spLocks noChangeArrowheads="1"/>
          </p:cNvSpPr>
          <p:nvPr/>
        </p:nvSpPr>
        <p:spPr bwMode="auto">
          <a:xfrm>
            <a:off x="7696200" y="2438400"/>
            <a:ext cx="152400" cy="152400"/>
          </a:xfrm>
          <a:prstGeom prst="ellipse">
            <a:avLst/>
          </a:prstGeom>
          <a:solidFill>
            <a:srgbClr val="00339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400">
              <a:latin typeface="Times New Roman" pitchFamily="18" charset="0"/>
              <a:cs typeface="Arial" charset="0"/>
            </a:endParaRPr>
          </a:p>
        </p:txBody>
      </p:sp>
      <p:sp>
        <p:nvSpPr>
          <p:cNvPr id="112672" name="Oval 32"/>
          <p:cNvSpPr>
            <a:spLocks noChangeArrowheads="1"/>
          </p:cNvSpPr>
          <p:nvPr/>
        </p:nvSpPr>
        <p:spPr bwMode="auto">
          <a:xfrm>
            <a:off x="7696200" y="2743200"/>
            <a:ext cx="152400" cy="152400"/>
          </a:xfrm>
          <a:prstGeom prst="ellipse">
            <a:avLst/>
          </a:prstGeom>
          <a:solidFill>
            <a:srgbClr val="00339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400">
              <a:latin typeface="Times New Roman" pitchFamily="18" charset="0"/>
              <a:cs typeface="Arial" charset="0"/>
            </a:endParaRPr>
          </a:p>
        </p:txBody>
      </p:sp>
      <p:sp>
        <p:nvSpPr>
          <p:cNvPr id="112673" name="Oval 33"/>
          <p:cNvSpPr>
            <a:spLocks noChangeArrowheads="1"/>
          </p:cNvSpPr>
          <p:nvPr/>
        </p:nvSpPr>
        <p:spPr bwMode="auto">
          <a:xfrm>
            <a:off x="7696200" y="3048000"/>
            <a:ext cx="152400" cy="152400"/>
          </a:xfrm>
          <a:prstGeom prst="ellipse">
            <a:avLst/>
          </a:prstGeom>
          <a:solidFill>
            <a:srgbClr val="00339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400">
              <a:latin typeface="Times New Roman" pitchFamily="18" charset="0"/>
              <a:cs typeface="Arial" charset="0"/>
            </a:endParaRPr>
          </a:p>
        </p:txBody>
      </p:sp>
      <p:sp>
        <p:nvSpPr>
          <p:cNvPr id="112674" name="Oval 34"/>
          <p:cNvSpPr>
            <a:spLocks noChangeArrowheads="1"/>
          </p:cNvSpPr>
          <p:nvPr/>
        </p:nvSpPr>
        <p:spPr bwMode="auto">
          <a:xfrm>
            <a:off x="7467600" y="2590800"/>
            <a:ext cx="152400" cy="152400"/>
          </a:xfrm>
          <a:prstGeom prst="ellipse">
            <a:avLst/>
          </a:prstGeom>
          <a:solidFill>
            <a:srgbClr val="00339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400">
              <a:latin typeface="Times New Roman" pitchFamily="18" charset="0"/>
              <a:cs typeface="Arial" charset="0"/>
            </a:endParaRPr>
          </a:p>
        </p:txBody>
      </p:sp>
      <p:sp>
        <p:nvSpPr>
          <p:cNvPr id="112675" name="Freeform 35"/>
          <p:cNvSpPr>
            <a:spLocks/>
          </p:cNvSpPr>
          <p:nvPr/>
        </p:nvSpPr>
        <p:spPr bwMode="auto">
          <a:xfrm rot="-4247563">
            <a:off x="4629151" y="2435225"/>
            <a:ext cx="315912" cy="287337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21" y="172"/>
              </a:cxn>
              <a:cxn ang="0">
                <a:pos x="213" y="28"/>
              </a:cxn>
              <a:cxn ang="0">
                <a:pos x="192" y="0"/>
              </a:cxn>
              <a:cxn ang="0">
                <a:pos x="0" y="144"/>
              </a:cxn>
            </a:cxnLst>
            <a:rect l="0" t="0" r="r" b="b"/>
            <a:pathLst>
              <a:path w="213" h="172">
                <a:moveTo>
                  <a:pt x="0" y="144"/>
                </a:moveTo>
                <a:lnTo>
                  <a:pt x="21" y="172"/>
                </a:lnTo>
                <a:lnTo>
                  <a:pt x="213" y="28"/>
                </a:lnTo>
                <a:lnTo>
                  <a:pt x="192" y="0"/>
                </a:lnTo>
                <a:lnTo>
                  <a:pt x="0" y="144"/>
                </a:lnTo>
                <a:close/>
              </a:path>
            </a:pathLst>
          </a:custGeom>
          <a:solidFill>
            <a:srgbClr val="000099"/>
          </a:solidFill>
          <a:ln w="9525" cmpd="sng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4427538" y="1844675"/>
            <a:ext cx="639762" cy="1230313"/>
            <a:chOff x="3024" y="1296"/>
            <a:chExt cx="403" cy="775"/>
          </a:xfrm>
        </p:grpSpPr>
        <p:sp>
          <p:nvSpPr>
            <p:cNvPr id="112677" name="Freeform 37"/>
            <p:cNvSpPr>
              <a:spLocks/>
            </p:cNvSpPr>
            <p:nvPr/>
          </p:nvSpPr>
          <p:spPr bwMode="auto">
            <a:xfrm rot="-4247563">
              <a:off x="3078" y="1873"/>
              <a:ext cx="199" cy="18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2678" name="Freeform 38"/>
            <p:cNvSpPr>
              <a:spLocks/>
            </p:cNvSpPr>
            <p:nvPr/>
          </p:nvSpPr>
          <p:spPr bwMode="auto">
            <a:xfrm rot="-4247563">
              <a:off x="3113" y="1771"/>
              <a:ext cx="199" cy="18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2679" name="Freeform 39"/>
            <p:cNvSpPr>
              <a:spLocks/>
            </p:cNvSpPr>
            <p:nvPr/>
          </p:nvSpPr>
          <p:spPr bwMode="auto">
            <a:xfrm rot="-4247563">
              <a:off x="3193" y="1591"/>
              <a:ext cx="176" cy="157"/>
            </a:xfrm>
            <a:custGeom>
              <a:avLst/>
              <a:gdLst/>
              <a:ahLst/>
              <a:cxnLst>
                <a:cxn ang="0">
                  <a:pos x="0" y="120"/>
                </a:cxn>
                <a:cxn ang="0">
                  <a:pos x="21" y="149"/>
                </a:cxn>
                <a:cxn ang="0">
                  <a:pos x="189" y="29"/>
                </a:cxn>
                <a:cxn ang="0">
                  <a:pos x="168" y="0"/>
                </a:cxn>
                <a:cxn ang="0">
                  <a:pos x="0" y="120"/>
                </a:cxn>
              </a:cxnLst>
              <a:rect l="0" t="0" r="r" b="b"/>
              <a:pathLst>
                <a:path w="189" h="149">
                  <a:moveTo>
                    <a:pt x="0" y="120"/>
                  </a:moveTo>
                  <a:lnTo>
                    <a:pt x="21" y="149"/>
                  </a:lnTo>
                  <a:lnTo>
                    <a:pt x="189" y="29"/>
                  </a:lnTo>
                  <a:lnTo>
                    <a:pt x="168" y="0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2680" name="Freeform 40"/>
            <p:cNvSpPr>
              <a:spLocks/>
            </p:cNvSpPr>
            <p:nvPr/>
          </p:nvSpPr>
          <p:spPr bwMode="auto">
            <a:xfrm rot="-4247563">
              <a:off x="3227" y="1486"/>
              <a:ext cx="175" cy="157"/>
            </a:xfrm>
            <a:custGeom>
              <a:avLst/>
              <a:gdLst/>
              <a:ahLst/>
              <a:cxnLst>
                <a:cxn ang="0">
                  <a:pos x="0" y="120"/>
                </a:cxn>
                <a:cxn ang="0">
                  <a:pos x="21" y="149"/>
                </a:cxn>
                <a:cxn ang="0">
                  <a:pos x="189" y="29"/>
                </a:cxn>
                <a:cxn ang="0">
                  <a:pos x="168" y="0"/>
                </a:cxn>
                <a:cxn ang="0">
                  <a:pos x="0" y="120"/>
                </a:cxn>
              </a:cxnLst>
              <a:rect l="0" t="0" r="r" b="b"/>
              <a:pathLst>
                <a:path w="189" h="149">
                  <a:moveTo>
                    <a:pt x="0" y="120"/>
                  </a:moveTo>
                  <a:lnTo>
                    <a:pt x="21" y="149"/>
                  </a:lnTo>
                  <a:lnTo>
                    <a:pt x="189" y="29"/>
                  </a:lnTo>
                  <a:lnTo>
                    <a:pt x="168" y="0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2681" name="Freeform 41"/>
            <p:cNvSpPr>
              <a:spLocks/>
            </p:cNvSpPr>
            <p:nvPr/>
          </p:nvSpPr>
          <p:spPr bwMode="auto">
            <a:xfrm rot="-4247563">
              <a:off x="3279" y="1408"/>
              <a:ext cx="132" cy="125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21" y="118"/>
                </a:cxn>
                <a:cxn ang="0">
                  <a:pos x="141" y="28"/>
                </a:cxn>
                <a:cxn ang="0">
                  <a:pos x="120" y="0"/>
                </a:cxn>
                <a:cxn ang="0">
                  <a:pos x="0" y="90"/>
                </a:cxn>
              </a:cxnLst>
              <a:rect l="0" t="0" r="r" b="b"/>
              <a:pathLst>
                <a:path w="141" h="118">
                  <a:moveTo>
                    <a:pt x="0" y="90"/>
                  </a:moveTo>
                  <a:lnTo>
                    <a:pt x="21" y="118"/>
                  </a:lnTo>
                  <a:lnTo>
                    <a:pt x="141" y="28"/>
                  </a:lnTo>
                  <a:lnTo>
                    <a:pt x="120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2682" name="Freeform 42"/>
            <p:cNvSpPr>
              <a:spLocks/>
            </p:cNvSpPr>
            <p:nvPr/>
          </p:nvSpPr>
          <p:spPr bwMode="auto">
            <a:xfrm rot="-4247563">
              <a:off x="3300" y="1298"/>
              <a:ext cx="130" cy="125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21" y="118"/>
                </a:cxn>
                <a:cxn ang="0">
                  <a:pos x="141" y="28"/>
                </a:cxn>
                <a:cxn ang="0">
                  <a:pos x="120" y="0"/>
                </a:cxn>
                <a:cxn ang="0">
                  <a:pos x="0" y="90"/>
                </a:cxn>
              </a:cxnLst>
              <a:rect l="0" t="0" r="r" b="b"/>
              <a:pathLst>
                <a:path w="141" h="118">
                  <a:moveTo>
                    <a:pt x="0" y="90"/>
                  </a:moveTo>
                  <a:lnTo>
                    <a:pt x="21" y="118"/>
                  </a:lnTo>
                  <a:lnTo>
                    <a:pt x="141" y="28"/>
                  </a:lnTo>
                  <a:lnTo>
                    <a:pt x="120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2683" name="Freeform 43"/>
            <p:cNvSpPr>
              <a:spLocks/>
            </p:cNvSpPr>
            <p:nvPr/>
          </p:nvSpPr>
          <p:spPr bwMode="auto">
            <a:xfrm rot="-4247563">
              <a:off x="3015" y="1881"/>
              <a:ext cx="199" cy="18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" name="Group 44"/>
          <p:cNvGrpSpPr>
            <a:grpSpLocks/>
          </p:cNvGrpSpPr>
          <p:nvPr/>
        </p:nvGrpSpPr>
        <p:grpSpPr bwMode="auto">
          <a:xfrm>
            <a:off x="323850" y="1196975"/>
            <a:ext cx="1862138" cy="1727200"/>
            <a:chOff x="982" y="646"/>
            <a:chExt cx="1322" cy="1244"/>
          </a:xfrm>
        </p:grpSpPr>
        <p:sp>
          <p:nvSpPr>
            <p:cNvPr id="112685" name="Oval 45"/>
            <p:cNvSpPr>
              <a:spLocks noChangeArrowheads="1"/>
            </p:cNvSpPr>
            <p:nvPr/>
          </p:nvSpPr>
          <p:spPr bwMode="auto">
            <a:xfrm>
              <a:off x="1187" y="829"/>
              <a:ext cx="912" cy="864"/>
            </a:xfrm>
            <a:prstGeom prst="ellipse">
              <a:avLst/>
            </a:prstGeom>
            <a:gradFill rotWithShape="0">
              <a:gsLst>
                <a:gs pos="0">
                  <a:srgbClr val="9999FF"/>
                </a:gs>
                <a:gs pos="100000">
                  <a:srgbClr val="9999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686" name="AutoShape 46"/>
            <p:cNvSpPr>
              <a:spLocks noChangeArrowheads="1"/>
            </p:cNvSpPr>
            <p:nvPr/>
          </p:nvSpPr>
          <p:spPr bwMode="auto">
            <a:xfrm>
              <a:off x="1598" y="693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687" name="AutoShape 47"/>
            <p:cNvSpPr>
              <a:spLocks noChangeArrowheads="1"/>
            </p:cNvSpPr>
            <p:nvPr/>
          </p:nvSpPr>
          <p:spPr bwMode="auto">
            <a:xfrm rot="-1731536">
              <a:off x="1344" y="75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688" name="AutoShape 48"/>
            <p:cNvSpPr>
              <a:spLocks noChangeArrowheads="1"/>
            </p:cNvSpPr>
            <p:nvPr/>
          </p:nvSpPr>
          <p:spPr bwMode="auto">
            <a:xfrm rot="-3428101">
              <a:off x="1178" y="885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689" name="AutoShape 49"/>
            <p:cNvSpPr>
              <a:spLocks noChangeArrowheads="1"/>
            </p:cNvSpPr>
            <p:nvPr/>
          </p:nvSpPr>
          <p:spPr bwMode="auto">
            <a:xfrm rot="-4530700">
              <a:off x="1091" y="103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690" name="AutoShape 50"/>
            <p:cNvSpPr>
              <a:spLocks noChangeArrowheads="1"/>
            </p:cNvSpPr>
            <p:nvPr/>
          </p:nvSpPr>
          <p:spPr bwMode="auto">
            <a:xfrm rot="-6208555">
              <a:off x="1090" y="1287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691" name="AutoShape 51"/>
            <p:cNvSpPr>
              <a:spLocks noChangeArrowheads="1"/>
            </p:cNvSpPr>
            <p:nvPr/>
          </p:nvSpPr>
          <p:spPr bwMode="auto">
            <a:xfrm rot="-7565748">
              <a:off x="1143" y="1418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692" name="AutoShape 52"/>
            <p:cNvSpPr>
              <a:spLocks noChangeArrowheads="1"/>
            </p:cNvSpPr>
            <p:nvPr/>
          </p:nvSpPr>
          <p:spPr bwMode="auto">
            <a:xfrm rot="-8367763">
              <a:off x="1291" y="1592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693" name="AutoShape 53"/>
            <p:cNvSpPr>
              <a:spLocks noChangeArrowheads="1"/>
            </p:cNvSpPr>
            <p:nvPr/>
          </p:nvSpPr>
          <p:spPr bwMode="auto">
            <a:xfrm rot="-9558205">
              <a:off x="1458" y="1670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694" name="AutoShape 54"/>
            <p:cNvSpPr>
              <a:spLocks noChangeArrowheads="1"/>
            </p:cNvSpPr>
            <p:nvPr/>
          </p:nvSpPr>
          <p:spPr bwMode="auto">
            <a:xfrm rot="9901211" flipH="1">
              <a:off x="1729" y="1670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695" name="AutoShape 55"/>
            <p:cNvSpPr>
              <a:spLocks noChangeArrowheads="1"/>
            </p:cNvSpPr>
            <p:nvPr/>
          </p:nvSpPr>
          <p:spPr bwMode="auto">
            <a:xfrm rot="9414293" flipH="1">
              <a:off x="1850" y="1626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696" name="AutoShape 56"/>
            <p:cNvSpPr>
              <a:spLocks noChangeArrowheads="1"/>
            </p:cNvSpPr>
            <p:nvPr/>
          </p:nvSpPr>
          <p:spPr bwMode="auto">
            <a:xfrm rot="7565748" flipH="1">
              <a:off x="2034" y="1463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697" name="AutoShape 57"/>
            <p:cNvSpPr>
              <a:spLocks noChangeArrowheads="1"/>
            </p:cNvSpPr>
            <p:nvPr/>
          </p:nvSpPr>
          <p:spPr bwMode="auto">
            <a:xfrm rot="6208555" flipH="1">
              <a:off x="2111" y="1296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698" name="AutoShape 58"/>
            <p:cNvSpPr>
              <a:spLocks noChangeArrowheads="1"/>
            </p:cNvSpPr>
            <p:nvPr/>
          </p:nvSpPr>
          <p:spPr bwMode="auto">
            <a:xfrm rot="4530700" flipH="1">
              <a:off x="2104" y="1051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699" name="AutoShape 59"/>
            <p:cNvSpPr>
              <a:spLocks noChangeArrowheads="1"/>
            </p:cNvSpPr>
            <p:nvPr/>
          </p:nvSpPr>
          <p:spPr bwMode="auto">
            <a:xfrm rot="3428101" flipH="1">
              <a:off x="2016" y="89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700" name="AutoShape 60"/>
            <p:cNvSpPr>
              <a:spLocks noChangeArrowheads="1"/>
            </p:cNvSpPr>
            <p:nvPr/>
          </p:nvSpPr>
          <p:spPr bwMode="auto">
            <a:xfrm rot="1731536" flipH="1">
              <a:off x="1868" y="763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4" name="Group 61"/>
            <p:cNvGrpSpPr>
              <a:grpSpLocks/>
            </p:cNvGrpSpPr>
            <p:nvPr/>
          </p:nvGrpSpPr>
          <p:grpSpPr bwMode="auto">
            <a:xfrm>
              <a:off x="1589" y="1685"/>
              <a:ext cx="143" cy="205"/>
              <a:chOff x="1441" y="1824"/>
              <a:chExt cx="143" cy="205"/>
            </a:xfrm>
          </p:grpSpPr>
          <p:sp>
            <p:nvSpPr>
              <p:cNvPr id="112702" name="AutoShape 62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2703" name="Oval 63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2704" name="Oval 64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5" name="Group 65"/>
            <p:cNvGrpSpPr>
              <a:grpSpLocks/>
            </p:cNvGrpSpPr>
            <p:nvPr/>
          </p:nvGrpSpPr>
          <p:grpSpPr bwMode="auto">
            <a:xfrm rot="1113049" flipV="1">
              <a:off x="1729" y="655"/>
              <a:ext cx="143" cy="205"/>
              <a:chOff x="1441" y="1824"/>
              <a:chExt cx="143" cy="205"/>
            </a:xfrm>
          </p:grpSpPr>
          <p:sp>
            <p:nvSpPr>
              <p:cNvPr id="112706" name="AutoShape 66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2707" name="Oval 67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2708" name="Oval 68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6" name="Group 69"/>
            <p:cNvGrpSpPr>
              <a:grpSpLocks/>
            </p:cNvGrpSpPr>
            <p:nvPr/>
          </p:nvGrpSpPr>
          <p:grpSpPr bwMode="auto">
            <a:xfrm rot="-1113049" flipH="1" flipV="1">
              <a:off x="1415" y="646"/>
              <a:ext cx="143" cy="205"/>
              <a:chOff x="1441" y="1824"/>
              <a:chExt cx="143" cy="205"/>
            </a:xfrm>
          </p:grpSpPr>
          <p:sp>
            <p:nvSpPr>
              <p:cNvPr id="112710" name="AutoShape 70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2711" name="Oval 71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2712" name="Oval 72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7" name="Group 73"/>
            <p:cNvGrpSpPr>
              <a:grpSpLocks/>
            </p:cNvGrpSpPr>
            <p:nvPr/>
          </p:nvGrpSpPr>
          <p:grpSpPr bwMode="auto">
            <a:xfrm rot="-5190893" flipH="1" flipV="1">
              <a:off x="1013" y="1134"/>
              <a:ext cx="143" cy="205"/>
              <a:chOff x="1441" y="1824"/>
              <a:chExt cx="143" cy="205"/>
            </a:xfrm>
          </p:grpSpPr>
          <p:sp>
            <p:nvSpPr>
              <p:cNvPr id="112714" name="AutoShape 74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2715" name="Oval 75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2716" name="Oval 76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8" name="Group 77"/>
            <p:cNvGrpSpPr>
              <a:grpSpLocks/>
            </p:cNvGrpSpPr>
            <p:nvPr/>
          </p:nvGrpSpPr>
          <p:grpSpPr bwMode="auto">
            <a:xfrm rot="-5172987">
              <a:off x="2130" y="1144"/>
              <a:ext cx="143" cy="205"/>
              <a:chOff x="1441" y="1824"/>
              <a:chExt cx="143" cy="205"/>
            </a:xfrm>
          </p:grpSpPr>
          <p:sp>
            <p:nvSpPr>
              <p:cNvPr id="112718" name="AutoShape 78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2719" name="Oval 79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2720" name="Oval 80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9" name="Group 81"/>
            <p:cNvGrpSpPr>
              <a:grpSpLocks/>
            </p:cNvGrpSpPr>
            <p:nvPr/>
          </p:nvGrpSpPr>
          <p:grpSpPr bwMode="auto">
            <a:xfrm rot="2463853">
              <a:off x="1161" y="1511"/>
              <a:ext cx="143" cy="205"/>
              <a:chOff x="1441" y="1824"/>
              <a:chExt cx="143" cy="205"/>
            </a:xfrm>
          </p:grpSpPr>
          <p:sp>
            <p:nvSpPr>
              <p:cNvPr id="112722" name="AutoShape 82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2723" name="Oval 83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2724" name="Oval 84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0" name="Group 85"/>
            <p:cNvGrpSpPr>
              <a:grpSpLocks/>
            </p:cNvGrpSpPr>
            <p:nvPr/>
          </p:nvGrpSpPr>
          <p:grpSpPr bwMode="auto">
            <a:xfrm rot="19136147" flipH="1">
              <a:off x="1955" y="1546"/>
              <a:ext cx="143" cy="205"/>
              <a:chOff x="1441" y="1824"/>
              <a:chExt cx="143" cy="205"/>
            </a:xfrm>
          </p:grpSpPr>
          <p:sp>
            <p:nvSpPr>
              <p:cNvPr id="112726" name="AutoShape 86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2727" name="Oval 87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2728" name="Oval 88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112729" name="Freeform 89"/>
            <p:cNvSpPr>
              <a:spLocks/>
            </p:cNvSpPr>
            <p:nvPr/>
          </p:nvSpPr>
          <p:spPr bwMode="auto">
            <a:xfrm rot="4247563" flipV="1">
              <a:off x="1531" y="1075"/>
              <a:ext cx="171" cy="207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2730" name="Freeform 90"/>
            <p:cNvSpPr>
              <a:spLocks/>
            </p:cNvSpPr>
            <p:nvPr/>
          </p:nvSpPr>
          <p:spPr bwMode="auto">
            <a:xfrm rot="4247563" flipV="1">
              <a:off x="1455" y="894"/>
              <a:ext cx="171" cy="206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1" name="Group 91"/>
            <p:cNvGrpSpPr>
              <a:grpSpLocks/>
            </p:cNvGrpSpPr>
            <p:nvPr/>
          </p:nvGrpSpPr>
          <p:grpSpPr bwMode="auto">
            <a:xfrm>
              <a:off x="1366" y="904"/>
              <a:ext cx="495" cy="727"/>
              <a:chOff x="1235" y="1035"/>
              <a:chExt cx="460" cy="666"/>
            </a:xfrm>
          </p:grpSpPr>
          <p:sp>
            <p:nvSpPr>
              <p:cNvPr id="112732" name="Freeform 92"/>
              <p:cNvSpPr>
                <a:spLocks/>
              </p:cNvSpPr>
              <p:nvPr/>
            </p:nvSpPr>
            <p:spPr bwMode="auto">
              <a:xfrm rot="4247563" flipV="1">
                <a:off x="1364" y="1113"/>
                <a:ext cx="171" cy="206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" y="172"/>
                  </a:cxn>
                  <a:cxn ang="0">
                    <a:pos x="213" y="28"/>
                  </a:cxn>
                  <a:cxn ang="0">
                    <a:pos x="192" y="0"/>
                  </a:cxn>
                  <a:cxn ang="0">
                    <a:pos x="0" y="144"/>
                  </a:cxn>
                </a:cxnLst>
                <a:rect l="0" t="0" r="r" b="b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733" name="Freeform 93"/>
              <p:cNvSpPr>
                <a:spLocks/>
              </p:cNvSpPr>
              <p:nvPr/>
            </p:nvSpPr>
            <p:spPr bwMode="auto">
              <a:xfrm rot="4247563" flipV="1">
                <a:off x="1452" y="1290"/>
                <a:ext cx="152" cy="179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21" y="149"/>
                  </a:cxn>
                  <a:cxn ang="0">
                    <a:pos x="189" y="29"/>
                  </a:cxn>
                  <a:cxn ang="0">
                    <a:pos x="168" y="0"/>
                  </a:cxn>
                  <a:cxn ang="0">
                    <a:pos x="0" y="120"/>
                  </a:cxn>
                </a:cxnLst>
                <a:rect l="0" t="0" r="r" b="b"/>
                <a:pathLst>
                  <a:path w="189" h="149">
                    <a:moveTo>
                      <a:pt x="0" y="120"/>
                    </a:moveTo>
                    <a:lnTo>
                      <a:pt x="21" y="149"/>
                    </a:lnTo>
                    <a:lnTo>
                      <a:pt x="189" y="29"/>
                    </a:lnTo>
                    <a:lnTo>
                      <a:pt x="168" y="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734" name="Freeform 94"/>
              <p:cNvSpPr>
                <a:spLocks/>
              </p:cNvSpPr>
              <p:nvPr/>
            </p:nvSpPr>
            <p:spPr bwMode="auto">
              <a:xfrm rot="4247563" flipV="1">
                <a:off x="1491" y="1381"/>
                <a:ext cx="151" cy="179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21" y="149"/>
                  </a:cxn>
                  <a:cxn ang="0">
                    <a:pos x="189" y="29"/>
                  </a:cxn>
                  <a:cxn ang="0">
                    <a:pos x="168" y="0"/>
                  </a:cxn>
                  <a:cxn ang="0">
                    <a:pos x="0" y="120"/>
                  </a:cxn>
                </a:cxnLst>
                <a:rect l="0" t="0" r="r" b="b"/>
                <a:pathLst>
                  <a:path w="189" h="149">
                    <a:moveTo>
                      <a:pt x="0" y="120"/>
                    </a:moveTo>
                    <a:lnTo>
                      <a:pt x="21" y="149"/>
                    </a:lnTo>
                    <a:lnTo>
                      <a:pt x="189" y="29"/>
                    </a:lnTo>
                    <a:lnTo>
                      <a:pt x="168" y="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735" name="Freeform 95"/>
              <p:cNvSpPr>
                <a:spLocks/>
              </p:cNvSpPr>
              <p:nvPr/>
            </p:nvSpPr>
            <p:spPr bwMode="auto">
              <a:xfrm rot="4247563" flipV="1">
                <a:off x="1544" y="1479"/>
                <a:ext cx="114" cy="143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21" y="118"/>
                  </a:cxn>
                  <a:cxn ang="0">
                    <a:pos x="141" y="28"/>
                  </a:cxn>
                  <a:cxn ang="0">
                    <a:pos x="120" y="0"/>
                  </a:cxn>
                  <a:cxn ang="0">
                    <a:pos x="0" y="90"/>
                  </a:cxn>
                </a:cxnLst>
                <a:rect l="0" t="0" r="r" b="b"/>
                <a:pathLst>
                  <a:path w="141" h="118">
                    <a:moveTo>
                      <a:pt x="0" y="90"/>
                    </a:moveTo>
                    <a:lnTo>
                      <a:pt x="21" y="118"/>
                    </a:lnTo>
                    <a:lnTo>
                      <a:pt x="141" y="28"/>
                    </a:lnTo>
                    <a:lnTo>
                      <a:pt x="120" y="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736" name="Freeform 96"/>
              <p:cNvSpPr>
                <a:spLocks/>
              </p:cNvSpPr>
              <p:nvPr/>
            </p:nvSpPr>
            <p:spPr bwMode="auto">
              <a:xfrm rot="4247563" flipV="1">
                <a:off x="1568" y="1574"/>
                <a:ext cx="111" cy="143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21" y="118"/>
                  </a:cxn>
                  <a:cxn ang="0">
                    <a:pos x="141" y="28"/>
                  </a:cxn>
                  <a:cxn ang="0">
                    <a:pos x="120" y="0"/>
                  </a:cxn>
                  <a:cxn ang="0">
                    <a:pos x="0" y="90"/>
                  </a:cxn>
                </a:cxnLst>
                <a:rect l="0" t="0" r="r" b="b"/>
                <a:pathLst>
                  <a:path w="141" h="118">
                    <a:moveTo>
                      <a:pt x="0" y="90"/>
                    </a:moveTo>
                    <a:lnTo>
                      <a:pt x="21" y="118"/>
                    </a:lnTo>
                    <a:lnTo>
                      <a:pt x="141" y="28"/>
                    </a:lnTo>
                    <a:lnTo>
                      <a:pt x="120" y="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737" name="Freeform 97"/>
              <p:cNvSpPr>
                <a:spLocks/>
              </p:cNvSpPr>
              <p:nvPr/>
            </p:nvSpPr>
            <p:spPr bwMode="auto">
              <a:xfrm rot="4247563" flipV="1">
                <a:off x="1253" y="1017"/>
                <a:ext cx="171" cy="207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" y="172"/>
                  </a:cxn>
                  <a:cxn ang="0">
                    <a:pos x="213" y="28"/>
                  </a:cxn>
                  <a:cxn ang="0">
                    <a:pos x="192" y="0"/>
                  </a:cxn>
                  <a:cxn ang="0">
                    <a:pos x="0" y="144"/>
                  </a:cxn>
                </a:cxnLst>
                <a:rect l="0" t="0" r="r" b="b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12" name="Group 98"/>
          <p:cNvGrpSpPr>
            <a:grpSpLocks/>
          </p:cNvGrpSpPr>
          <p:nvPr/>
        </p:nvGrpSpPr>
        <p:grpSpPr bwMode="auto">
          <a:xfrm rot="-5172987">
            <a:off x="7994651" y="3035300"/>
            <a:ext cx="227012" cy="325437"/>
            <a:chOff x="1441" y="1824"/>
            <a:chExt cx="143" cy="205"/>
          </a:xfrm>
        </p:grpSpPr>
        <p:sp>
          <p:nvSpPr>
            <p:cNvPr id="112739" name="AutoShape 99"/>
            <p:cNvSpPr>
              <a:spLocks noChangeArrowheads="1"/>
            </p:cNvSpPr>
            <p:nvPr/>
          </p:nvSpPr>
          <p:spPr bwMode="auto">
            <a:xfrm>
              <a:off x="1484" y="1824"/>
              <a:ext cx="56" cy="148"/>
            </a:xfrm>
            <a:prstGeom prst="can">
              <a:avLst>
                <a:gd name="adj" fmla="val 66071"/>
              </a:avLst>
            </a:prstGeom>
            <a:solidFill>
              <a:srgbClr val="0099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740" name="Oval 100"/>
            <p:cNvSpPr>
              <a:spLocks noChangeArrowheads="1"/>
            </p:cNvSpPr>
            <p:nvPr/>
          </p:nvSpPr>
          <p:spPr bwMode="auto">
            <a:xfrm>
              <a:off x="1441" y="1955"/>
              <a:ext cx="82" cy="74"/>
            </a:xfrm>
            <a:prstGeom prst="ellipse">
              <a:avLst/>
            </a:prstGeom>
            <a:solidFill>
              <a:srgbClr val="0099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741" name="Oval 101"/>
            <p:cNvSpPr>
              <a:spLocks noChangeArrowheads="1"/>
            </p:cNvSpPr>
            <p:nvPr/>
          </p:nvSpPr>
          <p:spPr bwMode="auto">
            <a:xfrm>
              <a:off x="1502" y="1955"/>
              <a:ext cx="82" cy="74"/>
            </a:xfrm>
            <a:prstGeom prst="ellipse">
              <a:avLst/>
            </a:prstGeom>
            <a:solidFill>
              <a:srgbClr val="0099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3" name="Group 102"/>
          <p:cNvGrpSpPr>
            <a:grpSpLocks/>
          </p:cNvGrpSpPr>
          <p:nvPr/>
        </p:nvGrpSpPr>
        <p:grpSpPr bwMode="auto">
          <a:xfrm rot="-5172987">
            <a:off x="7969250" y="2119313"/>
            <a:ext cx="227013" cy="325437"/>
            <a:chOff x="1441" y="1824"/>
            <a:chExt cx="143" cy="205"/>
          </a:xfrm>
        </p:grpSpPr>
        <p:sp>
          <p:nvSpPr>
            <p:cNvPr id="112743" name="AutoShape 103"/>
            <p:cNvSpPr>
              <a:spLocks noChangeArrowheads="1"/>
            </p:cNvSpPr>
            <p:nvPr/>
          </p:nvSpPr>
          <p:spPr bwMode="auto">
            <a:xfrm>
              <a:off x="1484" y="1824"/>
              <a:ext cx="56" cy="148"/>
            </a:xfrm>
            <a:prstGeom prst="can">
              <a:avLst>
                <a:gd name="adj" fmla="val 66071"/>
              </a:avLst>
            </a:prstGeom>
            <a:solidFill>
              <a:srgbClr val="0099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744" name="Oval 104"/>
            <p:cNvSpPr>
              <a:spLocks noChangeArrowheads="1"/>
            </p:cNvSpPr>
            <p:nvPr/>
          </p:nvSpPr>
          <p:spPr bwMode="auto">
            <a:xfrm>
              <a:off x="1441" y="1955"/>
              <a:ext cx="82" cy="74"/>
            </a:xfrm>
            <a:prstGeom prst="ellipse">
              <a:avLst/>
            </a:prstGeom>
            <a:solidFill>
              <a:srgbClr val="0099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745" name="Oval 105"/>
            <p:cNvSpPr>
              <a:spLocks noChangeArrowheads="1"/>
            </p:cNvSpPr>
            <p:nvPr/>
          </p:nvSpPr>
          <p:spPr bwMode="auto">
            <a:xfrm>
              <a:off x="1502" y="1955"/>
              <a:ext cx="82" cy="74"/>
            </a:xfrm>
            <a:prstGeom prst="ellipse">
              <a:avLst/>
            </a:prstGeom>
            <a:solidFill>
              <a:srgbClr val="0099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4" name="Group 106"/>
          <p:cNvGrpSpPr>
            <a:grpSpLocks/>
          </p:cNvGrpSpPr>
          <p:nvPr/>
        </p:nvGrpSpPr>
        <p:grpSpPr bwMode="auto">
          <a:xfrm rot="-5172987">
            <a:off x="7966869" y="2620169"/>
            <a:ext cx="228600" cy="325438"/>
            <a:chOff x="1441" y="1824"/>
            <a:chExt cx="143" cy="205"/>
          </a:xfrm>
        </p:grpSpPr>
        <p:sp>
          <p:nvSpPr>
            <p:cNvPr id="112747" name="AutoShape 107"/>
            <p:cNvSpPr>
              <a:spLocks noChangeArrowheads="1"/>
            </p:cNvSpPr>
            <p:nvPr/>
          </p:nvSpPr>
          <p:spPr bwMode="auto">
            <a:xfrm>
              <a:off x="1484" y="1824"/>
              <a:ext cx="56" cy="148"/>
            </a:xfrm>
            <a:prstGeom prst="can">
              <a:avLst>
                <a:gd name="adj" fmla="val 66071"/>
              </a:avLst>
            </a:prstGeom>
            <a:solidFill>
              <a:srgbClr val="0099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748" name="Oval 108"/>
            <p:cNvSpPr>
              <a:spLocks noChangeArrowheads="1"/>
            </p:cNvSpPr>
            <p:nvPr/>
          </p:nvSpPr>
          <p:spPr bwMode="auto">
            <a:xfrm>
              <a:off x="1441" y="1955"/>
              <a:ext cx="82" cy="74"/>
            </a:xfrm>
            <a:prstGeom prst="ellipse">
              <a:avLst/>
            </a:prstGeom>
            <a:solidFill>
              <a:srgbClr val="0099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749" name="Oval 109"/>
            <p:cNvSpPr>
              <a:spLocks noChangeArrowheads="1"/>
            </p:cNvSpPr>
            <p:nvPr/>
          </p:nvSpPr>
          <p:spPr bwMode="auto">
            <a:xfrm>
              <a:off x="1502" y="1955"/>
              <a:ext cx="82" cy="74"/>
            </a:xfrm>
            <a:prstGeom prst="ellipse">
              <a:avLst/>
            </a:prstGeom>
            <a:solidFill>
              <a:srgbClr val="0099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5" name="Group 110"/>
          <p:cNvGrpSpPr>
            <a:grpSpLocks/>
          </p:cNvGrpSpPr>
          <p:nvPr/>
        </p:nvGrpSpPr>
        <p:grpSpPr bwMode="auto">
          <a:xfrm rot="-5172987">
            <a:off x="7994650" y="3436938"/>
            <a:ext cx="227013" cy="325437"/>
            <a:chOff x="1441" y="1824"/>
            <a:chExt cx="143" cy="205"/>
          </a:xfrm>
        </p:grpSpPr>
        <p:sp>
          <p:nvSpPr>
            <p:cNvPr id="112751" name="AutoShape 111"/>
            <p:cNvSpPr>
              <a:spLocks noChangeArrowheads="1"/>
            </p:cNvSpPr>
            <p:nvPr/>
          </p:nvSpPr>
          <p:spPr bwMode="auto">
            <a:xfrm>
              <a:off x="1484" y="1824"/>
              <a:ext cx="56" cy="148"/>
            </a:xfrm>
            <a:prstGeom prst="can">
              <a:avLst>
                <a:gd name="adj" fmla="val 66071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752" name="Oval 112"/>
            <p:cNvSpPr>
              <a:spLocks noChangeArrowheads="1"/>
            </p:cNvSpPr>
            <p:nvPr/>
          </p:nvSpPr>
          <p:spPr bwMode="auto">
            <a:xfrm>
              <a:off x="1441" y="1955"/>
              <a:ext cx="82" cy="74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753" name="Oval 113"/>
            <p:cNvSpPr>
              <a:spLocks noChangeArrowheads="1"/>
            </p:cNvSpPr>
            <p:nvPr/>
          </p:nvSpPr>
          <p:spPr bwMode="auto">
            <a:xfrm>
              <a:off x="1502" y="1955"/>
              <a:ext cx="82" cy="74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6" name="Group 114"/>
          <p:cNvGrpSpPr>
            <a:grpSpLocks/>
          </p:cNvGrpSpPr>
          <p:nvPr/>
        </p:nvGrpSpPr>
        <p:grpSpPr bwMode="auto">
          <a:xfrm rot="-5172987">
            <a:off x="7953376" y="1733550"/>
            <a:ext cx="227012" cy="325437"/>
            <a:chOff x="1441" y="1824"/>
            <a:chExt cx="143" cy="205"/>
          </a:xfrm>
        </p:grpSpPr>
        <p:sp>
          <p:nvSpPr>
            <p:cNvPr id="112755" name="AutoShape 115"/>
            <p:cNvSpPr>
              <a:spLocks noChangeArrowheads="1"/>
            </p:cNvSpPr>
            <p:nvPr/>
          </p:nvSpPr>
          <p:spPr bwMode="auto">
            <a:xfrm>
              <a:off x="1484" y="1824"/>
              <a:ext cx="56" cy="148"/>
            </a:xfrm>
            <a:prstGeom prst="can">
              <a:avLst>
                <a:gd name="adj" fmla="val 66071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756" name="Oval 116"/>
            <p:cNvSpPr>
              <a:spLocks noChangeArrowheads="1"/>
            </p:cNvSpPr>
            <p:nvPr/>
          </p:nvSpPr>
          <p:spPr bwMode="auto">
            <a:xfrm>
              <a:off x="1441" y="1955"/>
              <a:ext cx="82" cy="74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757" name="Oval 117"/>
            <p:cNvSpPr>
              <a:spLocks noChangeArrowheads="1"/>
            </p:cNvSpPr>
            <p:nvPr/>
          </p:nvSpPr>
          <p:spPr bwMode="auto">
            <a:xfrm>
              <a:off x="1502" y="1955"/>
              <a:ext cx="82" cy="74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12758" name="AutoShape 118"/>
          <p:cNvSpPr>
            <a:spLocks noChangeArrowheads="1"/>
          </p:cNvSpPr>
          <p:nvPr/>
        </p:nvSpPr>
        <p:spPr bwMode="auto">
          <a:xfrm rot="5280656" flipH="1">
            <a:off x="7977188" y="2513013"/>
            <a:ext cx="152400" cy="228600"/>
          </a:xfrm>
          <a:prstGeom prst="can">
            <a:avLst>
              <a:gd name="adj" fmla="val 37500"/>
            </a:avLst>
          </a:prstGeom>
          <a:solidFill>
            <a:srgbClr val="0000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2759" name="AutoShape 119"/>
          <p:cNvSpPr>
            <a:spLocks noChangeArrowheads="1"/>
          </p:cNvSpPr>
          <p:nvPr/>
        </p:nvSpPr>
        <p:spPr bwMode="auto">
          <a:xfrm rot="5280656" flipH="1">
            <a:off x="7978775" y="1973263"/>
            <a:ext cx="152400" cy="228600"/>
          </a:xfrm>
          <a:prstGeom prst="can">
            <a:avLst>
              <a:gd name="adj" fmla="val 37500"/>
            </a:avLst>
          </a:prstGeom>
          <a:solidFill>
            <a:srgbClr val="0000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2760" name="AutoShape 120"/>
          <p:cNvSpPr>
            <a:spLocks noChangeArrowheads="1"/>
          </p:cNvSpPr>
          <p:nvPr/>
        </p:nvSpPr>
        <p:spPr bwMode="auto">
          <a:xfrm rot="5280656" flipH="1">
            <a:off x="7980363" y="3332163"/>
            <a:ext cx="152400" cy="228600"/>
          </a:xfrm>
          <a:prstGeom prst="can">
            <a:avLst>
              <a:gd name="adj" fmla="val 37500"/>
            </a:avLst>
          </a:prstGeom>
          <a:solidFill>
            <a:srgbClr val="0000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2761" name="AutoShape 121"/>
          <p:cNvSpPr>
            <a:spLocks noChangeArrowheads="1"/>
          </p:cNvSpPr>
          <p:nvPr/>
        </p:nvSpPr>
        <p:spPr bwMode="auto">
          <a:xfrm rot="5280656" flipH="1">
            <a:off x="7978775" y="2333625"/>
            <a:ext cx="152400" cy="228600"/>
          </a:xfrm>
          <a:prstGeom prst="can">
            <a:avLst>
              <a:gd name="adj" fmla="val 37500"/>
            </a:avLst>
          </a:prstGeom>
          <a:solidFill>
            <a:srgbClr val="0033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2762" name="AutoShape 122"/>
          <p:cNvSpPr>
            <a:spLocks noChangeArrowheads="1"/>
          </p:cNvSpPr>
          <p:nvPr/>
        </p:nvSpPr>
        <p:spPr bwMode="auto">
          <a:xfrm rot="5280656" flipH="1">
            <a:off x="7951788" y="2887663"/>
            <a:ext cx="152400" cy="228600"/>
          </a:xfrm>
          <a:prstGeom prst="can">
            <a:avLst>
              <a:gd name="adj" fmla="val 37500"/>
            </a:avLst>
          </a:prstGeom>
          <a:solidFill>
            <a:srgbClr val="0033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2763" name="Rectangle 123"/>
          <p:cNvSpPr>
            <a:spLocks noChangeArrowheads="1"/>
          </p:cNvSpPr>
          <p:nvPr/>
        </p:nvSpPr>
        <p:spPr bwMode="auto">
          <a:xfrm>
            <a:off x="7108825" y="3567113"/>
            <a:ext cx="6223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GB" b="1">
                <a:solidFill>
                  <a:srgbClr val="000000"/>
                </a:solidFill>
                <a:cs typeface="Arial" charset="0"/>
              </a:rPr>
              <a:t>vRNA</a:t>
            </a:r>
            <a:endParaRPr lang="en-GB" sz="2400">
              <a:cs typeface="Arial" charset="0"/>
            </a:endParaRPr>
          </a:p>
        </p:txBody>
      </p:sp>
      <p:sp>
        <p:nvSpPr>
          <p:cNvPr id="112817" name="Line 177"/>
          <p:cNvSpPr>
            <a:spLocks noChangeShapeType="1"/>
          </p:cNvSpPr>
          <p:nvPr/>
        </p:nvSpPr>
        <p:spPr bwMode="auto">
          <a:xfrm>
            <a:off x="2700338" y="1773238"/>
            <a:ext cx="287337" cy="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12818" name="Line 178"/>
          <p:cNvSpPr>
            <a:spLocks noChangeShapeType="1"/>
          </p:cNvSpPr>
          <p:nvPr/>
        </p:nvSpPr>
        <p:spPr bwMode="auto">
          <a:xfrm>
            <a:off x="2700338" y="2276475"/>
            <a:ext cx="287337" cy="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12819" name="Line 179"/>
          <p:cNvSpPr>
            <a:spLocks noChangeShapeType="1"/>
          </p:cNvSpPr>
          <p:nvPr/>
        </p:nvSpPr>
        <p:spPr bwMode="auto">
          <a:xfrm>
            <a:off x="2700338" y="2708275"/>
            <a:ext cx="287337" cy="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12820" name="Line 180"/>
          <p:cNvSpPr>
            <a:spLocks noChangeShapeType="1"/>
          </p:cNvSpPr>
          <p:nvPr/>
        </p:nvSpPr>
        <p:spPr bwMode="auto">
          <a:xfrm>
            <a:off x="2700338" y="3068638"/>
            <a:ext cx="287337" cy="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12821" name="AutoShape 181"/>
          <p:cNvSpPr>
            <a:spLocks noChangeArrowheads="1"/>
          </p:cNvSpPr>
          <p:nvPr/>
        </p:nvSpPr>
        <p:spPr bwMode="auto">
          <a:xfrm rot="9408084">
            <a:off x="2339975" y="1989138"/>
            <a:ext cx="647700" cy="144462"/>
          </a:xfrm>
          <a:prstGeom prst="lightningBol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2822" name="AutoShape 182"/>
          <p:cNvSpPr>
            <a:spLocks noChangeArrowheads="1"/>
          </p:cNvSpPr>
          <p:nvPr/>
        </p:nvSpPr>
        <p:spPr bwMode="auto">
          <a:xfrm rot="9408084">
            <a:off x="2339975" y="2852738"/>
            <a:ext cx="647700" cy="144462"/>
          </a:xfrm>
          <a:prstGeom prst="lightningBol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2823" name="Line 183"/>
          <p:cNvSpPr>
            <a:spLocks noChangeShapeType="1"/>
          </p:cNvSpPr>
          <p:nvPr/>
        </p:nvSpPr>
        <p:spPr bwMode="auto">
          <a:xfrm>
            <a:off x="2484438" y="3357563"/>
            <a:ext cx="503237" cy="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12824" name="Line 184"/>
          <p:cNvSpPr>
            <a:spLocks noChangeShapeType="1"/>
          </p:cNvSpPr>
          <p:nvPr/>
        </p:nvSpPr>
        <p:spPr bwMode="auto">
          <a:xfrm>
            <a:off x="2484438" y="2349500"/>
            <a:ext cx="503237" cy="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12825" name="Line 185"/>
          <p:cNvSpPr>
            <a:spLocks noChangeShapeType="1"/>
          </p:cNvSpPr>
          <p:nvPr/>
        </p:nvSpPr>
        <p:spPr bwMode="auto">
          <a:xfrm>
            <a:off x="2484438" y="2492375"/>
            <a:ext cx="503237" cy="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12826" name="Oval 186"/>
          <p:cNvSpPr>
            <a:spLocks noChangeArrowheads="1"/>
          </p:cNvSpPr>
          <p:nvPr/>
        </p:nvSpPr>
        <p:spPr bwMode="auto">
          <a:xfrm>
            <a:off x="2339975" y="3284538"/>
            <a:ext cx="144463" cy="144462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2827" name="Oval 187"/>
          <p:cNvSpPr>
            <a:spLocks noChangeArrowheads="1"/>
          </p:cNvSpPr>
          <p:nvPr/>
        </p:nvSpPr>
        <p:spPr bwMode="auto">
          <a:xfrm>
            <a:off x="2555875" y="2636838"/>
            <a:ext cx="144463" cy="144462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17" name="Group 188"/>
          <p:cNvGrpSpPr>
            <a:grpSpLocks/>
          </p:cNvGrpSpPr>
          <p:nvPr/>
        </p:nvGrpSpPr>
        <p:grpSpPr bwMode="auto">
          <a:xfrm>
            <a:off x="5003800" y="2205038"/>
            <a:ext cx="639763" cy="1230312"/>
            <a:chOff x="3160" y="1432"/>
            <a:chExt cx="403" cy="775"/>
          </a:xfrm>
        </p:grpSpPr>
        <p:grpSp>
          <p:nvGrpSpPr>
            <p:cNvPr id="18" name="Group 189"/>
            <p:cNvGrpSpPr>
              <a:grpSpLocks/>
            </p:cNvGrpSpPr>
            <p:nvPr/>
          </p:nvGrpSpPr>
          <p:grpSpPr bwMode="auto">
            <a:xfrm>
              <a:off x="3160" y="1432"/>
              <a:ext cx="403" cy="775"/>
              <a:chOff x="3024" y="1296"/>
              <a:chExt cx="403" cy="775"/>
            </a:xfrm>
          </p:grpSpPr>
          <p:sp>
            <p:nvSpPr>
              <p:cNvPr id="112830" name="Freeform 190"/>
              <p:cNvSpPr>
                <a:spLocks/>
              </p:cNvSpPr>
              <p:nvPr/>
            </p:nvSpPr>
            <p:spPr bwMode="auto">
              <a:xfrm rot="-4247563">
                <a:off x="3078" y="1873"/>
                <a:ext cx="199" cy="18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" y="172"/>
                  </a:cxn>
                  <a:cxn ang="0">
                    <a:pos x="213" y="28"/>
                  </a:cxn>
                  <a:cxn ang="0">
                    <a:pos x="192" y="0"/>
                  </a:cxn>
                  <a:cxn ang="0">
                    <a:pos x="0" y="144"/>
                  </a:cxn>
                </a:cxnLst>
                <a:rect l="0" t="0" r="r" b="b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831" name="Freeform 191"/>
              <p:cNvSpPr>
                <a:spLocks/>
              </p:cNvSpPr>
              <p:nvPr/>
            </p:nvSpPr>
            <p:spPr bwMode="auto">
              <a:xfrm rot="-4247563">
                <a:off x="3113" y="1771"/>
                <a:ext cx="199" cy="18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" y="172"/>
                  </a:cxn>
                  <a:cxn ang="0">
                    <a:pos x="213" y="28"/>
                  </a:cxn>
                  <a:cxn ang="0">
                    <a:pos x="192" y="0"/>
                  </a:cxn>
                  <a:cxn ang="0">
                    <a:pos x="0" y="144"/>
                  </a:cxn>
                </a:cxnLst>
                <a:rect l="0" t="0" r="r" b="b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832" name="Freeform 192"/>
              <p:cNvSpPr>
                <a:spLocks/>
              </p:cNvSpPr>
              <p:nvPr/>
            </p:nvSpPr>
            <p:spPr bwMode="auto">
              <a:xfrm rot="-4247563">
                <a:off x="3193" y="1591"/>
                <a:ext cx="176" cy="157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21" y="149"/>
                  </a:cxn>
                  <a:cxn ang="0">
                    <a:pos x="189" y="29"/>
                  </a:cxn>
                  <a:cxn ang="0">
                    <a:pos x="168" y="0"/>
                  </a:cxn>
                  <a:cxn ang="0">
                    <a:pos x="0" y="120"/>
                  </a:cxn>
                </a:cxnLst>
                <a:rect l="0" t="0" r="r" b="b"/>
                <a:pathLst>
                  <a:path w="189" h="149">
                    <a:moveTo>
                      <a:pt x="0" y="120"/>
                    </a:moveTo>
                    <a:lnTo>
                      <a:pt x="21" y="149"/>
                    </a:lnTo>
                    <a:lnTo>
                      <a:pt x="189" y="29"/>
                    </a:lnTo>
                    <a:lnTo>
                      <a:pt x="168" y="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833" name="Freeform 193"/>
              <p:cNvSpPr>
                <a:spLocks/>
              </p:cNvSpPr>
              <p:nvPr/>
            </p:nvSpPr>
            <p:spPr bwMode="auto">
              <a:xfrm rot="-4247563">
                <a:off x="3227" y="1486"/>
                <a:ext cx="175" cy="157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21" y="149"/>
                  </a:cxn>
                  <a:cxn ang="0">
                    <a:pos x="189" y="29"/>
                  </a:cxn>
                  <a:cxn ang="0">
                    <a:pos x="168" y="0"/>
                  </a:cxn>
                  <a:cxn ang="0">
                    <a:pos x="0" y="120"/>
                  </a:cxn>
                </a:cxnLst>
                <a:rect l="0" t="0" r="r" b="b"/>
                <a:pathLst>
                  <a:path w="189" h="149">
                    <a:moveTo>
                      <a:pt x="0" y="120"/>
                    </a:moveTo>
                    <a:lnTo>
                      <a:pt x="21" y="149"/>
                    </a:lnTo>
                    <a:lnTo>
                      <a:pt x="189" y="29"/>
                    </a:lnTo>
                    <a:lnTo>
                      <a:pt x="168" y="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834" name="Freeform 194"/>
              <p:cNvSpPr>
                <a:spLocks/>
              </p:cNvSpPr>
              <p:nvPr/>
            </p:nvSpPr>
            <p:spPr bwMode="auto">
              <a:xfrm rot="-4247563">
                <a:off x="3279" y="1408"/>
                <a:ext cx="132" cy="125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21" y="118"/>
                  </a:cxn>
                  <a:cxn ang="0">
                    <a:pos x="141" y="28"/>
                  </a:cxn>
                  <a:cxn ang="0">
                    <a:pos x="120" y="0"/>
                  </a:cxn>
                  <a:cxn ang="0">
                    <a:pos x="0" y="90"/>
                  </a:cxn>
                </a:cxnLst>
                <a:rect l="0" t="0" r="r" b="b"/>
                <a:pathLst>
                  <a:path w="141" h="118">
                    <a:moveTo>
                      <a:pt x="0" y="90"/>
                    </a:moveTo>
                    <a:lnTo>
                      <a:pt x="21" y="118"/>
                    </a:lnTo>
                    <a:lnTo>
                      <a:pt x="141" y="28"/>
                    </a:lnTo>
                    <a:lnTo>
                      <a:pt x="120" y="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835" name="Freeform 195"/>
              <p:cNvSpPr>
                <a:spLocks/>
              </p:cNvSpPr>
              <p:nvPr/>
            </p:nvSpPr>
            <p:spPr bwMode="auto">
              <a:xfrm rot="-4247563">
                <a:off x="3300" y="1298"/>
                <a:ext cx="130" cy="125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21" y="118"/>
                  </a:cxn>
                  <a:cxn ang="0">
                    <a:pos x="141" y="28"/>
                  </a:cxn>
                  <a:cxn ang="0">
                    <a:pos x="120" y="0"/>
                  </a:cxn>
                  <a:cxn ang="0">
                    <a:pos x="0" y="90"/>
                  </a:cxn>
                </a:cxnLst>
                <a:rect l="0" t="0" r="r" b="b"/>
                <a:pathLst>
                  <a:path w="141" h="118">
                    <a:moveTo>
                      <a:pt x="0" y="90"/>
                    </a:moveTo>
                    <a:lnTo>
                      <a:pt x="21" y="118"/>
                    </a:lnTo>
                    <a:lnTo>
                      <a:pt x="141" y="28"/>
                    </a:lnTo>
                    <a:lnTo>
                      <a:pt x="120" y="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836" name="Freeform 196"/>
              <p:cNvSpPr>
                <a:spLocks/>
              </p:cNvSpPr>
              <p:nvPr/>
            </p:nvSpPr>
            <p:spPr bwMode="auto">
              <a:xfrm rot="-4247563">
                <a:off x="3015" y="1881"/>
                <a:ext cx="199" cy="18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" y="172"/>
                  </a:cxn>
                  <a:cxn ang="0">
                    <a:pos x="213" y="28"/>
                  </a:cxn>
                  <a:cxn ang="0">
                    <a:pos x="192" y="0"/>
                  </a:cxn>
                  <a:cxn ang="0">
                    <a:pos x="0" y="144"/>
                  </a:cxn>
                </a:cxnLst>
                <a:rect l="0" t="0" r="r" b="b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12837" name="Freeform 197"/>
            <p:cNvSpPr>
              <a:spLocks/>
            </p:cNvSpPr>
            <p:nvPr/>
          </p:nvSpPr>
          <p:spPr bwMode="auto">
            <a:xfrm rot="-4247563">
              <a:off x="3280" y="1797"/>
              <a:ext cx="199" cy="18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accent1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9" name="Group 198"/>
          <p:cNvGrpSpPr>
            <a:grpSpLocks/>
          </p:cNvGrpSpPr>
          <p:nvPr/>
        </p:nvGrpSpPr>
        <p:grpSpPr bwMode="auto">
          <a:xfrm>
            <a:off x="5651500" y="2492375"/>
            <a:ext cx="639763" cy="1230313"/>
            <a:chOff x="3160" y="1432"/>
            <a:chExt cx="403" cy="775"/>
          </a:xfrm>
        </p:grpSpPr>
        <p:grpSp>
          <p:nvGrpSpPr>
            <p:cNvPr id="20" name="Group 199"/>
            <p:cNvGrpSpPr>
              <a:grpSpLocks/>
            </p:cNvGrpSpPr>
            <p:nvPr/>
          </p:nvGrpSpPr>
          <p:grpSpPr bwMode="auto">
            <a:xfrm>
              <a:off x="3160" y="1432"/>
              <a:ext cx="403" cy="775"/>
              <a:chOff x="3024" y="1296"/>
              <a:chExt cx="403" cy="775"/>
            </a:xfrm>
          </p:grpSpPr>
          <p:sp>
            <p:nvSpPr>
              <p:cNvPr id="112840" name="Freeform 200"/>
              <p:cNvSpPr>
                <a:spLocks/>
              </p:cNvSpPr>
              <p:nvPr/>
            </p:nvSpPr>
            <p:spPr bwMode="auto">
              <a:xfrm rot="-4247563">
                <a:off x="3078" y="1873"/>
                <a:ext cx="199" cy="18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" y="172"/>
                  </a:cxn>
                  <a:cxn ang="0">
                    <a:pos x="213" y="28"/>
                  </a:cxn>
                  <a:cxn ang="0">
                    <a:pos x="192" y="0"/>
                  </a:cxn>
                  <a:cxn ang="0">
                    <a:pos x="0" y="144"/>
                  </a:cxn>
                </a:cxnLst>
                <a:rect l="0" t="0" r="r" b="b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841" name="Freeform 201"/>
              <p:cNvSpPr>
                <a:spLocks/>
              </p:cNvSpPr>
              <p:nvPr/>
            </p:nvSpPr>
            <p:spPr bwMode="auto">
              <a:xfrm rot="-4247563">
                <a:off x="3113" y="1771"/>
                <a:ext cx="199" cy="18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" y="172"/>
                  </a:cxn>
                  <a:cxn ang="0">
                    <a:pos x="213" y="28"/>
                  </a:cxn>
                  <a:cxn ang="0">
                    <a:pos x="192" y="0"/>
                  </a:cxn>
                  <a:cxn ang="0">
                    <a:pos x="0" y="144"/>
                  </a:cxn>
                </a:cxnLst>
                <a:rect l="0" t="0" r="r" b="b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842" name="Freeform 202"/>
              <p:cNvSpPr>
                <a:spLocks/>
              </p:cNvSpPr>
              <p:nvPr/>
            </p:nvSpPr>
            <p:spPr bwMode="auto">
              <a:xfrm rot="-4247563">
                <a:off x="3193" y="1591"/>
                <a:ext cx="176" cy="157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21" y="149"/>
                  </a:cxn>
                  <a:cxn ang="0">
                    <a:pos x="189" y="29"/>
                  </a:cxn>
                  <a:cxn ang="0">
                    <a:pos x="168" y="0"/>
                  </a:cxn>
                  <a:cxn ang="0">
                    <a:pos x="0" y="120"/>
                  </a:cxn>
                </a:cxnLst>
                <a:rect l="0" t="0" r="r" b="b"/>
                <a:pathLst>
                  <a:path w="189" h="149">
                    <a:moveTo>
                      <a:pt x="0" y="120"/>
                    </a:moveTo>
                    <a:lnTo>
                      <a:pt x="21" y="149"/>
                    </a:lnTo>
                    <a:lnTo>
                      <a:pt x="189" y="29"/>
                    </a:lnTo>
                    <a:lnTo>
                      <a:pt x="168" y="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843" name="Freeform 203"/>
              <p:cNvSpPr>
                <a:spLocks/>
              </p:cNvSpPr>
              <p:nvPr/>
            </p:nvSpPr>
            <p:spPr bwMode="auto">
              <a:xfrm rot="-4247563">
                <a:off x="3227" y="1486"/>
                <a:ext cx="175" cy="157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21" y="149"/>
                  </a:cxn>
                  <a:cxn ang="0">
                    <a:pos x="189" y="29"/>
                  </a:cxn>
                  <a:cxn ang="0">
                    <a:pos x="168" y="0"/>
                  </a:cxn>
                  <a:cxn ang="0">
                    <a:pos x="0" y="120"/>
                  </a:cxn>
                </a:cxnLst>
                <a:rect l="0" t="0" r="r" b="b"/>
                <a:pathLst>
                  <a:path w="189" h="149">
                    <a:moveTo>
                      <a:pt x="0" y="120"/>
                    </a:moveTo>
                    <a:lnTo>
                      <a:pt x="21" y="149"/>
                    </a:lnTo>
                    <a:lnTo>
                      <a:pt x="189" y="29"/>
                    </a:lnTo>
                    <a:lnTo>
                      <a:pt x="168" y="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844" name="Freeform 204"/>
              <p:cNvSpPr>
                <a:spLocks/>
              </p:cNvSpPr>
              <p:nvPr/>
            </p:nvSpPr>
            <p:spPr bwMode="auto">
              <a:xfrm rot="-4247563">
                <a:off x="3279" y="1408"/>
                <a:ext cx="132" cy="125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21" y="118"/>
                  </a:cxn>
                  <a:cxn ang="0">
                    <a:pos x="141" y="28"/>
                  </a:cxn>
                  <a:cxn ang="0">
                    <a:pos x="120" y="0"/>
                  </a:cxn>
                  <a:cxn ang="0">
                    <a:pos x="0" y="90"/>
                  </a:cxn>
                </a:cxnLst>
                <a:rect l="0" t="0" r="r" b="b"/>
                <a:pathLst>
                  <a:path w="141" h="118">
                    <a:moveTo>
                      <a:pt x="0" y="90"/>
                    </a:moveTo>
                    <a:lnTo>
                      <a:pt x="21" y="118"/>
                    </a:lnTo>
                    <a:lnTo>
                      <a:pt x="141" y="28"/>
                    </a:lnTo>
                    <a:lnTo>
                      <a:pt x="120" y="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845" name="Freeform 205"/>
              <p:cNvSpPr>
                <a:spLocks/>
              </p:cNvSpPr>
              <p:nvPr/>
            </p:nvSpPr>
            <p:spPr bwMode="auto">
              <a:xfrm rot="-4247563">
                <a:off x="3300" y="1298"/>
                <a:ext cx="130" cy="125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21" y="118"/>
                  </a:cxn>
                  <a:cxn ang="0">
                    <a:pos x="141" y="28"/>
                  </a:cxn>
                  <a:cxn ang="0">
                    <a:pos x="120" y="0"/>
                  </a:cxn>
                  <a:cxn ang="0">
                    <a:pos x="0" y="90"/>
                  </a:cxn>
                </a:cxnLst>
                <a:rect l="0" t="0" r="r" b="b"/>
                <a:pathLst>
                  <a:path w="141" h="118">
                    <a:moveTo>
                      <a:pt x="0" y="90"/>
                    </a:moveTo>
                    <a:lnTo>
                      <a:pt x="21" y="118"/>
                    </a:lnTo>
                    <a:lnTo>
                      <a:pt x="141" y="28"/>
                    </a:lnTo>
                    <a:lnTo>
                      <a:pt x="120" y="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846" name="Freeform 206"/>
              <p:cNvSpPr>
                <a:spLocks/>
              </p:cNvSpPr>
              <p:nvPr/>
            </p:nvSpPr>
            <p:spPr bwMode="auto">
              <a:xfrm rot="-4247563">
                <a:off x="3015" y="1881"/>
                <a:ext cx="199" cy="18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" y="172"/>
                  </a:cxn>
                  <a:cxn ang="0">
                    <a:pos x="213" y="28"/>
                  </a:cxn>
                  <a:cxn ang="0">
                    <a:pos x="192" y="0"/>
                  </a:cxn>
                  <a:cxn ang="0">
                    <a:pos x="0" y="144"/>
                  </a:cxn>
                </a:cxnLst>
                <a:rect l="0" t="0" r="r" b="b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12847" name="Freeform 207"/>
            <p:cNvSpPr>
              <a:spLocks/>
            </p:cNvSpPr>
            <p:nvPr/>
          </p:nvSpPr>
          <p:spPr bwMode="auto">
            <a:xfrm rot="-4247563">
              <a:off x="3280" y="1797"/>
              <a:ext cx="199" cy="18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12848" name="Rectangle 208"/>
          <p:cNvSpPr>
            <a:spLocks noChangeArrowheads="1"/>
          </p:cNvSpPr>
          <p:nvPr/>
        </p:nvSpPr>
        <p:spPr bwMode="auto">
          <a:xfrm>
            <a:off x="4932363" y="3429000"/>
            <a:ext cx="6223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GB" b="1">
                <a:solidFill>
                  <a:srgbClr val="000000"/>
                </a:solidFill>
                <a:cs typeface="Arial" charset="0"/>
              </a:rPr>
              <a:t>cRNA</a:t>
            </a:r>
            <a:endParaRPr lang="en-GB" sz="2400">
              <a:cs typeface="Arial" charset="0"/>
            </a:endParaRPr>
          </a:p>
        </p:txBody>
      </p:sp>
      <p:sp>
        <p:nvSpPr>
          <p:cNvPr id="112849" name="Line 209"/>
          <p:cNvSpPr>
            <a:spLocks noChangeShapeType="1"/>
          </p:cNvSpPr>
          <p:nvPr/>
        </p:nvSpPr>
        <p:spPr bwMode="auto">
          <a:xfrm>
            <a:off x="4932363" y="2492375"/>
            <a:ext cx="241300" cy="30956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2850" name="Line 210"/>
          <p:cNvSpPr>
            <a:spLocks noChangeShapeType="1"/>
          </p:cNvSpPr>
          <p:nvPr/>
        </p:nvSpPr>
        <p:spPr bwMode="auto">
          <a:xfrm>
            <a:off x="5580063" y="2852738"/>
            <a:ext cx="241300" cy="236537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1" name="Group 211"/>
          <p:cNvGrpSpPr>
            <a:grpSpLocks/>
          </p:cNvGrpSpPr>
          <p:nvPr/>
        </p:nvGrpSpPr>
        <p:grpSpPr bwMode="auto">
          <a:xfrm>
            <a:off x="539750" y="1125538"/>
            <a:ext cx="2112963" cy="4276725"/>
            <a:chOff x="340" y="709"/>
            <a:chExt cx="1331" cy="2694"/>
          </a:xfrm>
        </p:grpSpPr>
        <p:grpSp>
          <p:nvGrpSpPr>
            <p:cNvPr id="22" name="Group 212"/>
            <p:cNvGrpSpPr>
              <a:grpSpLocks/>
            </p:cNvGrpSpPr>
            <p:nvPr/>
          </p:nvGrpSpPr>
          <p:grpSpPr bwMode="auto">
            <a:xfrm rot="-3392214">
              <a:off x="1316" y="1410"/>
              <a:ext cx="288" cy="336"/>
              <a:chOff x="864" y="2256"/>
              <a:chExt cx="288" cy="336"/>
            </a:xfrm>
          </p:grpSpPr>
          <p:sp>
            <p:nvSpPr>
              <p:cNvPr id="112853" name="Line 213"/>
              <p:cNvSpPr>
                <a:spLocks noChangeShapeType="1"/>
              </p:cNvSpPr>
              <p:nvPr/>
            </p:nvSpPr>
            <p:spPr bwMode="auto">
              <a:xfrm>
                <a:off x="864" y="2256"/>
                <a:ext cx="144" cy="144"/>
              </a:xfrm>
              <a:prstGeom prst="line">
                <a:avLst/>
              </a:prstGeom>
              <a:noFill/>
              <a:ln w="76200">
                <a:solidFill>
                  <a:srgbClr val="3399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854" name="Line 214"/>
              <p:cNvSpPr>
                <a:spLocks noChangeShapeType="1"/>
              </p:cNvSpPr>
              <p:nvPr/>
            </p:nvSpPr>
            <p:spPr bwMode="auto">
              <a:xfrm flipH="1">
                <a:off x="1008" y="2256"/>
                <a:ext cx="144" cy="144"/>
              </a:xfrm>
              <a:prstGeom prst="line">
                <a:avLst/>
              </a:prstGeom>
              <a:noFill/>
              <a:ln w="76200">
                <a:solidFill>
                  <a:srgbClr val="3399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855" name="Line 215"/>
              <p:cNvSpPr>
                <a:spLocks noChangeShapeType="1"/>
              </p:cNvSpPr>
              <p:nvPr/>
            </p:nvSpPr>
            <p:spPr bwMode="auto">
              <a:xfrm>
                <a:off x="1008" y="2400"/>
                <a:ext cx="0" cy="192"/>
              </a:xfrm>
              <a:prstGeom prst="line">
                <a:avLst/>
              </a:prstGeom>
              <a:noFill/>
              <a:ln w="76200">
                <a:solidFill>
                  <a:srgbClr val="3399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23" name="Group 216"/>
            <p:cNvGrpSpPr>
              <a:grpSpLocks/>
            </p:cNvGrpSpPr>
            <p:nvPr/>
          </p:nvGrpSpPr>
          <p:grpSpPr bwMode="auto">
            <a:xfrm rot="-19989558">
              <a:off x="340" y="1752"/>
              <a:ext cx="288" cy="336"/>
              <a:chOff x="864" y="2256"/>
              <a:chExt cx="288" cy="336"/>
            </a:xfrm>
          </p:grpSpPr>
          <p:sp>
            <p:nvSpPr>
              <p:cNvPr id="112857" name="Line 217"/>
              <p:cNvSpPr>
                <a:spLocks noChangeShapeType="1"/>
              </p:cNvSpPr>
              <p:nvPr/>
            </p:nvSpPr>
            <p:spPr bwMode="auto">
              <a:xfrm>
                <a:off x="864" y="2256"/>
                <a:ext cx="144" cy="144"/>
              </a:xfrm>
              <a:prstGeom prst="line">
                <a:avLst/>
              </a:prstGeom>
              <a:noFill/>
              <a:ln w="76200">
                <a:solidFill>
                  <a:srgbClr val="3399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858" name="Line 218"/>
              <p:cNvSpPr>
                <a:spLocks noChangeShapeType="1"/>
              </p:cNvSpPr>
              <p:nvPr/>
            </p:nvSpPr>
            <p:spPr bwMode="auto">
              <a:xfrm flipH="1">
                <a:off x="1008" y="2256"/>
                <a:ext cx="144" cy="144"/>
              </a:xfrm>
              <a:prstGeom prst="line">
                <a:avLst/>
              </a:prstGeom>
              <a:noFill/>
              <a:ln w="76200">
                <a:solidFill>
                  <a:srgbClr val="3399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859" name="Line 219"/>
              <p:cNvSpPr>
                <a:spLocks noChangeShapeType="1"/>
              </p:cNvSpPr>
              <p:nvPr/>
            </p:nvSpPr>
            <p:spPr bwMode="auto">
              <a:xfrm>
                <a:off x="1008" y="2400"/>
                <a:ext cx="0" cy="192"/>
              </a:xfrm>
              <a:prstGeom prst="line">
                <a:avLst/>
              </a:prstGeom>
              <a:noFill/>
              <a:ln w="76200">
                <a:solidFill>
                  <a:srgbClr val="3399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24" name="Group 220"/>
            <p:cNvGrpSpPr>
              <a:grpSpLocks/>
            </p:cNvGrpSpPr>
            <p:nvPr/>
          </p:nvGrpSpPr>
          <p:grpSpPr bwMode="auto">
            <a:xfrm rot="-2858111">
              <a:off x="1090" y="1818"/>
              <a:ext cx="288" cy="336"/>
              <a:chOff x="864" y="2256"/>
              <a:chExt cx="288" cy="336"/>
            </a:xfrm>
          </p:grpSpPr>
          <p:sp>
            <p:nvSpPr>
              <p:cNvPr id="112861" name="Line 221"/>
              <p:cNvSpPr>
                <a:spLocks noChangeShapeType="1"/>
              </p:cNvSpPr>
              <p:nvPr/>
            </p:nvSpPr>
            <p:spPr bwMode="auto">
              <a:xfrm>
                <a:off x="864" y="2256"/>
                <a:ext cx="144" cy="144"/>
              </a:xfrm>
              <a:prstGeom prst="line">
                <a:avLst/>
              </a:prstGeom>
              <a:noFill/>
              <a:ln w="76200">
                <a:solidFill>
                  <a:srgbClr val="3399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862" name="Line 222"/>
              <p:cNvSpPr>
                <a:spLocks noChangeShapeType="1"/>
              </p:cNvSpPr>
              <p:nvPr/>
            </p:nvSpPr>
            <p:spPr bwMode="auto">
              <a:xfrm flipH="1">
                <a:off x="1008" y="2256"/>
                <a:ext cx="144" cy="144"/>
              </a:xfrm>
              <a:prstGeom prst="line">
                <a:avLst/>
              </a:prstGeom>
              <a:noFill/>
              <a:ln w="76200">
                <a:solidFill>
                  <a:srgbClr val="3399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863" name="Line 223"/>
              <p:cNvSpPr>
                <a:spLocks noChangeShapeType="1"/>
              </p:cNvSpPr>
              <p:nvPr/>
            </p:nvSpPr>
            <p:spPr bwMode="auto">
              <a:xfrm>
                <a:off x="1008" y="2400"/>
                <a:ext cx="0" cy="192"/>
              </a:xfrm>
              <a:prstGeom prst="line">
                <a:avLst/>
              </a:prstGeom>
              <a:noFill/>
              <a:ln w="76200">
                <a:solidFill>
                  <a:srgbClr val="3399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25" name="Group 224"/>
            <p:cNvGrpSpPr>
              <a:grpSpLocks/>
            </p:cNvGrpSpPr>
            <p:nvPr/>
          </p:nvGrpSpPr>
          <p:grpSpPr bwMode="auto">
            <a:xfrm rot="-6379152">
              <a:off x="1226" y="685"/>
              <a:ext cx="288" cy="336"/>
              <a:chOff x="864" y="2256"/>
              <a:chExt cx="288" cy="336"/>
            </a:xfrm>
          </p:grpSpPr>
          <p:sp>
            <p:nvSpPr>
              <p:cNvPr id="112865" name="Line 225"/>
              <p:cNvSpPr>
                <a:spLocks noChangeShapeType="1"/>
              </p:cNvSpPr>
              <p:nvPr/>
            </p:nvSpPr>
            <p:spPr bwMode="auto">
              <a:xfrm>
                <a:off x="864" y="2256"/>
                <a:ext cx="144" cy="144"/>
              </a:xfrm>
              <a:prstGeom prst="line">
                <a:avLst/>
              </a:prstGeom>
              <a:noFill/>
              <a:ln w="76200">
                <a:solidFill>
                  <a:srgbClr val="3399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866" name="Line 226"/>
              <p:cNvSpPr>
                <a:spLocks noChangeShapeType="1"/>
              </p:cNvSpPr>
              <p:nvPr/>
            </p:nvSpPr>
            <p:spPr bwMode="auto">
              <a:xfrm flipH="1">
                <a:off x="1008" y="2256"/>
                <a:ext cx="144" cy="144"/>
              </a:xfrm>
              <a:prstGeom prst="line">
                <a:avLst/>
              </a:prstGeom>
              <a:noFill/>
              <a:ln w="76200">
                <a:solidFill>
                  <a:srgbClr val="3399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867" name="Line 227"/>
              <p:cNvSpPr>
                <a:spLocks noChangeShapeType="1"/>
              </p:cNvSpPr>
              <p:nvPr/>
            </p:nvSpPr>
            <p:spPr bwMode="auto">
              <a:xfrm>
                <a:off x="1008" y="2400"/>
                <a:ext cx="0" cy="192"/>
              </a:xfrm>
              <a:prstGeom prst="line">
                <a:avLst/>
              </a:prstGeom>
              <a:noFill/>
              <a:ln w="76200">
                <a:solidFill>
                  <a:srgbClr val="3399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26" name="Group 228"/>
            <p:cNvGrpSpPr>
              <a:grpSpLocks/>
            </p:cNvGrpSpPr>
            <p:nvPr/>
          </p:nvGrpSpPr>
          <p:grpSpPr bwMode="auto">
            <a:xfrm rot="-22306935">
              <a:off x="793" y="1888"/>
              <a:ext cx="288" cy="336"/>
              <a:chOff x="864" y="2256"/>
              <a:chExt cx="288" cy="336"/>
            </a:xfrm>
          </p:grpSpPr>
          <p:sp>
            <p:nvSpPr>
              <p:cNvPr id="112869" name="Line 229"/>
              <p:cNvSpPr>
                <a:spLocks noChangeShapeType="1"/>
              </p:cNvSpPr>
              <p:nvPr/>
            </p:nvSpPr>
            <p:spPr bwMode="auto">
              <a:xfrm>
                <a:off x="864" y="2256"/>
                <a:ext cx="144" cy="144"/>
              </a:xfrm>
              <a:prstGeom prst="line">
                <a:avLst/>
              </a:prstGeom>
              <a:noFill/>
              <a:ln w="76200">
                <a:solidFill>
                  <a:srgbClr val="3399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870" name="Line 230"/>
              <p:cNvSpPr>
                <a:spLocks noChangeShapeType="1"/>
              </p:cNvSpPr>
              <p:nvPr/>
            </p:nvSpPr>
            <p:spPr bwMode="auto">
              <a:xfrm flipH="1">
                <a:off x="1008" y="2256"/>
                <a:ext cx="144" cy="144"/>
              </a:xfrm>
              <a:prstGeom prst="line">
                <a:avLst/>
              </a:prstGeom>
              <a:noFill/>
              <a:ln w="76200">
                <a:solidFill>
                  <a:srgbClr val="3399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871" name="Line 231"/>
              <p:cNvSpPr>
                <a:spLocks noChangeShapeType="1"/>
              </p:cNvSpPr>
              <p:nvPr/>
            </p:nvSpPr>
            <p:spPr bwMode="auto">
              <a:xfrm>
                <a:off x="1008" y="2400"/>
                <a:ext cx="0" cy="192"/>
              </a:xfrm>
              <a:prstGeom prst="line">
                <a:avLst/>
              </a:prstGeom>
              <a:noFill/>
              <a:ln w="76200">
                <a:solidFill>
                  <a:srgbClr val="3399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27" name="Group 232"/>
            <p:cNvGrpSpPr>
              <a:grpSpLocks/>
            </p:cNvGrpSpPr>
            <p:nvPr/>
          </p:nvGrpSpPr>
          <p:grpSpPr bwMode="auto">
            <a:xfrm rot="-22306935">
              <a:off x="1066" y="2205"/>
              <a:ext cx="288" cy="336"/>
              <a:chOff x="864" y="2256"/>
              <a:chExt cx="288" cy="336"/>
            </a:xfrm>
          </p:grpSpPr>
          <p:sp>
            <p:nvSpPr>
              <p:cNvPr id="112873" name="Line 233"/>
              <p:cNvSpPr>
                <a:spLocks noChangeShapeType="1"/>
              </p:cNvSpPr>
              <p:nvPr/>
            </p:nvSpPr>
            <p:spPr bwMode="auto">
              <a:xfrm>
                <a:off x="864" y="2256"/>
                <a:ext cx="144" cy="144"/>
              </a:xfrm>
              <a:prstGeom prst="line">
                <a:avLst/>
              </a:prstGeom>
              <a:noFill/>
              <a:ln w="76200">
                <a:solidFill>
                  <a:srgbClr val="3399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874" name="Line 234"/>
              <p:cNvSpPr>
                <a:spLocks noChangeShapeType="1"/>
              </p:cNvSpPr>
              <p:nvPr/>
            </p:nvSpPr>
            <p:spPr bwMode="auto">
              <a:xfrm flipH="1">
                <a:off x="1008" y="2256"/>
                <a:ext cx="144" cy="144"/>
              </a:xfrm>
              <a:prstGeom prst="line">
                <a:avLst/>
              </a:prstGeom>
              <a:noFill/>
              <a:ln w="76200">
                <a:solidFill>
                  <a:srgbClr val="3399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875" name="Line 235"/>
              <p:cNvSpPr>
                <a:spLocks noChangeShapeType="1"/>
              </p:cNvSpPr>
              <p:nvPr/>
            </p:nvSpPr>
            <p:spPr bwMode="auto">
              <a:xfrm>
                <a:off x="1008" y="2400"/>
                <a:ext cx="0" cy="192"/>
              </a:xfrm>
              <a:prstGeom prst="line">
                <a:avLst/>
              </a:prstGeom>
              <a:noFill/>
              <a:ln w="76200">
                <a:solidFill>
                  <a:srgbClr val="3399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28" name="Group 236"/>
            <p:cNvGrpSpPr>
              <a:grpSpLocks/>
            </p:cNvGrpSpPr>
            <p:nvPr/>
          </p:nvGrpSpPr>
          <p:grpSpPr bwMode="auto">
            <a:xfrm rot="-22306935">
              <a:off x="567" y="2069"/>
              <a:ext cx="288" cy="336"/>
              <a:chOff x="864" y="2256"/>
              <a:chExt cx="288" cy="336"/>
            </a:xfrm>
          </p:grpSpPr>
          <p:sp>
            <p:nvSpPr>
              <p:cNvPr id="112877" name="Line 237"/>
              <p:cNvSpPr>
                <a:spLocks noChangeShapeType="1"/>
              </p:cNvSpPr>
              <p:nvPr/>
            </p:nvSpPr>
            <p:spPr bwMode="auto">
              <a:xfrm>
                <a:off x="864" y="2256"/>
                <a:ext cx="144" cy="144"/>
              </a:xfrm>
              <a:prstGeom prst="line">
                <a:avLst/>
              </a:prstGeom>
              <a:noFill/>
              <a:ln w="76200">
                <a:solidFill>
                  <a:srgbClr val="3399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878" name="Line 238"/>
              <p:cNvSpPr>
                <a:spLocks noChangeShapeType="1"/>
              </p:cNvSpPr>
              <p:nvPr/>
            </p:nvSpPr>
            <p:spPr bwMode="auto">
              <a:xfrm flipH="1">
                <a:off x="1008" y="2256"/>
                <a:ext cx="144" cy="144"/>
              </a:xfrm>
              <a:prstGeom prst="line">
                <a:avLst/>
              </a:prstGeom>
              <a:noFill/>
              <a:ln w="76200">
                <a:solidFill>
                  <a:srgbClr val="3399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879" name="Line 239"/>
              <p:cNvSpPr>
                <a:spLocks noChangeShapeType="1"/>
              </p:cNvSpPr>
              <p:nvPr/>
            </p:nvSpPr>
            <p:spPr bwMode="auto">
              <a:xfrm>
                <a:off x="1008" y="2400"/>
                <a:ext cx="0" cy="192"/>
              </a:xfrm>
              <a:prstGeom prst="line">
                <a:avLst/>
              </a:prstGeom>
              <a:noFill/>
              <a:ln w="76200">
                <a:solidFill>
                  <a:srgbClr val="3399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29" name="Group 240"/>
            <p:cNvGrpSpPr>
              <a:grpSpLocks/>
            </p:cNvGrpSpPr>
            <p:nvPr/>
          </p:nvGrpSpPr>
          <p:grpSpPr bwMode="auto">
            <a:xfrm rot="-22306935">
              <a:off x="1383" y="2251"/>
              <a:ext cx="288" cy="336"/>
              <a:chOff x="864" y="2256"/>
              <a:chExt cx="288" cy="336"/>
            </a:xfrm>
          </p:grpSpPr>
          <p:sp>
            <p:nvSpPr>
              <p:cNvPr id="112881" name="Line 241"/>
              <p:cNvSpPr>
                <a:spLocks noChangeShapeType="1"/>
              </p:cNvSpPr>
              <p:nvPr/>
            </p:nvSpPr>
            <p:spPr bwMode="auto">
              <a:xfrm>
                <a:off x="864" y="2256"/>
                <a:ext cx="144" cy="144"/>
              </a:xfrm>
              <a:prstGeom prst="line">
                <a:avLst/>
              </a:prstGeom>
              <a:noFill/>
              <a:ln w="76200">
                <a:solidFill>
                  <a:srgbClr val="3399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882" name="Line 242"/>
              <p:cNvSpPr>
                <a:spLocks noChangeShapeType="1"/>
              </p:cNvSpPr>
              <p:nvPr/>
            </p:nvSpPr>
            <p:spPr bwMode="auto">
              <a:xfrm flipH="1">
                <a:off x="1008" y="2256"/>
                <a:ext cx="144" cy="144"/>
              </a:xfrm>
              <a:prstGeom prst="line">
                <a:avLst/>
              </a:prstGeom>
              <a:noFill/>
              <a:ln w="76200">
                <a:solidFill>
                  <a:srgbClr val="3399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883" name="Line 243"/>
              <p:cNvSpPr>
                <a:spLocks noChangeShapeType="1"/>
              </p:cNvSpPr>
              <p:nvPr/>
            </p:nvSpPr>
            <p:spPr bwMode="auto">
              <a:xfrm>
                <a:off x="1008" y="2400"/>
                <a:ext cx="0" cy="192"/>
              </a:xfrm>
              <a:prstGeom prst="line">
                <a:avLst/>
              </a:prstGeom>
              <a:noFill/>
              <a:ln w="76200">
                <a:solidFill>
                  <a:srgbClr val="3399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30" name="Group 244"/>
            <p:cNvGrpSpPr>
              <a:grpSpLocks/>
            </p:cNvGrpSpPr>
            <p:nvPr/>
          </p:nvGrpSpPr>
          <p:grpSpPr bwMode="auto">
            <a:xfrm rot="-24776173">
              <a:off x="1247" y="2614"/>
              <a:ext cx="288" cy="336"/>
              <a:chOff x="864" y="2256"/>
              <a:chExt cx="288" cy="336"/>
            </a:xfrm>
          </p:grpSpPr>
          <p:sp>
            <p:nvSpPr>
              <p:cNvPr id="112885" name="Line 245"/>
              <p:cNvSpPr>
                <a:spLocks noChangeShapeType="1"/>
              </p:cNvSpPr>
              <p:nvPr/>
            </p:nvSpPr>
            <p:spPr bwMode="auto">
              <a:xfrm>
                <a:off x="864" y="2256"/>
                <a:ext cx="144" cy="144"/>
              </a:xfrm>
              <a:prstGeom prst="line">
                <a:avLst/>
              </a:prstGeom>
              <a:noFill/>
              <a:ln w="76200">
                <a:solidFill>
                  <a:srgbClr val="3399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886" name="Line 246"/>
              <p:cNvSpPr>
                <a:spLocks noChangeShapeType="1"/>
              </p:cNvSpPr>
              <p:nvPr/>
            </p:nvSpPr>
            <p:spPr bwMode="auto">
              <a:xfrm flipH="1">
                <a:off x="1008" y="2256"/>
                <a:ext cx="144" cy="144"/>
              </a:xfrm>
              <a:prstGeom prst="line">
                <a:avLst/>
              </a:prstGeom>
              <a:noFill/>
              <a:ln w="76200">
                <a:solidFill>
                  <a:srgbClr val="3399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887" name="Line 247"/>
              <p:cNvSpPr>
                <a:spLocks noChangeShapeType="1"/>
              </p:cNvSpPr>
              <p:nvPr/>
            </p:nvSpPr>
            <p:spPr bwMode="auto">
              <a:xfrm>
                <a:off x="1008" y="2400"/>
                <a:ext cx="0" cy="192"/>
              </a:xfrm>
              <a:prstGeom prst="line">
                <a:avLst/>
              </a:prstGeom>
              <a:noFill/>
              <a:ln w="76200">
                <a:solidFill>
                  <a:srgbClr val="3399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31" name="Group 248"/>
            <p:cNvGrpSpPr>
              <a:grpSpLocks/>
            </p:cNvGrpSpPr>
            <p:nvPr/>
          </p:nvGrpSpPr>
          <p:grpSpPr bwMode="auto">
            <a:xfrm rot="-22306935">
              <a:off x="1020" y="3067"/>
              <a:ext cx="288" cy="336"/>
              <a:chOff x="864" y="2256"/>
              <a:chExt cx="288" cy="336"/>
            </a:xfrm>
          </p:grpSpPr>
          <p:sp>
            <p:nvSpPr>
              <p:cNvPr id="112889" name="Line 249"/>
              <p:cNvSpPr>
                <a:spLocks noChangeShapeType="1"/>
              </p:cNvSpPr>
              <p:nvPr/>
            </p:nvSpPr>
            <p:spPr bwMode="auto">
              <a:xfrm>
                <a:off x="864" y="2256"/>
                <a:ext cx="144" cy="144"/>
              </a:xfrm>
              <a:prstGeom prst="line">
                <a:avLst/>
              </a:prstGeom>
              <a:noFill/>
              <a:ln w="76200">
                <a:solidFill>
                  <a:srgbClr val="3399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890" name="Line 250"/>
              <p:cNvSpPr>
                <a:spLocks noChangeShapeType="1"/>
              </p:cNvSpPr>
              <p:nvPr/>
            </p:nvSpPr>
            <p:spPr bwMode="auto">
              <a:xfrm flipH="1">
                <a:off x="1008" y="2256"/>
                <a:ext cx="144" cy="144"/>
              </a:xfrm>
              <a:prstGeom prst="line">
                <a:avLst/>
              </a:prstGeom>
              <a:noFill/>
              <a:ln w="76200">
                <a:solidFill>
                  <a:srgbClr val="3399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891" name="Line 251"/>
              <p:cNvSpPr>
                <a:spLocks noChangeShapeType="1"/>
              </p:cNvSpPr>
              <p:nvPr/>
            </p:nvSpPr>
            <p:spPr bwMode="auto">
              <a:xfrm>
                <a:off x="1008" y="2400"/>
                <a:ext cx="0" cy="192"/>
              </a:xfrm>
              <a:prstGeom prst="line">
                <a:avLst/>
              </a:prstGeom>
              <a:noFill/>
              <a:ln w="76200">
                <a:solidFill>
                  <a:srgbClr val="3399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12640" name="Group 252"/>
            <p:cNvGrpSpPr>
              <a:grpSpLocks/>
            </p:cNvGrpSpPr>
            <p:nvPr/>
          </p:nvGrpSpPr>
          <p:grpSpPr bwMode="auto">
            <a:xfrm rot="-22306935">
              <a:off x="567" y="2432"/>
              <a:ext cx="288" cy="336"/>
              <a:chOff x="864" y="2256"/>
              <a:chExt cx="288" cy="336"/>
            </a:xfrm>
          </p:grpSpPr>
          <p:sp>
            <p:nvSpPr>
              <p:cNvPr id="112893" name="Line 253"/>
              <p:cNvSpPr>
                <a:spLocks noChangeShapeType="1"/>
              </p:cNvSpPr>
              <p:nvPr/>
            </p:nvSpPr>
            <p:spPr bwMode="auto">
              <a:xfrm>
                <a:off x="864" y="2256"/>
                <a:ext cx="144" cy="144"/>
              </a:xfrm>
              <a:prstGeom prst="line">
                <a:avLst/>
              </a:prstGeom>
              <a:noFill/>
              <a:ln w="76200">
                <a:solidFill>
                  <a:srgbClr val="3399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894" name="Line 254"/>
              <p:cNvSpPr>
                <a:spLocks noChangeShapeType="1"/>
              </p:cNvSpPr>
              <p:nvPr/>
            </p:nvSpPr>
            <p:spPr bwMode="auto">
              <a:xfrm flipH="1">
                <a:off x="1008" y="2256"/>
                <a:ext cx="144" cy="144"/>
              </a:xfrm>
              <a:prstGeom prst="line">
                <a:avLst/>
              </a:prstGeom>
              <a:noFill/>
              <a:ln w="76200">
                <a:solidFill>
                  <a:srgbClr val="3399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895" name="Line 255"/>
              <p:cNvSpPr>
                <a:spLocks noChangeShapeType="1"/>
              </p:cNvSpPr>
              <p:nvPr/>
            </p:nvSpPr>
            <p:spPr bwMode="auto">
              <a:xfrm>
                <a:off x="1008" y="2400"/>
                <a:ext cx="0" cy="192"/>
              </a:xfrm>
              <a:prstGeom prst="line">
                <a:avLst/>
              </a:prstGeom>
              <a:noFill/>
              <a:ln w="76200">
                <a:solidFill>
                  <a:srgbClr val="3399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12641" name="Group 256"/>
            <p:cNvGrpSpPr>
              <a:grpSpLocks/>
            </p:cNvGrpSpPr>
            <p:nvPr/>
          </p:nvGrpSpPr>
          <p:grpSpPr bwMode="auto">
            <a:xfrm rot="-22306935">
              <a:off x="385" y="2931"/>
              <a:ext cx="288" cy="336"/>
              <a:chOff x="864" y="2256"/>
              <a:chExt cx="288" cy="336"/>
            </a:xfrm>
          </p:grpSpPr>
          <p:sp>
            <p:nvSpPr>
              <p:cNvPr id="112897" name="Line 257"/>
              <p:cNvSpPr>
                <a:spLocks noChangeShapeType="1"/>
              </p:cNvSpPr>
              <p:nvPr/>
            </p:nvSpPr>
            <p:spPr bwMode="auto">
              <a:xfrm>
                <a:off x="864" y="2256"/>
                <a:ext cx="144" cy="144"/>
              </a:xfrm>
              <a:prstGeom prst="line">
                <a:avLst/>
              </a:prstGeom>
              <a:noFill/>
              <a:ln w="76200">
                <a:solidFill>
                  <a:srgbClr val="3399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898" name="Line 258"/>
              <p:cNvSpPr>
                <a:spLocks noChangeShapeType="1"/>
              </p:cNvSpPr>
              <p:nvPr/>
            </p:nvSpPr>
            <p:spPr bwMode="auto">
              <a:xfrm flipH="1">
                <a:off x="1008" y="2256"/>
                <a:ext cx="144" cy="144"/>
              </a:xfrm>
              <a:prstGeom prst="line">
                <a:avLst/>
              </a:prstGeom>
              <a:noFill/>
              <a:ln w="76200">
                <a:solidFill>
                  <a:srgbClr val="3399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899" name="Line 259"/>
              <p:cNvSpPr>
                <a:spLocks noChangeShapeType="1"/>
              </p:cNvSpPr>
              <p:nvPr/>
            </p:nvSpPr>
            <p:spPr bwMode="auto">
              <a:xfrm>
                <a:off x="1008" y="2400"/>
                <a:ext cx="0" cy="192"/>
              </a:xfrm>
              <a:prstGeom prst="line">
                <a:avLst/>
              </a:prstGeom>
              <a:noFill/>
              <a:ln w="76200">
                <a:solidFill>
                  <a:srgbClr val="3399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112676" name="Group 313"/>
          <p:cNvGrpSpPr>
            <a:grpSpLocks/>
          </p:cNvGrpSpPr>
          <p:nvPr/>
        </p:nvGrpSpPr>
        <p:grpSpPr bwMode="auto">
          <a:xfrm>
            <a:off x="6227763" y="3860800"/>
            <a:ext cx="1817687" cy="1739900"/>
            <a:chOff x="3504" y="2976"/>
            <a:chExt cx="1145" cy="1096"/>
          </a:xfrm>
        </p:grpSpPr>
        <p:sp>
          <p:nvSpPr>
            <p:cNvPr id="112954" name="Oval 314"/>
            <p:cNvSpPr>
              <a:spLocks noChangeArrowheads="1"/>
            </p:cNvSpPr>
            <p:nvPr/>
          </p:nvSpPr>
          <p:spPr bwMode="auto">
            <a:xfrm>
              <a:off x="3682" y="3137"/>
              <a:ext cx="789" cy="761"/>
            </a:xfrm>
            <a:prstGeom prst="ellipse">
              <a:avLst/>
            </a:prstGeom>
            <a:gradFill rotWithShape="0">
              <a:gsLst>
                <a:gs pos="0">
                  <a:srgbClr val="9999FF"/>
                </a:gs>
                <a:gs pos="100000">
                  <a:srgbClr val="9999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955" name="AutoShape 315"/>
            <p:cNvSpPr>
              <a:spLocks noChangeArrowheads="1"/>
            </p:cNvSpPr>
            <p:nvPr/>
          </p:nvSpPr>
          <p:spPr bwMode="auto">
            <a:xfrm>
              <a:off x="4038" y="3017"/>
              <a:ext cx="83" cy="127"/>
            </a:xfrm>
            <a:prstGeom prst="can">
              <a:avLst>
                <a:gd name="adj" fmla="val 38253"/>
              </a:avLst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956" name="AutoShape 316"/>
            <p:cNvSpPr>
              <a:spLocks noChangeArrowheads="1"/>
            </p:cNvSpPr>
            <p:nvPr/>
          </p:nvSpPr>
          <p:spPr bwMode="auto">
            <a:xfrm rot="-1731536">
              <a:off x="3818" y="3071"/>
              <a:ext cx="83" cy="127"/>
            </a:xfrm>
            <a:prstGeom prst="can">
              <a:avLst>
                <a:gd name="adj" fmla="val 38253"/>
              </a:avLst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957" name="AutoShape 317"/>
            <p:cNvSpPr>
              <a:spLocks noChangeArrowheads="1"/>
            </p:cNvSpPr>
            <p:nvPr/>
          </p:nvSpPr>
          <p:spPr bwMode="auto">
            <a:xfrm rot="-3428101">
              <a:off x="3674" y="3187"/>
              <a:ext cx="84" cy="125"/>
            </a:xfrm>
            <a:prstGeom prst="can">
              <a:avLst>
                <a:gd name="adj" fmla="val 37202"/>
              </a:avLst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958" name="AutoShape 318"/>
            <p:cNvSpPr>
              <a:spLocks noChangeArrowheads="1"/>
            </p:cNvSpPr>
            <p:nvPr/>
          </p:nvSpPr>
          <p:spPr bwMode="auto">
            <a:xfrm rot="-4530700">
              <a:off x="3597" y="3320"/>
              <a:ext cx="85" cy="124"/>
            </a:xfrm>
            <a:prstGeom prst="can">
              <a:avLst>
                <a:gd name="adj" fmla="val 36471"/>
              </a:avLst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959" name="AutoShape 319"/>
            <p:cNvSpPr>
              <a:spLocks noChangeArrowheads="1"/>
            </p:cNvSpPr>
            <p:nvPr/>
          </p:nvSpPr>
          <p:spPr bwMode="auto">
            <a:xfrm rot="-6208555">
              <a:off x="3597" y="3542"/>
              <a:ext cx="84" cy="124"/>
            </a:xfrm>
            <a:prstGeom prst="can">
              <a:avLst>
                <a:gd name="adj" fmla="val 36905"/>
              </a:avLst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960" name="AutoShape 320"/>
            <p:cNvSpPr>
              <a:spLocks noChangeArrowheads="1"/>
            </p:cNvSpPr>
            <p:nvPr/>
          </p:nvSpPr>
          <p:spPr bwMode="auto">
            <a:xfrm rot="-7565748">
              <a:off x="3642" y="3658"/>
              <a:ext cx="85" cy="124"/>
            </a:xfrm>
            <a:prstGeom prst="can">
              <a:avLst>
                <a:gd name="adj" fmla="val 36471"/>
              </a:avLst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961" name="AutoShape 321"/>
            <p:cNvSpPr>
              <a:spLocks noChangeArrowheads="1"/>
            </p:cNvSpPr>
            <p:nvPr/>
          </p:nvSpPr>
          <p:spPr bwMode="auto">
            <a:xfrm rot="-8367763">
              <a:off x="3772" y="3809"/>
              <a:ext cx="83" cy="127"/>
            </a:xfrm>
            <a:prstGeom prst="can">
              <a:avLst>
                <a:gd name="adj" fmla="val 38253"/>
              </a:avLst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962" name="AutoShape 322"/>
            <p:cNvSpPr>
              <a:spLocks noChangeArrowheads="1"/>
            </p:cNvSpPr>
            <p:nvPr/>
          </p:nvSpPr>
          <p:spPr bwMode="auto">
            <a:xfrm rot="-9558205">
              <a:off x="3916" y="3878"/>
              <a:ext cx="83" cy="127"/>
            </a:xfrm>
            <a:prstGeom prst="can">
              <a:avLst>
                <a:gd name="adj" fmla="val 38253"/>
              </a:avLst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963" name="AutoShape 323"/>
            <p:cNvSpPr>
              <a:spLocks noChangeArrowheads="1"/>
            </p:cNvSpPr>
            <p:nvPr/>
          </p:nvSpPr>
          <p:spPr bwMode="auto">
            <a:xfrm rot="9901211" flipH="1">
              <a:off x="4151" y="3878"/>
              <a:ext cx="83" cy="127"/>
            </a:xfrm>
            <a:prstGeom prst="can">
              <a:avLst>
                <a:gd name="adj" fmla="val 38253"/>
              </a:avLst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964" name="AutoShape 324"/>
            <p:cNvSpPr>
              <a:spLocks noChangeArrowheads="1"/>
            </p:cNvSpPr>
            <p:nvPr/>
          </p:nvSpPr>
          <p:spPr bwMode="auto">
            <a:xfrm rot="9414293" flipH="1">
              <a:off x="4256" y="3839"/>
              <a:ext cx="83" cy="127"/>
            </a:xfrm>
            <a:prstGeom prst="can">
              <a:avLst>
                <a:gd name="adj" fmla="val 38253"/>
              </a:avLst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965" name="AutoShape 325"/>
            <p:cNvSpPr>
              <a:spLocks noChangeArrowheads="1"/>
            </p:cNvSpPr>
            <p:nvPr/>
          </p:nvSpPr>
          <p:spPr bwMode="auto">
            <a:xfrm rot="7565748" flipH="1">
              <a:off x="4414" y="3697"/>
              <a:ext cx="85" cy="125"/>
            </a:xfrm>
            <a:prstGeom prst="can">
              <a:avLst>
                <a:gd name="adj" fmla="val 36765"/>
              </a:avLst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966" name="AutoShape 326"/>
            <p:cNvSpPr>
              <a:spLocks noChangeArrowheads="1"/>
            </p:cNvSpPr>
            <p:nvPr/>
          </p:nvSpPr>
          <p:spPr bwMode="auto">
            <a:xfrm rot="6208555" flipH="1">
              <a:off x="4482" y="3549"/>
              <a:ext cx="84" cy="125"/>
            </a:xfrm>
            <a:prstGeom prst="can">
              <a:avLst>
                <a:gd name="adj" fmla="val 37202"/>
              </a:avLst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967" name="AutoShape 327"/>
            <p:cNvSpPr>
              <a:spLocks noChangeArrowheads="1"/>
            </p:cNvSpPr>
            <p:nvPr/>
          </p:nvSpPr>
          <p:spPr bwMode="auto">
            <a:xfrm rot="4530700" flipH="1">
              <a:off x="4475" y="3334"/>
              <a:ext cx="85" cy="125"/>
            </a:xfrm>
            <a:prstGeom prst="can">
              <a:avLst>
                <a:gd name="adj" fmla="val 36765"/>
              </a:avLst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968" name="AutoShape 328"/>
            <p:cNvSpPr>
              <a:spLocks noChangeArrowheads="1"/>
            </p:cNvSpPr>
            <p:nvPr/>
          </p:nvSpPr>
          <p:spPr bwMode="auto">
            <a:xfrm rot="3428101" flipH="1">
              <a:off x="4399" y="3196"/>
              <a:ext cx="84" cy="124"/>
            </a:xfrm>
            <a:prstGeom prst="can">
              <a:avLst>
                <a:gd name="adj" fmla="val 36905"/>
              </a:avLst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969" name="AutoShape 329"/>
            <p:cNvSpPr>
              <a:spLocks noChangeArrowheads="1"/>
            </p:cNvSpPr>
            <p:nvPr/>
          </p:nvSpPr>
          <p:spPr bwMode="auto">
            <a:xfrm rot="1731536" flipH="1">
              <a:off x="4271" y="3079"/>
              <a:ext cx="84" cy="127"/>
            </a:xfrm>
            <a:prstGeom prst="can">
              <a:avLst>
                <a:gd name="adj" fmla="val 37798"/>
              </a:avLst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112684" name="Group 330"/>
            <p:cNvGrpSpPr>
              <a:grpSpLocks/>
            </p:cNvGrpSpPr>
            <p:nvPr/>
          </p:nvGrpSpPr>
          <p:grpSpPr bwMode="auto">
            <a:xfrm>
              <a:off x="4030" y="3891"/>
              <a:ext cx="124" cy="181"/>
              <a:chOff x="1441" y="1824"/>
              <a:chExt cx="143" cy="205"/>
            </a:xfrm>
          </p:grpSpPr>
          <p:sp>
            <p:nvSpPr>
              <p:cNvPr id="112971" name="AutoShape 331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2972" name="Oval 332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2973" name="Oval 333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12701" name="Group 334"/>
            <p:cNvGrpSpPr>
              <a:grpSpLocks/>
            </p:cNvGrpSpPr>
            <p:nvPr/>
          </p:nvGrpSpPr>
          <p:grpSpPr bwMode="auto">
            <a:xfrm rot="1113049" flipV="1">
              <a:off x="4151" y="2984"/>
              <a:ext cx="124" cy="181"/>
              <a:chOff x="1441" y="1824"/>
              <a:chExt cx="143" cy="205"/>
            </a:xfrm>
          </p:grpSpPr>
          <p:sp>
            <p:nvSpPr>
              <p:cNvPr id="112975" name="AutoShape 335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2976" name="Oval 336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2977" name="Oval 337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12705" name="Group 338"/>
            <p:cNvGrpSpPr>
              <a:grpSpLocks/>
            </p:cNvGrpSpPr>
            <p:nvPr/>
          </p:nvGrpSpPr>
          <p:grpSpPr bwMode="auto">
            <a:xfrm rot="-1113049" flipH="1" flipV="1">
              <a:off x="3879" y="2976"/>
              <a:ext cx="124" cy="181"/>
              <a:chOff x="1441" y="1824"/>
              <a:chExt cx="143" cy="205"/>
            </a:xfrm>
          </p:grpSpPr>
          <p:sp>
            <p:nvSpPr>
              <p:cNvPr id="112979" name="AutoShape 339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2980" name="Oval 340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2981" name="Oval 341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12709" name="Group 342"/>
            <p:cNvGrpSpPr>
              <a:grpSpLocks/>
            </p:cNvGrpSpPr>
            <p:nvPr/>
          </p:nvGrpSpPr>
          <p:grpSpPr bwMode="auto">
            <a:xfrm rot="-5190893" flipH="1" flipV="1">
              <a:off x="3530" y="3407"/>
              <a:ext cx="126" cy="178"/>
              <a:chOff x="1441" y="1824"/>
              <a:chExt cx="143" cy="205"/>
            </a:xfrm>
          </p:grpSpPr>
          <p:sp>
            <p:nvSpPr>
              <p:cNvPr id="112983" name="AutoShape 343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2984" name="Oval 344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2985" name="Oval 345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12713" name="Group 346"/>
            <p:cNvGrpSpPr>
              <a:grpSpLocks/>
            </p:cNvGrpSpPr>
            <p:nvPr/>
          </p:nvGrpSpPr>
          <p:grpSpPr bwMode="auto">
            <a:xfrm rot="-5172987">
              <a:off x="4497" y="3416"/>
              <a:ext cx="126" cy="178"/>
              <a:chOff x="1441" y="1824"/>
              <a:chExt cx="143" cy="205"/>
            </a:xfrm>
          </p:grpSpPr>
          <p:sp>
            <p:nvSpPr>
              <p:cNvPr id="112987" name="AutoShape 347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2988" name="Oval 348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2989" name="Oval 349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12717" name="Group 350"/>
            <p:cNvGrpSpPr>
              <a:grpSpLocks/>
            </p:cNvGrpSpPr>
            <p:nvPr/>
          </p:nvGrpSpPr>
          <p:grpSpPr bwMode="auto">
            <a:xfrm rot="2463853">
              <a:off x="3659" y="3738"/>
              <a:ext cx="124" cy="181"/>
              <a:chOff x="1441" y="1824"/>
              <a:chExt cx="143" cy="205"/>
            </a:xfrm>
          </p:grpSpPr>
          <p:sp>
            <p:nvSpPr>
              <p:cNvPr id="112991" name="AutoShape 351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2992" name="Oval 352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2993" name="Oval 353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12721" name="Group 354"/>
            <p:cNvGrpSpPr>
              <a:grpSpLocks/>
            </p:cNvGrpSpPr>
            <p:nvPr/>
          </p:nvGrpSpPr>
          <p:grpSpPr bwMode="auto">
            <a:xfrm rot="19136147" flipH="1">
              <a:off x="4347" y="3769"/>
              <a:ext cx="124" cy="181"/>
              <a:chOff x="1441" y="1824"/>
              <a:chExt cx="143" cy="205"/>
            </a:xfrm>
          </p:grpSpPr>
          <p:sp>
            <p:nvSpPr>
              <p:cNvPr id="112995" name="AutoShape 355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2996" name="Oval 356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2997" name="Oval 357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112998" name="Freeform 358"/>
            <p:cNvSpPr>
              <a:spLocks/>
            </p:cNvSpPr>
            <p:nvPr/>
          </p:nvSpPr>
          <p:spPr bwMode="auto">
            <a:xfrm rot="4247563" flipV="1">
              <a:off x="3979" y="3355"/>
              <a:ext cx="150" cy="179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33CC"/>
            </a:solidFill>
            <a:ln w="9525" cmpd="sng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2999" name="Freeform 359"/>
            <p:cNvSpPr>
              <a:spLocks/>
            </p:cNvSpPr>
            <p:nvPr/>
          </p:nvSpPr>
          <p:spPr bwMode="auto">
            <a:xfrm rot="4247563" flipV="1">
              <a:off x="3912" y="3196"/>
              <a:ext cx="151" cy="178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33CC"/>
            </a:solidFill>
            <a:ln w="9525" cmpd="sng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000" name="Freeform 360"/>
            <p:cNvSpPr>
              <a:spLocks/>
            </p:cNvSpPr>
            <p:nvPr/>
          </p:nvSpPr>
          <p:spPr bwMode="auto">
            <a:xfrm rot="4247563" flipV="1">
              <a:off x="3955" y="3281"/>
              <a:ext cx="164" cy="192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33CC"/>
            </a:solidFill>
            <a:ln w="9525" cmpd="sng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001" name="Freeform 361"/>
            <p:cNvSpPr>
              <a:spLocks/>
            </p:cNvSpPr>
            <p:nvPr/>
          </p:nvSpPr>
          <p:spPr bwMode="auto">
            <a:xfrm rot="4247563" flipV="1">
              <a:off x="4035" y="3452"/>
              <a:ext cx="147" cy="168"/>
            </a:xfrm>
            <a:custGeom>
              <a:avLst/>
              <a:gdLst/>
              <a:ahLst/>
              <a:cxnLst>
                <a:cxn ang="0">
                  <a:pos x="0" y="120"/>
                </a:cxn>
                <a:cxn ang="0">
                  <a:pos x="21" y="149"/>
                </a:cxn>
                <a:cxn ang="0">
                  <a:pos x="189" y="29"/>
                </a:cxn>
                <a:cxn ang="0">
                  <a:pos x="168" y="0"/>
                </a:cxn>
                <a:cxn ang="0">
                  <a:pos x="0" y="120"/>
                </a:cxn>
              </a:cxnLst>
              <a:rect l="0" t="0" r="r" b="b"/>
              <a:pathLst>
                <a:path w="189" h="149">
                  <a:moveTo>
                    <a:pt x="0" y="120"/>
                  </a:moveTo>
                  <a:lnTo>
                    <a:pt x="21" y="149"/>
                  </a:lnTo>
                  <a:lnTo>
                    <a:pt x="189" y="29"/>
                  </a:lnTo>
                  <a:lnTo>
                    <a:pt x="168" y="0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033CC"/>
            </a:solidFill>
            <a:ln w="9525" cmpd="sng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002" name="Freeform 362"/>
            <p:cNvSpPr>
              <a:spLocks/>
            </p:cNvSpPr>
            <p:nvPr/>
          </p:nvSpPr>
          <p:spPr bwMode="auto">
            <a:xfrm rot="4247563" flipV="1">
              <a:off x="4073" y="3539"/>
              <a:ext cx="145" cy="167"/>
            </a:xfrm>
            <a:custGeom>
              <a:avLst/>
              <a:gdLst/>
              <a:ahLst/>
              <a:cxnLst>
                <a:cxn ang="0">
                  <a:pos x="0" y="120"/>
                </a:cxn>
                <a:cxn ang="0">
                  <a:pos x="21" y="149"/>
                </a:cxn>
                <a:cxn ang="0">
                  <a:pos x="189" y="29"/>
                </a:cxn>
                <a:cxn ang="0">
                  <a:pos x="168" y="0"/>
                </a:cxn>
                <a:cxn ang="0">
                  <a:pos x="0" y="120"/>
                </a:cxn>
              </a:cxnLst>
              <a:rect l="0" t="0" r="r" b="b"/>
              <a:pathLst>
                <a:path w="189" h="149">
                  <a:moveTo>
                    <a:pt x="0" y="120"/>
                  </a:moveTo>
                  <a:lnTo>
                    <a:pt x="21" y="149"/>
                  </a:lnTo>
                  <a:lnTo>
                    <a:pt x="189" y="29"/>
                  </a:lnTo>
                  <a:lnTo>
                    <a:pt x="168" y="0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033CC"/>
            </a:solidFill>
            <a:ln w="9525" cmpd="sng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003" name="Freeform 363"/>
            <p:cNvSpPr>
              <a:spLocks/>
            </p:cNvSpPr>
            <p:nvPr/>
          </p:nvSpPr>
          <p:spPr bwMode="auto">
            <a:xfrm rot="4247563" flipV="1">
              <a:off x="4122" y="3633"/>
              <a:ext cx="109" cy="134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21" y="118"/>
                </a:cxn>
                <a:cxn ang="0">
                  <a:pos x="141" y="28"/>
                </a:cxn>
                <a:cxn ang="0">
                  <a:pos x="120" y="0"/>
                </a:cxn>
                <a:cxn ang="0">
                  <a:pos x="0" y="90"/>
                </a:cxn>
              </a:cxnLst>
              <a:rect l="0" t="0" r="r" b="b"/>
              <a:pathLst>
                <a:path w="141" h="118">
                  <a:moveTo>
                    <a:pt x="0" y="90"/>
                  </a:moveTo>
                  <a:lnTo>
                    <a:pt x="21" y="118"/>
                  </a:lnTo>
                  <a:lnTo>
                    <a:pt x="141" y="28"/>
                  </a:lnTo>
                  <a:lnTo>
                    <a:pt x="120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0033CC"/>
            </a:solidFill>
            <a:ln w="9525" cmpd="sng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004" name="Freeform 364"/>
            <p:cNvSpPr>
              <a:spLocks/>
            </p:cNvSpPr>
            <p:nvPr/>
          </p:nvSpPr>
          <p:spPr bwMode="auto">
            <a:xfrm rot="4247563" flipV="1">
              <a:off x="4145" y="3724"/>
              <a:ext cx="107" cy="133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21" y="118"/>
                </a:cxn>
                <a:cxn ang="0">
                  <a:pos x="141" y="28"/>
                </a:cxn>
                <a:cxn ang="0">
                  <a:pos x="120" y="0"/>
                </a:cxn>
                <a:cxn ang="0">
                  <a:pos x="0" y="90"/>
                </a:cxn>
              </a:cxnLst>
              <a:rect l="0" t="0" r="r" b="b"/>
              <a:pathLst>
                <a:path w="141" h="118">
                  <a:moveTo>
                    <a:pt x="0" y="90"/>
                  </a:moveTo>
                  <a:lnTo>
                    <a:pt x="21" y="118"/>
                  </a:lnTo>
                  <a:lnTo>
                    <a:pt x="141" y="28"/>
                  </a:lnTo>
                  <a:lnTo>
                    <a:pt x="120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0033CC"/>
            </a:solidFill>
            <a:ln w="9525" cmpd="sng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005" name="Freeform 365"/>
            <p:cNvSpPr>
              <a:spLocks/>
            </p:cNvSpPr>
            <p:nvPr/>
          </p:nvSpPr>
          <p:spPr bwMode="auto">
            <a:xfrm rot="4247563" flipV="1">
              <a:off x="3851" y="3189"/>
              <a:ext cx="165" cy="193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33CC"/>
            </a:solidFill>
            <a:ln w="9525" cmpd="sng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60400" y="381000"/>
            <a:ext cx="7772400" cy="1143000"/>
          </a:xfrm>
        </p:spPr>
        <p:txBody>
          <a:bodyPr/>
          <a:lstStyle/>
          <a:p>
            <a:r>
              <a:rPr lang="en-GB" sz="3600"/>
              <a:t>Antigenic drift.</a:t>
            </a:r>
          </a:p>
        </p:txBody>
      </p:sp>
      <p:sp>
        <p:nvSpPr>
          <p:cNvPr id="114691" name="Oval 3"/>
          <p:cNvSpPr>
            <a:spLocks noChangeArrowheads="1"/>
          </p:cNvSpPr>
          <p:nvPr/>
        </p:nvSpPr>
        <p:spPr bwMode="auto">
          <a:xfrm>
            <a:off x="630238" y="1814513"/>
            <a:ext cx="1447800" cy="1371600"/>
          </a:xfrm>
          <a:prstGeom prst="ellipse">
            <a:avLst/>
          </a:prstGeom>
          <a:gradFill rotWithShape="0">
            <a:gsLst>
              <a:gs pos="0">
                <a:srgbClr val="9999FF"/>
              </a:gs>
              <a:gs pos="100000">
                <a:srgbClr val="9999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4692" name="AutoShape 4"/>
          <p:cNvSpPr>
            <a:spLocks noChangeArrowheads="1"/>
          </p:cNvSpPr>
          <p:nvPr/>
        </p:nvSpPr>
        <p:spPr bwMode="auto">
          <a:xfrm>
            <a:off x="1282700" y="1598613"/>
            <a:ext cx="152400" cy="228600"/>
          </a:xfrm>
          <a:prstGeom prst="can">
            <a:avLst>
              <a:gd name="adj" fmla="val 37500"/>
            </a:avLst>
          </a:prstGeom>
          <a:solidFill>
            <a:srgbClr val="0000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4693" name="AutoShape 5"/>
          <p:cNvSpPr>
            <a:spLocks noChangeArrowheads="1"/>
          </p:cNvSpPr>
          <p:nvPr/>
        </p:nvSpPr>
        <p:spPr bwMode="auto">
          <a:xfrm rot="-1731536">
            <a:off x="879475" y="1695450"/>
            <a:ext cx="152400" cy="228600"/>
          </a:xfrm>
          <a:prstGeom prst="can">
            <a:avLst>
              <a:gd name="adj" fmla="val 37500"/>
            </a:avLst>
          </a:prstGeom>
          <a:solidFill>
            <a:srgbClr val="0000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4694" name="AutoShape 6"/>
          <p:cNvSpPr>
            <a:spLocks noChangeArrowheads="1"/>
          </p:cNvSpPr>
          <p:nvPr/>
        </p:nvSpPr>
        <p:spPr bwMode="auto">
          <a:xfrm rot="-3428101">
            <a:off x="615950" y="1903413"/>
            <a:ext cx="152400" cy="228600"/>
          </a:xfrm>
          <a:prstGeom prst="can">
            <a:avLst>
              <a:gd name="adj" fmla="val 37500"/>
            </a:avLst>
          </a:prstGeom>
          <a:solidFill>
            <a:srgbClr val="0000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4695" name="AutoShape 7"/>
          <p:cNvSpPr>
            <a:spLocks noChangeArrowheads="1"/>
          </p:cNvSpPr>
          <p:nvPr/>
        </p:nvSpPr>
        <p:spPr bwMode="auto">
          <a:xfrm rot="-4530700">
            <a:off x="477838" y="2139950"/>
            <a:ext cx="152400" cy="228600"/>
          </a:xfrm>
          <a:prstGeom prst="can">
            <a:avLst>
              <a:gd name="adj" fmla="val 37500"/>
            </a:avLst>
          </a:prstGeom>
          <a:solidFill>
            <a:srgbClr val="0000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4696" name="AutoShape 8"/>
          <p:cNvSpPr>
            <a:spLocks noChangeArrowheads="1"/>
          </p:cNvSpPr>
          <p:nvPr/>
        </p:nvSpPr>
        <p:spPr bwMode="auto">
          <a:xfrm rot="-6208555">
            <a:off x="476250" y="2541588"/>
            <a:ext cx="152400" cy="228600"/>
          </a:xfrm>
          <a:prstGeom prst="can">
            <a:avLst>
              <a:gd name="adj" fmla="val 37500"/>
            </a:avLst>
          </a:prstGeom>
          <a:solidFill>
            <a:srgbClr val="0000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4697" name="AutoShape 9"/>
          <p:cNvSpPr>
            <a:spLocks noChangeArrowheads="1"/>
          </p:cNvSpPr>
          <p:nvPr/>
        </p:nvSpPr>
        <p:spPr bwMode="auto">
          <a:xfrm rot="-7565748">
            <a:off x="560388" y="2749550"/>
            <a:ext cx="152400" cy="228600"/>
          </a:xfrm>
          <a:prstGeom prst="can">
            <a:avLst>
              <a:gd name="adj" fmla="val 37500"/>
            </a:avLst>
          </a:prstGeom>
          <a:solidFill>
            <a:srgbClr val="0000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4698" name="AutoShape 10"/>
          <p:cNvSpPr>
            <a:spLocks noChangeArrowheads="1"/>
          </p:cNvSpPr>
          <p:nvPr/>
        </p:nvSpPr>
        <p:spPr bwMode="auto">
          <a:xfrm rot="-8367763">
            <a:off x="795338" y="3025775"/>
            <a:ext cx="152400" cy="228600"/>
          </a:xfrm>
          <a:prstGeom prst="can">
            <a:avLst>
              <a:gd name="adj" fmla="val 37500"/>
            </a:avLst>
          </a:prstGeom>
          <a:solidFill>
            <a:srgbClr val="0000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4699" name="AutoShape 11"/>
          <p:cNvSpPr>
            <a:spLocks noChangeArrowheads="1"/>
          </p:cNvSpPr>
          <p:nvPr/>
        </p:nvSpPr>
        <p:spPr bwMode="auto">
          <a:xfrm rot="-9558205">
            <a:off x="1060450" y="3149600"/>
            <a:ext cx="152400" cy="228600"/>
          </a:xfrm>
          <a:prstGeom prst="can">
            <a:avLst>
              <a:gd name="adj" fmla="val 37500"/>
            </a:avLst>
          </a:prstGeom>
          <a:solidFill>
            <a:srgbClr val="0000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4700" name="AutoShape 12"/>
          <p:cNvSpPr>
            <a:spLocks noChangeArrowheads="1"/>
          </p:cNvSpPr>
          <p:nvPr/>
        </p:nvSpPr>
        <p:spPr bwMode="auto">
          <a:xfrm rot="9901211" flipH="1">
            <a:off x="1490663" y="3149600"/>
            <a:ext cx="152400" cy="228600"/>
          </a:xfrm>
          <a:prstGeom prst="can">
            <a:avLst>
              <a:gd name="adj" fmla="val 37500"/>
            </a:avLst>
          </a:prstGeom>
          <a:solidFill>
            <a:srgbClr val="0000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4701" name="AutoShape 13"/>
          <p:cNvSpPr>
            <a:spLocks noChangeArrowheads="1"/>
          </p:cNvSpPr>
          <p:nvPr/>
        </p:nvSpPr>
        <p:spPr bwMode="auto">
          <a:xfrm rot="9414293" flipH="1">
            <a:off x="1682750" y="3079750"/>
            <a:ext cx="152400" cy="228600"/>
          </a:xfrm>
          <a:prstGeom prst="can">
            <a:avLst>
              <a:gd name="adj" fmla="val 37500"/>
            </a:avLst>
          </a:prstGeom>
          <a:solidFill>
            <a:srgbClr val="0000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4702" name="AutoShape 14"/>
          <p:cNvSpPr>
            <a:spLocks noChangeArrowheads="1"/>
          </p:cNvSpPr>
          <p:nvPr/>
        </p:nvSpPr>
        <p:spPr bwMode="auto">
          <a:xfrm rot="7565748" flipH="1">
            <a:off x="1974850" y="2820988"/>
            <a:ext cx="152400" cy="228600"/>
          </a:xfrm>
          <a:prstGeom prst="can">
            <a:avLst>
              <a:gd name="adj" fmla="val 37500"/>
            </a:avLst>
          </a:prstGeom>
          <a:solidFill>
            <a:srgbClr val="0000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4703" name="AutoShape 15"/>
          <p:cNvSpPr>
            <a:spLocks noChangeArrowheads="1"/>
          </p:cNvSpPr>
          <p:nvPr/>
        </p:nvSpPr>
        <p:spPr bwMode="auto">
          <a:xfrm rot="6208555" flipH="1">
            <a:off x="2097088" y="2555875"/>
            <a:ext cx="152400" cy="228600"/>
          </a:xfrm>
          <a:prstGeom prst="can">
            <a:avLst>
              <a:gd name="adj" fmla="val 37500"/>
            </a:avLst>
          </a:prstGeom>
          <a:solidFill>
            <a:srgbClr val="0000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4704" name="AutoShape 16"/>
          <p:cNvSpPr>
            <a:spLocks noChangeArrowheads="1"/>
          </p:cNvSpPr>
          <p:nvPr/>
        </p:nvSpPr>
        <p:spPr bwMode="auto">
          <a:xfrm rot="4530700" flipH="1">
            <a:off x="2085975" y="2166938"/>
            <a:ext cx="152400" cy="228600"/>
          </a:xfrm>
          <a:prstGeom prst="can">
            <a:avLst>
              <a:gd name="adj" fmla="val 37500"/>
            </a:avLst>
          </a:prstGeom>
          <a:solidFill>
            <a:srgbClr val="0000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4705" name="AutoShape 17"/>
          <p:cNvSpPr>
            <a:spLocks noChangeArrowheads="1"/>
          </p:cNvSpPr>
          <p:nvPr/>
        </p:nvSpPr>
        <p:spPr bwMode="auto">
          <a:xfrm rot="3428101" flipH="1">
            <a:off x="1946275" y="1917700"/>
            <a:ext cx="152400" cy="228600"/>
          </a:xfrm>
          <a:prstGeom prst="can">
            <a:avLst>
              <a:gd name="adj" fmla="val 37500"/>
            </a:avLst>
          </a:prstGeom>
          <a:solidFill>
            <a:srgbClr val="0000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4706" name="AutoShape 18"/>
          <p:cNvSpPr>
            <a:spLocks noChangeArrowheads="1"/>
          </p:cNvSpPr>
          <p:nvPr/>
        </p:nvSpPr>
        <p:spPr bwMode="auto">
          <a:xfrm rot="1731536" flipH="1">
            <a:off x="1711325" y="1709738"/>
            <a:ext cx="152400" cy="228600"/>
          </a:xfrm>
          <a:prstGeom prst="can">
            <a:avLst>
              <a:gd name="adj" fmla="val 37500"/>
            </a:avLst>
          </a:prstGeom>
          <a:solidFill>
            <a:srgbClr val="0000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1268413" y="3173413"/>
            <a:ext cx="227012" cy="325437"/>
            <a:chOff x="1441" y="1824"/>
            <a:chExt cx="143" cy="205"/>
          </a:xfrm>
        </p:grpSpPr>
        <p:sp>
          <p:nvSpPr>
            <p:cNvPr id="114708" name="AutoShape 20"/>
            <p:cNvSpPr>
              <a:spLocks noChangeArrowheads="1"/>
            </p:cNvSpPr>
            <p:nvPr/>
          </p:nvSpPr>
          <p:spPr bwMode="auto">
            <a:xfrm>
              <a:off x="1484" y="1824"/>
              <a:ext cx="56" cy="148"/>
            </a:xfrm>
            <a:prstGeom prst="can">
              <a:avLst>
                <a:gd name="adj" fmla="val 66071"/>
              </a:avLst>
            </a:prstGeom>
            <a:solidFill>
              <a:srgbClr val="3399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709" name="Oval 21"/>
            <p:cNvSpPr>
              <a:spLocks noChangeArrowheads="1"/>
            </p:cNvSpPr>
            <p:nvPr/>
          </p:nvSpPr>
          <p:spPr bwMode="auto">
            <a:xfrm>
              <a:off x="1441" y="1955"/>
              <a:ext cx="82" cy="74"/>
            </a:xfrm>
            <a:prstGeom prst="ellipse">
              <a:avLst/>
            </a:prstGeom>
            <a:solidFill>
              <a:srgbClr val="3399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710" name="Oval 22"/>
            <p:cNvSpPr>
              <a:spLocks noChangeArrowheads="1"/>
            </p:cNvSpPr>
            <p:nvPr/>
          </p:nvSpPr>
          <p:spPr bwMode="auto">
            <a:xfrm>
              <a:off x="1502" y="1955"/>
              <a:ext cx="82" cy="74"/>
            </a:xfrm>
            <a:prstGeom prst="ellipse">
              <a:avLst/>
            </a:prstGeom>
            <a:solidFill>
              <a:srgbClr val="3399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 rot="1113049" flipV="1">
            <a:off x="1490663" y="1538288"/>
            <a:ext cx="227012" cy="325437"/>
            <a:chOff x="1441" y="1824"/>
            <a:chExt cx="143" cy="205"/>
          </a:xfrm>
        </p:grpSpPr>
        <p:sp>
          <p:nvSpPr>
            <p:cNvPr id="114712" name="AutoShape 24"/>
            <p:cNvSpPr>
              <a:spLocks noChangeArrowheads="1"/>
            </p:cNvSpPr>
            <p:nvPr/>
          </p:nvSpPr>
          <p:spPr bwMode="auto">
            <a:xfrm>
              <a:off x="1484" y="1824"/>
              <a:ext cx="56" cy="148"/>
            </a:xfrm>
            <a:prstGeom prst="can">
              <a:avLst>
                <a:gd name="adj" fmla="val 66071"/>
              </a:avLst>
            </a:prstGeom>
            <a:solidFill>
              <a:srgbClr val="3399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713" name="Oval 25"/>
            <p:cNvSpPr>
              <a:spLocks noChangeArrowheads="1"/>
            </p:cNvSpPr>
            <p:nvPr/>
          </p:nvSpPr>
          <p:spPr bwMode="auto">
            <a:xfrm>
              <a:off x="1441" y="1955"/>
              <a:ext cx="82" cy="74"/>
            </a:xfrm>
            <a:prstGeom prst="ellipse">
              <a:avLst/>
            </a:prstGeom>
            <a:solidFill>
              <a:srgbClr val="3399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714" name="Oval 26"/>
            <p:cNvSpPr>
              <a:spLocks noChangeArrowheads="1"/>
            </p:cNvSpPr>
            <p:nvPr/>
          </p:nvSpPr>
          <p:spPr bwMode="auto">
            <a:xfrm>
              <a:off x="1502" y="1955"/>
              <a:ext cx="82" cy="74"/>
            </a:xfrm>
            <a:prstGeom prst="ellipse">
              <a:avLst/>
            </a:prstGeom>
            <a:solidFill>
              <a:srgbClr val="3399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 rot="-1113049" flipH="1" flipV="1">
            <a:off x="992188" y="1524000"/>
            <a:ext cx="227012" cy="325438"/>
            <a:chOff x="1441" y="1824"/>
            <a:chExt cx="143" cy="205"/>
          </a:xfrm>
        </p:grpSpPr>
        <p:sp>
          <p:nvSpPr>
            <p:cNvPr id="114716" name="AutoShape 28"/>
            <p:cNvSpPr>
              <a:spLocks noChangeArrowheads="1"/>
            </p:cNvSpPr>
            <p:nvPr/>
          </p:nvSpPr>
          <p:spPr bwMode="auto">
            <a:xfrm>
              <a:off x="1484" y="1824"/>
              <a:ext cx="56" cy="148"/>
            </a:xfrm>
            <a:prstGeom prst="can">
              <a:avLst>
                <a:gd name="adj" fmla="val 66071"/>
              </a:avLst>
            </a:prstGeom>
            <a:solidFill>
              <a:srgbClr val="3399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717" name="Oval 29"/>
            <p:cNvSpPr>
              <a:spLocks noChangeArrowheads="1"/>
            </p:cNvSpPr>
            <p:nvPr/>
          </p:nvSpPr>
          <p:spPr bwMode="auto">
            <a:xfrm>
              <a:off x="1441" y="1955"/>
              <a:ext cx="82" cy="74"/>
            </a:xfrm>
            <a:prstGeom prst="ellipse">
              <a:avLst/>
            </a:prstGeom>
            <a:solidFill>
              <a:srgbClr val="3399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718" name="Oval 30"/>
            <p:cNvSpPr>
              <a:spLocks noChangeArrowheads="1"/>
            </p:cNvSpPr>
            <p:nvPr/>
          </p:nvSpPr>
          <p:spPr bwMode="auto">
            <a:xfrm>
              <a:off x="1502" y="1955"/>
              <a:ext cx="82" cy="74"/>
            </a:xfrm>
            <a:prstGeom prst="ellipse">
              <a:avLst/>
            </a:prstGeom>
            <a:solidFill>
              <a:srgbClr val="3399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5" name="Group 31"/>
          <p:cNvGrpSpPr>
            <a:grpSpLocks/>
          </p:cNvGrpSpPr>
          <p:nvPr/>
        </p:nvGrpSpPr>
        <p:grpSpPr bwMode="auto">
          <a:xfrm rot="-5190893" flipH="1" flipV="1">
            <a:off x="354013" y="2298700"/>
            <a:ext cx="227012" cy="325438"/>
            <a:chOff x="1441" y="1824"/>
            <a:chExt cx="143" cy="205"/>
          </a:xfrm>
        </p:grpSpPr>
        <p:sp>
          <p:nvSpPr>
            <p:cNvPr id="114720" name="AutoShape 32"/>
            <p:cNvSpPr>
              <a:spLocks noChangeArrowheads="1"/>
            </p:cNvSpPr>
            <p:nvPr/>
          </p:nvSpPr>
          <p:spPr bwMode="auto">
            <a:xfrm>
              <a:off x="1484" y="1824"/>
              <a:ext cx="56" cy="148"/>
            </a:xfrm>
            <a:prstGeom prst="can">
              <a:avLst>
                <a:gd name="adj" fmla="val 66071"/>
              </a:avLst>
            </a:prstGeom>
            <a:solidFill>
              <a:srgbClr val="3399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721" name="Oval 33"/>
            <p:cNvSpPr>
              <a:spLocks noChangeArrowheads="1"/>
            </p:cNvSpPr>
            <p:nvPr/>
          </p:nvSpPr>
          <p:spPr bwMode="auto">
            <a:xfrm>
              <a:off x="1441" y="1955"/>
              <a:ext cx="82" cy="74"/>
            </a:xfrm>
            <a:prstGeom prst="ellipse">
              <a:avLst/>
            </a:prstGeom>
            <a:solidFill>
              <a:srgbClr val="3399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722" name="Oval 34"/>
            <p:cNvSpPr>
              <a:spLocks noChangeArrowheads="1"/>
            </p:cNvSpPr>
            <p:nvPr/>
          </p:nvSpPr>
          <p:spPr bwMode="auto">
            <a:xfrm>
              <a:off x="1502" y="1955"/>
              <a:ext cx="82" cy="74"/>
            </a:xfrm>
            <a:prstGeom prst="ellipse">
              <a:avLst/>
            </a:prstGeom>
            <a:solidFill>
              <a:srgbClr val="3399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6" name="Group 35"/>
          <p:cNvGrpSpPr>
            <a:grpSpLocks/>
          </p:cNvGrpSpPr>
          <p:nvPr/>
        </p:nvGrpSpPr>
        <p:grpSpPr bwMode="auto">
          <a:xfrm rot="-5172987">
            <a:off x="2127251" y="2314575"/>
            <a:ext cx="227012" cy="325437"/>
            <a:chOff x="1441" y="1824"/>
            <a:chExt cx="143" cy="205"/>
          </a:xfrm>
        </p:grpSpPr>
        <p:sp>
          <p:nvSpPr>
            <p:cNvPr id="114724" name="AutoShape 36"/>
            <p:cNvSpPr>
              <a:spLocks noChangeArrowheads="1"/>
            </p:cNvSpPr>
            <p:nvPr/>
          </p:nvSpPr>
          <p:spPr bwMode="auto">
            <a:xfrm>
              <a:off x="1484" y="1824"/>
              <a:ext cx="56" cy="148"/>
            </a:xfrm>
            <a:prstGeom prst="can">
              <a:avLst>
                <a:gd name="adj" fmla="val 66071"/>
              </a:avLst>
            </a:prstGeom>
            <a:solidFill>
              <a:srgbClr val="3399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725" name="Oval 37"/>
            <p:cNvSpPr>
              <a:spLocks noChangeArrowheads="1"/>
            </p:cNvSpPr>
            <p:nvPr/>
          </p:nvSpPr>
          <p:spPr bwMode="auto">
            <a:xfrm>
              <a:off x="1441" y="1955"/>
              <a:ext cx="82" cy="74"/>
            </a:xfrm>
            <a:prstGeom prst="ellipse">
              <a:avLst/>
            </a:prstGeom>
            <a:solidFill>
              <a:srgbClr val="3399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726" name="Oval 38"/>
            <p:cNvSpPr>
              <a:spLocks noChangeArrowheads="1"/>
            </p:cNvSpPr>
            <p:nvPr/>
          </p:nvSpPr>
          <p:spPr bwMode="auto">
            <a:xfrm>
              <a:off x="1502" y="1955"/>
              <a:ext cx="82" cy="74"/>
            </a:xfrm>
            <a:prstGeom prst="ellipse">
              <a:avLst/>
            </a:prstGeom>
            <a:solidFill>
              <a:srgbClr val="3399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7" name="Group 39"/>
          <p:cNvGrpSpPr>
            <a:grpSpLocks/>
          </p:cNvGrpSpPr>
          <p:nvPr/>
        </p:nvGrpSpPr>
        <p:grpSpPr bwMode="auto">
          <a:xfrm rot="2463853">
            <a:off x="588963" y="2897188"/>
            <a:ext cx="227012" cy="325437"/>
            <a:chOff x="1441" y="1824"/>
            <a:chExt cx="143" cy="205"/>
          </a:xfrm>
        </p:grpSpPr>
        <p:sp>
          <p:nvSpPr>
            <p:cNvPr id="114728" name="AutoShape 40"/>
            <p:cNvSpPr>
              <a:spLocks noChangeArrowheads="1"/>
            </p:cNvSpPr>
            <p:nvPr/>
          </p:nvSpPr>
          <p:spPr bwMode="auto">
            <a:xfrm>
              <a:off x="1484" y="1824"/>
              <a:ext cx="56" cy="148"/>
            </a:xfrm>
            <a:prstGeom prst="can">
              <a:avLst>
                <a:gd name="adj" fmla="val 66071"/>
              </a:avLst>
            </a:prstGeom>
            <a:solidFill>
              <a:srgbClr val="3399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729" name="Oval 41"/>
            <p:cNvSpPr>
              <a:spLocks noChangeArrowheads="1"/>
            </p:cNvSpPr>
            <p:nvPr/>
          </p:nvSpPr>
          <p:spPr bwMode="auto">
            <a:xfrm>
              <a:off x="1441" y="1955"/>
              <a:ext cx="82" cy="74"/>
            </a:xfrm>
            <a:prstGeom prst="ellipse">
              <a:avLst/>
            </a:prstGeom>
            <a:solidFill>
              <a:srgbClr val="3399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730" name="Oval 42"/>
            <p:cNvSpPr>
              <a:spLocks noChangeArrowheads="1"/>
            </p:cNvSpPr>
            <p:nvPr/>
          </p:nvSpPr>
          <p:spPr bwMode="auto">
            <a:xfrm>
              <a:off x="1502" y="1955"/>
              <a:ext cx="82" cy="74"/>
            </a:xfrm>
            <a:prstGeom prst="ellipse">
              <a:avLst/>
            </a:prstGeom>
            <a:solidFill>
              <a:srgbClr val="3399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8" name="Group 43"/>
          <p:cNvGrpSpPr>
            <a:grpSpLocks/>
          </p:cNvGrpSpPr>
          <p:nvPr/>
        </p:nvGrpSpPr>
        <p:grpSpPr bwMode="auto">
          <a:xfrm rot="19136147" flipH="1">
            <a:off x="1849438" y="2952750"/>
            <a:ext cx="227012" cy="325438"/>
            <a:chOff x="1441" y="1824"/>
            <a:chExt cx="143" cy="205"/>
          </a:xfrm>
        </p:grpSpPr>
        <p:sp>
          <p:nvSpPr>
            <p:cNvPr id="114732" name="AutoShape 44"/>
            <p:cNvSpPr>
              <a:spLocks noChangeArrowheads="1"/>
            </p:cNvSpPr>
            <p:nvPr/>
          </p:nvSpPr>
          <p:spPr bwMode="auto">
            <a:xfrm>
              <a:off x="1484" y="1824"/>
              <a:ext cx="56" cy="148"/>
            </a:xfrm>
            <a:prstGeom prst="can">
              <a:avLst>
                <a:gd name="adj" fmla="val 66071"/>
              </a:avLst>
            </a:prstGeom>
            <a:solidFill>
              <a:srgbClr val="3399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733" name="Oval 45"/>
            <p:cNvSpPr>
              <a:spLocks noChangeArrowheads="1"/>
            </p:cNvSpPr>
            <p:nvPr/>
          </p:nvSpPr>
          <p:spPr bwMode="auto">
            <a:xfrm>
              <a:off x="1441" y="1955"/>
              <a:ext cx="82" cy="74"/>
            </a:xfrm>
            <a:prstGeom prst="ellipse">
              <a:avLst/>
            </a:prstGeom>
            <a:solidFill>
              <a:srgbClr val="3399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734" name="Oval 46"/>
            <p:cNvSpPr>
              <a:spLocks noChangeArrowheads="1"/>
            </p:cNvSpPr>
            <p:nvPr/>
          </p:nvSpPr>
          <p:spPr bwMode="auto">
            <a:xfrm>
              <a:off x="1502" y="1955"/>
              <a:ext cx="82" cy="74"/>
            </a:xfrm>
            <a:prstGeom prst="ellipse">
              <a:avLst/>
            </a:prstGeom>
            <a:solidFill>
              <a:srgbClr val="3399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14735" name="Freeform 47"/>
          <p:cNvSpPr>
            <a:spLocks/>
          </p:cNvSpPr>
          <p:nvPr/>
        </p:nvSpPr>
        <p:spPr bwMode="auto">
          <a:xfrm rot="4247563" flipV="1">
            <a:off x="1176338" y="2205038"/>
            <a:ext cx="271462" cy="328612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21" y="172"/>
              </a:cxn>
              <a:cxn ang="0">
                <a:pos x="213" y="28"/>
              </a:cxn>
              <a:cxn ang="0">
                <a:pos x="192" y="0"/>
              </a:cxn>
              <a:cxn ang="0">
                <a:pos x="0" y="144"/>
              </a:cxn>
            </a:cxnLst>
            <a:rect l="0" t="0" r="r" b="b"/>
            <a:pathLst>
              <a:path w="213" h="172">
                <a:moveTo>
                  <a:pt x="0" y="144"/>
                </a:moveTo>
                <a:lnTo>
                  <a:pt x="21" y="172"/>
                </a:lnTo>
                <a:lnTo>
                  <a:pt x="213" y="28"/>
                </a:lnTo>
                <a:lnTo>
                  <a:pt x="192" y="0"/>
                </a:lnTo>
                <a:lnTo>
                  <a:pt x="0" y="144"/>
                </a:lnTo>
                <a:close/>
              </a:path>
            </a:pathLst>
          </a:custGeom>
          <a:solidFill>
            <a:srgbClr val="3399FF"/>
          </a:solidFill>
          <a:ln w="9525" cmpd="sng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4736" name="Freeform 48"/>
          <p:cNvSpPr>
            <a:spLocks/>
          </p:cNvSpPr>
          <p:nvPr/>
        </p:nvSpPr>
        <p:spPr bwMode="auto">
          <a:xfrm rot="4247563" flipV="1">
            <a:off x="1056482" y="1916906"/>
            <a:ext cx="271462" cy="327025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21" y="172"/>
              </a:cxn>
              <a:cxn ang="0">
                <a:pos x="213" y="28"/>
              </a:cxn>
              <a:cxn ang="0">
                <a:pos x="192" y="0"/>
              </a:cxn>
              <a:cxn ang="0">
                <a:pos x="0" y="144"/>
              </a:cxn>
            </a:cxnLst>
            <a:rect l="0" t="0" r="r" b="b"/>
            <a:pathLst>
              <a:path w="213" h="172">
                <a:moveTo>
                  <a:pt x="0" y="144"/>
                </a:moveTo>
                <a:lnTo>
                  <a:pt x="21" y="172"/>
                </a:lnTo>
                <a:lnTo>
                  <a:pt x="213" y="28"/>
                </a:lnTo>
                <a:lnTo>
                  <a:pt x="192" y="0"/>
                </a:lnTo>
                <a:lnTo>
                  <a:pt x="0" y="144"/>
                </a:lnTo>
                <a:close/>
              </a:path>
            </a:pathLst>
          </a:custGeom>
          <a:solidFill>
            <a:srgbClr val="000099"/>
          </a:solidFill>
          <a:ln w="9525" cmpd="sng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9" name="Group 49"/>
          <p:cNvGrpSpPr>
            <a:grpSpLocks/>
          </p:cNvGrpSpPr>
          <p:nvPr/>
        </p:nvGrpSpPr>
        <p:grpSpPr bwMode="auto">
          <a:xfrm>
            <a:off x="914400" y="1933575"/>
            <a:ext cx="785813" cy="1154113"/>
            <a:chOff x="1235" y="1035"/>
            <a:chExt cx="460" cy="666"/>
          </a:xfrm>
        </p:grpSpPr>
        <p:sp>
          <p:nvSpPr>
            <p:cNvPr id="114738" name="Freeform 50"/>
            <p:cNvSpPr>
              <a:spLocks/>
            </p:cNvSpPr>
            <p:nvPr/>
          </p:nvSpPr>
          <p:spPr bwMode="auto">
            <a:xfrm rot="4247563" flipV="1">
              <a:off x="1364" y="1113"/>
              <a:ext cx="171" cy="206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4739" name="Freeform 51"/>
            <p:cNvSpPr>
              <a:spLocks/>
            </p:cNvSpPr>
            <p:nvPr/>
          </p:nvSpPr>
          <p:spPr bwMode="auto">
            <a:xfrm rot="4247563" flipV="1">
              <a:off x="1452" y="1290"/>
              <a:ext cx="152" cy="179"/>
            </a:xfrm>
            <a:custGeom>
              <a:avLst/>
              <a:gdLst/>
              <a:ahLst/>
              <a:cxnLst>
                <a:cxn ang="0">
                  <a:pos x="0" y="120"/>
                </a:cxn>
                <a:cxn ang="0">
                  <a:pos x="21" y="149"/>
                </a:cxn>
                <a:cxn ang="0">
                  <a:pos x="189" y="29"/>
                </a:cxn>
                <a:cxn ang="0">
                  <a:pos x="168" y="0"/>
                </a:cxn>
                <a:cxn ang="0">
                  <a:pos x="0" y="120"/>
                </a:cxn>
              </a:cxnLst>
              <a:rect l="0" t="0" r="r" b="b"/>
              <a:pathLst>
                <a:path w="189" h="149">
                  <a:moveTo>
                    <a:pt x="0" y="120"/>
                  </a:moveTo>
                  <a:lnTo>
                    <a:pt x="21" y="149"/>
                  </a:lnTo>
                  <a:lnTo>
                    <a:pt x="189" y="29"/>
                  </a:lnTo>
                  <a:lnTo>
                    <a:pt x="168" y="0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4740" name="Freeform 52"/>
            <p:cNvSpPr>
              <a:spLocks/>
            </p:cNvSpPr>
            <p:nvPr/>
          </p:nvSpPr>
          <p:spPr bwMode="auto">
            <a:xfrm rot="4247563" flipV="1">
              <a:off x="1491" y="1381"/>
              <a:ext cx="151" cy="179"/>
            </a:xfrm>
            <a:custGeom>
              <a:avLst/>
              <a:gdLst/>
              <a:ahLst/>
              <a:cxnLst>
                <a:cxn ang="0">
                  <a:pos x="0" y="120"/>
                </a:cxn>
                <a:cxn ang="0">
                  <a:pos x="21" y="149"/>
                </a:cxn>
                <a:cxn ang="0">
                  <a:pos x="189" y="29"/>
                </a:cxn>
                <a:cxn ang="0">
                  <a:pos x="168" y="0"/>
                </a:cxn>
                <a:cxn ang="0">
                  <a:pos x="0" y="120"/>
                </a:cxn>
              </a:cxnLst>
              <a:rect l="0" t="0" r="r" b="b"/>
              <a:pathLst>
                <a:path w="189" h="149">
                  <a:moveTo>
                    <a:pt x="0" y="120"/>
                  </a:moveTo>
                  <a:lnTo>
                    <a:pt x="21" y="149"/>
                  </a:lnTo>
                  <a:lnTo>
                    <a:pt x="189" y="29"/>
                  </a:lnTo>
                  <a:lnTo>
                    <a:pt x="168" y="0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4741" name="Freeform 53"/>
            <p:cNvSpPr>
              <a:spLocks/>
            </p:cNvSpPr>
            <p:nvPr/>
          </p:nvSpPr>
          <p:spPr bwMode="auto">
            <a:xfrm rot="4247563" flipV="1">
              <a:off x="1544" y="1479"/>
              <a:ext cx="114" cy="143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21" y="118"/>
                </a:cxn>
                <a:cxn ang="0">
                  <a:pos x="141" y="28"/>
                </a:cxn>
                <a:cxn ang="0">
                  <a:pos x="120" y="0"/>
                </a:cxn>
                <a:cxn ang="0">
                  <a:pos x="0" y="90"/>
                </a:cxn>
              </a:cxnLst>
              <a:rect l="0" t="0" r="r" b="b"/>
              <a:pathLst>
                <a:path w="141" h="118">
                  <a:moveTo>
                    <a:pt x="0" y="90"/>
                  </a:moveTo>
                  <a:lnTo>
                    <a:pt x="21" y="118"/>
                  </a:lnTo>
                  <a:lnTo>
                    <a:pt x="141" y="28"/>
                  </a:lnTo>
                  <a:lnTo>
                    <a:pt x="120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4742" name="Freeform 54"/>
            <p:cNvSpPr>
              <a:spLocks/>
            </p:cNvSpPr>
            <p:nvPr/>
          </p:nvSpPr>
          <p:spPr bwMode="auto">
            <a:xfrm rot="4247563" flipV="1">
              <a:off x="1568" y="1574"/>
              <a:ext cx="111" cy="143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21" y="118"/>
                </a:cxn>
                <a:cxn ang="0">
                  <a:pos x="141" y="28"/>
                </a:cxn>
                <a:cxn ang="0">
                  <a:pos x="120" y="0"/>
                </a:cxn>
                <a:cxn ang="0">
                  <a:pos x="0" y="90"/>
                </a:cxn>
              </a:cxnLst>
              <a:rect l="0" t="0" r="r" b="b"/>
              <a:pathLst>
                <a:path w="141" h="118">
                  <a:moveTo>
                    <a:pt x="0" y="90"/>
                  </a:moveTo>
                  <a:lnTo>
                    <a:pt x="21" y="118"/>
                  </a:lnTo>
                  <a:lnTo>
                    <a:pt x="141" y="28"/>
                  </a:lnTo>
                  <a:lnTo>
                    <a:pt x="120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4743" name="Freeform 55"/>
            <p:cNvSpPr>
              <a:spLocks/>
            </p:cNvSpPr>
            <p:nvPr/>
          </p:nvSpPr>
          <p:spPr bwMode="auto">
            <a:xfrm rot="4247563" flipV="1">
              <a:off x="1253" y="1017"/>
              <a:ext cx="171" cy="207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0" name="Group 56"/>
          <p:cNvGrpSpPr>
            <a:grpSpLocks/>
          </p:cNvGrpSpPr>
          <p:nvPr/>
        </p:nvGrpSpPr>
        <p:grpSpPr bwMode="auto">
          <a:xfrm>
            <a:off x="3200400" y="1676400"/>
            <a:ext cx="2098675" cy="1974850"/>
            <a:chOff x="3434" y="2758"/>
            <a:chExt cx="1322" cy="1244"/>
          </a:xfrm>
        </p:grpSpPr>
        <p:sp>
          <p:nvSpPr>
            <p:cNvPr id="114745" name="Oval 57"/>
            <p:cNvSpPr>
              <a:spLocks noChangeArrowheads="1"/>
            </p:cNvSpPr>
            <p:nvPr/>
          </p:nvSpPr>
          <p:spPr bwMode="auto">
            <a:xfrm>
              <a:off x="3639" y="2941"/>
              <a:ext cx="912" cy="864"/>
            </a:xfrm>
            <a:prstGeom prst="ellipse">
              <a:avLst/>
            </a:prstGeom>
            <a:gradFill rotWithShape="0">
              <a:gsLst>
                <a:gs pos="0">
                  <a:srgbClr val="9999FF"/>
                </a:gs>
                <a:gs pos="100000">
                  <a:srgbClr val="9999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746" name="AutoShape 58"/>
            <p:cNvSpPr>
              <a:spLocks noChangeArrowheads="1"/>
            </p:cNvSpPr>
            <p:nvPr/>
          </p:nvSpPr>
          <p:spPr bwMode="auto">
            <a:xfrm>
              <a:off x="4050" y="2805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FF66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747" name="AutoShape 59"/>
            <p:cNvSpPr>
              <a:spLocks noChangeArrowheads="1"/>
            </p:cNvSpPr>
            <p:nvPr/>
          </p:nvSpPr>
          <p:spPr bwMode="auto">
            <a:xfrm rot="-1731536">
              <a:off x="3796" y="2866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FF66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748" name="AutoShape 60"/>
            <p:cNvSpPr>
              <a:spLocks noChangeArrowheads="1"/>
            </p:cNvSpPr>
            <p:nvPr/>
          </p:nvSpPr>
          <p:spPr bwMode="auto">
            <a:xfrm rot="-3428101">
              <a:off x="3630" y="2997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FF66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749" name="AutoShape 61"/>
            <p:cNvSpPr>
              <a:spLocks noChangeArrowheads="1"/>
            </p:cNvSpPr>
            <p:nvPr/>
          </p:nvSpPr>
          <p:spPr bwMode="auto">
            <a:xfrm rot="-4530700">
              <a:off x="3543" y="3146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FF66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750" name="AutoShape 62"/>
            <p:cNvSpPr>
              <a:spLocks noChangeArrowheads="1"/>
            </p:cNvSpPr>
            <p:nvPr/>
          </p:nvSpPr>
          <p:spPr bwMode="auto">
            <a:xfrm rot="-6208555">
              <a:off x="3542" y="3399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FF66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751" name="AutoShape 63"/>
            <p:cNvSpPr>
              <a:spLocks noChangeArrowheads="1"/>
            </p:cNvSpPr>
            <p:nvPr/>
          </p:nvSpPr>
          <p:spPr bwMode="auto">
            <a:xfrm rot="-7565748">
              <a:off x="3595" y="3530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FF66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752" name="AutoShape 64"/>
            <p:cNvSpPr>
              <a:spLocks noChangeArrowheads="1"/>
            </p:cNvSpPr>
            <p:nvPr/>
          </p:nvSpPr>
          <p:spPr bwMode="auto">
            <a:xfrm rot="-8367763">
              <a:off x="3743" y="370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FF66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753" name="AutoShape 65"/>
            <p:cNvSpPr>
              <a:spLocks noChangeArrowheads="1"/>
            </p:cNvSpPr>
            <p:nvPr/>
          </p:nvSpPr>
          <p:spPr bwMode="auto">
            <a:xfrm rot="-9558205">
              <a:off x="3910" y="3782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FF66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754" name="AutoShape 66"/>
            <p:cNvSpPr>
              <a:spLocks noChangeArrowheads="1"/>
            </p:cNvSpPr>
            <p:nvPr/>
          </p:nvSpPr>
          <p:spPr bwMode="auto">
            <a:xfrm rot="9901211" flipH="1">
              <a:off x="4181" y="3782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FF66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755" name="AutoShape 67"/>
            <p:cNvSpPr>
              <a:spLocks noChangeArrowheads="1"/>
            </p:cNvSpPr>
            <p:nvPr/>
          </p:nvSpPr>
          <p:spPr bwMode="auto">
            <a:xfrm rot="9414293" flipH="1">
              <a:off x="4302" y="3738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FF66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756" name="AutoShape 68"/>
            <p:cNvSpPr>
              <a:spLocks noChangeArrowheads="1"/>
            </p:cNvSpPr>
            <p:nvPr/>
          </p:nvSpPr>
          <p:spPr bwMode="auto">
            <a:xfrm rot="7565748" flipH="1">
              <a:off x="4486" y="3575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FF66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757" name="AutoShape 69"/>
            <p:cNvSpPr>
              <a:spLocks noChangeArrowheads="1"/>
            </p:cNvSpPr>
            <p:nvPr/>
          </p:nvSpPr>
          <p:spPr bwMode="auto">
            <a:xfrm rot="6208555" flipH="1">
              <a:off x="4563" y="3408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FF66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758" name="AutoShape 70"/>
            <p:cNvSpPr>
              <a:spLocks noChangeArrowheads="1"/>
            </p:cNvSpPr>
            <p:nvPr/>
          </p:nvSpPr>
          <p:spPr bwMode="auto">
            <a:xfrm rot="4530700" flipH="1">
              <a:off x="4556" y="3163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FF66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759" name="AutoShape 71"/>
            <p:cNvSpPr>
              <a:spLocks noChangeArrowheads="1"/>
            </p:cNvSpPr>
            <p:nvPr/>
          </p:nvSpPr>
          <p:spPr bwMode="auto">
            <a:xfrm rot="3428101" flipH="1">
              <a:off x="4468" y="3006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FF66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760" name="AutoShape 72"/>
            <p:cNvSpPr>
              <a:spLocks noChangeArrowheads="1"/>
            </p:cNvSpPr>
            <p:nvPr/>
          </p:nvSpPr>
          <p:spPr bwMode="auto">
            <a:xfrm rot="1731536" flipH="1">
              <a:off x="4320" y="2875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FF66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11" name="Group 73"/>
            <p:cNvGrpSpPr>
              <a:grpSpLocks/>
            </p:cNvGrpSpPr>
            <p:nvPr/>
          </p:nvGrpSpPr>
          <p:grpSpPr bwMode="auto">
            <a:xfrm>
              <a:off x="4041" y="3797"/>
              <a:ext cx="143" cy="205"/>
              <a:chOff x="1441" y="1824"/>
              <a:chExt cx="143" cy="205"/>
            </a:xfrm>
          </p:grpSpPr>
          <p:sp>
            <p:nvSpPr>
              <p:cNvPr id="114762" name="AutoShape 74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4763" name="Oval 75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4764" name="Oval 76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2" name="Group 77"/>
            <p:cNvGrpSpPr>
              <a:grpSpLocks/>
            </p:cNvGrpSpPr>
            <p:nvPr/>
          </p:nvGrpSpPr>
          <p:grpSpPr bwMode="auto">
            <a:xfrm rot="1113049" flipV="1">
              <a:off x="4181" y="2767"/>
              <a:ext cx="143" cy="205"/>
              <a:chOff x="1441" y="1824"/>
              <a:chExt cx="143" cy="205"/>
            </a:xfrm>
          </p:grpSpPr>
          <p:sp>
            <p:nvSpPr>
              <p:cNvPr id="114766" name="AutoShape 78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4767" name="Oval 79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4768" name="Oval 80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3" name="Group 81"/>
            <p:cNvGrpSpPr>
              <a:grpSpLocks/>
            </p:cNvGrpSpPr>
            <p:nvPr/>
          </p:nvGrpSpPr>
          <p:grpSpPr bwMode="auto">
            <a:xfrm rot="-1113049" flipH="1" flipV="1">
              <a:off x="3867" y="2758"/>
              <a:ext cx="143" cy="205"/>
              <a:chOff x="1441" y="1824"/>
              <a:chExt cx="143" cy="205"/>
            </a:xfrm>
          </p:grpSpPr>
          <p:sp>
            <p:nvSpPr>
              <p:cNvPr id="114770" name="AutoShape 82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4771" name="Oval 83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4772" name="Oval 84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4" name="Group 85"/>
            <p:cNvGrpSpPr>
              <a:grpSpLocks/>
            </p:cNvGrpSpPr>
            <p:nvPr/>
          </p:nvGrpSpPr>
          <p:grpSpPr bwMode="auto">
            <a:xfrm rot="-5190893" flipH="1" flipV="1">
              <a:off x="3465" y="3246"/>
              <a:ext cx="143" cy="205"/>
              <a:chOff x="1441" y="1824"/>
              <a:chExt cx="143" cy="205"/>
            </a:xfrm>
          </p:grpSpPr>
          <p:sp>
            <p:nvSpPr>
              <p:cNvPr id="114774" name="AutoShape 86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4775" name="Oval 87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4776" name="Oval 88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5" name="Group 89"/>
            <p:cNvGrpSpPr>
              <a:grpSpLocks/>
            </p:cNvGrpSpPr>
            <p:nvPr/>
          </p:nvGrpSpPr>
          <p:grpSpPr bwMode="auto">
            <a:xfrm rot="-5172987">
              <a:off x="4582" y="3256"/>
              <a:ext cx="143" cy="205"/>
              <a:chOff x="1441" y="1824"/>
              <a:chExt cx="143" cy="205"/>
            </a:xfrm>
          </p:grpSpPr>
          <p:sp>
            <p:nvSpPr>
              <p:cNvPr id="114778" name="AutoShape 90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4779" name="Oval 91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4780" name="Oval 92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6" name="Group 93"/>
            <p:cNvGrpSpPr>
              <a:grpSpLocks/>
            </p:cNvGrpSpPr>
            <p:nvPr/>
          </p:nvGrpSpPr>
          <p:grpSpPr bwMode="auto">
            <a:xfrm rot="2463853">
              <a:off x="3613" y="3623"/>
              <a:ext cx="143" cy="205"/>
              <a:chOff x="1441" y="1824"/>
              <a:chExt cx="143" cy="205"/>
            </a:xfrm>
          </p:grpSpPr>
          <p:sp>
            <p:nvSpPr>
              <p:cNvPr id="114782" name="AutoShape 94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4783" name="Oval 95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4784" name="Oval 96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7" name="Group 97"/>
            <p:cNvGrpSpPr>
              <a:grpSpLocks/>
            </p:cNvGrpSpPr>
            <p:nvPr/>
          </p:nvGrpSpPr>
          <p:grpSpPr bwMode="auto">
            <a:xfrm rot="19136147" flipH="1">
              <a:off x="4407" y="3658"/>
              <a:ext cx="143" cy="205"/>
              <a:chOff x="1441" y="1824"/>
              <a:chExt cx="143" cy="205"/>
            </a:xfrm>
          </p:grpSpPr>
          <p:sp>
            <p:nvSpPr>
              <p:cNvPr id="114786" name="AutoShape 98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4787" name="Oval 99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4788" name="Oval 100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114789" name="Freeform 101"/>
            <p:cNvSpPr>
              <a:spLocks/>
            </p:cNvSpPr>
            <p:nvPr/>
          </p:nvSpPr>
          <p:spPr bwMode="auto">
            <a:xfrm rot="4247563" flipV="1">
              <a:off x="3983" y="3187"/>
              <a:ext cx="171" cy="207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FF6600"/>
            </a:solidFill>
            <a:ln w="9525" cmpd="sng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4790" name="Freeform 102"/>
            <p:cNvSpPr>
              <a:spLocks/>
            </p:cNvSpPr>
            <p:nvPr/>
          </p:nvSpPr>
          <p:spPr bwMode="auto">
            <a:xfrm rot="4247563" flipV="1">
              <a:off x="3907" y="3006"/>
              <a:ext cx="171" cy="206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accent2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4791" name="Freeform 103"/>
            <p:cNvSpPr>
              <a:spLocks/>
            </p:cNvSpPr>
            <p:nvPr/>
          </p:nvSpPr>
          <p:spPr bwMode="auto">
            <a:xfrm rot="4247563" flipV="1">
              <a:off x="3957" y="3102"/>
              <a:ext cx="186" cy="22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4792" name="Freeform 104"/>
            <p:cNvSpPr>
              <a:spLocks/>
            </p:cNvSpPr>
            <p:nvPr/>
          </p:nvSpPr>
          <p:spPr bwMode="auto">
            <a:xfrm rot="4247563" flipV="1">
              <a:off x="4050" y="3296"/>
              <a:ext cx="166" cy="193"/>
            </a:xfrm>
            <a:custGeom>
              <a:avLst/>
              <a:gdLst/>
              <a:ahLst/>
              <a:cxnLst>
                <a:cxn ang="0">
                  <a:pos x="0" y="120"/>
                </a:cxn>
                <a:cxn ang="0">
                  <a:pos x="21" y="149"/>
                </a:cxn>
                <a:cxn ang="0">
                  <a:pos x="189" y="29"/>
                </a:cxn>
                <a:cxn ang="0">
                  <a:pos x="168" y="0"/>
                </a:cxn>
                <a:cxn ang="0">
                  <a:pos x="0" y="120"/>
                </a:cxn>
              </a:cxnLst>
              <a:rect l="0" t="0" r="r" b="b"/>
              <a:pathLst>
                <a:path w="189" h="149">
                  <a:moveTo>
                    <a:pt x="0" y="120"/>
                  </a:moveTo>
                  <a:lnTo>
                    <a:pt x="21" y="149"/>
                  </a:lnTo>
                  <a:lnTo>
                    <a:pt x="189" y="29"/>
                  </a:lnTo>
                  <a:lnTo>
                    <a:pt x="168" y="0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4793" name="Freeform 105"/>
            <p:cNvSpPr>
              <a:spLocks/>
            </p:cNvSpPr>
            <p:nvPr/>
          </p:nvSpPr>
          <p:spPr bwMode="auto">
            <a:xfrm rot="4247563" flipV="1">
              <a:off x="4092" y="3395"/>
              <a:ext cx="165" cy="193"/>
            </a:xfrm>
            <a:custGeom>
              <a:avLst/>
              <a:gdLst/>
              <a:ahLst/>
              <a:cxnLst>
                <a:cxn ang="0">
                  <a:pos x="0" y="120"/>
                </a:cxn>
                <a:cxn ang="0">
                  <a:pos x="21" y="149"/>
                </a:cxn>
                <a:cxn ang="0">
                  <a:pos x="189" y="29"/>
                </a:cxn>
                <a:cxn ang="0">
                  <a:pos x="168" y="0"/>
                </a:cxn>
                <a:cxn ang="0">
                  <a:pos x="0" y="120"/>
                </a:cxn>
              </a:cxnLst>
              <a:rect l="0" t="0" r="r" b="b"/>
              <a:pathLst>
                <a:path w="189" h="149">
                  <a:moveTo>
                    <a:pt x="0" y="120"/>
                  </a:moveTo>
                  <a:lnTo>
                    <a:pt x="21" y="149"/>
                  </a:lnTo>
                  <a:lnTo>
                    <a:pt x="189" y="29"/>
                  </a:lnTo>
                  <a:lnTo>
                    <a:pt x="168" y="0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FF6600"/>
            </a:solidFill>
            <a:ln w="9525" cmpd="sng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4794" name="Freeform 106"/>
            <p:cNvSpPr>
              <a:spLocks/>
            </p:cNvSpPr>
            <p:nvPr/>
          </p:nvSpPr>
          <p:spPr bwMode="auto">
            <a:xfrm rot="4247563" flipV="1">
              <a:off x="4149" y="3502"/>
              <a:ext cx="124" cy="154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21" y="118"/>
                </a:cxn>
                <a:cxn ang="0">
                  <a:pos x="141" y="28"/>
                </a:cxn>
                <a:cxn ang="0">
                  <a:pos x="120" y="0"/>
                </a:cxn>
                <a:cxn ang="0">
                  <a:pos x="0" y="90"/>
                </a:cxn>
              </a:cxnLst>
              <a:rect l="0" t="0" r="r" b="b"/>
              <a:pathLst>
                <a:path w="141" h="118">
                  <a:moveTo>
                    <a:pt x="0" y="90"/>
                  </a:moveTo>
                  <a:lnTo>
                    <a:pt x="21" y="118"/>
                  </a:lnTo>
                  <a:lnTo>
                    <a:pt x="141" y="28"/>
                  </a:lnTo>
                  <a:lnTo>
                    <a:pt x="120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4795" name="Freeform 107"/>
            <p:cNvSpPr>
              <a:spLocks/>
            </p:cNvSpPr>
            <p:nvPr/>
          </p:nvSpPr>
          <p:spPr bwMode="auto">
            <a:xfrm rot="4247563" flipV="1">
              <a:off x="4175" y="3606"/>
              <a:ext cx="121" cy="154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21" y="118"/>
                </a:cxn>
                <a:cxn ang="0">
                  <a:pos x="141" y="28"/>
                </a:cxn>
                <a:cxn ang="0">
                  <a:pos x="120" y="0"/>
                </a:cxn>
                <a:cxn ang="0">
                  <a:pos x="0" y="90"/>
                </a:cxn>
              </a:cxnLst>
              <a:rect l="0" t="0" r="r" b="b"/>
              <a:pathLst>
                <a:path w="141" h="118">
                  <a:moveTo>
                    <a:pt x="0" y="90"/>
                  </a:moveTo>
                  <a:lnTo>
                    <a:pt x="21" y="118"/>
                  </a:lnTo>
                  <a:lnTo>
                    <a:pt x="141" y="28"/>
                  </a:lnTo>
                  <a:lnTo>
                    <a:pt x="120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4796" name="Freeform 108"/>
            <p:cNvSpPr>
              <a:spLocks/>
            </p:cNvSpPr>
            <p:nvPr/>
          </p:nvSpPr>
          <p:spPr bwMode="auto">
            <a:xfrm rot="4247563" flipV="1">
              <a:off x="3836" y="2998"/>
              <a:ext cx="187" cy="223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8" name="Group 109"/>
          <p:cNvGrpSpPr>
            <a:grpSpLocks/>
          </p:cNvGrpSpPr>
          <p:nvPr/>
        </p:nvGrpSpPr>
        <p:grpSpPr bwMode="auto">
          <a:xfrm>
            <a:off x="1752600" y="3810000"/>
            <a:ext cx="457200" cy="533400"/>
            <a:chOff x="864" y="2256"/>
            <a:chExt cx="288" cy="336"/>
          </a:xfrm>
        </p:grpSpPr>
        <p:sp>
          <p:nvSpPr>
            <p:cNvPr id="114798" name="Line 110"/>
            <p:cNvSpPr>
              <a:spLocks noChangeShapeType="1"/>
            </p:cNvSpPr>
            <p:nvPr/>
          </p:nvSpPr>
          <p:spPr bwMode="auto">
            <a:xfrm>
              <a:off x="864" y="2256"/>
              <a:ext cx="144" cy="144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14799" name="Line 111"/>
            <p:cNvSpPr>
              <a:spLocks noChangeShapeType="1"/>
            </p:cNvSpPr>
            <p:nvPr/>
          </p:nvSpPr>
          <p:spPr bwMode="auto">
            <a:xfrm flipH="1">
              <a:off x="1008" y="2256"/>
              <a:ext cx="144" cy="144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14800" name="Line 112"/>
            <p:cNvSpPr>
              <a:spLocks noChangeShapeType="1"/>
            </p:cNvSpPr>
            <p:nvPr/>
          </p:nvSpPr>
          <p:spPr bwMode="auto">
            <a:xfrm>
              <a:off x="1008" y="2400"/>
              <a:ext cx="0" cy="192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9" name="Group 113"/>
          <p:cNvGrpSpPr>
            <a:grpSpLocks/>
          </p:cNvGrpSpPr>
          <p:nvPr/>
        </p:nvGrpSpPr>
        <p:grpSpPr bwMode="auto">
          <a:xfrm>
            <a:off x="6096000" y="1676400"/>
            <a:ext cx="2098675" cy="1974850"/>
            <a:chOff x="3840" y="1056"/>
            <a:chExt cx="1322" cy="1244"/>
          </a:xfrm>
        </p:grpSpPr>
        <p:sp>
          <p:nvSpPr>
            <p:cNvPr id="114802" name="Oval 114"/>
            <p:cNvSpPr>
              <a:spLocks noChangeArrowheads="1"/>
            </p:cNvSpPr>
            <p:nvPr/>
          </p:nvSpPr>
          <p:spPr bwMode="auto">
            <a:xfrm>
              <a:off x="4045" y="1239"/>
              <a:ext cx="912" cy="864"/>
            </a:xfrm>
            <a:prstGeom prst="ellipse">
              <a:avLst/>
            </a:prstGeom>
            <a:gradFill rotWithShape="0">
              <a:gsLst>
                <a:gs pos="0">
                  <a:srgbClr val="9999FF"/>
                </a:gs>
                <a:gs pos="100000">
                  <a:srgbClr val="9999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803" name="AutoShape 115"/>
            <p:cNvSpPr>
              <a:spLocks noChangeArrowheads="1"/>
            </p:cNvSpPr>
            <p:nvPr/>
          </p:nvSpPr>
          <p:spPr bwMode="auto">
            <a:xfrm>
              <a:off x="4456" y="1103"/>
              <a:ext cx="96" cy="144"/>
            </a:xfrm>
            <a:prstGeom prst="can">
              <a:avLst>
                <a:gd name="adj" fmla="val 37500"/>
              </a:avLst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804" name="AutoShape 116"/>
            <p:cNvSpPr>
              <a:spLocks noChangeArrowheads="1"/>
            </p:cNvSpPr>
            <p:nvPr/>
          </p:nvSpPr>
          <p:spPr bwMode="auto">
            <a:xfrm rot="-1731536">
              <a:off x="4202" y="1164"/>
              <a:ext cx="96" cy="144"/>
            </a:xfrm>
            <a:prstGeom prst="can">
              <a:avLst>
                <a:gd name="adj" fmla="val 37500"/>
              </a:avLst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805" name="AutoShape 117"/>
            <p:cNvSpPr>
              <a:spLocks noChangeArrowheads="1"/>
            </p:cNvSpPr>
            <p:nvPr/>
          </p:nvSpPr>
          <p:spPr bwMode="auto">
            <a:xfrm rot="-3428101">
              <a:off x="4036" y="1295"/>
              <a:ext cx="96" cy="144"/>
            </a:xfrm>
            <a:prstGeom prst="can">
              <a:avLst>
                <a:gd name="adj" fmla="val 37500"/>
              </a:avLst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806" name="AutoShape 118"/>
            <p:cNvSpPr>
              <a:spLocks noChangeArrowheads="1"/>
            </p:cNvSpPr>
            <p:nvPr/>
          </p:nvSpPr>
          <p:spPr bwMode="auto">
            <a:xfrm rot="-4530700">
              <a:off x="3949" y="1444"/>
              <a:ext cx="96" cy="144"/>
            </a:xfrm>
            <a:prstGeom prst="can">
              <a:avLst>
                <a:gd name="adj" fmla="val 37500"/>
              </a:avLst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807" name="AutoShape 119"/>
            <p:cNvSpPr>
              <a:spLocks noChangeArrowheads="1"/>
            </p:cNvSpPr>
            <p:nvPr/>
          </p:nvSpPr>
          <p:spPr bwMode="auto">
            <a:xfrm rot="-6208555">
              <a:off x="3948" y="1697"/>
              <a:ext cx="96" cy="144"/>
            </a:xfrm>
            <a:prstGeom prst="can">
              <a:avLst>
                <a:gd name="adj" fmla="val 37500"/>
              </a:avLst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808" name="AutoShape 120"/>
            <p:cNvSpPr>
              <a:spLocks noChangeArrowheads="1"/>
            </p:cNvSpPr>
            <p:nvPr/>
          </p:nvSpPr>
          <p:spPr bwMode="auto">
            <a:xfrm rot="-7565748">
              <a:off x="4001" y="1828"/>
              <a:ext cx="96" cy="144"/>
            </a:xfrm>
            <a:prstGeom prst="can">
              <a:avLst>
                <a:gd name="adj" fmla="val 37500"/>
              </a:avLst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809" name="AutoShape 121"/>
            <p:cNvSpPr>
              <a:spLocks noChangeArrowheads="1"/>
            </p:cNvSpPr>
            <p:nvPr/>
          </p:nvSpPr>
          <p:spPr bwMode="auto">
            <a:xfrm rot="-8367763">
              <a:off x="4149" y="2002"/>
              <a:ext cx="96" cy="144"/>
            </a:xfrm>
            <a:prstGeom prst="can">
              <a:avLst>
                <a:gd name="adj" fmla="val 37500"/>
              </a:avLst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810" name="AutoShape 122"/>
            <p:cNvSpPr>
              <a:spLocks noChangeArrowheads="1"/>
            </p:cNvSpPr>
            <p:nvPr/>
          </p:nvSpPr>
          <p:spPr bwMode="auto">
            <a:xfrm rot="-9558205">
              <a:off x="4316" y="2080"/>
              <a:ext cx="96" cy="144"/>
            </a:xfrm>
            <a:prstGeom prst="can">
              <a:avLst>
                <a:gd name="adj" fmla="val 37500"/>
              </a:avLst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811" name="AutoShape 123"/>
            <p:cNvSpPr>
              <a:spLocks noChangeArrowheads="1"/>
            </p:cNvSpPr>
            <p:nvPr/>
          </p:nvSpPr>
          <p:spPr bwMode="auto">
            <a:xfrm rot="9901211" flipH="1">
              <a:off x="4587" y="2080"/>
              <a:ext cx="96" cy="144"/>
            </a:xfrm>
            <a:prstGeom prst="can">
              <a:avLst>
                <a:gd name="adj" fmla="val 37500"/>
              </a:avLst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812" name="AutoShape 124"/>
            <p:cNvSpPr>
              <a:spLocks noChangeArrowheads="1"/>
            </p:cNvSpPr>
            <p:nvPr/>
          </p:nvSpPr>
          <p:spPr bwMode="auto">
            <a:xfrm rot="9414293" flipH="1">
              <a:off x="4708" y="2036"/>
              <a:ext cx="96" cy="144"/>
            </a:xfrm>
            <a:prstGeom prst="can">
              <a:avLst>
                <a:gd name="adj" fmla="val 37500"/>
              </a:avLst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813" name="AutoShape 125"/>
            <p:cNvSpPr>
              <a:spLocks noChangeArrowheads="1"/>
            </p:cNvSpPr>
            <p:nvPr/>
          </p:nvSpPr>
          <p:spPr bwMode="auto">
            <a:xfrm rot="7565748" flipH="1">
              <a:off x="4892" y="1873"/>
              <a:ext cx="96" cy="144"/>
            </a:xfrm>
            <a:prstGeom prst="can">
              <a:avLst>
                <a:gd name="adj" fmla="val 37500"/>
              </a:avLst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814" name="AutoShape 126"/>
            <p:cNvSpPr>
              <a:spLocks noChangeArrowheads="1"/>
            </p:cNvSpPr>
            <p:nvPr/>
          </p:nvSpPr>
          <p:spPr bwMode="auto">
            <a:xfrm rot="6208555" flipH="1">
              <a:off x="4969" y="1706"/>
              <a:ext cx="96" cy="144"/>
            </a:xfrm>
            <a:prstGeom prst="can">
              <a:avLst>
                <a:gd name="adj" fmla="val 37500"/>
              </a:avLst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815" name="AutoShape 127"/>
            <p:cNvSpPr>
              <a:spLocks noChangeArrowheads="1"/>
            </p:cNvSpPr>
            <p:nvPr/>
          </p:nvSpPr>
          <p:spPr bwMode="auto">
            <a:xfrm rot="4530700" flipH="1">
              <a:off x="4962" y="1461"/>
              <a:ext cx="96" cy="144"/>
            </a:xfrm>
            <a:prstGeom prst="can">
              <a:avLst>
                <a:gd name="adj" fmla="val 37500"/>
              </a:avLst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816" name="AutoShape 128"/>
            <p:cNvSpPr>
              <a:spLocks noChangeArrowheads="1"/>
            </p:cNvSpPr>
            <p:nvPr/>
          </p:nvSpPr>
          <p:spPr bwMode="auto">
            <a:xfrm rot="3428101" flipH="1">
              <a:off x="4874" y="1304"/>
              <a:ext cx="96" cy="144"/>
            </a:xfrm>
            <a:prstGeom prst="can">
              <a:avLst>
                <a:gd name="adj" fmla="val 37500"/>
              </a:avLst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817" name="AutoShape 129"/>
            <p:cNvSpPr>
              <a:spLocks noChangeArrowheads="1"/>
            </p:cNvSpPr>
            <p:nvPr/>
          </p:nvSpPr>
          <p:spPr bwMode="auto">
            <a:xfrm rot="1731536" flipH="1">
              <a:off x="4726" y="1173"/>
              <a:ext cx="96" cy="144"/>
            </a:xfrm>
            <a:prstGeom prst="can">
              <a:avLst>
                <a:gd name="adj" fmla="val 37500"/>
              </a:avLst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20" name="Group 130"/>
            <p:cNvGrpSpPr>
              <a:grpSpLocks/>
            </p:cNvGrpSpPr>
            <p:nvPr/>
          </p:nvGrpSpPr>
          <p:grpSpPr bwMode="auto">
            <a:xfrm>
              <a:off x="4447" y="2095"/>
              <a:ext cx="143" cy="205"/>
              <a:chOff x="1441" y="1824"/>
              <a:chExt cx="143" cy="205"/>
            </a:xfrm>
          </p:grpSpPr>
          <p:sp>
            <p:nvSpPr>
              <p:cNvPr id="114819" name="AutoShape 131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4820" name="Oval 132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4821" name="Oval 133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1" name="Group 134"/>
            <p:cNvGrpSpPr>
              <a:grpSpLocks/>
            </p:cNvGrpSpPr>
            <p:nvPr/>
          </p:nvGrpSpPr>
          <p:grpSpPr bwMode="auto">
            <a:xfrm rot="1113049" flipV="1">
              <a:off x="4587" y="1065"/>
              <a:ext cx="143" cy="205"/>
              <a:chOff x="1441" y="1824"/>
              <a:chExt cx="143" cy="205"/>
            </a:xfrm>
          </p:grpSpPr>
          <p:sp>
            <p:nvSpPr>
              <p:cNvPr id="114823" name="AutoShape 135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4824" name="Oval 136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4825" name="Oval 137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2" name="Group 138"/>
            <p:cNvGrpSpPr>
              <a:grpSpLocks/>
            </p:cNvGrpSpPr>
            <p:nvPr/>
          </p:nvGrpSpPr>
          <p:grpSpPr bwMode="auto">
            <a:xfrm rot="-1113049" flipH="1" flipV="1">
              <a:off x="4273" y="1056"/>
              <a:ext cx="143" cy="205"/>
              <a:chOff x="1441" y="1824"/>
              <a:chExt cx="143" cy="205"/>
            </a:xfrm>
          </p:grpSpPr>
          <p:sp>
            <p:nvSpPr>
              <p:cNvPr id="114827" name="AutoShape 139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4828" name="Oval 140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4829" name="Oval 141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3" name="Group 142"/>
            <p:cNvGrpSpPr>
              <a:grpSpLocks/>
            </p:cNvGrpSpPr>
            <p:nvPr/>
          </p:nvGrpSpPr>
          <p:grpSpPr bwMode="auto">
            <a:xfrm rot="-5190893" flipH="1" flipV="1">
              <a:off x="3871" y="1544"/>
              <a:ext cx="143" cy="205"/>
              <a:chOff x="1441" y="1824"/>
              <a:chExt cx="143" cy="205"/>
            </a:xfrm>
          </p:grpSpPr>
          <p:sp>
            <p:nvSpPr>
              <p:cNvPr id="114831" name="AutoShape 143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4832" name="Oval 144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4833" name="Oval 145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4" name="Group 146"/>
            <p:cNvGrpSpPr>
              <a:grpSpLocks/>
            </p:cNvGrpSpPr>
            <p:nvPr/>
          </p:nvGrpSpPr>
          <p:grpSpPr bwMode="auto">
            <a:xfrm rot="-5172987">
              <a:off x="4988" y="1554"/>
              <a:ext cx="143" cy="205"/>
              <a:chOff x="1441" y="1824"/>
              <a:chExt cx="143" cy="205"/>
            </a:xfrm>
          </p:grpSpPr>
          <p:sp>
            <p:nvSpPr>
              <p:cNvPr id="114835" name="AutoShape 147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4836" name="Oval 148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4837" name="Oval 149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5" name="Group 150"/>
            <p:cNvGrpSpPr>
              <a:grpSpLocks/>
            </p:cNvGrpSpPr>
            <p:nvPr/>
          </p:nvGrpSpPr>
          <p:grpSpPr bwMode="auto">
            <a:xfrm rot="2463853">
              <a:off x="4019" y="1921"/>
              <a:ext cx="143" cy="205"/>
              <a:chOff x="1441" y="1824"/>
              <a:chExt cx="143" cy="205"/>
            </a:xfrm>
          </p:grpSpPr>
          <p:sp>
            <p:nvSpPr>
              <p:cNvPr id="114839" name="AutoShape 151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4840" name="Oval 152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4841" name="Oval 153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6" name="Group 154"/>
            <p:cNvGrpSpPr>
              <a:grpSpLocks/>
            </p:cNvGrpSpPr>
            <p:nvPr/>
          </p:nvGrpSpPr>
          <p:grpSpPr bwMode="auto">
            <a:xfrm rot="19136147" flipH="1">
              <a:off x="4813" y="1956"/>
              <a:ext cx="143" cy="205"/>
              <a:chOff x="1441" y="1824"/>
              <a:chExt cx="143" cy="205"/>
            </a:xfrm>
          </p:grpSpPr>
          <p:sp>
            <p:nvSpPr>
              <p:cNvPr id="114843" name="AutoShape 155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4844" name="Oval 156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4845" name="Oval 157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114846" name="Freeform 158"/>
            <p:cNvSpPr>
              <a:spLocks/>
            </p:cNvSpPr>
            <p:nvPr/>
          </p:nvSpPr>
          <p:spPr bwMode="auto">
            <a:xfrm rot="4247563" flipV="1">
              <a:off x="4389" y="1485"/>
              <a:ext cx="171" cy="207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folHlink"/>
            </a:solidFill>
            <a:ln w="9525" cmpd="sng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4847" name="Freeform 159"/>
            <p:cNvSpPr>
              <a:spLocks/>
            </p:cNvSpPr>
            <p:nvPr/>
          </p:nvSpPr>
          <p:spPr bwMode="auto">
            <a:xfrm rot="4247563" flipV="1">
              <a:off x="4313" y="1304"/>
              <a:ext cx="171" cy="206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accent2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4848" name="Freeform 160"/>
            <p:cNvSpPr>
              <a:spLocks/>
            </p:cNvSpPr>
            <p:nvPr/>
          </p:nvSpPr>
          <p:spPr bwMode="auto">
            <a:xfrm rot="4247563" flipV="1">
              <a:off x="4363" y="1400"/>
              <a:ext cx="186" cy="22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4849" name="Freeform 161"/>
            <p:cNvSpPr>
              <a:spLocks/>
            </p:cNvSpPr>
            <p:nvPr/>
          </p:nvSpPr>
          <p:spPr bwMode="auto">
            <a:xfrm rot="4247563" flipV="1">
              <a:off x="4456" y="1594"/>
              <a:ext cx="166" cy="193"/>
            </a:xfrm>
            <a:custGeom>
              <a:avLst/>
              <a:gdLst/>
              <a:ahLst/>
              <a:cxnLst>
                <a:cxn ang="0">
                  <a:pos x="0" y="120"/>
                </a:cxn>
                <a:cxn ang="0">
                  <a:pos x="21" y="149"/>
                </a:cxn>
                <a:cxn ang="0">
                  <a:pos x="189" y="29"/>
                </a:cxn>
                <a:cxn ang="0">
                  <a:pos x="168" y="0"/>
                </a:cxn>
                <a:cxn ang="0">
                  <a:pos x="0" y="120"/>
                </a:cxn>
              </a:cxnLst>
              <a:rect l="0" t="0" r="r" b="b"/>
              <a:pathLst>
                <a:path w="189" h="149">
                  <a:moveTo>
                    <a:pt x="0" y="120"/>
                  </a:moveTo>
                  <a:lnTo>
                    <a:pt x="21" y="149"/>
                  </a:lnTo>
                  <a:lnTo>
                    <a:pt x="189" y="29"/>
                  </a:lnTo>
                  <a:lnTo>
                    <a:pt x="168" y="0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4850" name="Freeform 162"/>
            <p:cNvSpPr>
              <a:spLocks/>
            </p:cNvSpPr>
            <p:nvPr/>
          </p:nvSpPr>
          <p:spPr bwMode="auto">
            <a:xfrm rot="4247563" flipV="1">
              <a:off x="4498" y="1693"/>
              <a:ext cx="165" cy="193"/>
            </a:xfrm>
            <a:custGeom>
              <a:avLst/>
              <a:gdLst/>
              <a:ahLst/>
              <a:cxnLst>
                <a:cxn ang="0">
                  <a:pos x="0" y="120"/>
                </a:cxn>
                <a:cxn ang="0">
                  <a:pos x="21" y="149"/>
                </a:cxn>
                <a:cxn ang="0">
                  <a:pos x="189" y="29"/>
                </a:cxn>
                <a:cxn ang="0">
                  <a:pos x="168" y="0"/>
                </a:cxn>
                <a:cxn ang="0">
                  <a:pos x="0" y="120"/>
                </a:cxn>
              </a:cxnLst>
              <a:rect l="0" t="0" r="r" b="b"/>
              <a:pathLst>
                <a:path w="189" h="149">
                  <a:moveTo>
                    <a:pt x="0" y="120"/>
                  </a:moveTo>
                  <a:lnTo>
                    <a:pt x="21" y="149"/>
                  </a:lnTo>
                  <a:lnTo>
                    <a:pt x="189" y="29"/>
                  </a:lnTo>
                  <a:lnTo>
                    <a:pt x="168" y="0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chemeClr val="folHlink"/>
            </a:solidFill>
            <a:ln w="9525" cmpd="sng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4851" name="Freeform 163"/>
            <p:cNvSpPr>
              <a:spLocks/>
            </p:cNvSpPr>
            <p:nvPr/>
          </p:nvSpPr>
          <p:spPr bwMode="auto">
            <a:xfrm rot="4247563" flipV="1">
              <a:off x="4555" y="1800"/>
              <a:ext cx="124" cy="154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21" y="118"/>
                </a:cxn>
                <a:cxn ang="0">
                  <a:pos x="141" y="28"/>
                </a:cxn>
                <a:cxn ang="0">
                  <a:pos x="120" y="0"/>
                </a:cxn>
                <a:cxn ang="0">
                  <a:pos x="0" y="90"/>
                </a:cxn>
              </a:cxnLst>
              <a:rect l="0" t="0" r="r" b="b"/>
              <a:pathLst>
                <a:path w="141" h="118">
                  <a:moveTo>
                    <a:pt x="0" y="90"/>
                  </a:moveTo>
                  <a:lnTo>
                    <a:pt x="21" y="118"/>
                  </a:lnTo>
                  <a:lnTo>
                    <a:pt x="141" y="28"/>
                  </a:lnTo>
                  <a:lnTo>
                    <a:pt x="120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4852" name="Freeform 164"/>
            <p:cNvSpPr>
              <a:spLocks/>
            </p:cNvSpPr>
            <p:nvPr/>
          </p:nvSpPr>
          <p:spPr bwMode="auto">
            <a:xfrm rot="4247563" flipV="1">
              <a:off x="4581" y="1904"/>
              <a:ext cx="121" cy="154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21" y="118"/>
                </a:cxn>
                <a:cxn ang="0">
                  <a:pos x="141" y="28"/>
                </a:cxn>
                <a:cxn ang="0">
                  <a:pos x="120" y="0"/>
                </a:cxn>
                <a:cxn ang="0">
                  <a:pos x="0" y="90"/>
                </a:cxn>
              </a:cxnLst>
              <a:rect l="0" t="0" r="r" b="b"/>
              <a:pathLst>
                <a:path w="141" h="118">
                  <a:moveTo>
                    <a:pt x="0" y="90"/>
                  </a:moveTo>
                  <a:lnTo>
                    <a:pt x="21" y="118"/>
                  </a:lnTo>
                  <a:lnTo>
                    <a:pt x="141" y="28"/>
                  </a:lnTo>
                  <a:lnTo>
                    <a:pt x="120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4853" name="Freeform 165"/>
            <p:cNvSpPr>
              <a:spLocks/>
            </p:cNvSpPr>
            <p:nvPr/>
          </p:nvSpPr>
          <p:spPr bwMode="auto">
            <a:xfrm rot="4247563" flipV="1">
              <a:off x="4242" y="1296"/>
              <a:ext cx="187" cy="223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7" name="Group 166"/>
          <p:cNvGrpSpPr>
            <a:grpSpLocks/>
          </p:cNvGrpSpPr>
          <p:nvPr/>
        </p:nvGrpSpPr>
        <p:grpSpPr bwMode="auto">
          <a:xfrm>
            <a:off x="8001000" y="3733800"/>
            <a:ext cx="457200" cy="533400"/>
            <a:chOff x="864" y="2256"/>
            <a:chExt cx="288" cy="336"/>
          </a:xfrm>
        </p:grpSpPr>
        <p:sp>
          <p:nvSpPr>
            <p:cNvPr id="114855" name="Line 167"/>
            <p:cNvSpPr>
              <a:spLocks noChangeShapeType="1"/>
            </p:cNvSpPr>
            <p:nvPr/>
          </p:nvSpPr>
          <p:spPr bwMode="auto">
            <a:xfrm>
              <a:off x="864" y="2256"/>
              <a:ext cx="144" cy="144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14856" name="Line 168"/>
            <p:cNvSpPr>
              <a:spLocks noChangeShapeType="1"/>
            </p:cNvSpPr>
            <p:nvPr/>
          </p:nvSpPr>
          <p:spPr bwMode="auto">
            <a:xfrm flipH="1">
              <a:off x="1008" y="2256"/>
              <a:ext cx="144" cy="144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14857" name="Line 169"/>
            <p:cNvSpPr>
              <a:spLocks noChangeShapeType="1"/>
            </p:cNvSpPr>
            <p:nvPr/>
          </p:nvSpPr>
          <p:spPr bwMode="auto">
            <a:xfrm>
              <a:off x="1008" y="2400"/>
              <a:ext cx="0" cy="192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8" name="Group 170"/>
          <p:cNvGrpSpPr>
            <a:grpSpLocks/>
          </p:cNvGrpSpPr>
          <p:nvPr/>
        </p:nvGrpSpPr>
        <p:grpSpPr bwMode="auto">
          <a:xfrm>
            <a:off x="5105400" y="3810000"/>
            <a:ext cx="457200" cy="533400"/>
            <a:chOff x="864" y="2256"/>
            <a:chExt cx="288" cy="336"/>
          </a:xfrm>
        </p:grpSpPr>
        <p:sp>
          <p:nvSpPr>
            <p:cNvPr id="114859" name="Line 171"/>
            <p:cNvSpPr>
              <a:spLocks noChangeShapeType="1"/>
            </p:cNvSpPr>
            <p:nvPr/>
          </p:nvSpPr>
          <p:spPr bwMode="auto">
            <a:xfrm>
              <a:off x="864" y="2256"/>
              <a:ext cx="144" cy="144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14860" name="Line 172"/>
            <p:cNvSpPr>
              <a:spLocks noChangeShapeType="1"/>
            </p:cNvSpPr>
            <p:nvPr/>
          </p:nvSpPr>
          <p:spPr bwMode="auto">
            <a:xfrm flipH="1">
              <a:off x="1008" y="2256"/>
              <a:ext cx="144" cy="144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14861" name="Line 173"/>
            <p:cNvSpPr>
              <a:spLocks noChangeShapeType="1"/>
            </p:cNvSpPr>
            <p:nvPr/>
          </p:nvSpPr>
          <p:spPr bwMode="auto">
            <a:xfrm>
              <a:off x="1008" y="2400"/>
              <a:ext cx="0" cy="192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14862" name="Line 174"/>
          <p:cNvSpPr>
            <a:spLocks noChangeShapeType="1"/>
          </p:cNvSpPr>
          <p:nvPr/>
        </p:nvSpPr>
        <p:spPr bwMode="auto">
          <a:xfrm>
            <a:off x="2362200" y="3048000"/>
            <a:ext cx="6096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14863" name="Line 175"/>
          <p:cNvSpPr>
            <a:spLocks noChangeShapeType="1"/>
          </p:cNvSpPr>
          <p:nvPr/>
        </p:nvSpPr>
        <p:spPr bwMode="auto">
          <a:xfrm>
            <a:off x="5334000" y="2971800"/>
            <a:ext cx="6096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14864" name="Line 176"/>
          <p:cNvSpPr>
            <a:spLocks noChangeShapeType="1"/>
          </p:cNvSpPr>
          <p:nvPr/>
        </p:nvSpPr>
        <p:spPr bwMode="auto">
          <a:xfrm>
            <a:off x="8305800" y="2895600"/>
            <a:ext cx="6096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grpSp>
        <p:nvGrpSpPr>
          <p:cNvPr id="29" name="Group 177"/>
          <p:cNvGrpSpPr>
            <a:grpSpLocks/>
          </p:cNvGrpSpPr>
          <p:nvPr/>
        </p:nvGrpSpPr>
        <p:grpSpPr bwMode="auto">
          <a:xfrm rot="11809397">
            <a:off x="4140200" y="3716338"/>
            <a:ext cx="457200" cy="533400"/>
            <a:chOff x="864" y="2256"/>
            <a:chExt cx="288" cy="336"/>
          </a:xfrm>
        </p:grpSpPr>
        <p:sp>
          <p:nvSpPr>
            <p:cNvPr id="114866" name="Line 178"/>
            <p:cNvSpPr>
              <a:spLocks noChangeShapeType="1"/>
            </p:cNvSpPr>
            <p:nvPr/>
          </p:nvSpPr>
          <p:spPr bwMode="auto">
            <a:xfrm>
              <a:off x="864" y="2256"/>
              <a:ext cx="144" cy="144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14867" name="Line 179"/>
            <p:cNvSpPr>
              <a:spLocks noChangeShapeType="1"/>
            </p:cNvSpPr>
            <p:nvPr/>
          </p:nvSpPr>
          <p:spPr bwMode="auto">
            <a:xfrm flipH="1">
              <a:off x="1008" y="2256"/>
              <a:ext cx="144" cy="144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14868" name="Line 180"/>
            <p:cNvSpPr>
              <a:spLocks noChangeShapeType="1"/>
            </p:cNvSpPr>
            <p:nvPr/>
          </p:nvSpPr>
          <p:spPr bwMode="auto">
            <a:xfrm>
              <a:off x="1008" y="2400"/>
              <a:ext cx="0" cy="192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0" name="Group 181"/>
          <p:cNvGrpSpPr>
            <a:grpSpLocks/>
          </p:cNvGrpSpPr>
          <p:nvPr/>
        </p:nvGrpSpPr>
        <p:grpSpPr bwMode="auto">
          <a:xfrm rot="11809397">
            <a:off x="6877050" y="3716338"/>
            <a:ext cx="457200" cy="533400"/>
            <a:chOff x="864" y="2256"/>
            <a:chExt cx="288" cy="336"/>
          </a:xfrm>
        </p:grpSpPr>
        <p:sp>
          <p:nvSpPr>
            <p:cNvPr id="114870" name="Line 182"/>
            <p:cNvSpPr>
              <a:spLocks noChangeShapeType="1"/>
            </p:cNvSpPr>
            <p:nvPr/>
          </p:nvSpPr>
          <p:spPr bwMode="auto">
            <a:xfrm>
              <a:off x="864" y="2256"/>
              <a:ext cx="144" cy="144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14871" name="Line 183"/>
            <p:cNvSpPr>
              <a:spLocks noChangeShapeType="1"/>
            </p:cNvSpPr>
            <p:nvPr/>
          </p:nvSpPr>
          <p:spPr bwMode="auto">
            <a:xfrm flipH="1">
              <a:off x="1008" y="2256"/>
              <a:ext cx="144" cy="144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14872" name="Line 184"/>
            <p:cNvSpPr>
              <a:spLocks noChangeShapeType="1"/>
            </p:cNvSpPr>
            <p:nvPr/>
          </p:nvSpPr>
          <p:spPr bwMode="auto">
            <a:xfrm>
              <a:off x="1008" y="2400"/>
              <a:ext cx="0" cy="192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14873" name="Text Box 185"/>
          <p:cNvSpPr txBox="1">
            <a:spLocks noChangeArrowheads="1"/>
          </p:cNvSpPr>
          <p:nvPr/>
        </p:nvSpPr>
        <p:spPr bwMode="auto">
          <a:xfrm>
            <a:off x="519113" y="5248275"/>
            <a:ext cx="7067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Vaccine updated every year to best represent the circulating strains.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6C7070"/>
      </a:dk1>
      <a:lt1>
        <a:srgbClr val="FFFFFF"/>
      </a:lt1>
      <a:dk2>
        <a:srgbClr val="003D81"/>
      </a:dk2>
      <a:lt2>
        <a:srgbClr val="009067"/>
      </a:lt2>
      <a:accent1>
        <a:srgbClr val="C51638"/>
      </a:accent1>
      <a:accent2>
        <a:srgbClr val="47226C"/>
      </a:accent2>
      <a:accent3>
        <a:srgbClr val="FFFFFF"/>
      </a:accent3>
      <a:accent4>
        <a:srgbClr val="5B5F5F"/>
      </a:accent4>
      <a:accent5>
        <a:srgbClr val="DFABAE"/>
      </a:accent5>
      <a:accent6>
        <a:srgbClr val="3F1E61"/>
      </a:accent6>
      <a:hlink>
        <a:srgbClr val="003966"/>
      </a:hlink>
      <a:folHlink>
        <a:srgbClr val="E68E2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1" u="none" strike="noStrike" cap="none" normalizeH="0" baseline="0" smtClean="0">
            <a:ln>
              <a:noFill/>
            </a:ln>
            <a:solidFill>
              <a:srgbClr val="6E6E6F"/>
            </a:solidFill>
            <a:effectLst/>
            <a:latin typeface="Verdan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1" u="none" strike="noStrike" cap="none" normalizeH="0" baseline="0" smtClean="0">
            <a:ln>
              <a:noFill/>
            </a:ln>
            <a:solidFill>
              <a:srgbClr val="6E6E6F"/>
            </a:solidFill>
            <a:effectLst/>
            <a:latin typeface="Verdana" pitchFamily="34" charset="0"/>
            <a:cs typeface="Times New Roman" pitchFamily="18" charset="0"/>
          </a:defRPr>
        </a:defPPr>
      </a:lstStyle>
    </a:lnDef>
    <a:txDef>
      <a:spPr>
        <a:noFill/>
      </a:spPr>
      <a:bodyPr wrap="none" rtlCol="0">
        <a:spAutoFit/>
      </a:bodyPr>
      <a:lstStyle>
        <a:defPPr marL="363538" indent="-363538">
          <a:spcBef>
            <a:spcPts val="0"/>
          </a:spcBef>
          <a:spcAft>
            <a:spcPts val="0"/>
          </a:spcAft>
          <a:defRPr sz="1800" i="0" dirty="0" smtClean="0">
            <a:solidFill>
              <a:srgbClr val="040404"/>
            </a:solidFill>
            <a:latin typeface="+mn-lt"/>
          </a:defRPr>
        </a:defPPr>
      </a:lstStyle>
    </a:tx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6C7070"/>
        </a:dk1>
        <a:lt1>
          <a:srgbClr val="FFFFFF"/>
        </a:lt1>
        <a:dk2>
          <a:srgbClr val="003D81"/>
        </a:dk2>
        <a:lt2>
          <a:srgbClr val="009067"/>
        </a:lt2>
        <a:accent1>
          <a:srgbClr val="C51638"/>
        </a:accent1>
        <a:accent2>
          <a:srgbClr val="47226C"/>
        </a:accent2>
        <a:accent3>
          <a:srgbClr val="FFFFFF"/>
        </a:accent3>
        <a:accent4>
          <a:srgbClr val="5B5F5F"/>
        </a:accent4>
        <a:accent5>
          <a:srgbClr val="DFABAE"/>
        </a:accent5>
        <a:accent6>
          <a:srgbClr val="3F1E61"/>
        </a:accent6>
        <a:hlink>
          <a:srgbClr val="003966"/>
        </a:hlink>
        <a:folHlink>
          <a:srgbClr val="E68E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938</TotalTime>
  <Words>911</Words>
  <Application>Microsoft Office PowerPoint</Application>
  <PresentationFormat>On-screen Show (4:3)</PresentationFormat>
  <Paragraphs>139</Paragraphs>
  <Slides>41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Standarddesign</vt:lpstr>
      <vt:lpstr>Evolution and emergence of new viruses</vt:lpstr>
      <vt:lpstr>PowerPoint Presentation</vt:lpstr>
      <vt:lpstr>Evolution of human viruses during human circulation</vt:lpstr>
      <vt:lpstr>Antiviral drug resistance</vt:lpstr>
      <vt:lpstr>Oseltamivir resistance during H5N1 hospitalization</vt:lpstr>
      <vt:lpstr>Emergence of drug resistance</vt:lpstr>
      <vt:lpstr>Rationale for multidrug therapy.; HAART for HIV</vt:lpstr>
      <vt:lpstr>PowerPoint Presentation</vt:lpstr>
      <vt:lpstr>Antigenic drift.</vt:lpstr>
      <vt:lpstr>Viral genetic evolution studied by phylogenetic trees</vt:lpstr>
      <vt:lpstr>The rhinovirus phylogeny shows simultaneous circulation of many seroptypes</vt:lpstr>
      <vt:lpstr>Intervirus recombination gives rise to new viruses</vt:lpstr>
      <vt:lpstr>PowerPoint Presentation</vt:lpstr>
      <vt:lpstr>Reassortment leading to antigenic shift</vt:lpstr>
      <vt:lpstr>PowerPoint Presentation</vt:lpstr>
      <vt:lpstr>PowerPoint Presentation</vt:lpstr>
      <vt:lpstr>Influenza viruses circulate in pigs</vt:lpstr>
      <vt:lpstr>PowerPoint Presentation</vt:lpstr>
      <vt:lpstr>How do new viruses emerge?</vt:lpstr>
      <vt:lpstr>Global influences on emerging infections</vt:lpstr>
      <vt:lpstr>Arboviruses</vt:lpstr>
      <vt:lpstr>Culex tarsalis the vector for West Nile Virus</vt:lpstr>
      <vt:lpstr>Horses and humans are dead end hosts</vt:lpstr>
      <vt:lpstr>West Nile fever in New York</vt:lpstr>
      <vt:lpstr>Origins of WNV in New York</vt:lpstr>
      <vt:lpstr>West Nile Virus arrived in the USA 2002</vt:lpstr>
      <vt:lpstr>Spread of DHF correlates with upsurge in mosquito population</vt:lpstr>
      <vt:lpstr>Dengue Haemorrhagic fever</vt:lpstr>
      <vt:lpstr>Risk Factors Reported for DHF</vt:lpstr>
      <vt:lpstr>PowerPoint Presentation</vt:lpstr>
      <vt:lpstr>Human viruses from animal sources</vt:lpstr>
      <vt:lpstr>Severe Acute Respiratory Syndrome SARS</vt:lpstr>
      <vt:lpstr>Transmission and clinical epidemiology</vt:lpstr>
      <vt:lpstr>The SARS virus.</vt:lpstr>
      <vt:lpstr>PowerPoint Presentation</vt:lpstr>
      <vt:lpstr>The latest coronavirus scare</vt:lpstr>
      <vt:lpstr>Another coronavirus</vt:lpstr>
      <vt:lpstr>Adaptation of a novel respiratory virus to man</vt:lpstr>
      <vt:lpstr>Emerging viruses as a result of a change in man’s behaviour</vt:lpstr>
      <vt:lpstr>Man’s intervention as the cause of emerging viruses</vt:lpstr>
      <vt:lpstr>‘New’ viruses can be those that are only recently discovered or detected</vt:lpstr>
    </vt:vector>
  </TitlesOfParts>
  <Company>Publications Communications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Imperial College London</dc:title>
  <dc:creator>Seipp, Karsten</dc:creator>
  <cp:lastModifiedBy>Shiel, Nuala</cp:lastModifiedBy>
  <cp:revision>188</cp:revision>
  <dcterms:modified xsi:type="dcterms:W3CDTF">2012-12-06T09:43:18Z</dcterms:modified>
</cp:coreProperties>
</file>