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35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05" autoAdjust="0"/>
    <p:restoredTop sz="94660"/>
  </p:normalViewPr>
  <p:slideViewPr>
    <p:cSldViewPr>
      <p:cViewPr varScale="1">
        <p:scale>
          <a:sx n="49" d="100"/>
          <a:sy n="49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92212-DC98-417B-AFBC-0A4F7D8FBA6A}" type="datetimeFigureOut">
              <a:rPr lang="en-GB" smtClean="0"/>
              <a:t>28/02/2013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385A9-B944-401B-BBD6-0738D4CBD39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8" y="746125"/>
            <a:ext cx="8847137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Straight Arrow Connector 3"/>
          <p:cNvCxnSpPr/>
          <p:nvPr/>
        </p:nvCxnSpPr>
        <p:spPr>
          <a:xfrm flipV="1">
            <a:off x="6228184" y="2276872"/>
            <a:ext cx="1296144" cy="864096"/>
          </a:xfrm>
          <a:prstGeom prst="straightConnector1">
            <a:avLst/>
          </a:prstGeom>
          <a:ln>
            <a:solidFill>
              <a:srgbClr val="00B05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68344" y="1988840"/>
            <a:ext cx="1379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So lower </a:t>
            </a:r>
            <a:r>
              <a:rPr lang="en-GB" dirty="0" err="1" smtClean="0">
                <a:solidFill>
                  <a:srgbClr val="00B050"/>
                </a:solidFill>
              </a:rPr>
              <a:t>kPa</a:t>
            </a:r>
            <a:endParaRPr lang="en-GB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</Words>
  <Application>Microsoft Office PowerPoint</Application>
  <PresentationFormat>On-screen Show (4:3)</PresentationFormat>
  <Paragraphs>1</Paragraphs>
  <Slides>78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7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clshl</dc:creator>
  <cp:lastModifiedBy>Shiel, Nuala</cp:lastModifiedBy>
  <cp:revision>3</cp:revision>
  <dcterms:created xsi:type="dcterms:W3CDTF">2013-02-26T18:59:53Z</dcterms:created>
  <dcterms:modified xsi:type="dcterms:W3CDTF">2013-02-28T09:55:12Z</dcterms:modified>
</cp:coreProperties>
</file>