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316" r:id="rId2"/>
    <p:sldId id="285" r:id="rId3"/>
    <p:sldId id="264" r:id="rId4"/>
    <p:sldId id="317" r:id="rId5"/>
    <p:sldId id="275" r:id="rId6"/>
    <p:sldId id="287" r:id="rId7"/>
    <p:sldId id="289" r:id="rId8"/>
    <p:sldId id="291" r:id="rId9"/>
    <p:sldId id="295" r:id="rId10"/>
    <p:sldId id="293" r:id="rId11"/>
    <p:sldId id="296" r:id="rId12"/>
    <p:sldId id="300" r:id="rId13"/>
    <p:sldId id="299" r:id="rId14"/>
    <p:sldId id="276" r:id="rId15"/>
    <p:sldId id="294" r:id="rId16"/>
    <p:sldId id="290" r:id="rId17"/>
    <p:sldId id="297" r:id="rId18"/>
    <p:sldId id="303" r:id="rId19"/>
    <p:sldId id="298" r:id="rId20"/>
    <p:sldId id="301" r:id="rId21"/>
    <p:sldId id="302" r:id="rId22"/>
    <p:sldId id="304" r:id="rId23"/>
    <p:sldId id="280" r:id="rId24"/>
    <p:sldId id="305" r:id="rId25"/>
    <p:sldId id="281" r:id="rId26"/>
    <p:sldId id="306" r:id="rId27"/>
    <p:sldId id="307" r:id="rId28"/>
    <p:sldId id="310" r:id="rId29"/>
    <p:sldId id="309" r:id="rId30"/>
    <p:sldId id="318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5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70F5265-3A3C-46F6-8716-2ADE89A3A188}" type="datetimeFigureOut">
              <a:rPr lang="en-US"/>
              <a:pPr>
                <a:defRPr/>
              </a:pPr>
              <a:t>5/9/2013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D6DC144-024E-421D-8940-70CF9D655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E5D9D399-AD06-461A-B415-E2A943078CF8}" type="slidenum">
              <a:rPr lang="en-GB" sz="1200" smtClean="0"/>
              <a:pPr/>
              <a:t>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CFDC18A1-0D78-4DB8-90AA-11A88E3C43A8}" type="slidenum">
              <a:rPr lang="en-GB" sz="1200" smtClean="0"/>
              <a:pPr/>
              <a:t>9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3FBA90A1-FA8E-4CB7-8C5C-A205EA05958E}" type="slidenum">
              <a:rPr lang="en-GB" sz="1200" smtClean="0"/>
              <a:pPr/>
              <a:t>11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128C8F66-B7EA-4C0E-9340-3DACEBC5D12F}" type="slidenum">
              <a:rPr lang="en-GB" sz="1200" smtClean="0"/>
              <a:pPr/>
              <a:t>20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4EEF-93C2-4BB0-BEE9-18CEFCCF4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6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20429-7CAE-48D8-B678-56FFE9187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5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FD6E-B61E-4088-B8E4-C046A4652D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5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5EBA-D059-42F0-8C87-2AE2FCFD4C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6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6C2A-5C9C-4019-B37D-C8A976B3C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F2260-680F-48BC-AC43-8139D1A3D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2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5D218-E873-43F2-9D27-72060E1584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3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42FB-8742-49E4-BD0A-34169D603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0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4D38-0A21-45E2-9D6B-9FA495612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3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8EC0E-A808-4BAE-9353-8B27107032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0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95AD7-56C4-45F9-960E-B91CA3D70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5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-109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-109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-109" charset="0"/>
                <a:cs typeface="+mn-cs"/>
              </a:defRPr>
            </a:lvl1pPr>
          </a:lstStyle>
          <a:p>
            <a:pPr>
              <a:defRPr/>
            </a:pPr>
            <a:fld id="{89712CA5-59BB-426B-98DB-6773F5FFB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mperial.ac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mperial.ac.u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143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Liver, portal circulation, biliary system, and spleen</a:t>
            </a:r>
            <a:endParaRPr lang="en-GB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420938"/>
            <a:ext cx="6400800" cy="23622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GB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Thavarajah</a:t>
            </a:r>
            <a:endParaRPr lang="en-GB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PhD (Sheffield) </a:t>
            </a:r>
            <a:r>
              <a:rPr lang="en-GB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MMedSc</a:t>
            </a:r>
            <a:r>
              <a:rPr lang="en-GB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(Sheffield) BDS(Ceylon)</a:t>
            </a:r>
          </a:p>
          <a:p>
            <a:pPr eaLnBrk="1" hangingPunct="1"/>
            <a:endParaRPr lang="en-GB" sz="1400" i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Human Anatomy Unit</a:t>
            </a:r>
          </a:p>
          <a:p>
            <a:pPr eaLnBrk="1" hangingPunct="1"/>
            <a:r>
              <a:rPr lang="en-GB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Department of Surgery and Cancer</a:t>
            </a:r>
          </a:p>
          <a:p>
            <a:endParaRPr lang="en-GB" sz="3600" dirty="0" smtClean="0">
              <a:latin typeface="Arial" charset="0"/>
            </a:endParaRPr>
          </a:p>
        </p:txBody>
      </p:sp>
      <p:pic>
        <p:nvPicPr>
          <p:cNvPr id="2052" name="Picture 3" descr="to Imperial College home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05488"/>
            <a:ext cx="25003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BE435F87-DAF3-4376-B1ED-42E559BEF65C}" type="slidenum">
              <a:rPr lang="en-GB" sz="1400" smtClean="0">
                <a:latin typeface="Times New Roman" pitchFamily="-109" charset="0"/>
              </a:rPr>
              <a:pPr/>
              <a:t>1</a:t>
            </a:fld>
            <a:endParaRPr lang="en-GB" sz="1400" smtClean="0">
              <a:latin typeface="Times New Roman" pitchFamily="-109" charset="0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0" y="6373813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 sz="1400">
                <a:solidFill>
                  <a:srgbClr val="FF0000"/>
                </a:solidFill>
                <a:latin typeface="Franklin Gothic Medium Cond" pitchFamily="34" charset="0"/>
              </a:rPr>
              <a:t>5 revision slides out of 30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Medium Cond" pitchFamily="34" charset="0"/>
                <a:cs typeface="Arial" charset="0"/>
              </a:rPr>
              <a:t>Functional Lobes of the Liver</a:t>
            </a:r>
          </a:p>
        </p:txBody>
      </p:sp>
      <p:pic>
        <p:nvPicPr>
          <p:cNvPr id="11267" name="Picture 2" descr="live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143000"/>
            <a:ext cx="8662988" cy="5500688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0" y="3214688"/>
            <a:ext cx="1428750" cy="12001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dirty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t>Right Vascular Lobe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3375" y="3214688"/>
            <a:ext cx="1371600" cy="12001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dirty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t>Left </a:t>
            </a:r>
            <a:r>
              <a:rPr lang="en-GB" dirty="0" err="1">
                <a:solidFill>
                  <a:schemeClr val="bg1"/>
                </a:solidFill>
                <a:latin typeface="Franklin Gothic Medium" pitchFamily="34" charset="0"/>
                <a:cs typeface="+mn-cs"/>
              </a:rPr>
              <a:t>VascularLobe</a:t>
            </a:r>
            <a:endParaRPr lang="en-GB" dirty="0">
              <a:solidFill>
                <a:schemeClr val="bg1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643563" y="6410325"/>
            <a:ext cx="3500437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  <a:latin typeface="Franklin Gothic Medium" pitchFamily="34" charset="0"/>
              </a:rPr>
              <a:t>Diaphragmatic surface</a:t>
            </a:r>
          </a:p>
        </p:txBody>
      </p:sp>
      <p:cxnSp>
        <p:nvCxnSpPr>
          <p:cNvPr id="11271" name="Straight Connector 8"/>
          <p:cNvCxnSpPr>
            <a:cxnSpLocks noChangeShapeType="1"/>
          </p:cNvCxnSpPr>
          <p:nvPr/>
        </p:nvCxnSpPr>
        <p:spPr bwMode="auto">
          <a:xfrm rot="5400000">
            <a:off x="2214563" y="3714750"/>
            <a:ext cx="3143250" cy="142875"/>
          </a:xfrm>
          <a:prstGeom prst="line">
            <a:avLst/>
          </a:prstGeom>
          <a:noFill/>
          <a:ln w="635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TextBox 20"/>
          <p:cNvSpPr txBox="1">
            <a:spLocks noChangeArrowheads="1"/>
          </p:cNvSpPr>
          <p:nvPr/>
        </p:nvSpPr>
        <p:spPr bwMode="auto">
          <a:xfrm>
            <a:off x="5929313" y="5286375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</a:rPr>
              <a:t>Remnant of </a:t>
            </a:r>
            <a:r>
              <a:rPr lang="en-GB" sz="1400" b="1">
                <a:solidFill>
                  <a:schemeClr val="bg2"/>
                </a:solidFill>
              </a:rPr>
              <a:t>Umbilical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35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Functional Lobes of the Liver</a:t>
            </a:r>
          </a:p>
        </p:txBody>
      </p:sp>
      <p:pic>
        <p:nvPicPr>
          <p:cNvPr id="12291" name="Picture 2" descr="C:\Documents and Settings\mthavara\Desktop\Anatomy_Images\ANAT_Images\AllImagesFromGray's Anatomy for Students\F66124-004-f085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8" y="1143000"/>
            <a:ext cx="8810625" cy="5572125"/>
          </a:xfrm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6429375"/>
            <a:ext cx="2357438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  <a:latin typeface="Franklin Gothic Medium" pitchFamily="34" charset="0"/>
              </a:rPr>
              <a:t>Visceral surface</a:t>
            </a:r>
          </a:p>
        </p:txBody>
      </p:sp>
      <p:cxnSp>
        <p:nvCxnSpPr>
          <p:cNvPr id="12293" name="Straight Connector 10"/>
          <p:cNvCxnSpPr>
            <a:cxnSpLocks noChangeShapeType="1"/>
          </p:cNvCxnSpPr>
          <p:nvPr/>
        </p:nvCxnSpPr>
        <p:spPr bwMode="auto">
          <a:xfrm flipH="1" flipV="1">
            <a:off x="4357688" y="3214688"/>
            <a:ext cx="214312" cy="1905000"/>
          </a:xfrm>
          <a:prstGeom prst="line">
            <a:avLst/>
          </a:prstGeom>
          <a:noFill/>
          <a:ln w="539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4" name="TextBox 19"/>
          <p:cNvSpPr txBox="1">
            <a:spLocks noChangeArrowheads="1"/>
          </p:cNvSpPr>
          <p:nvPr/>
        </p:nvSpPr>
        <p:spPr bwMode="auto">
          <a:xfrm>
            <a:off x="785813" y="63579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endParaRPr lang="en-US"/>
          </a:p>
        </p:txBody>
      </p:sp>
      <p:sp>
        <p:nvSpPr>
          <p:cNvPr id="12299" name="TextBox 20"/>
          <p:cNvSpPr txBox="1">
            <a:spLocks noChangeArrowheads="1"/>
          </p:cNvSpPr>
          <p:nvPr/>
        </p:nvSpPr>
        <p:spPr bwMode="auto">
          <a:xfrm>
            <a:off x="5286375" y="3500438"/>
            <a:ext cx="142875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chemeClr val="bg2"/>
                </a:solidFill>
                <a:latin typeface="Franklin Gothic Medium" pitchFamily="34" charset="0"/>
              </a:rPr>
              <a:t>Vascular Left lobe</a:t>
            </a:r>
          </a:p>
        </p:txBody>
      </p:sp>
      <p:cxnSp>
        <p:nvCxnSpPr>
          <p:cNvPr id="12296" name="Straight Arrow Connector 22"/>
          <p:cNvCxnSpPr>
            <a:cxnSpLocks noChangeShapeType="1"/>
          </p:cNvCxnSpPr>
          <p:nvPr/>
        </p:nvCxnSpPr>
        <p:spPr bwMode="auto">
          <a:xfrm rot="10800000">
            <a:off x="4786313" y="3000375"/>
            <a:ext cx="928687" cy="42862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Arrow Connector 26"/>
          <p:cNvCxnSpPr>
            <a:cxnSpLocks noChangeShapeType="1"/>
          </p:cNvCxnSpPr>
          <p:nvPr/>
        </p:nvCxnSpPr>
        <p:spPr bwMode="auto">
          <a:xfrm rot="10800000">
            <a:off x="4786313" y="4429125"/>
            <a:ext cx="2857500" cy="642938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Arrow Connector 29"/>
          <p:cNvCxnSpPr>
            <a:cxnSpLocks noChangeShapeType="1"/>
          </p:cNvCxnSpPr>
          <p:nvPr/>
        </p:nvCxnSpPr>
        <p:spPr bwMode="auto">
          <a:xfrm>
            <a:off x="6786563" y="3714750"/>
            <a:ext cx="642937" cy="14287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TextBox 34"/>
          <p:cNvSpPr txBox="1">
            <a:spLocks noChangeArrowheads="1"/>
          </p:cNvSpPr>
          <p:nvPr/>
        </p:nvSpPr>
        <p:spPr bwMode="auto">
          <a:xfrm>
            <a:off x="6929438" y="4643438"/>
            <a:ext cx="2000250" cy="9540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chemeClr val="bg2"/>
                </a:solidFill>
                <a:latin typeface="Franklin Gothic Medium" pitchFamily="34" charset="0"/>
              </a:rPr>
              <a:t>Caudate lobe is functionally separate from the right and left lobes </a:t>
            </a:r>
          </a:p>
        </p:txBody>
      </p:sp>
      <p:sp>
        <p:nvSpPr>
          <p:cNvPr id="12304" name="TextBox 20"/>
          <p:cNvSpPr txBox="1">
            <a:spLocks noChangeArrowheads="1"/>
          </p:cNvSpPr>
          <p:nvPr/>
        </p:nvSpPr>
        <p:spPr bwMode="auto">
          <a:xfrm>
            <a:off x="2214563" y="2857500"/>
            <a:ext cx="142875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chemeClr val="bg2"/>
                </a:solidFill>
                <a:latin typeface="Franklin Gothic Medium" pitchFamily="34" charset="0"/>
              </a:rPr>
              <a:t>Vascular Right lobe</a:t>
            </a:r>
          </a:p>
        </p:txBody>
      </p:sp>
      <p:cxnSp>
        <p:nvCxnSpPr>
          <p:cNvPr id="12301" name="Straight Arrow Connector 29"/>
          <p:cNvCxnSpPr>
            <a:cxnSpLocks noChangeShapeType="1"/>
          </p:cNvCxnSpPr>
          <p:nvPr/>
        </p:nvCxnSpPr>
        <p:spPr bwMode="auto">
          <a:xfrm rot="16200000" flipV="1">
            <a:off x="2500313" y="2357437"/>
            <a:ext cx="642938" cy="214313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Arrow Connector 29"/>
          <p:cNvCxnSpPr>
            <a:cxnSpLocks noChangeShapeType="1"/>
          </p:cNvCxnSpPr>
          <p:nvPr/>
        </p:nvCxnSpPr>
        <p:spPr bwMode="auto">
          <a:xfrm rot="5400000">
            <a:off x="2428875" y="3643313"/>
            <a:ext cx="785813" cy="357187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6429375" y="2214563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</a:rPr>
              <a:t>Remnant of </a:t>
            </a:r>
            <a:r>
              <a:rPr lang="en-GB" sz="1400" b="1">
                <a:solidFill>
                  <a:schemeClr val="bg2"/>
                </a:solidFill>
              </a:rPr>
              <a:t>Umbilical vein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7215188" y="6143625"/>
            <a:ext cx="137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100" b="1">
                <a:solidFill>
                  <a:schemeClr val="bg2"/>
                </a:solidFill>
              </a:rPr>
              <a:t>Remnant of </a:t>
            </a:r>
          </a:p>
          <a:p>
            <a:pPr eaLnBrk="0" hangingPunct="0"/>
            <a:r>
              <a:rPr lang="en-GB" sz="1200" b="1">
                <a:solidFill>
                  <a:schemeClr val="bg2"/>
                </a:solidFill>
              </a:rPr>
              <a:t>Ductus venosus</a:t>
            </a:r>
          </a:p>
        </p:txBody>
      </p:sp>
      <p:cxnSp>
        <p:nvCxnSpPr>
          <p:cNvPr id="12305" name="Straight Arrow Connector 29"/>
          <p:cNvCxnSpPr>
            <a:cxnSpLocks noChangeShapeType="1"/>
          </p:cNvCxnSpPr>
          <p:nvPr/>
        </p:nvCxnSpPr>
        <p:spPr bwMode="auto">
          <a:xfrm>
            <a:off x="3214688" y="3429000"/>
            <a:ext cx="642937" cy="500063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Straight Arrow Connector 29"/>
          <p:cNvCxnSpPr>
            <a:cxnSpLocks noChangeShapeType="1"/>
          </p:cNvCxnSpPr>
          <p:nvPr/>
        </p:nvCxnSpPr>
        <p:spPr bwMode="auto">
          <a:xfrm>
            <a:off x="1785938" y="3663950"/>
            <a:ext cx="2224087" cy="0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-22225" y="3500438"/>
            <a:ext cx="1800225" cy="4000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</a:rPr>
              <a:t>Porta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</a:rPr>
              <a:t>hepatis</a:t>
            </a:r>
            <a:endParaRPr lang="en-GB" sz="2000" dirty="0">
              <a:solidFill>
                <a:schemeClr val="bg2"/>
              </a:solidFill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1519238"/>
            <a:ext cx="1462088" cy="3381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2"/>
                </a:solidFill>
                <a:latin typeface="Franklin Gothic Medium" pitchFamily="34" charset="0"/>
              </a:rPr>
              <a:t>Quadrate lobe</a:t>
            </a:r>
          </a:p>
        </p:txBody>
      </p:sp>
      <p:sp>
        <p:nvSpPr>
          <p:cNvPr id="12309" name="TextBox 3"/>
          <p:cNvSpPr txBox="1">
            <a:spLocks noChangeArrowheads="1"/>
          </p:cNvSpPr>
          <p:nvPr/>
        </p:nvSpPr>
        <p:spPr bwMode="auto">
          <a:xfrm>
            <a:off x="2484438" y="6524625"/>
            <a:ext cx="5416550" cy="231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The Visceral Surface of the Liver</a:t>
            </a:r>
          </a:p>
        </p:txBody>
      </p:sp>
      <p:sp>
        <p:nvSpPr>
          <p:cNvPr id="13315" name="Content Placeholder 9"/>
          <p:cNvSpPr>
            <a:spLocks noGrp="1"/>
          </p:cNvSpPr>
          <p:nvPr>
            <p:ph idx="1"/>
          </p:nvPr>
        </p:nvSpPr>
        <p:spPr>
          <a:xfrm>
            <a:off x="468313" y="1052513"/>
            <a:ext cx="8215312" cy="573563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Gall bladder and inferior vena cava mark the separation into </a:t>
            </a:r>
            <a:r>
              <a:rPr lang="en-GB" sz="2800" u="sng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functional</a:t>
            </a: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R and L lobes</a:t>
            </a:r>
          </a:p>
          <a:p>
            <a:pPr>
              <a:buClr>
                <a:srgbClr val="FF0000"/>
              </a:buClr>
            </a:pPr>
            <a:endParaRPr lang="en-GB" sz="2800" smtClean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Grooves for fetal veins mark out minor parts of </a:t>
            </a:r>
            <a:r>
              <a:rPr lang="en-GB" sz="2800" u="sng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functional</a:t>
            </a: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L lobe (quadrate and caudate Lobes)</a:t>
            </a:r>
          </a:p>
          <a:p>
            <a:pPr>
              <a:buClr>
                <a:srgbClr val="FF0000"/>
              </a:buClr>
            </a:pPr>
            <a:endParaRPr lang="en-GB" sz="2800" smtClean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Porta of the liver separates quadrate and caudate lobes.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Porta carries the 1) Hepatic Artery 2) Portal Vein 3) Common bile duct, and lymphatics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Medium" pitchFamily="34" charset="0"/>
                <a:cs typeface="Arial" charset="0"/>
              </a:rPr>
              <a:t>Anatomical Relations of Liver</a:t>
            </a:r>
          </a:p>
        </p:txBody>
      </p:sp>
      <p:pic>
        <p:nvPicPr>
          <p:cNvPr id="14339" name="Picture 2" descr="Gut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000125"/>
            <a:ext cx="7824787" cy="5572125"/>
          </a:xfrm>
        </p:spPr>
      </p:pic>
      <p:sp>
        <p:nvSpPr>
          <p:cNvPr id="6" name="TextBox 5"/>
          <p:cNvSpPr txBox="1"/>
          <p:nvPr/>
        </p:nvSpPr>
        <p:spPr>
          <a:xfrm>
            <a:off x="1588" y="6027738"/>
            <a:ext cx="9144000" cy="83026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chemeClr val="bg2"/>
                </a:solidFill>
                <a:cs typeface="+mn-cs"/>
              </a:rPr>
              <a:t>The liver and part of the stomach were removed.</a:t>
            </a:r>
          </a:p>
          <a:p>
            <a:pPr eaLnBrk="0" hangingPunct="0">
              <a:defRPr/>
            </a:pPr>
            <a:endParaRPr lang="en-GB" dirty="0"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152900" y="2981325"/>
            <a:ext cx="647700" cy="581025"/>
          </a:xfrm>
          <a:custGeom>
            <a:avLst/>
            <a:gdLst>
              <a:gd name="connsiteX0" fmla="*/ 647700 w 647700"/>
              <a:gd name="connsiteY0" fmla="*/ 0 h 581025"/>
              <a:gd name="connsiteX1" fmla="*/ 600075 w 647700"/>
              <a:gd name="connsiteY1" fmla="*/ 171450 h 581025"/>
              <a:gd name="connsiteX2" fmla="*/ 447675 w 647700"/>
              <a:gd name="connsiteY2" fmla="*/ 323850 h 581025"/>
              <a:gd name="connsiteX3" fmla="*/ 219075 w 647700"/>
              <a:gd name="connsiteY3" fmla="*/ 495300 h 581025"/>
              <a:gd name="connsiteX4" fmla="*/ 0 w 647700"/>
              <a:gd name="connsiteY4" fmla="*/ 581025 h 581025"/>
              <a:gd name="connsiteX5" fmla="*/ 0 w 647700"/>
              <a:gd name="connsiteY5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0" h="581025">
                <a:moveTo>
                  <a:pt x="647700" y="0"/>
                </a:moveTo>
                <a:lnTo>
                  <a:pt x="600075" y="171450"/>
                </a:lnTo>
                <a:lnTo>
                  <a:pt x="447675" y="323850"/>
                </a:lnTo>
                <a:lnTo>
                  <a:pt x="219075" y="495300"/>
                </a:lnTo>
                <a:lnTo>
                  <a:pt x="0" y="581025"/>
                </a:lnTo>
                <a:lnTo>
                  <a:pt x="0" y="581025"/>
                </a:lnTo>
              </a:path>
            </a:pathLst>
          </a:custGeom>
          <a:noFill/>
          <a:ln w="41275" cap="flat" cmpd="sng" algn="ctr">
            <a:solidFill>
              <a:schemeClr val="accent3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800475" y="1495425"/>
            <a:ext cx="2466975" cy="2876550"/>
          </a:xfrm>
          <a:custGeom>
            <a:avLst/>
            <a:gdLst>
              <a:gd name="connsiteX0" fmla="*/ 2419350 w 2466975"/>
              <a:gd name="connsiteY0" fmla="*/ 0 h 2876550"/>
              <a:gd name="connsiteX1" fmla="*/ 2466975 w 2466975"/>
              <a:gd name="connsiteY1" fmla="*/ 361950 h 2876550"/>
              <a:gd name="connsiteX2" fmla="*/ 2466975 w 2466975"/>
              <a:gd name="connsiteY2" fmla="*/ 771525 h 2876550"/>
              <a:gd name="connsiteX3" fmla="*/ 2447925 w 2466975"/>
              <a:gd name="connsiteY3" fmla="*/ 1343025 h 2876550"/>
              <a:gd name="connsiteX4" fmla="*/ 2362200 w 2466975"/>
              <a:gd name="connsiteY4" fmla="*/ 1876425 h 2876550"/>
              <a:gd name="connsiteX5" fmla="*/ 1828800 w 2466975"/>
              <a:gd name="connsiteY5" fmla="*/ 2428875 h 2876550"/>
              <a:gd name="connsiteX6" fmla="*/ 1543050 w 2466975"/>
              <a:gd name="connsiteY6" fmla="*/ 2676525 h 2876550"/>
              <a:gd name="connsiteX7" fmla="*/ 895350 w 2466975"/>
              <a:gd name="connsiteY7" fmla="*/ 2876550 h 2876550"/>
              <a:gd name="connsiteX8" fmla="*/ 257175 w 2466975"/>
              <a:gd name="connsiteY8" fmla="*/ 2771775 h 2876550"/>
              <a:gd name="connsiteX9" fmla="*/ 0 w 2466975"/>
              <a:gd name="connsiteY9" fmla="*/ 2514600 h 2876550"/>
              <a:gd name="connsiteX10" fmla="*/ 0 w 2466975"/>
              <a:gd name="connsiteY10" fmla="*/ 251460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6975" h="2876550">
                <a:moveTo>
                  <a:pt x="2419350" y="0"/>
                </a:moveTo>
                <a:lnTo>
                  <a:pt x="2466975" y="361950"/>
                </a:lnTo>
                <a:lnTo>
                  <a:pt x="2466975" y="771525"/>
                </a:lnTo>
                <a:lnTo>
                  <a:pt x="2447925" y="1343025"/>
                </a:lnTo>
                <a:lnTo>
                  <a:pt x="2362200" y="1876425"/>
                </a:lnTo>
                <a:lnTo>
                  <a:pt x="1828800" y="2428875"/>
                </a:lnTo>
                <a:lnTo>
                  <a:pt x="1543050" y="2676525"/>
                </a:lnTo>
                <a:lnTo>
                  <a:pt x="895350" y="2876550"/>
                </a:lnTo>
                <a:lnTo>
                  <a:pt x="257175" y="2771775"/>
                </a:lnTo>
                <a:lnTo>
                  <a:pt x="0" y="2514600"/>
                </a:lnTo>
                <a:lnTo>
                  <a:pt x="0" y="2514600"/>
                </a:lnTo>
              </a:path>
            </a:pathLst>
          </a:cu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762125" y="1066800"/>
            <a:ext cx="4181475" cy="3886200"/>
          </a:xfrm>
          <a:custGeom>
            <a:avLst/>
            <a:gdLst>
              <a:gd name="connsiteX0" fmla="*/ 228600 w 4181475"/>
              <a:gd name="connsiteY0" fmla="*/ 3886200 h 3886200"/>
              <a:gd name="connsiteX1" fmla="*/ 523875 w 4181475"/>
              <a:gd name="connsiteY1" fmla="*/ 3848100 h 3886200"/>
              <a:gd name="connsiteX2" fmla="*/ 781050 w 4181475"/>
              <a:gd name="connsiteY2" fmla="*/ 3829050 h 3886200"/>
              <a:gd name="connsiteX3" fmla="*/ 1095375 w 4181475"/>
              <a:gd name="connsiteY3" fmla="*/ 3686175 h 3886200"/>
              <a:gd name="connsiteX4" fmla="*/ 1476375 w 4181475"/>
              <a:gd name="connsiteY4" fmla="*/ 3476625 h 3886200"/>
              <a:gd name="connsiteX5" fmla="*/ 1924050 w 4181475"/>
              <a:gd name="connsiteY5" fmla="*/ 3219450 h 3886200"/>
              <a:gd name="connsiteX6" fmla="*/ 2390775 w 4181475"/>
              <a:gd name="connsiteY6" fmla="*/ 2695575 h 3886200"/>
              <a:gd name="connsiteX7" fmla="*/ 2914650 w 4181475"/>
              <a:gd name="connsiteY7" fmla="*/ 2295525 h 3886200"/>
              <a:gd name="connsiteX8" fmla="*/ 3228975 w 4181475"/>
              <a:gd name="connsiteY8" fmla="*/ 1895475 h 3886200"/>
              <a:gd name="connsiteX9" fmla="*/ 3581400 w 4181475"/>
              <a:gd name="connsiteY9" fmla="*/ 1400175 h 3886200"/>
              <a:gd name="connsiteX10" fmla="*/ 3943350 w 4181475"/>
              <a:gd name="connsiteY10" fmla="*/ 828675 h 3886200"/>
              <a:gd name="connsiteX11" fmla="*/ 4124325 w 4181475"/>
              <a:gd name="connsiteY11" fmla="*/ 276225 h 3886200"/>
              <a:gd name="connsiteX12" fmla="*/ 4181475 w 4181475"/>
              <a:gd name="connsiteY12" fmla="*/ 76200 h 3886200"/>
              <a:gd name="connsiteX13" fmla="*/ 3914775 w 4181475"/>
              <a:gd name="connsiteY13" fmla="*/ 0 h 3886200"/>
              <a:gd name="connsiteX14" fmla="*/ 3476625 w 4181475"/>
              <a:gd name="connsiteY14" fmla="*/ 19050 h 3886200"/>
              <a:gd name="connsiteX15" fmla="*/ 2933700 w 4181475"/>
              <a:gd name="connsiteY15" fmla="*/ 57150 h 3886200"/>
              <a:gd name="connsiteX16" fmla="*/ 2409825 w 4181475"/>
              <a:gd name="connsiteY16" fmla="*/ 85725 h 3886200"/>
              <a:gd name="connsiteX17" fmla="*/ 2219325 w 4181475"/>
              <a:gd name="connsiteY17" fmla="*/ 104775 h 3886200"/>
              <a:gd name="connsiteX18" fmla="*/ 1914525 w 4181475"/>
              <a:gd name="connsiteY18" fmla="*/ 114300 h 3886200"/>
              <a:gd name="connsiteX19" fmla="*/ 1400175 w 4181475"/>
              <a:gd name="connsiteY19" fmla="*/ 114300 h 3886200"/>
              <a:gd name="connsiteX20" fmla="*/ 790575 w 4181475"/>
              <a:gd name="connsiteY20" fmla="*/ 133350 h 3886200"/>
              <a:gd name="connsiteX21" fmla="*/ 361950 w 4181475"/>
              <a:gd name="connsiteY21" fmla="*/ 133350 h 3886200"/>
              <a:gd name="connsiteX22" fmla="*/ 161925 w 4181475"/>
              <a:gd name="connsiteY22" fmla="*/ 180975 h 3886200"/>
              <a:gd name="connsiteX23" fmla="*/ 9525 w 4181475"/>
              <a:gd name="connsiteY23" fmla="*/ 590550 h 3886200"/>
              <a:gd name="connsiteX24" fmla="*/ 0 w 4181475"/>
              <a:gd name="connsiteY24" fmla="*/ 990600 h 3886200"/>
              <a:gd name="connsiteX25" fmla="*/ 9525 w 4181475"/>
              <a:gd name="connsiteY25" fmla="*/ 1343025 h 3886200"/>
              <a:gd name="connsiteX26" fmla="*/ 19050 w 4181475"/>
              <a:gd name="connsiteY26" fmla="*/ 1800225 h 3886200"/>
              <a:gd name="connsiteX27" fmla="*/ 19050 w 4181475"/>
              <a:gd name="connsiteY27" fmla="*/ 2257425 h 3886200"/>
              <a:gd name="connsiteX28" fmla="*/ 28575 w 4181475"/>
              <a:gd name="connsiteY28" fmla="*/ 2609850 h 3886200"/>
              <a:gd name="connsiteX29" fmla="*/ 76200 w 4181475"/>
              <a:gd name="connsiteY29" fmla="*/ 2924175 h 3886200"/>
              <a:gd name="connsiteX30" fmla="*/ 104775 w 4181475"/>
              <a:gd name="connsiteY30" fmla="*/ 3314700 h 3886200"/>
              <a:gd name="connsiteX31" fmla="*/ 161925 w 4181475"/>
              <a:gd name="connsiteY31" fmla="*/ 3638550 h 3886200"/>
              <a:gd name="connsiteX32" fmla="*/ 228600 w 4181475"/>
              <a:gd name="connsiteY32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81475" h="3886200">
                <a:moveTo>
                  <a:pt x="228600" y="3886200"/>
                </a:moveTo>
                <a:lnTo>
                  <a:pt x="523875" y="3848100"/>
                </a:lnTo>
                <a:lnTo>
                  <a:pt x="781050" y="3829050"/>
                </a:lnTo>
                <a:lnTo>
                  <a:pt x="1095375" y="3686175"/>
                </a:lnTo>
                <a:lnTo>
                  <a:pt x="1476375" y="3476625"/>
                </a:lnTo>
                <a:lnTo>
                  <a:pt x="1924050" y="3219450"/>
                </a:lnTo>
                <a:lnTo>
                  <a:pt x="2390775" y="2695575"/>
                </a:lnTo>
                <a:lnTo>
                  <a:pt x="2914650" y="2295525"/>
                </a:lnTo>
                <a:lnTo>
                  <a:pt x="3228975" y="1895475"/>
                </a:lnTo>
                <a:lnTo>
                  <a:pt x="3581400" y="1400175"/>
                </a:lnTo>
                <a:lnTo>
                  <a:pt x="3943350" y="828675"/>
                </a:lnTo>
                <a:lnTo>
                  <a:pt x="4124325" y="276225"/>
                </a:lnTo>
                <a:lnTo>
                  <a:pt x="4181475" y="76200"/>
                </a:lnTo>
                <a:lnTo>
                  <a:pt x="3914775" y="0"/>
                </a:lnTo>
                <a:lnTo>
                  <a:pt x="3476625" y="19050"/>
                </a:lnTo>
                <a:lnTo>
                  <a:pt x="2933700" y="57150"/>
                </a:lnTo>
                <a:lnTo>
                  <a:pt x="2409825" y="85725"/>
                </a:lnTo>
                <a:lnTo>
                  <a:pt x="2219325" y="104775"/>
                </a:lnTo>
                <a:lnTo>
                  <a:pt x="1914525" y="114300"/>
                </a:lnTo>
                <a:lnTo>
                  <a:pt x="1400175" y="114300"/>
                </a:lnTo>
                <a:lnTo>
                  <a:pt x="790575" y="133350"/>
                </a:lnTo>
                <a:lnTo>
                  <a:pt x="361950" y="133350"/>
                </a:lnTo>
                <a:lnTo>
                  <a:pt x="161925" y="180975"/>
                </a:lnTo>
                <a:lnTo>
                  <a:pt x="9525" y="590550"/>
                </a:lnTo>
                <a:lnTo>
                  <a:pt x="0" y="990600"/>
                </a:lnTo>
                <a:lnTo>
                  <a:pt x="9525" y="1343025"/>
                </a:lnTo>
                <a:lnTo>
                  <a:pt x="19050" y="1800225"/>
                </a:lnTo>
                <a:lnTo>
                  <a:pt x="19050" y="2257425"/>
                </a:lnTo>
                <a:lnTo>
                  <a:pt x="28575" y="2609850"/>
                </a:lnTo>
                <a:lnTo>
                  <a:pt x="76200" y="2924175"/>
                </a:lnTo>
                <a:lnTo>
                  <a:pt x="104775" y="3314700"/>
                </a:lnTo>
                <a:lnTo>
                  <a:pt x="161925" y="3638550"/>
                </a:lnTo>
                <a:lnTo>
                  <a:pt x="228600" y="3886200"/>
                </a:lnTo>
                <a:close/>
              </a:path>
            </a:pathLst>
          </a:cu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23813"/>
            <a:ext cx="9144000" cy="823912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>
                <a:latin typeface="Franklin Gothic Demi" pitchFamily="34" charset="0"/>
                <a:cs typeface="Arial" charset="0"/>
              </a:rPr>
              <a:t>Anatomical Relations of the Liver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358188" cy="478631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36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Covered by costal margin except in upper epigastrium</a:t>
            </a:r>
          </a:p>
          <a:p>
            <a:pPr>
              <a:buClr>
                <a:srgbClr val="FF0000"/>
              </a:buClr>
            </a:pPr>
            <a:r>
              <a:rPr lang="en-GB" sz="36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Convex diaphragmatic surface</a:t>
            </a:r>
          </a:p>
          <a:p>
            <a:pPr>
              <a:buClr>
                <a:srgbClr val="FF0000"/>
              </a:buClr>
            </a:pPr>
            <a:r>
              <a:rPr lang="en-GB" sz="360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Complex visceral surface in contact with stomach, duodenum, right kidney and colon</a:t>
            </a:r>
            <a:endParaRPr lang="en-GB" smtClean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smtClean="0">
                <a:latin typeface="Franklin Gothic Demi" pitchFamily="34" charset="0"/>
                <a:cs typeface="Arial" charset="0"/>
              </a:rPr>
              <a:t>Visceral Surface Relations</a:t>
            </a:r>
            <a:endParaRPr lang="en-GB" b="1" smtClean="0">
              <a:latin typeface="Franklin Gothic Demi" pitchFamily="34" charset="0"/>
              <a:cs typeface="Arial" charset="0"/>
            </a:endParaRPr>
          </a:p>
        </p:txBody>
      </p:sp>
      <p:pic>
        <p:nvPicPr>
          <p:cNvPr id="16387" name="Picture 2" descr="liver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357313"/>
            <a:ext cx="8523288" cy="5143500"/>
          </a:xfrm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563938" y="6381750"/>
            <a:ext cx="2071687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Posterior view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07950" y="1052513"/>
            <a:ext cx="1000125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Blood Supply of the Liver- Arterial</a:t>
            </a:r>
          </a:p>
        </p:txBody>
      </p:sp>
      <p:pic>
        <p:nvPicPr>
          <p:cNvPr id="17411" name="Picture 2" descr="Gut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214438"/>
            <a:ext cx="8491538" cy="4786312"/>
          </a:xfrm>
        </p:spPr>
      </p:pic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429000" y="1428750"/>
            <a:ext cx="1071563" cy="6429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357563" y="1500188"/>
            <a:ext cx="928687" cy="5715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14375" y="1857375"/>
            <a:ext cx="1428750" cy="5715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14375" y="2857500"/>
            <a:ext cx="1428750" cy="5715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The Portal Venous System</a:t>
            </a:r>
          </a:p>
        </p:txBody>
      </p:sp>
      <p:pic>
        <p:nvPicPr>
          <p:cNvPr id="18435" name="Picture 2" descr="Gut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928688"/>
            <a:ext cx="6715125" cy="5602287"/>
          </a:xfrm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4643438" y="6072188"/>
            <a:ext cx="3071812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Small intestine removed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072188" y="3071813"/>
            <a:ext cx="1571625" cy="571500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85875" y="2214563"/>
            <a:ext cx="1214438" cy="571500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643563" y="371475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/>
            <a:r>
              <a:rPr lang="en-GB" sz="1200" b="1">
                <a:solidFill>
                  <a:schemeClr val="bg2"/>
                </a:solidFill>
              </a:rPr>
              <a:t>Superior </a:t>
            </a:r>
          </a:p>
          <a:p>
            <a:pPr algn="ctr"/>
            <a:r>
              <a:rPr lang="en-GB" sz="1200" b="1">
                <a:solidFill>
                  <a:schemeClr val="bg2"/>
                </a:solidFill>
              </a:rPr>
              <a:t>mesenteric vein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857875" y="3714750"/>
            <a:ext cx="1785938" cy="571500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29375" y="2000250"/>
            <a:ext cx="1143000" cy="571500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cxnSp>
        <p:nvCxnSpPr>
          <p:cNvPr id="18442" name="Straight Arrow Connector 12"/>
          <p:cNvCxnSpPr>
            <a:cxnSpLocks noChangeShapeType="1"/>
          </p:cNvCxnSpPr>
          <p:nvPr/>
        </p:nvCxnSpPr>
        <p:spPr bwMode="auto">
          <a:xfrm rot="10800000">
            <a:off x="4286250" y="3357563"/>
            <a:ext cx="1714500" cy="428625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1214438" y="2143125"/>
            <a:ext cx="1357312" cy="714375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18444" name="Oval 9"/>
          <p:cNvSpPr>
            <a:spLocks noChangeArrowheads="1"/>
          </p:cNvSpPr>
          <p:nvPr/>
        </p:nvSpPr>
        <p:spPr bwMode="auto">
          <a:xfrm>
            <a:off x="7715250" y="6429375"/>
            <a:ext cx="1428750" cy="428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/>
              <a:t>17/30</a:t>
            </a: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 rot="-2245139">
            <a:off x="-93663" y="1341438"/>
            <a:ext cx="2371726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Franklin Gothic Heavy" pitchFamily="34" charset="0"/>
              </a:rPr>
              <a:t>Revision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Formation of the Portal Vein</a:t>
            </a:r>
          </a:p>
        </p:txBody>
      </p:sp>
      <p:pic>
        <p:nvPicPr>
          <p:cNvPr id="19459" name="Picture 2" descr="Gut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000125"/>
            <a:ext cx="8783638" cy="5357813"/>
          </a:xfrm>
        </p:spPr>
      </p:pic>
      <p:sp>
        <p:nvSpPr>
          <p:cNvPr id="6" name="Oval 5"/>
          <p:cNvSpPr/>
          <p:nvPr/>
        </p:nvSpPr>
        <p:spPr bwMode="auto">
          <a:xfrm>
            <a:off x="571500" y="2214563"/>
            <a:ext cx="1357313" cy="500062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00625" y="5429250"/>
            <a:ext cx="1928813" cy="357188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14875" y="5786438"/>
            <a:ext cx="2000250" cy="428625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4929188" y="4500563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/>
            <a:r>
              <a:rPr lang="en-GB" sz="1200" b="1">
                <a:solidFill>
                  <a:schemeClr val="bg2"/>
                </a:solidFill>
              </a:rPr>
              <a:t>Splenic vein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000625" y="4500563"/>
            <a:ext cx="1928813" cy="357187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4179094" y="3607594"/>
            <a:ext cx="1071562" cy="857250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0"/>
          <p:cNvSpPr txBox="1">
            <a:spLocks noChangeArrowheads="1"/>
          </p:cNvSpPr>
          <p:nvPr/>
        </p:nvSpPr>
        <p:spPr bwMode="auto">
          <a:xfrm rot="-2245139">
            <a:off x="-93663" y="1341438"/>
            <a:ext cx="2371726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Franklin Gothic Heavy" pitchFamily="34" charset="0"/>
              </a:rPr>
              <a:t>Revision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Blood Supply of the Liver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428625" y="1071563"/>
            <a:ext cx="8215313" cy="5500687"/>
          </a:xfrm>
        </p:spPr>
        <p:txBody>
          <a:bodyPr/>
          <a:lstStyle/>
          <a:p>
            <a:pPr>
              <a:buClr>
                <a:srgbClr val="FF0000"/>
              </a:buClr>
              <a:defRPr/>
            </a:pP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Hepatic artery, derived from the coeliac axis, supplies arterial blood to the liver</a:t>
            </a:r>
          </a:p>
          <a:p>
            <a:pPr>
              <a:buClr>
                <a:srgbClr val="FF0000"/>
              </a:buClr>
              <a:defRPr/>
            </a:pPr>
            <a:r>
              <a:rPr lang="en-GB" u="sng" dirty="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Portal vein 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drains, venous blood from the GI tract and spleen, into the liver</a:t>
            </a:r>
          </a:p>
          <a:p>
            <a:pPr>
              <a:buClr>
                <a:srgbClr val="FF0000"/>
              </a:buClr>
              <a:defRPr/>
            </a:pP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Venous blood from the liver drains directly into the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cs typeface="Arial" charset="0"/>
              </a:rPr>
              <a:t>inferior vena cava </a:t>
            </a:r>
            <a:r>
              <a:rPr lang="en-GB" dirty="0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via 3 short </a:t>
            </a:r>
            <a:r>
              <a:rPr lang="en-GB" b="1" u="sng" dirty="0" smtClean="0">
                <a:solidFill>
                  <a:schemeClr val="accent3">
                    <a:lumMod val="75000"/>
                  </a:schemeClr>
                </a:solidFill>
                <a:latin typeface="Franklin Gothic Medium" pitchFamily="34" charset="0"/>
                <a:cs typeface="Arial" charset="0"/>
              </a:rPr>
              <a:t>hepatic veins</a:t>
            </a:r>
          </a:p>
          <a:p>
            <a:pPr>
              <a:defRPr/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7786688" y="6429375"/>
            <a:ext cx="1357312" cy="428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/>
              <a:t>20/30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thavara\Desktop\Anatomy_Images\ANAT_Images\MoorPersaud\5503307172\fullsize\S9781416037057-012-f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8515350" cy="521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5" name="Straight Connector 4"/>
          <p:cNvCxnSpPr>
            <a:cxnSpLocks noChangeShapeType="1"/>
          </p:cNvCxnSpPr>
          <p:nvPr/>
        </p:nvCxnSpPr>
        <p:spPr bwMode="auto">
          <a:xfrm>
            <a:off x="6643688" y="2143125"/>
            <a:ext cx="1500187" cy="0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Straight Connector 5"/>
          <p:cNvCxnSpPr>
            <a:cxnSpLocks noChangeShapeType="1"/>
          </p:cNvCxnSpPr>
          <p:nvPr/>
        </p:nvCxnSpPr>
        <p:spPr bwMode="auto">
          <a:xfrm>
            <a:off x="3929063" y="1643063"/>
            <a:ext cx="1357312" cy="0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357188" y="3429000"/>
            <a:ext cx="1285875" cy="0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b="1" dirty="0" smtClean="0">
                <a:latin typeface="Franklin Gothic Demi" pitchFamily="34" charset="0"/>
                <a:cs typeface="Arial" charset="0"/>
              </a:rPr>
              <a:t>Dorsal &amp; Ventral Mesenteries in Relation to Stomach, Liver, Pancreas &amp; Diaphragm</a:t>
            </a:r>
          </a:p>
        </p:txBody>
      </p:sp>
      <p:cxnSp>
        <p:nvCxnSpPr>
          <p:cNvPr id="3079" name="Straight Connector 17"/>
          <p:cNvCxnSpPr>
            <a:cxnSpLocks noChangeShapeType="1"/>
          </p:cNvCxnSpPr>
          <p:nvPr/>
        </p:nvCxnSpPr>
        <p:spPr bwMode="auto">
          <a:xfrm>
            <a:off x="357188" y="2357438"/>
            <a:ext cx="785812" cy="0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" name="Oval 7"/>
          <p:cNvSpPr>
            <a:spLocks noChangeArrowheads="1"/>
          </p:cNvSpPr>
          <p:nvPr/>
        </p:nvSpPr>
        <p:spPr bwMode="auto">
          <a:xfrm>
            <a:off x="7929563" y="6429375"/>
            <a:ext cx="1214437" cy="428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/>
              <a:t>2/30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" y="6554788"/>
            <a:ext cx="2000250" cy="30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chemeClr val="bg2"/>
                </a:solidFill>
                <a:cs typeface="+mn-cs"/>
              </a:rPr>
              <a:t>Embryo 5</a:t>
            </a:r>
            <a:r>
              <a:rPr lang="en-GB" sz="1400" b="1" baseline="30000" dirty="0">
                <a:solidFill>
                  <a:schemeClr val="bg2"/>
                </a:solidFill>
                <a:cs typeface="+mn-cs"/>
              </a:rPr>
              <a:t>th</a:t>
            </a:r>
            <a:r>
              <a:rPr lang="en-GB" sz="1400" b="1" dirty="0">
                <a:solidFill>
                  <a:schemeClr val="bg2"/>
                </a:solidFill>
                <a:cs typeface="+mn-cs"/>
              </a:rPr>
              <a:t> Week IUL</a:t>
            </a:r>
            <a:endParaRPr lang="en-GB" sz="1400" b="1" dirty="0">
              <a:cs typeface="+mn-cs"/>
            </a:endParaRP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30163" y="1160463"/>
            <a:ext cx="2373312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Franklin Gothic Heavy" pitchFamily="34" charset="0"/>
              </a:rPr>
              <a:t>Revision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Portal-Systemic Anastomoses</a:t>
            </a:r>
          </a:p>
        </p:txBody>
      </p:sp>
      <p:pic>
        <p:nvPicPr>
          <p:cNvPr id="21507" name="Picture 2" descr="Gut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000125"/>
            <a:ext cx="5937250" cy="5857875"/>
          </a:xfrm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3286116" y="1714488"/>
            <a:ext cx="571504" cy="500062"/>
          </a:xfrm>
          <a:prstGeom prst="ellipse">
            <a:avLst/>
          </a:prstGeom>
          <a:noFill/>
          <a:ln w="38100" cap="rnd" cmpd="dbl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00298" y="5500702"/>
            <a:ext cx="1143008" cy="500062"/>
          </a:xfrm>
          <a:prstGeom prst="ellipse">
            <a:avLst/>
          </a:prstGeom>
          <a:noFill/>
          <a:ln w="38100" cap="rnd" cmpd="dbl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29058" y="4214818"/>
            <a:ext cx="1285884" cy="571500"/>
          </a:xfrm>
          <a:prstGeom prst="ellipse">
            <a:avLst/>
          </a:prstGeom>
          <a:noFill/>
          <a:ln w="38100" cap="rnd" cmpd="dbl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857356" y="3786190"/>
            <a:ext cx="785818" cy="714380"/>
          </a:xfrm>
          <a:prstGeom prst="ellipse">
            <a:avLst/>
          </a:prstGeom>
          <a:noFill/>
          <a:ln w="38100" cap="rnd" cmpd="dbl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cxnSp>
        <p:nvCxnSpPr>
          <p:cNvPr id="21512" name="Straight Arrow Connector 12"/>
          <p:cNvCxnSpPr>
            <a:cxnSpLocks noChangeShapeType="1"/>
          </p:cNvCxnSpPr>
          <p:nvPr/>
        </p:nvCxnSpPr>
        <p:spPr bwMode="auto">
          <a:xfrm rot="5400000">
            <a:off x="3571875" y="3857626"/>
            <a:ext cx="642937" cy="214312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extBox 6"/>
          <p:cNvSpPr txBox="1">
            <a:spLocks noChangeArrowheads="1"/>
          </p:cNvSpPr>
          <p:nvPr/>
        </p:nvSpPr>
        <p:spPr bwMode="auto">
          <a:xfrm>
            <a:off x="3929063" y="3286125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200" b="1">
                <a:solidFill>
                  <a:schemeClr val="bg2"/>
                </a:solidFill>
              </a:rPr>
              <a:t>Retroperitoneal veins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227763" y="1000125"/>
            <a:ext cx="2808287" cy="563245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cs typeface="+mn-cs"/>
              </a:rPr>
              <a:t>Sites of </a:t>
            </a:r>
            <a:r>
              <a:rPr lang="en-GB" sz="1800" b="1" dirty="0" err="1">
                <a:solidFill>
                  <a:schemeClr val="bg2"/>
                </a:solidFill>
                <a:cs typeface="+mn-cs"/>
              </a:rPr>
              <a:t>Anastomoses</a:t>
            </a:r>
            <a:endParaRPr lang="en-GB" sz="1800" b="1" dirty="0">
              <a:solidFill>
                <a:schemeClr val="bg2"/>
              </a:solidFill>
              <a:cs typeface="+mn-cs"/>
            </a:endParaRPr>
          </a:p>
          <a:p>
            <a:pPr eaLnBrk="0" hangingPunct="0">
              <a:defRPr/>
            </a:pPr>
            <a:endParaRPr lang="en-GB" sz="1800" b="1" dirty="0">
              <a:solidFill>
                <a:schemeClr val="bg2"/>
              </a:solidFill>
              <a:latin typeface="Franklin Gothic Demi" pitchFamily="34" charset="0"/>
              <a:cs typeface="+mn-cs"/>
            </a:endParaRP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Site A</a:t>
            </a: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Oesophageal v - Sys</a:t>
            </a: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Lt gastric v - port</a:t>
            </a:r>
          </a:p>
          <a:p>
            <a:pPr eaLnBrk="0" hangingPunct="0">
              <a:defRPr/>
            </a:pPr>
            <a:endParaRPr lang="en-GB" sz="1800" b="1" dirty="0">
              <a:solidFill>
                <a:schemeClr val="bg2"/>
              </a:solidFill>
              <a:latin typeface="Franklin Gothic Demi" pitchFamily="34" charset="0"/>
              <a:cs typeface="+mn-cs"/>
            </a:endParaRP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Site B</a:t>
            </a: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Inferior rectal v - Sys</a:t>
            </a: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Superior rectal v – port</a:t>
            </a:r>
          </a:p>
          <a:p>
            <a:pPr eaLnBrk="0" hangingPunct="0">
              <a:defRPr/>
            </a:pPr>
            <a:endParaRPr lang="en-GB" sz="1800" b="1" dirty="0">
              <a:solidFill>
                <a:schemeClr val="bg2"/>
              </a:solidFill>
              <a:latin typeface="Franklin Gothic Demi" pitchFamily="34" charset="0"/>
              <a:cs typeface="+mn-cs"/>
            </a:endParaRP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Site C</a:t>
            </a:r>
          </a:p>
          <a:p>
            <a:pPr eaLnBrk="0" hangingPunct="0">
              <a:defRPr/>
            </a:pPr>
            <a:r>
              <a:rPr lang="en-GB" sz="1800" b="1" dirty="0" err="1">
                <a:solidFill>
                  <a:schemeClr val="bg2"/>
                </a:solidFill>
                <a:latin typeface="Franklin Gothic Demi" pitchFamily="34" charset="0"/>
                <a:cs typeface="+mn-cs"/>
              </a:rPr>
              <a:t>Epigastric</a:t>
            </a: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 v - Sys</a:t>
            </a:r>
          </a:p>
          <a:p>
            <a:pPr eaLnBrk="0" hangingPunct="0">
              <a:defRPr/>
            </a:pPr>
            <a:r>
              <a:rPr lang="en-GB" sz="1800" b="1" dirty="0" err="1">
                <a:solidFill>
                  <a:schemeClr val="bg2"/>
                </a:solidFill>
                <a:latin typeface="Franklin Gothic Demi" pitchFamily="34" charset="0"/>
                <a:cs typeface="+mn-cs"/>
              </a:rPr>
              <a:t>Paraumbilical</a:t>
            </a: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 v – port</a:t>
            </a:r>
          </a:p>
          <a:p>
            <a:pPr eaLnBrk="0" hangingPunct="0">
              <a:defRPr/>
            </a:pPr>
            <a:endParaRPr lang="en-GB" sz="1800" b="1" dirty="0">
              <a:solidFill>
                <a:schemeClr val="bg2"/>
              </a:solidFill>
              <a:latin typeface="Franklin Gothic Demi" pitchFamily="34" charset="0"/>
              <a:cs typeface="+mn-cs"/>
            </a:endParaRP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Site D</a:t>
            </a: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Retroperitoneal v - Sys</a:t>
            </a: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Visceral v – port</a:t>
            </a:r>
          </a:p>
          <a:p>
            <a:pPr eaLnBrk="0" hangingPunct="0">
              <a:defRPr/>
            </a:pPr>
            <a:endParaRPr lang="en-GB" sz="1800" b="1" dirty="0">
              <a:solidFill>
                <a:schemeClr val="bg2"/>
              </a:solidFill>
              <a:latin typeface="Franklin Gothic Demi" pitchFamily="34" charset="0"/>
              <a:cs typeface="+mn-cs"/>
            </a:endParaRP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Sys – systemic venous</a:t>
            </a:r>
          </a:p>
          <a:p>
            <a:pPr eaLnBrk="0" hangingPunct="0"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Demi" pitchFamily="34" charset="0"/>
                <a:cs typeface="+mn-cs"/>
              </a:rPr>
              <a:t>Port – portal venous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786188" y="1428750"/>
            <a:ext cx="1214437" cy="285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6" name="TextBox 6"/>
          <p:cNvSpPr txBox="1">
            <a:spLocks noChangeArrowheads="1"/>
          </p:cNvSpPr>
          <p:nvPr/>
        </p:nvSpPr>
        <p:spPr bwMode="auto">
          <a:xfrm>
            <a:off x="4500563" y="371475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200" b="1">
                <a:solidFill>
                  <a:schemeClr val="bg2"/>
                </a:solidFill>
              </a:rPr>
              <a:t>Visceral  veins</a:t>
            </a:r>
          </a:p>
        </p:txBody>
      </p:sp>
      <p:cxnSp>
        <p:nvCxnSpPr>
          <p:cNvPr id="21517" name="Straight Arrow Connector 12"/>
          <p:cNvCxnSpPr>
            <a:cxnSpLocks noChangeShapeType="1"/>
          </p:cNvCxnSpPr>
          <p:nvPr/>
        </p:nvCxnSpPr>
        <p:spPr bwMode="auto">
          <a:xfrm rot="5400000">
            <a:off x="4174332" y="3969544"/>
            <a:ext cx="438150" cy="35718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Straight Connector 20"/>
          <p:cNvCxnSpPr>
            <a:cxnSpLocks noChangeShapeType="1"/>
          </p:cNvCxnSpPr>
          <p:nvPr/>
        </p:nvCxnSpPr>
        <p:spPr bwMode="auto">
          <a:xfrm>
            <a:off x="3786188" y="1714500"/>
            <a:ext cx="1071562" cy="0"/>
          </a:xfrm>
          <a:prstGeom prst="line">
            <a:avLst/>
          </a:prstGeom>
          <a:noFill/>
          <a:ln w="28575" cmpd="thinThick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Connector 21"/>
          <p:cNvCxnSpPr>
            <a:cxnSpLocks noChangeShapeType="1"/>
          </p:cNvCxnSpPr>
          <p:nvPr/>
        </p:nvCxnSpPr>
        <p:spPr bwMode="auto">
          <a:xfrm>
            <a:off x="4929188" y="2643188"/>
            <a:ext cx="1071562" cy="0"/>
          </a:xfrm>
          <a:prstGeom prst="line">
            <a:avLst/>
          </a:prstGeom>
          <a:noFill/>
          <a:ln w="28575" cmpd="thinThick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Straight Connector 22"/>
          <p:cNvCxnSpPr>
            <a:cxnSpLocks noChangeShapeType="1"/>
          </p:cNvCxnSpPr>
          <p:nvPr/>
        </p:nvCxnSpPr>
        <p:spPr bwMode="auto">
          <a:xfrm>
            <a:off x="4000500" y="3571875"/>
            <a:ext cx="1571625" cy="0"/>
          </a:xfrm>
          <a:prstGeom prst="line">
            <a:avLst/>
          </a:prstGeom>
          <a:noFill/>
          <a:ln w="28575" cmpd="thinThick" algn="ctr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Connector 25"/>
          <p:cNvCxnSpPr>
            <a:cxnSpLocks noChangeShapeType="1"/>
          </p:cNvCxnSpPr>
          <p:nvPr/>
        </p:nvCxnSpPr>
        <p:spPr bwMode="auto">
          <a:xfrm>
            <a:off x="4643438" y="4000500"/>
            <a:ext cx="1000125" cy="0"/>
          </a:xfrm>
          <a:prstGeom prst="line">
            <a:avLst/>
          </a:prstGeom>
          <a:noFill/>
          <a:ln w="28575" cmpd="thinThick" algn="ctr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Straight Connector 27"/>
          <p:cNvCxnSpPr>
            <a:cxnSpLocks noChangeShapeType="1"/>
          </p:cNvCxnSpPr>
          <p:nvPr/>
        </p:nvCxnSpPr>
        <p:spPr bwMode="auto">
          <a:xfrm>
            <a:off x="4143375" y="5286375"/>
            <a:ext cx="1357313" cy="0"/>
          </a:xfrm>
          <a:prstGeom prst="line">
            <a:avLst/>
          </a:prstGeom>
          <a:noFill/>
          <a:ln w="28575" cmpd="thinThick" algn="ctr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Connector 29"/>
          <p:cNvCxnSpPr>
            <a:cxnSpLocks noChangeShapeType="1"/>
          </p:cNvCxnSpPr>
          <p:nvPr/>
        </p:nvCxnSpPr>
        <p:spPr bwMode="auto">
          <a:xfrm>
            <a:off x="3857625" y="6000750"/>
            <a:ext cx="1143000" cy="0"/>
          </a:xfrm>
          <a:prstGeom prst="line">
            <a:avLst/>
          </a:prstGeom>
          <a:noFill/>
          <a:ln w="28575" cmpd="thinThick" algn="ctr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Connector 31"/>
          <p:cNvCxnSpPr>
            <a:cxnSpLocks noChangeShapeType="1"/>
          </p:cNvCxnSpPr>
          <p:nvPr/>
        </p:nvCxnSpPr>
        <p:spPr bwMode="auto">
          <a:xfrm>
            <a:off x="571500" y="5000625"/>
            <a:ext cx="1143000" cy="0"/>
          </a:xfrm>
          <a:prstGeom prst="line">
            <a:avLst/>
          </a:prstGeom>
          <a:noFill/>
          <a:ln w="28575" cmpd="thinThick" algn="ctr">
            <a:solidFill>
              <a:srgbClr val="FF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Connector 33"/>
          <p:cNvCxnSpPr>
            <a:cxnSpLocks noChangeShapeType="1"/>
          </p:cNvCxnSpPr>
          <p:nvPr/>
        </p:nvCxnSpPr>
        <p:spPr bwMode="auto">
          <a:xfrm>
            <a:off x="500063" y="3714750"/>
            <a:ext cx="1143000" cy="0"/>
          </a:xfrm>
          <a:prstGeom prst="line">
            <a:avLst/>
          </a:prstGeom>
          <a:noFill/>
          <a:ln w="28575" cmpd="thinThick" algn="ctr">
            <a:solidFill>
              <a:srgbClr val="FF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467225" y="1752600"/>
            <a:ext cx="352425" cy="46196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Franklin Gothic Heavy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2188" y="4267200"/>
            <a:ext cx="350837" cy="46196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Franklin Gothic Heavy" pitchFamily="34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3663" y="3648075"/>
            <a:ext cx="350837" cy="46196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Franklin Gothic Heavy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6163" y="5986463"/>
            <a:ext cx="350837" cy="46196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Franklin Gothic Heavy" pitchFamily="34" charset="0"/>
              </a:rPr>
              <a:t>B</a:t>
            </a:r>
          </a:p>
        </p:txBody>
      </p:sp>
      <p:sp>
        <p:nvSpPr>
          <p:cNvPr id="21530" name="TextBox 2"/>
          <p:cNvSpPr txBox="1">
            <a:spLocks noChangeArrowheads="1"/>
          </p:cNvSpPr>
          <p:nvPr/>
        </p:nvSpPr>
        <p:spPr bwMode="auto">
          <a:xfrm rot="-2245139">
            <a:off x="-93663" y="1341438"/>
            <a:ext cx="2371726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Franklin Gothic Heavy" pitchFamily="34" charset="0"/>
              </a:rPr>
              <a:t>Revision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Portal-Systemic Anastomoses</a:t>
            </a:r>
          </a:p>
        </p:txBody>
      </p:sp>
      <p:sp>
        <p:nvSpPr>
          <p:cNvPr id="22531" name="Content Placeholder 9"/>
          <p:cNvSpPr>
            <a:spLocks noGrp="1"/>
          </p:cNvSpPr>
          <p:nvPr>
            <p:ph idx="1"/>
          </p:nvPr>
        </p:nvSpPr>
        <p:spPr>
          <a:xfrm>
            <a:off x="428625" y="1214438"/>
            <a:ext cx="8286750" cy="542925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Demi" pitchFamily="34" charset="0"/>
                <a:cs typeface="Arial" charset="0"/>
              </a:rPr>
              <a:t>May become dilated if portal blood flow through the liver is obstructed in liver disease.</a:t>
            </a:r>
          </a:p>
          <a:p>
            <a:pPr>
              <a:buClr>
                <a:srgbClr val="FF0000"/>
              </a:buClr>
            </a:pPr>
            <a:endParaRPr lang="en-GB" smtClean="0">
              <a:solidFill>
                <a:schemeClr val="bg2"/>
              </a:solidFill>
              <a:latin typeface="Franklin Gothic Demi" pitchFamily="34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Demi" pitchFamily="34" charset="0"/>
                <a:cs typeface="Arial" charset="0"/>
              </a:rPr>
              <a:t>Important sites of PSA are lower oesophagus, rectum, and para-umbilical veins</a:t>
            </a:r>
          </a:p>
          <a:p>
            <a:pPr>
              <a:buClr>
                <a:srgbClr val="FF0000"/>
              </a:buClr>
            </a:pPr>
            <a:endParaRPr lang="en-GB" smtClean="0">
              <a:solidFill>
                <a:schemeClr val="bg2"/>
              </a:solidFill>
              <a:latin typeface="Franklin Gothic Demi" pitchFamily="34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Demi" pitchFamily="34" charset="0"/>
                <a:cs typeface="Arial" charset="0"/>
              </a:rPr>
              <a:t>Haemorrhage is common from the first two sites</a:t>
            </a:r>
          </a:p>
          <a:p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The Biliary Ducts &amp; Gall Bladder</a:t>
            </a:r>
          </a:p>
        </p:txBody>
      </p:sp>
      <p:pic>
        <p:nvPicPr>
          <p:cNvPr id="23555" name="Picture 2" descr="Gut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214438"/>
            <a:ext cx="5656263" cy="5643562"/>
          </a:xfrm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28625" y="4071938"/>
            <a:ext cx="1285875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Sphincter of </a:t>
            </a:r>
          </a:p>
          <a:p>
            <a:r>
              <a:rPr lang="en-GB" sz="1400" b="1">
                <a:solidFill>
                  <a:schemeClr val="bg2"/>
                </a:solidFill>
              </a:rPr>
              <a:t>bile duct</a:t>
            </a:r>
          </a:p>
        </p:txBody>
      </p:sp>
      <p:cxnSp>
        <p:nvCxnSpPr>
          <p:cNvPr id="23557" name="Straight Arrow Connector 6"/>
          <p:cNvCxnSpPr>
            <a:cxnSpLocks noChangeShapeType="1"/>
            <a:stCxn id="23556" idx="3"/>
          </p:cNvCxnSpPr>
          <p:nvPr/>
        </p:nvCxnSpPr>
        <p:spPr bwMode="auto">
          <a:xfrm>
            <a:off x="1714500" y="4333875"/>
            <a:ext cx="1285875" cy="381000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428625" y="6143625"/>
            <a:ext cx="1500188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Sphincter of </a:t>
            </a:r>
          </a:p>
          <a:p>
            <a:r>
              <a:rPr lang="en-GB" sz="1400" b="1">
                <a:solidFill>
                  <a:schemeClr val="bg2"/>
                </a:solidFill>
              </a:rPr>
              <a:t>pancreatic duct </a:t>
            </a:r>
          </a:p>
        </p:txBody>
      </p:sp>
      <p:cxnSp>
        <p:nvCxnSpPr>
          <p:cNvPr id="2355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857376" y="5072062"/>
            <a:ext cx="1357312" cy="1071563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4214813" y="4643438"/>
            <a:ext cx="2000250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Main pancreatic duct</a:t>
            </a:r>
          </a:p>
        </p:txBody>
      </p:sp>
      <p:cxnSp>
        <p:nvCxnSpPr>
          <p:cNvPr id="23561" name="Straight Arrow Connector 13"/>
          <p:cNvCxnSpPr>
            <a:cxnSpLocks noChangeShapeType="1"/>
          </p:cNvCxnSpPr>
          <p:nvPr/>
        </p:nvCxnSpPr>
        <p:spPr bwMode="auto">
          <a:xfrm rot="10800000">
            <a:off x="5072063" y="4286250"/>
            <a:ext cx="571500" cy="4286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28625" y="5357813"/>
            <a:ext cx="1071563" cy="73818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Hepato</a:t>
            </a:r>
          </a:p>
          <a:p>
            <a:r>
              <a:rPr lang="en-GB" sz="1400" b="1">
                <a:solidFill>
                  <a:schemeClr val="bg2"/>
                </a:solidFill>
              </a:rPr>
              <a:t>pancreatic </a:t>
            </a:r>
          </a:p>
          <a:p>
            <a:r>
              <a:rPr lang="en-GB" sz="1400" b="1">
                <a:solidFill>
                  <a:schemeClr val="bg2"/>
                </a:solidFill>
              </a:rPr>
              <a:t>sphincter  </a:t>
            </a:r>
          </a:p>
        </p:txBody>
      </p:sp>
      <p:cxnSp>
        <p:nvCxnSpPr>
          <p:cNvPr id="23563" name="Straight Arrow Connector 17"/>
          <p:cNvCxnSpPr>
            <a:cxnSpLocks noChangeShapeType="1"/>
            <a:stCxn id="23562" idx="3"/>
          </p:cNvCxnSpPr>
          <p:nvPr/>
        </p:nvCxnSpPr>
        <p:spPr bwMode="auto">
          <a:xfrm flipV="1">
            <a:off x="1500188" y="4929188"/>
            <a:ext cx="1214437" cy="798512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215063" y="981075"/>
            <a:ext cx="2928937" cy="563245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Pancreatic duct and bile duct join to form the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hepatopancreatic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ampulla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 (of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Vater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)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3 sphincters- whole arrangement is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ampulary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 sphincter of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Oddi</a:t>
            </a: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Only bile duct sphincter is always  present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Neoplasms of head of pancreas can obstruct the ducts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" y="7938"/>
            <a:ext cx="9144000" cy="85725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err="1" smtClean="0">
                <a:latin typeface="Franklin Gothic Demi" pitchFamily="34" charset="0"/>
                <a:cs typeface="Arial" charset="0"/>
              </a:rPr>
              <a:t>Biliary</a:t>
            </a:r>
            <a:r>
              <a:rPr lang="en-GB" b="1" dirty="0" smtClean="0">
                <a:latin typeface="Franklin Gothic Demi" pitchFamily="34" charset="0"/>
                <a:cs typeface="Arial" charset="0"/>
              </a:rPr>
              <a:t> Tract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357313"/>
            <a:ext cx="8429625" cy="521493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L</a:t>
            </a:r>
            <a:r>
              <a:rPr lang="en-GB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GB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R</a:t>
            </a:r>
            <a:r>
              <a:rPr lang="en-GB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hepatic ducts form the </a:t>
            </a:r>
            <a:r>
              <a:rPr lang="en-GB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common hepatic duct</a:t>
            </a:r>
          </a:p>
          <a:p>
            <a:pPr>
              <a:buClr>
                <a:srgbClr val="FF0000"/>
              </a:buClr>
            </a:pPr>
            <a:r>
              <a:rPr lang="en-GB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Cystic Duct </a:t>
            </a:r>
            <a:r>
              <a:rPr lang="en-GB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from the gall bladder joins the common hepatic duct and becomes the </a:t>
            </a:r>
            <a:r>
              <a:rPr lang="en-GB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common bile duct</a:t>
            </a:r>
            <a:r>
              <a:rPr lang="en-GB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Common bile duct passes behind 1st part of duodenum and head of pancreas to enter 2nd part of duodenum at the </a:t>
            </a:r>
            <a:r>
              <a:rPr lang="en-GB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major papilla</a:t>
            </a:r>
            <a:r>
              <a:rPr lang="en-GB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, usually joining the </a:t>
            </a:r>
            <a:r>
              <a:rPr lang="en-GB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major pancreatic duct.</a:t>
            </a:r>
            <a:endParaRPr lang="en-GB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Relations of the Gall Bladder</a:t>
            </a:r>
          </a:p>
        </p:txBody>
      </p:sp>
      <p:pic>
        <p:nvPicPr>
          <p:cNvPr id="25603" name="Content Placeholder 3" descr="liver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949325"/>
            <a:ext cx="6715125" cy="5775325"/>
          </a:xfrm>
        </p:spPr>
      </p:pic>
      <p:sp>
        <p:nvSpPr>
          <p:cNvPr id="25604" name="Up-Down Arrow 5"/>
          <p:cNvSpPr>
            <a:spLocks noChangeArrowheads="1"/>
          </p:cNvSpPr>
          <p:nvPr/>
        </p:nvSpPr>
        <p:spPr bwMode="auto">
          <a:xfrm rot="-3348134">
            <a:off x="4606925" y="2906713"/>
            <a:ext cx="485775" cy="688975"/>
          </a:xfrm>
          <a:prstGeom prst="upDownArrow">
            <a:avLst>
              <a:gd name="adj1" fmla="val 50000"/>
              <a:gd name="adj2" fmla="val 4993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143500" y="5072063"/>
            <a:ext cx="1500188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First part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716463" y="836613"/>
            <a:ext cx="3741737" cy="8318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Franklin Gothic Medium" pitchFamily="34" charset="0"/>
              </a:rPr>
              <a:t>Site of </a:t>
            </a:r>
            <a:r>
              <a:rPr lang="en-GB" sz="1600" b="1" dirty="0" err="1" smtClean="0">
                <a:solidFill>
                  <a:srgbClr val="FF0000"/>
                </a:solidFill>
                <a:latin typeface="Franklin Gothic Medium" pitchFamily="34" charset="0"/>
              </a:rPr>
              <a:t>cholecystoenteric</a:t>
            </a:r>
            <a:r>
              <a:rPr lang="en-GB" sz="1600" b="1" dirty="0" smtClean="0">
                <a:solidFill>
                  <a:srgbClr val="FF0000"/>
                </a:solidFill>
                <a:latin typeface="Franklin Gothic Medium" pitchFamily="34" charset="0"/>
              </a:rPr>
              <a:t> fistula .</a:t>
            </a:r>
          </a:p>
          <a:p>
            <a:pPr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Franklin Gothic Medium" pitchFamily="34" charset="0"/>
              </a:rPr>
              <a:t>Large gall stones may enter directly into the duodenum</a:t>
            </a:r>
          </a:p>
        </p:txBody>
      </p:sp>
      <p:cxnSp>
        <p:nvCxnSpPr>
          <p:cNvPr id="25607" name="Straight Arrow Connector 8"/>
          <p:cNvCxnSpPr>
            <a:cxnSpLocks noChangeShapeType="1"/>
          </p:cNvCxnSpPr>
          <p:nvPr/>
        </p:nvCxnSpPr>
        <p:spPr bwMode="auto">
          <a:xfrm flipH="1">
            <a:off x="4929188" y="1668463"/>
            <a:ext cx="357187" cy="1617662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Franklin Gothic Demi" pitchFamily="34" charset="0"/>
                <a:cs typeface="Arial" charset="0"/>
              </a:rPr>
              <a:t>The Spleen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501062" cy="521493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Arial" charset="0"/>
                <a:cs typeface="Arial" charset="0"/>
              </a:rPr>
              <a:t>Largest lymphoid organ in the body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Arial" charset="0"/>
                <a:cs typeface="Arial" charset="0"/>
              </a:rPr>
              <a:t>Fist -sized, suspended in dorsal foregut mesentery (gastro-splenic and lieno-renal ligaments)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Arial" charset="0"/>
                <a:cs typeface="Arial" charset="0"/>
              </a:rPr>
              <a:t>Lies posteriorly on L side under ribs 9-11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Arial" charset="0"/>
                <a:cs typeface="Arial" charset="0"/>
              </a:rPr>
              <a:t>Relations with stomach, L kidney, L (splenic) flexure of colon, tail of pancreas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Arial" charset="0"/>
                <a:cs typeface="Arial" charset="0"/>
              </a:rPr>
              <a:t>Traumatic rupture causes severe haemorrhage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Surface Anatomy of Spleen</a:t>
            </a:r>
          </a:p>
        </p:txBody>
      </p:sp>
      <p:pic>
        <p:nvPicPr>
          <p:cNvPr id="27651" name="Picture 4" descr="C:\Documents and Settings\mthavara\My Documents\My Pictures\spleen0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1071563"/>
            <a:ext cx="9134475" cy="5500687"/>
          </a:xfrm>
        </p:spPr>
      </p:pic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7618413" y="1143000"/>
            <a:ext cx="1525587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Mid-axillary line</a:t>
            </a:r>
          </a:p>
        </p:txBody>
      </p:sp>
      <p:cxnSp>
        <p:nvCxnSpPr>
          <p:cNvPr id="27653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7286625" y="1428750"/>
            <a:ext cx="928688" cy="4286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8358188" y="4000500"/>
            <a:ext cx="785812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endParaRPr lang="en-US"/>
          </a:p>
        </p:txBody>
      </p:sp>
      <p:cxnSp>
        <p:nvCxnSpPr>
          <p:cNvPr id="27655" name="Straight Connector 8"/>
          <p:cNvCxnSpPr>
            <a:cxnSpLocks noChangeShapeType="1"/>
          </p:cNvCxnSpPr>
          <p:nvPr/>
        </p:nvCxnSpPr>
        <p:spPr bwMode="auto">
          <a:xfrm rot="16200000" flipH="1">
            <a:off x="-428625" y="3643313"/>
            <a:ext cx="51435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Connector 8"/>
          <p:cNvCxnSpPr>
            <a:cxnSpLocks noChangeShapeType="1"/>
          </p:cNvCxnSpPr>
          <p:nvPr/>
        </p:nvCxnSpPr>
        <p:spPr bwMode="auto">
          <a:xfrm rot="5400000">
            <a:off x="1250157" y="3607594"/>
            <a:ext cx="5072062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8"/>
          <p:cNvCxnSpPr>
            <a:cxnSpLocks noChangeShapeType="1"/>
          </p:cNvCxnSpPr>
          <p:nvPr/>
        </p:nvCxnSpPr>
        <p:spPr bwMode="auto">
          <a:xfrm>
            <a:off x="1500188" y="4857750"/>
            <a:ext cx="2928937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4000500" y="4357688"/>
            <a:ext cx="428625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LH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1571625" y="4357688"/>
            <a:ext cx="500063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RH</a:t>
            </a: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2500313" y="4357688"/>
            <a:ext cx="1143000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Epigastric</a:t>
            </a:r>
          </a:p>
        </p:txBody>
      </p:sp>
      <p:sp>
        <p:nvSpPr>
          <p:cNvPr id="27661" name="TextBox 23"/>
          <p:cNvSpPr txBox="1">
            <a:spLocks noChangeArrowheads="1"/>
          </p:cNvSpPr>
          <p:nvPr/>
        </p:nvSpPr>
        <p:spPr bwMode="auto">
          <a:xfrm>
            <a:off x="5992813" y="6151563"/>
            <a:ext cx="2001837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 b="1">
                <a:solidFill>
                  <a:schemeClr val="bg2"/>
                </a:solidFill>
              </a:rPr>
              <a:t>B) Left lateral view</a:t>
            </a:r>
          </a:p>
        </p:txBody>
      </p:sp>
      <p:sp>
        <p:nvSpPr>
          <p:cNvPr id="27662" name="TextBox 23"/>
          <p:cNvSpPr txBox="1">
            <a:spLocks noChangeArrowheads="1"/>
          </p:cNvSpPr>
          <p:nvPr/>
        </p:nvSpPr>
        <p:spPr bwMode="auto">
          <a:xfrm>
            <a:off x="2143125" y="6046788"/>
            <a:ext cx="1638300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 b="1">
                <a:solidFill>
                  <a:schemeClr val="bg2"/>
                </a:solidFill>
              </a:rPr>
              <a:t>A) Antrior view</a:t>
            </a:r>
          </a:p>
        </p:txBody>
      </p:sp>
      <p:sp>
        <p:nvSpPr>
          <p:cNvPr id="27663" name="TextBox 1"/>
          <p:cNvSpPr txBox="1">
            <a:spLocks noChangeArrowheads="1"/>
          </p:cNvSpPr>
          <p:nvPr/>
        </p:nvSpPr>
        <p:spPr bwMode="auto">
          <a:xfrm>
            <a:off x="1403350" y="6396038"/>
            <a:ext cx="6624638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  <a:latin typeface="Franklin Gothic Demi" pitchFamily="34" charset="0"/>
              </a:rPr>
              <a:t>We will work on this in the living anatomy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Relations</a:t>
            </a:r>
          </a:p>
        </p:txBody>
      </p:sp>
      <p:pic>
        <p:nvPicPr>
          <p:cNvPr id="28675" name="Picture 2" descr="Gut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071563"/>
            <a:ext cx="7824788" cy="5572125"/>
          </a:xfrm>
        </p:spPr>
      </p:pic>
      <p:sp>
        <p:nvSpPr>
          <p:cNvPr id="28676" name="TextBox 24"/>
          <p:cNvSpPr txBox="1">
            <a:spLocks noChangeArrowheads="1"/>
          </p:cNvSpPr>
          <p:nvPr/>
        </p:nvSpPr>
        <p:spPr bwMode="auto">
          <a:xfrm>
            <a:off x="714375" y="6286500"/>
            <a:ext cx="2000250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 b="1">
                <a:solidFill>
                  <a:schemeClr val="bg2"/>
                </a:solidFill>
              </a:rPr>
              <a:t>Anterior view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929188" y="5929313"/>
            <a:ext cx="3571875" cy="646112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800" dirty="0">
                <a:cs typeface="+mn-cs"/>
              </a:rPr>
              <a:t>Stomach and transverse colon partly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11113" y="0"/>
            <a:ext cx="9144001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Hilar Surface</a:t>
            </a:r>
          </a:p>
        </p:txBody>
      </p:sp>
      <p:pic>
        <p:nvPicPr>
          <p:cNvPr id="29699" name="Picture 2" descr="C:\Documents and Settings\mthavara\My Documents\My Pictures\spleen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928688"/>
            <a:ext cx="7215188" cy="5548312"/>
          </a:xfrm>
        </p:spPr>
      </p:pic>
      <p:cxnSp>
        <p:nvCxnSpPr>
          <p:cNvPr id="29700" name="Straight Connector 8"/>
          <p:cNvCxnSpPr>
            <a:cxnSpLocks noChangeShapeType="1"/>
          </p:cNvCxnSpPr>
          <p:nvPr/>
        </p:nvCxnSpPr>
        <p:spPr bwMode="auto">
          <a:xfrm>
            <a:off x="1000125" y="4214813"/>
            <a:ext cx="1285875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Straight Connector 8"/>
          <p:cNvCxnSpPr>
            <a:cxnSpLocks noChangeShapeType="1"/>
          </p:cNvCxnSpPr>
          <p:nvPr/>
        </p:nvCxnSpPr>
        <p:spPr bwMode="auto">
          <a:xfrm>
            <a:off x="4286250" y="1428750"/>
            <a:ext cx="1571625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Connector 8"/>
          <p:cNvCxnSpPr>
            <a:cxnSpLocks noChangeShapeType="1"/>
          </p:cNvCxnSpPr>
          <p:nvPr/>
        </p:nvCxnSpPr>
        <p:spPr bwMode="auto">
          <a:xfrm>
            <a:off x="4286250" y="1214438"/>
            <a:ext cx="1643063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3500438" y="4071938"/>
            <a:ext cx="149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tail of pancreas</a:t>
            </a:r>
          </a:p>
        </p:txBody>
      </p:sp>
      <p:cxnSp>
        <p:nvCxnSpPr>
          <p:cNvPr id="29704" name="Straight Arrow Connector 13"/>
          <p:cNvCxnSpPr>
            <a:cxnSpLocks noChangeShapeType="1"/>
          </p:cNvCxnSpPr>
          <p:nvPr/>
        </p:nvCxnSpPr>
        <p:spPr bwMode="auto">
          <a:xfrm flipV="1">
            <a:off x="3929063" y="3643313"/>
            <a:ext cx="571500" cy="4286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Rectangle 2"/>
          <p:cNvSpPr>
            <a:spLocks noChangeArrowheads="1"/>
          </p:cNvSpPr>
          <p:nvPr/>
        </p:nvSpPr>
        <p:spPr bwMode="auto">
          <a:xfrm rot="1742226">
            <a:off x="4606925" y="1989138"/>
            <a:ext cx="1292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2"/>
                </a:solidFill>
                <a:latin typeface="Franklin Gothic Demi" pitchFamily="34" charset="0"/>
              </a:rPr>
              <a:t>superior</a:t>
            </a:r>
            <a:endParaRPr lang="en-GB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 rot="4003992">
            <a:off x="1986757" y="4771231"/>
            <a:ext cx="115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2"/>
                </a:solidFill>
                <a:latin typeface="Franklin Gothic Demi" pitchFamily="34" charset="0"/>
              </a:rPr>
              <a:t>inferior</a:t>
            </a:r>
            <a:endParaRPr lang="en-GB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 rot="-2907987">
            <a:off x="5069681" y="4642645"/>
            <a:ext cx="1254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2"/>
                </a:solidFill>
                <a:latin typeface="Franklin Gothic Demi" pitchFamily="34" charset="0"/>
              </a:rPr>
              <a:t>anterior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Splenic Ligaments</a:t>
            </a:r>
          </a:p>
        </p:txBody>
      </p:sp>
      <p:pic>
        <p:nvPicPr>
          <p:cNvPr id="30723" name="Picture 3" descr="C:\Documents and Settings\mthavara\Desktop\Anatomy_Images\ANAT_Images\AllImagesFromGray's Anatomy for Students\F66124-004-f0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928688"/>
            <a:ext cx="5500688" cy="5773737"/>
          </a:xfrm>
        </p:spPr>
      </p:pic>
      <p:sp>
        <p:nvSpPr>
          <p:cNvPr id="30724" name="Oval 21"/>
          <p:cNvSpPr>
            <a:spLocks noChangeArrowheads="1"/>
          </p:cNvSpPr>
          <p:nvPr/>
        </p:nvSpPr>
        <p:spPr bwMode="auto">
          <a:xfrm>
            <a:off x="4143375" y="2786063"/>
            <a:ext cx="1214438" cy="714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5" name="Oval 22"/>
          <p:cNvSpPr>
            <a:spLocks noChangeArrowheads="1"/>
          </p:cNvSpPr>
          <p:nvPr/>
        </p:nvSpPr>
        <p:spPr bwMode="auto">
          <a:xfrm>
            <a:off x="4000500" y="5429250"/>
            <a:ext cx="1214438" cy="714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6" name="TextBox 24"/>
          <p:cNvSpPr txBox="1">
            <a:spLocks noChangeArrowheads="1"/>
          </p:cNvSpPr>
          <p:nvPr/>
        </p:nvSpPr>
        <p:spPr bwMode="auto">
          <a:xfrm>
            <a:off x="500063" y="6357938"/>
            <a:ext cx="2043112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600" b="1">
                <a:solidFill>
                  <a:schemeClr val="bg2"/>
                </a:solidFill>
              </a:rPr>
              <a:t>Transverse section</a:t>
            </a:r>
          </a:p>
        </p:txBody>
      </p:sp>
      <p:cxnSp>
        <p:nvCxnSpPr>
          <p:cNvPr id="30727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786063" y="3000375"/>
            <a:ext cx="1428750" cy="10001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Straight Arrow Connector 13"/>
          <p:cNvCxnSpPr>
            <a:cxnSpLocks noChangeShapeType="1"/>
          </p:cNvCxnSpPr>
          <p:nvPr/>
        </p:nvCxnSpPr>
        <p:spPr bwMode="auto">
          <a:xfrm rot="10800000">
            <a:off x="2714625" y="4286250"/>
            <a:ext cx="1428750" cy="1357313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072188" y="928688"/>
            <a:ext cx="2857500" cy="3970337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cs typeface="+mn-cs"/>
              </a:rPr>
              <a:t>Both ligaments are part of greater </a:t>
            </a:r>
            <a:r>
              <a:rPr lang="en-GB" sz="2800" dirty="0" err="1">
                <a:cs typeface="+mn-cs"/>
              </a:rPr>
              <a:t>omentum</a:t>
            </a:r>
            <a:endParaRPr lang="en-GB" sz="2800" dirty="0">
              <a:cs typeface="+mn-cs"/>
            </a:endParaRPr>
          </a:p>
          <a:p>
            <a:pPr eaLnBrk="0" hangingPunct="0">
              <a:defRPr/>
            </a:pPr>
            <a:endParaRPr lang="en-GB" sz="2800" dirty="0">
              <a:cs typeface="+mn-cs"/>
            </a:endParaRPr>
          </a:p>
          <a:p>
            <a:pPr eaLnBrk="0" hangingPunct="0">
              <a:defRPr/>
            </a:pPr>
            <a:r>
              <a:rPr lang="en-GB" sz="2800" dirty="0">
                <a:cs typeface="+mn-cs"/>
              </a:rPr>
              <a:t>Blood vessels to the spleen enter through these ligaments</a:t>
            </a: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7715250" y="6429375"/>
            <a:ext cx="1428750" cy="428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/>
              <a:t>29/30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ut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47775"/>
            <a:ext cx="84582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4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en-GB" sz="3200" b="1" kern="0" dirty="0">
                <a:solidFill>
                  <a:schemeClr val="tx2"/>
                </a:solidFill>
                <a:latin typeface="Franklin Gothic Demi" pitchFamily="34" charset="0"/>
                <a:cs typeface="Arial" pitchFamily="34" charset="0"/>
              </a:rPr>
              <a:t>Mesenteries in Relation to</a:t>
            </a:r>
            <a:r>
              <a:rPr lang="en-GB" sz="3200" b="1" dirty="0">
                <a:solidFill>
                  <a:schemeClr val="tx2"/>
                </a:solidFill>
                <a:latin typeface="Franklin Gothic Demi" pitchFamily="34" charset="0"/>
                <a:cs typeface="Arial" pitchFamily="34" charset="0"/>
              </a:rPr>
              <a:t> the Stomach, Liver, Pancreas &amp; Diaphragm</a:t>
            </a:r>
            <a:endParaRPr lang="en-GB" sz="3200" b="1" kern="0" dirty="0">
              <a:solidFill>
                <a:schemeClr val="tx2"/>
              </a:solidFill>
              <a:latin typeface="Franklin Gothic Demi" pitchFamily="34" charset="0"/>
              <a:cs typeface="Arial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643563" y="1357313"/>
            <a:ext cx="2286000" cy="492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 b="1">
                <a:solidFill>
                  <a:schemeClr val="bg2"/>
                </a:solidFill>
              </a:rPr>
              <a:t>Omental bursa</a:t>
            </a:r>
          </a:p>
          <a:p>
            <a:r>
              <a:rPr lang="en-GB" sz="1200">
                <a:solidFill>
                  <a:schemeClr val="bg2"/>
                </a:solidFill>
              </a:rPr>
              <a:t>(lesser sac of peritoneal cavity)</a:t>
            </a:r>
            <a:endParaRPr lang="en-GB" sz="1400"/>
          </a:p>
        </p:txBody>
      </p:sp>
      <p:cxnSp>
        <p:nvCxnSpPr>
          <p:cNvPr id="4101" name="Straight Arrow Connector 5"/>
          <p:cNvCxnSpPr>
            <a:cxnSpLocks noChangeShapeType="1"/>
          </p:cNvCxnSpPr>
          <p:nvPr/>
        </p:nvCxnSpPr>
        <p:spPr bwMode="auto">
          <a:xfrm rot="10800000" flipV="1">
            <a:off x="3571875" y="1500188"/>
            <a:ext cx="2071688" cy="1285875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5643563" y="2857500"/>
            <a:ext cx="941387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400">
                <a:solidFill>
                  <a:schemeClr val="bg2"/>
                </a:solidFill>
              </a:rPr>
              <a:t>Pancreas</a:t>
            </a:r>
            <a:endParaRPr lang="en-GB" sz="1400"/>
          </a:p>
        </p:txBody>
      </p:sp>
      <p:cxnSp>
        <p:nvCxnSpPr>
          <p:cNvPr id="4103" name="Straight Arrow Connector 7"/>
          <p:cNvCxnSpPr>
            <a:cxnSpLocks noChangeShapeType="1"/>
            <a:stCxn id="4102" idx="1"/>
          </p:cNvCxnSpPr>
          <p:nvPr/>
        </p:nvCxnSpPr>
        <p:spPr bwMode="auto">
          <a:xfrm rot="10800000">
            <a:off x="3714750" y="2928938"/>
            <a:ext cx="1928813" cy="82550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28625" y="6000750"/>
            <a:ext cx="2286000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000" dirty="0" err="1">
                <a:solidFill>
                  <a:schemeClr val="bg2"/>
                </a:solidFill>
                <a:cs typeface="+mn-cs"/>
              </a:rPr>
              <a:t>Sagittal</a:t>
            </a:r>
            <a:r>
              <a:rPr lang="en-GB" sz="2000" dirty="0">
                <a:solidFill>
                  <a:schemeClr val="bg2"/>
                </a:solidFill>
                <a:cs typeface="+mn-cs"/>
              </a:rPr>
              <a:t> section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bg2"/>
                </a:solidFill>
                <a:cs typeface="+mn-cs"/>
              </a:rPr>
              <a:t>Left lateral view</a:t>
            </a:r>
            <a:endParaRPr lang="en-GB" sz="2000" dirty="0">
              <a:cs typeface="+mn-cs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51463" y="3638550"/>
            <a:ext cx="3392487" cy="400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GB" sz="2000" b="1" dirty="0" smtClean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Mesentery of small intestines</a:t>
            </a:r>
          </a:p>
        </p:txBody>
      </p:sp>
      <p:cxnSp>
        <p:nvCxnSpPr>
          <p:cNvPr id="4106" name="Straight Arrow Connector 7"/>
          <p:cNvCxnSpPr>
            <a:cxnSpLocks noChangeShapeType="1"/>
          </p:cNvCxnSpPr>
          <p:nvPr/>
        </p:nvCxnSpPr>
        <p:spPr bwMode="auto">
          <a:xfrm flipH="1">
            <a:off x="3203575" y="3838575"/>
            <a:ext cx="2147888" cy="106363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Arrow Connector 7"/>
          <p:cNvCxnSpPr>
            <a:cxnSpLocks noChangeShapeType="1"/>
          </p:cNvCxnSpPr>
          <p:nvPr/>
        </p:nvCxnSpPr>
        <p:spPr bwMode="auto">
          <a:xfrm flipV="1">
            <a:off x="2268538" y="4600575"/>
            <a:ext cx="446087" cy="252413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Straight Arrow Connector 7"/>
          <p:cNvCxnSpPr>
            <a:cxnSpLocks noChangeShapeType="1"/>
          </p:cNvCxnSpPr>
          <p:nvPr/>
        </p:nvCxnSpPr>
        <p:spPr bwMode="auto">
          <a:xfrm flipV="1">
            <a:off x="2124075" y="2671763"/>
            <a:ext cx="1231900" cy="493712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2876550"/>
            <a:ext cx="2124075" cy="400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GB" sz="2000" b="1" dirty="0" smtClean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Lesser </a:t>
            </a:r>
            <a:r>
              <a:rPr lang="en-GB" sz="2000" b="1" dirty="0" err="1" smtClean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omentum</a:t>
            </a:r>
            <a:endParaRPr lang="en-GB" sz="2000" b="1" dirty="0" smtClean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0163" y="4652963"/>
            <a:ext cx="2238375" cy="400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GB" sz="2000" b="1" dirty="0" smtClean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Greater </a:t>
            </a:r>
            <a:r>
              <a:rPr lang="en-GB" sz="2000" b="1" dirty="0" err="1" smtClean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omentum</a:t>
            </a:r>
            <a:endParaRPr lang="en-GB" sz="2000" b="1" dirty="0" smtClean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484438" y="1100138"/>
            <a:ext cx="2124075" cy="400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en-GB" sz="2000" b="1" dirty="0" smtClean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Bare area of liver</a:t>
            </a:r>
          </a:p>
        </p:txBody>
      </p:sp>
      <p:cxnSp>
        <p:nvCxnSpPr>
          <p:cNvPr id="4112" name="Straight Arrow Connector 7"/>
          <p:cNvCxnSpPr>
            <a:cxnSpLocks noChangeShapeType="1"/>
          </p:cNvCxnSpPr>
          <p:nvPr/>
        </p:nvCxnSpPr>
        <p:spPr bwMode="auto">
          <a:xfrm>
            <a:off x="3571875" y="1500188"/>
            <a:ext cx="0" cy="395287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3" name="TextBox 16"/>
          <p:cNvSpPr txBox="1">
            <a:spLocks noChangeArrowheads="1"/>
          </p:cNvSpPr>
          <p:nvPr/>
        </p:nvSpPr>
        <p:spPr bwMode="auto">
          <a:xfrm>
            <a:off x="0" y="1089025"/>
            <a:ext cx="2373313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Franklin Gothic Heavy" pitchFamily="34" charset="0"/>
              </a:rPr>
              <a:t>Revision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143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Franklin Gothic Medium" pitchFamily="34" charset="0"/>
              </a:rPr>
              <a:t>Liver, Portal Circulation, Biliary </a:t>
            </a:r>
            <a:r>
              <a:rPr lang="en-GB" b="1" dirty="0" smtClean="0">
                <a:solidFill>
                  <a:srgbClr val="FFFF00"/>
                </a:solidFill>
                <a:latin typeface="Franklin Gothic Medium" pitchFamily="34" charset="0"/>
              </a:rPr>
              <a:t>System, </a:t>
            </a:r>
            <a:r>
              <a:rPr lang="en-GB" b="1" dirty="0">
                <a:solidFill>
                  <a:srgbClr val="FFFF00"/>
                </a:solidFill>
                <a:latin typeface="Franklin Gothic Medium" pitchFamily="34" charset="0"/>
              </a:rPr>
              <a:t>and Spleen</a:t>
            </a:r>
            <a:endParaRPr lang="en-GB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13100"/>
            <a:ext cx="6400800" cy="1008063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bg2"/>
                </a:solidFill>
                <a:latin typeface="Franklin Gothic Medium Cond" pitchFamily="34" charset="0"/>
                <a:cs typeface="Arial" charset="0"/>
              </a:rPr>
              <a:t>Any Questions?</a:t>
            </a:r>
            <a:endParaRPr lang="en-GB" sz="2400" b="1" smtClean="0">
              <a:solidFill>
                <a:schemeClr val="bg2"/>
              </a:solidFill>
              <a:latin typeface="Franklin Gothic Medium Cond" pitchFamily="34" charset="0"/>
              <a:cs typeface="Arial" charset="0"/>
            </a:endParaRPr>
          </a:p>
          <a:p>
            <a:endParaRPr lang="en-GB" sz="3600" smtClean="0">
              <a:latin typeface="Arial" charset="0"/>
            </a:endParaRPr>
          </a:p>
        </p:txBody>
      </p:sp>
      <p:pic>
        <p:nvPicPr>
          <p:cNvPr id="31748" name="Picture 3" descr="to Imperial College home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05488"/>
            <a:ext cx="25003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F3FCC6E6-0E4C-4C9B-9F84-729DA6DE144D}" type="slidenum">
              <a:rPr lang="en-GB" sz="1400" smtClean="0">
                <a:latin typeface="Times New Roman" pitchFamily="-109" charset="0"/>
              </a:rPr>
              <a:pPr/>
              <a:t>30</a:t>
            </a:fld>
            <a:endParaRPr lang="en-GB" sz="14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51325" y="2822575"/>
            <a:ext cx="635000" cy="579438"/>
          </a:xfrm>
          <a:prstGeom prst="ellipse">
            <a:avLst/>
          </a:prstGeom>
          <a:noFill/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168775" y="1047750"/>
            <a:ext cx="835025" cy="11715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297363" y="3776663"/>
            <a:ext cx="517525" cy="412750"/>
          </a:xfrm>
          <a:prstGeom prst="ellipse">
            <a:avLst/>
          </a:prstGeom>
          <a:solidFill>
            <a:srgbClr val="BA52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911225" y="574675"/>
            <a:ext cx="3987800" cy="5538788"/>
          </a:xfrm>
          <a:custGeom>
            <a:avLst/>
            <a:gdLst>
              <a:gd name="connsiteX0" fmla="*/ 3568823 w 3666478"/>
              <a:gd name="connsiteY0" fmla="*/ 4252404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2291 w 3666478"/>
              <a:gd name="connsiteY19" fmla="*/ 2894121 h 5539666"/>
              <a:gd name="connsiteX20" fmla="*/ 3391270 w 3666478"/>
              <a:gd name="connsiteY20" fmla="*/ 2805344 h 5539666"/>
              <a:gd name="connsiteX21" fmla="*/ 3320249 w 3666478"/>
              <a:gd name="connsiteY21" fmla="*/ 2734323 h 5539666"/>
              <a:gd name="connsiteX22" fmla="*/ 3258105 w 3666478"/>
              <a:gd name="connsiteY22" fmla="*/ 2618913 h 5539666"/>
              <a:gd name="connsiteX23" fmla="*/ 3284738 w 3666478"/>
              <a:gd name="connsiteY23" fmla="*/ 2441359 h 5539666"/>
              <a:gd name="connsiteX24" fmla="*/ 3320249 w 3666478"/>
              <a:gd name="connsiteY24" fmla="*/ 2352583 h 5539666"/>
              <a:gd name="connsiteX25" fmla="*/ 3417903 w 3666478"/>
              <a:gd name="connsiteY25" fmla="*/ 2272684 h 5539666"/>
              <a:gd name="connsiteX26" fmla="*/ 3480047 w 3666478"/>
              <a:gd name="connsiteY26" fmla="*/ 2246051 h 5539666"/>
              <a:gd name="connsiteX27" fmla="*/ 3559946 w 3666478"/>
              <a:gd name="connsiteY27" fmla="*/ 2219418 h 5539666"/>
              <a:gd name="connsiteX28" fmla="*/ 3622089 w 3666478"/>
              <a:gd name="connsiteY28" fmla="*/ 2192785 h 5539666"/>
              <a:gd name="connsiteX29" fmla="*/ 3648722 w 3666478"/>
              <a:gd name="connsiteY29" fmla="*/ 2192785 h 5539666"/>
              <a:gd name="connsiteX30" fmla="*/ 3648722 w 3666478"/>
              <a:gd name="connsiteY30" fmla="*/ 2095130 h 5539666"/>
              <a:gd name="connsiteX31" fmla="*/ 3648722 w 3666478"/>
              <a:gd name="connsiteY31" fmla="*/ 1997476 h 5539666"/>
              <a:gd name="connsiteX32" fmla="*/ 3648722 w 3666478"/>
              <a:gd name="connsiteY32" fmla="*/ 1935332 h 5539666"/>
              <a:gd name="connsiteX33" fmla="*/ 3648722 w 3666478"/>
              <a:gd name="connsiteY33" fmla="*/ 1873189 h 5539666"/>
              <a:gd name="connsiteX34" fmla="*/ 3648722 w 3666478"/>
              <a:gd name="connsiteY34" fmla="*/ 1811045 h 5539666"/>
              <a:gd name="connsiteX35" fmla="*/ 3533313 w 3666478"/>
              <a:gd name="connsiteY35" fmla="*/ 1784412 h 5539666"/>
              <a:gd name="connsiteX36" fmla="*/ 3417903 w 3666478"/>
              <a:gd name="connsiteY36" fmla="*/ 1695635 h 5539666"/>
              <a:gd name="connsiteX37" fmla="*/ 3320249 w 3666478"/>
              <a:gd name="connsiteY37" fmla="*/ 1589103 h 5539666"/>
              <a:gd name="connsiteX38" fmla="*/ 3275860 w 3666478"/>
              <a:gd name="connsiteY38" fmla="*/ 1518082 h 5539666"/>
              <a:gd name="connsiteX39" fmla="*/ 3231472 w 3666478"/>
              <a:gd name="connsiteY39" fmla="*/ 1402672 h 5539666"/>
              <a:gd name="connsiteX40" fmla="*/ 3160450 w 3666478"/>
              <a:gd name="connsiteY40" fmla="*/ 1154097 h 5539666"/>
              <a:gd name="connsiteX41" fmla="*/ 3160450 w 3666478"/>
              <a:gd name="connsiteY41" fmla="*/ 1003177 h 5539666"/>
              <a:gd name="connsiteX42" fmla="*/ 3195961 w 3666478"/>
              <a:gd name="connsiteY42" fmla="*/ 870012 h 5539666"/>
              <a:gd name="connsiteX43" fmla="*/ 3258105 w 3666478"/>
              <a:gd name="connsiteY43" fmla="*/ 710214 h 5539666"/>
              <a:gd name="connsiteX44" fmla="*/ 3311371 w 3666478"/>
              <a:gd name="connsiteY44" fmla="*/ 594804 h 5539666"/>
              <a:gd name="connsiteX45" fmla="*/ 3409025 w 3666478"/>
              <a:gd name="connsiteY45" fmla="*/ 532660 h 5539666"/>
              <a:gd name="connsiteX46" fmla="*/ 3559946 w 3666478"/>
              <a:gd name="connsiteY46" fmla="*/ 452761 h 5539666"/>
              <a:gd name="connsiteX47" fmla="*/ 3666478 w 3666478"/>
              <a:gd name="connsiteY47" fmla="*/ 408373 h 5539666"/>
              <a:gd name="connsiteX48" fmla="*/ 3630967 w 3666478"/>
              <a:gd name="connsiteY48" fmla="*/ 328474 h 5539666"/>
              <a:gd name="connsiteX49" fmla="*/ 3657600 w 3666478"/>
              <a:gd name="connsiteY49" fmla="*/ 159798 h 5539666"/>
              <a:gd name="connsiteX50" fmla="*/ 3657600 w 3666478"/>
              <a:gd name="connsiteY50" fmla="*/ 79899 h 5539666"/>
              <a:gd name="connsiteX51" fmla="*/ 3648722 w 3666478"/>
              <a:gd name="connsiteY51" fmla="*/ 8878 h 5539666"/>
              <a:gd name="connsiteX52" fmla="*/ 3462291 w 3666478"/>
              <a:gd name="connsiteY52" fmla="*/ 0 h 5539666"/>
              <a:gd name="connsiteX53" fmla="*/ 3151573 w 3666478"/>
              <a:gd name="connsiteY53" fmla="*/ 17756 h 5539666"/>
              <a:gd name="connsiteX54" fmla="*/ 2885243 w 3666478"/>
              <a:gd name="connsiteY54" fmla="*/ 79899 h 5539666"/>
              <a:gd name="connsiteX55" fmla="*/ 2450237 w 3666478"/>
              <a:gd name="connsiteY55" fmla="*/ 159798 h 5539666"/>
              <a:gd name="connsiteX56" fmla="*/ 2308194 w 3666478"/>
              <a:gd name="connsiteY56" fmla="*/ 221942 h 5539666"/>
              <a:gd name="connsiteX57" fmla="*/ 2050742 w 3666478"/>
              <a:gd name="connsiteY57" fmla="*/ 310719 h 5539666"/>
              <a:gd name="connsiteX58" fmla="*/ 1926454 w 3666478"/>
              <a:gd name="connsiteY58" fmla="*/ 381740 h 5539666"/>
              <a:gd name="connsiteX59" fmla="*/ 1731146 w 3666478"/>
              <a:gd name="connsiteY59" fmla="*/ 488272 h 5539666"/>
              <a:gd name="connsiteX60" fmla="*/ 1500326 w 3666478"/>
              <a:gd name="connsiteY60" fmla="*/ 577049 h 5539666"/>
              <a:gd name="connsiteX61" fmla="*/ 1269507 w 3666478"/>
              <a:gd name="connsiteY61" fmla="*/ 745724 h 5539666"/>
              <a:gd name="connsiteX62" fmla="*/ 1056443 w 3666478"/>
              <a:gd name="connsiteY62" fmla="*/ 878890 h 5539666"/>
              <a:gd name="connsiteX63" fmla="*/ 923278 w 3666478"/>
              <a:gd name="connsiteY63" fmla="*/ 1012055 h 5539666"/>
              <a:gd name="connsiteX64" fmla="*/ 736847 w 3666478"/>
              <a:gd name="connsiteY64" fmla="*/ 1207363 h 5539666"/>
              <a:gd name="connsiteX65" fmla="*/ 603682 w 3666478"/>
              <a:gd name="connsiteY65" fmla="*/ 1367161 h 5539666"/>
              <a:gd name="connsiteX66" fmla="*/ 452761 w 3666478"/>
              <a:gd name="connsiteY66" fmla="*/ 1526959 h 5539666"/>
              <a:gd name="connsiteX67" fmla="*/ 292963 w 3666478"/>
              <a:gd name="connsiteY67" fmla="*/ 1775534 h 5539666"/>
              <a:gd name="connsiteX68" fmla="*/ 266330 w 3666478"/>
              <a:gd name="connsiteY68" fmla="*/ 1926455 h 5539666"/>
              <a:gd name="connsiteX69" fmla="*/ 150920 w 3666478"/>
              <a:gd name="connsiteY69" fmla="*/ 2183907 h 5539666"/>
              <a:gd name="connsiteX70" fmla="*/ 0 w 3666478"/>
              <a:gd name="connsiteY70" fmla="*/ 2583402 h 5539666"/>
              <a:gd name="connsiteX71" fmla="*/ 0 w 3666478"/>
              <a:gd name="connsiteY71" fmla="*/ 2885243 h 5539666"/>
              <a:gd name="connsiteX72" fmla="*/ 0 w 3666478"/>
              <a:gd name="connsiteY72" fmla="*/ 3151573 h 5539666"/>
              <a:gd name="connsiteX73" fmla="*/ 26633 w 3666478"/>
              <a:gd name="connsiteY73" fmla="*/ 3302493 h 5539666"/>
              <a:gd name="connsiteX74" fmla="*/ 71021 w 3666478"/>
              <a:gd name="connsiteY74" fmla="*/ 3657600 h 5539666"/>
              <a:gd name="connsiteX75" fmla="*/ 257452 w 3666478"/>
              <a:gd name="connsiteY75" fmla="*/ 4003829 h 5539666"/>
              <a:gd name="connsiteX76" fmla="*/ 355107 w 3666478"/>
              <a:gd name="connsiteY76" fmla="*/ 4216893 h 5539666"/>
              <a:gd name="connsiteX77" fmla="*/ 497150 w 3666478"/>
              <a:gd name="connsiteY77" fmla="*/ 4465468 h 5539666"/>
              <a:gd name="connsiteX78" fmla="*/ 727969 w 3666478"/>
              <a:gd name="connsiteY78" fmla="*/ 4687410 h 5539666"/>
              <a:gd name="connsiteX79" fmla="*/ 994299 w 3666478"/>
              <a:gd name="connsiteY79" fmla="*/ 4962618 h 5539666"/>
              <a:gd name="connsiteX80" fmla="*/ 1216241 w 3666478"/>
              <a:gd name="connsiteY80" fmla="*/ 5149049 h 5539666"/>
              <a:gd name="connsiteX81" fmla="*/ 1500326 w 3666478"/>
              <a:gd name="connsiteY81" fmla="*/ 5317724 h 5539666"/>
              <a:gd name="connsiteX82" fmla="*/ 1775534 w 3666478"/>
              <a:gd name="connsiteY82" fmla="*/ 5468645 h 5539666"/>
              <a:gd name="connsiteX83" fmla="*/ 1926454 w 3666478"/>
              <a:gd name="connsiteY83" fmla="*/ 5504156 h 5539666"/>
              <a:gd name="connsiteX84" fmla="*/ 2050742 w 3666478"/>
              <a:gd name="connsiteY84" fmla="*/ 5539666 h 5539666"/>
              <a:gd name="connsiteX85" fmla="*/ 2112885 w 3666478"/>
              <a:gd name="connsiteY85" fmla="*/ 5166804 h 5539666"/>
              <a:gd name="connsiteX86" fmla="*/ 2157274 w 3666478"/>
              <a:gd name="connsiteY86" fmla="*/ 4935985 h 5539666"/>
              <a:gd name="connsiteX87" fmla="*/ 2370338 w 3666478"/>
              <a:gd name="connsiteY87" fmla="*/ 4714043 h 5539666"/>
              <a:gd name="connsiteX88" fmla="*/ 2574524 w 3666478"/>
              <a:gd name="connsiteY88" fmla="*/ 4545367 h 5539666"/>
              <a:gd name="connsiteX89" fmla="*/ 2681056 w 3666478"/>
              <a:gd name="connsiteY89" fmla="*/ 4483223 h 5539666"/>
              <a:gd name="connsiteX90" fmla="*/ 2831977 w 3666478"/>
              <a:gd name="connsiteY90" fmla="*/ 4403324 h 5539666"/>
              <a:gd name="connsiteX91" fmla="*/ 3053918 w 3666478"/>
              <a:gd name="connsiteY91" fmla="*/ 4332303 h 5539666"/>
              <a:gd name="connsiteX92" fmla="*/ 3258105 w 3666478"/>
              <a:gd name="connsiteY92" fmla="*/ 4252404 h 5539666"/>
              <a:gd name="connsiteX93" fmla="*/ 3391270 w 3666478"/>
              <a:gd name="connsiteY93" fmla="*/ 4234649 h 5539666"/>
              <a:gd name="connsiteX94" fmla="*/ 3497802 w 3666478"/>
              <a:gd name="connsiteY94" fmla="*/ 4225771 h 5539666"/>
              <a:gd name="connsiteX95" fmla="*/ 3568823 w 3666478"/>
              <a:gd name="connsiteY95" fmla="*/ 4252404 h 5539666"/>
              <a:gd name="connsiteX0" fmla="*/ 3568823 w 3666478"/>
              <a:gd name="connsiteY0" fmla="*/ 4252404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2291 w 3666478"/>
              <a:gd name="connsiteY19" fmla="*/ 2894121 h 5539666"/>
              <a:gd name="connsiteX20" fmla="*/ 3391270 w 3666478"/>
              <a:gd name="connsiteY20" fmla="*/ 2805344 h 5539666"/>
              <a:gd name="connsiteX21" fmla="*/ 3294849 w 3666478"/>
              <a:gd name="connsiteY21" fmla="*/ 2740673 h 5539666"/>
              <a:gd name="connsiteX22" fmla="*/ 3258105 w 3666478"/>
              <a:gd name="connsiteY22" fmla="*/ 2618913 h 5539666"/>
              <a:gd name="connsiteX23" fmla="*/ 3284738 w 3666478"/>
              <a:gd name="connsiteY23" fmla="*/ 2441359 h 5539666"/>
              <a:gd name="connsiteX24" fmla="*/ 3320249 w 3666478"/>
              <a:gd name="connsiteY24" fmla="*/ 2352583 h 5539666"/>
              <a:gd name="connsiteX25" fmla="*/ 3417903 w 3666478"/>
              <a:gd name="connsiteY25" fmla="*/ 2272684 h 5539666"/>
              <a:gd name="connsiteX26" fmla="*/ 3480047 w 3666478"/>
              <a:gd name="connsiteY26" fmla="*/ 2246051 h 5539666"/>
              <a:gd name="connsiteX27" fmla="*/ 3559946 w 3666478"/>
              <a:gd name="connsiteY27" fmla="*/ 2219418 h 5539666"/>
              <a:gd name="connsiteX28" fmla="*/ 3622089 w 3666478"/>
              <a:gd name="connsiteY28" fmla="*/ 2192785 h 5539666"/>
              <a:gd name="connsiteX29" fmla="*/ 3648722 w 3666478"/>
              <a:gd name="connsiteY29" fmla="*/ 2192785 h 5539666"/>
              <a:gd name="connsiteX30" fmla="*/ 3648722 w 3666478"/>
              <a:gd name="connsiteY30" fmla="*/ 2095130 h 5539666"/>
              <a:gd name="connsiteX31" fmla="*/ 3648722 w 3666478"/>
              <a:gd name="connsiteY31" fmla="*/ 1997476 h 5539666"/>
              <a:gd name="connsiteX32" fmla="*/ 3648722 w 3666478"/>
              <a:gd name="connsiteY32" fmla="*/ 1935332 h 5539666"/>
              <a:gd name="connsiteX33" fmla="*/ 3648722 w 3666478"/>
              <a:gd name="connsiteY33" fmla="*/ 1873189 h 5539666"/>
              <a:gd name="connsiteX34" fmla="*/ 3648722 w 3666478"/>
              <a:gd name="connsiteY34" fmla="*/ 1811045 h 5539666"/>
              <a:gd name="connsiteX35" fmla="*/ 3533313 w 3666478"/>
              <a:gd name="connsiteY35" fmla="*/ 1784412 h 5539666"/>
              <a:gd name="connsiteX36" fmla="*/ 3417903 w 3666478"/>
              <a:gd name="connsiteY36" fmla="*/ 1695635 h 5539666"/>
              <a:gd name="connsiteX37" fmla="*/ 3320249 w 3666478"/>
              <a:gd name="connsiteY37" fmla="*/ 1589103 h 5539666"/>
              <a:gd name="connsiteX38" fmla="*/ 3275860 w 3666478"/>
              <a:gd name="connsiteY38" fmla="*/ 1518082 h 5539666"/>
              <a:gd name="connsiteX39" fmla="*/ 3231472 w 3666478"/>
              <a:gd name="connsiteY39" fmla="*/ 1402672 h 5539666"/>
              <a:gd name="connsiteX40" fmla="*/ 3160450 w 3666478"/>
              <a:gd name="connsiteY40" fmla="*/ 1154097 h 5539666"/>
              <a:gd name="connsiteX41" fmla="*/ 3160450 w 3666478"/>
              <a:gd name="connsiteY41" fmla="*/ 1003177 h 5539666"/>
              <a:gd name="connsiteX42" fmla="*/ 3195961 w 3666478"/>
              <a:gd name="connsiteY42" fmla="*/ 870012 h 5539666"/>
              <a:gd name="connsiteX43" fmla="*/ 3258105 w 3666478"/>
              <a:gd name="connsiteY43" fmla="*/ 710214 h 5539666"/>
              <a:gd name="connsiteX44" fmla="*/ 3311371 w 3666478"/>
              <a:gd name="connsiteY44" fmla="*/ 594804 h 5539666"/>
              <a:gd name="connsiteX45" fmla="*/ 3409025 w 3666478"/>
              <a:gd name="connsiteY45" fmla="*/ 532660 h 5539666"/>
              <a:gd name="connsiteX46" fmla="*/ 3559946 w 3666478"/>
              <a:gd name="connsiteY46" fmla="*/ 452761 h 5539666"/>
              <a:gd name="connsiteX47" fmla="*/ 3666478 w 3666478"/>
              <a:gd name="connsiteY47" fmla="*/ 408373 h 5539666"/>
              <a:gd name="connsiteX48" fmla="*/ 3630967 w 3666478"/>
              <a:gd name="connsiteY48" fmla="*/ 328474 h 5539666"/>
              <a:gd name="connsiteX49" fmla="*/ 3657600 w 3666478"/>
              <a:gd name="connsiteY49" fmla="*/ 159798 h 5539666"/>
              <a:gd name="connsiteX50" fmla="*/ 3657600 w 3666478"/>
              <a:gd name="connsiteY50" fmla="*/ 79899 h 5539666"/>
              <a:gd name="connsiteX51" fmla="*/ 3648722 w 3666478"/>
              <a:gd name="connsiteY51" fmla="*/ 8878 h 5539666"/>
              <a:gd name="connsiteX52" fmla="*/ 3462291 w 3666478"/>
              <a:gd name="connsiteY52" fmla="*/ 0 h 5539666"/>
              <a:gd name="connsiteX53" fmla="*/ 3151573 w 3666478"/>
              <a:gd name="connsiteY53" fmla="*/ 17756 h 5539666"/>
              <a:gd name="connsiteX54" fmla="*/ 2885243 w 3666478"/>
              <a:gd name="connsiteY54" fmla="*/ 79899 h 5539666"/>
              <a:gd name="connsiteX55" fmla="*/ 2450237 w 3666478"/>
              <a:gd name="connsiteY55" fmla="*/ 159798 h 5539666"/>
              <a:gd name="connsiteX56" fmla="*/ 2308194 w 3666478"/>
              <a:gd name="connsiteY56" fmla="*/ 221942 h 5539666"/>
              <a:gd name="connsiteX57" fmla="*/ 2050742 w 3666478"/>
              <a:gd name="connsiteY57" fmla="*/ 310719 h 5539666"/>
              <a:gd name="connsiteX58" fmla="*/ 1926454 w 3666478"/>
              <a:gd name="connsiteY58" fmla="*/ 381740 h 5539666"/>
              <a:gd name="connsiteX59" fmla="*/ 1731146 w 3666478"/>
              <a:gd name="connsiteY59" fmla="*/ 488272 h 5539666"/>
              <a:gd name="connsiteX60" fmla="*/ 1500326 w 3666478"/>
              <a:gd name="connsiteY60" fmla="*/ 577049 h 5539666"/>
              <a:gd name="connsiteX61" fmla="*/ 1269507 w 3666478"/>
              <a:gd name="connsiteY61" fmla="*/ 745724 h 5539666"/>
              <a:gd name="connsiteX62" fmla="*/ 1056443 w 3666478"/>
              <a:gd name="connsiteY62" fmla="*/ 878890 h 5539666"/>
              <a:gd name="connsiteX63" fmla="*/ 923278 w 3666478"/>
              <a:gd name="connsiteY63" fmla="*/ 1012055 h 5539666"/>
              <a:gd name="connsiteX64" fmla="*/ 736847 w 3666478"/>
              <a:gd name="connsiteY64" fmla="*/ 1207363 h 5539666"/>
              <a:gd name="connsiteX65" fmla="*/ 603682 w 3666478"/>
              <a:gd name="connsiteY65" fmla="*/ 1367161 h 5539666"/>
              <a:gd name="connsiteX66" fmla="*/ 452761 w 3666478"/>
              <a:gd name="connsiteY66" fmla="*/ 1526959 h 5539666"/>
              <a:gd name="connsiteX67" fmla="*/ 292963 w 3666478"/>
              <a:gd name="connsiteY67" fmla="*/ 1775534 h 5539666"/>
              <a:gd name="connsiteX68" fmla="*/ 266330 w 3666478"/>
              <a:gd name="connsiteY68" fmla="*/ 1926455 h 5539666"/>
              <a:gd name="connsiteX69" fmla="*/ 150920 w 3666478"/>
              <a:gd name="connsiteY69" fmla="*/ 2183907 h 5539666"/>
              <a:gd name="connsiteX70" fmla="*/ 0 w 3666478"/>
              <a:gd name="connsiteY70" fmla="*/ 2583402 h 5539666"/>
              <a:gd name="connsiteX71" fmla="*/ 0 w 3666478"/>
              <a:gd name="connsiteY71" fmla="*/ 2885243 h 5539666"/>
              <a:gd name="connsiteX72" fmla="*/ 0 w 3666478"/>
              <a:gd name="connsiteY72" fmla="*/ 3151573 h 5539666"/>
              <a:gd name="connsiteX73" fmla="*/ 26633 w 3666478"/>
              <a:gd name="connsiteY73" fmla="*/ 3302493 h 5539666"/>
              <a:gd name="connsiteX74" fmla="*/ 71021 w 3666478"/>
              <a:gd name="connsiteY74" fmla="*/ 3657600 h 5539666"/>
              <a:gd name="connsiteX75" fmla="*/ 257452 w 3666478"/>
              <a:gd name="connsiteY75" fmla="*/ 4003829 h 5539666"/>
              <a:gd name="connsiteX76" fmla="*/ 355107 w 3666478"/>
              <a:gd name="connsiteY76" fmla="*/ 4216893 h 5539666"/>
              <a:gd name="connsiteX77" fmla="*/ 497150 w 3666478"/>
              <a:gd name="connsiteY77" fmla="*/ 4465468 h 5539666"/>
              <a:gd name="connsiteX78" fmla="*/ 727969 w 3666478"/>
              <a:gd name="connsiteY78" fmla="*/ 4687410 h 5539666"/>
              <a:gd name="connsiteX79" fmla="*/ 994299 w 3666478"/>
              <a:gd name="connsiteY79" fmla="*/ 4962618 h 5539666"/>
              <a:gd name="connsiteX80" fmla="*/ 1216241 w 3666478"/>
              <a:gd name="connsiteY80" fmla="*/ 5149049 h 5539666"/>
              <a:gd name="connsiteX81" fmla="*/ 1500326 w 3666478"/>
              <a:gd name="connsiteY81" fmla="*/ 5317724 h 5539666"/>
              <a:gd name="connsiteX82" fmla="*/ 1775534 w 3666478"/>
              <a:gd name="connsiteY82" fmla="*/ 5468645 h 5539666"/>
              <a:gd name="connsiteX83" fmla="*/ 1926454 w 3666478"/>
              <a:gd name="connsiteY83" fmla="*/ 5504156 h 5539666"/>
              <a:gd name="connsiteX84" fmla="*/ 2050742 w 3666478"/>
              <a:gd name="connsiteY84" fmla="*/ 5539666 h 5539666"/>
              <a:gd name="connsiteX85" fmla="*/ 2112885 w 3666478"/>
              <a:gd name="connsiteY85" fmla="*/ 5166804 h 5539666"/>
              <a:gd name="connsiteX86" fmla="*/ 2157274 w 3666478"/>
              <a:gd name="connsiteY86" fmla="*/ 4935985 h 5539666"/>
              <a:gd name="connsiteX87" fmla="*/ 2370338 w 3666478"/>
              <a:gd name="connsiteY87" fmla="*/ 4714043 h 5539666"/>
              <a:gd name="connsiteX88" fmla="*/ 2574524 w 3666478"/>
              <a:gd name="connsiteY88" fmla="*/ 4545367 h 5539666"/>
              <a:gd name="connsiteX89" fmla="*/ 2681056 w 3666478"/>
              <a:gd name="connsiteY89" fmla="*/ 4483223 h 5539666"/>
              <a:gd name="connsiteX90" fmla="*/ 2831977 w 3666478"/>
              <a:gd name="connsiteY90" fmla="*/ 4403324 h 5539666"/>
              <a:gd name="connsiteX91" fmla="*/ 3053918 w 3666478"/>
              <a:gd name="connsiteY91" fmla="*/ 4332303 h 5539666"/>
              <a:gd name="connsiteX92" fmla="*/ 3258105 w 3666478"/>
              <a:gd name="connsiteY92" fmla="*/ 4252404 h 5539666"/>
              <a:gd name="connsiteX93" fmla="*/ 3391270 w 3666478"/>
              <a:gd name="connsiteY93" fmla="*/ 4234649 h 5539666"/>
              <a:gd name="connsiteX94" fmla="*/ 3497802 w 3666478"/>
              <a:gd name="connsiteY94" fmla="*/ 4225771 h 5539666"/>
              <a:gd name="connsiteX95" fmla="*/ 3568823 w 3666478"/>
              <a:gd name="connsiteY95" fmla="*/ 4252404 h 5539666"/>
              <a:gd name="connsiteX0" fmla="*/ 3568823 w 3666478"/>
              <a:gd name="connsiteY0" fmla="*/ 4252404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2291 w 3666478"/>
              <a:gd name="connsiteY19" fmla="*/ 2894121 h 5539666"/>
              <a:gd name="connsiteX20" fmla="*/ 3391270 w 3666478"/>
              <a:gd name="connsiteY20" fmla="*/ 2830744 h 5539666"/>
              <a:gd name="connsiteX21" fmla="*/ 3294849 w 3666478"/>
              <a:gd name="connsiteY21" fmla="*/ 2740673 h 5539666"/>
              <a:gd name="connsiteX22" fmla="*/ 3258105 w 3666478"/>
              <a:gd name="connsiteY22" fmla="*/ 2618913 h 5539666"/>
              <a:gd name="connsiteX23" fmla="*/ 3284738 w 3666478"/>
              <a:gd name="connsiteY23" fmla="*/ 2441359 h 5539666"/>
              <a:gd name="connsiteX24" fmla="*/ 3320249 w 3666478"/>
              <a:gd name="connsiteY24" fmla="*/ 2352583 h 5539666"/>
              <a:gd name="connsiteX25" fmla="*/ 3417903 w 3666478"/>
              <a:gd name="connsiteY25" fmla="*/ 2272684 h 5539666"/>
              <a:gd name="connsiteX26" fmla="*/ 3480047 w 3666478"/>
              <a:gd name="connsiteY26" fmla="*/ 2246051 h 5539666"/>
              <a:gd name="connsiteX27" fmla="*/ 3559946 w 3666478"/>
              <a:gd name="connsiteY27" fmla="*/ 2219418 h 5539666"/>
              <a:gd name="connsiteX28" fmla="*/ 3622089 w 3666478"/>
              <a:gd name="connsiteY28" fmla="*/ 2192785 h 5539666"/>
              <a:gd name="connsiteX29" fmla="*/ 3648722 w 3666478"/>
              <a:gd name="connsiteY29" fmla="*/ 2192785 h 5539666"/>
              <a:gd name="connsiteX30" fmla="*/ 3648722 w 3666478"/>
              <a:gd name="connsiteY30" fmla="*/ 2095130 h 5539666"/>
              <a:gd name="connsiteX31" fmla="*/ 3648722 w 3666478"/>
              <a:gd name="connsiteY31" fmla="*/ 1997476 h 5539666"/>
              <a:gd name="connsiteX32" fmla="*/ 3648722 w 3666478"/>
              <a:gd name="connsiteY32" fmla="*/ 1935332 h 5539666"/>
              <a:gd name="connsiteX33" fmla="*/ 3648722 w 3666478"/>
              <a:gd name="connsiteY33" fmla="*/ 1873189 h 5539666"/>
              <a:gd name="connsiteX34" fmla="*/ 3648722 w 3666478"/>
              <a:gd name="connsiteY34" fmla="*/ 1811045 h 5539666"/>
              <a:gd name="connsiteX35" fmla="*/ 3533313 w 3666478"/>
              <a:gd name="connsiteY35" fmla="*/ 1784412 h 5539666"/>
              <a:gd name="connsiteX36" fmla="*/ 3417903 w 3666478"/>
              <a:gd name="connsiteY36" fmla="*/ 1695635 h 5539666"/>
              <a:gd name="connsiteX37" fmla="*/ 3320249 w 3666478"/>
              <a:gd name="connsiteY37" fmla="*/ 1589103 h 5539666"/>
              <a:gd name="connsiteX38" fmla="*/ 3275860 w 3666478"/>
              <a:gd name="connsiteY38" fmla="*/ 1518082 h 5539666"/>
              <a:gd name="connsiteX39" fmla="*/ 3231472 w 3666478"/>
              <a:gd name="connsiteY39" fmla="*/ 1402672 h 5539666"/>
              <a:gd name="connsiteX40" fmla="*/ 3160450 w 3666478"/>
              <a:gd name="connsiteY40" fmla="*/ 1154097 h 5539666"/>
              <a:gd name="connsiteX41" fmla="*/ 3160450 w 3666478"/>
              <a:gd name="connsiteY41" fmla="*/ 1003177 h 5539666"/>
              <a:gd name="connsiteX42" fmla="*/ 3195961 w 3666478"/>
              <a:gd name="connsiteY42" fmla="*/ 870012 h 5539666"/>
              <a:gd name="connsiteX43" fmla="*/ 3258105 w 3666478"/>
              <a:gd name="connsiteY43" fmla="*/ 710214 h 5539666"/>
              <a:gd name="connsiteX44" fmla="*/ 3311371 w 3666478"/>
              <a:gd name="connsiteY44" fmla="*/ 594804 h 5539666"/>
              <a:gd name="connsiteX45" fmla="*/ 3409025 w 3666478"/>
              <a:gd name="connsiteY45" fmla="*/ 532660 h 5539666"/>
              <a:gd name="connsiteX46" fmla="*/ 3559946 w 3666478"/>
              <a:gd name="connsiteY46" fmla="*/ 452761 h 5539666"/>
              <a:gd name="connsiteX47" fmla="*/ 3666478 w 3666478"/>
              <a:gd name="connsiteY47" fmla="*/ 408373 h 5539666"/>
              <a:gd name="connsiteX48" fmla="*/ 3630967 w 3666478"/>
              <a:gd name="connsiteY48" fmla="*/ 328474 h 5539666"/>
              <a:gd name="connsiteX49" fmla="*/ 3657600 w 3666478"/>
              <a:gd name="connsiteY49" fmla="*/ 159798 h 5539666"/>
              <a:gd name="connsiteX50" fmla="*/ 3657600 w 3666478"/>
              <a:gd name="connsiteY50" fmla="*/ 79899 h 5539666"/>
              <a:gd name="connsiteX51" fmla="*/ 3648722 w 3666478"/>
              <a:gd name="connsiteY51" fmla="*/ 8878 h 5539666"/>
              <a:gd name="connsiteX52" fmla="*/ 3462291 w 3666478"/>
              <a:gd name="connsiteY52" fmla="*/ 0 h 5539666"/>
              <a:gd name="connsiteX53" fmla="*/ 3151573 w 3666478"/>
              <a:gd name="connsiteY53" fmla="*/ 17756 h 5539666"/>
              <a:gd name="connsiteX54" fmla="*/ 2885243 w 3666478"/>
              <a:gd name="connsiteY54" fmla="*/ 79899 h 5539666"/>
              <a:gd name="connsiteX55" fmla="*/ 2450237 w 3666478"/>
              <a:gd name="connsiteY55" fmla="*/ 159798 h 5539666"/>
              <a:gd name="connsiteX56" fmla="*/ 2308194 w 3666478"/>
              <a:gd name="connsiteY56" fmla="*/ 221942 h 5539666"/>
              <a:gd name="connsiteX57" fmla="*/ 2050742 w 3666478"/>
              <a:gd name="connsiteY57" fmla="*/ 310719 h 5539666"/>
              <a:gd name="connsiteX58" fmla="*/ 1926454 w 3666478"/>
              <a:gd name="connsiteY58" fmla="*/ 381740 h 5539666"/>
              <a:gd name="connsiteX59" fmla="*/ 1731146 w 3666478"/>
              <a:gd name="connsiteY59" fmla="*/ 488272 h 5539666"/>
              <a:gd name="connsiteX60" fmla="*/ 1500326 w 3666478"/>
              <a:gd name="connsiteY60" fmla="*/ 577049 h 5539666"/>
              <a:gd name="connsiteX61" fmla="*/ 1269507 w 3666478"/>
              <a:gd name="connsiteY61" fmla="*/ 745724 h 5539666"/>
              <a:gd name="connsiteX62" fmla="*/ 1056443 w 3666478"/>
              <a:gd name="connsiteY62" fmla="*/ 878890 h 5539666"/>
              <a:gd name="connsiteX63" fmla="*/ 923278 w 3666478"/>
              <a:gd name="connsiteY63" fmla="*/ 1012055 h 5539666"/>
              <a:gd name="connsiteX64" fmla="*/ 736847 w 3666478"/>
              <a:gd name="connsiteY64" fmla="*/ 1207363 h 5539666"/>
              <a:gd name="connsiteX65" fmla="*/ 603682 w 3666478"/>
              <a:gd name="connsiteY65" fmla="*/ 1367161 h 5539666"/>
              <a:gd name="connsiteX66" fmla="*/ 452761 w 3666478"/>
              <a:gd name="connsiteY66" fmla="*/ 1526959 h 5539666"/>
              <a:gd name="connsiteX67" fmla="*/ 292963 w 3666478"/>
              <a:gd name="connsiteY67" fmla="*/ 1775534 h 5539666"/>
              <a:gd name="connsiteX68" fmla="*/ 266330 w 3666478"/>
              <a:gd name="connsiteY68" fmla="*/ 1926455 h 5539666"/>
              <a:gd name="connsiteX69" fmla="*/ 150920 w 3666478"/>
              <a:gd name="connsiteY69" fmla="*/ 2183907 h 5539666"/>
              <a:gd name="connsiteX70" fmla="*/ 0 w 3666478"/>
              <a:gd name="connsiteY70" fmla="*/ 2583402 h 5539666"/>
              <a:gd name="connsiteX71" fmla="*/ 0 w 3666478"/>
              <a:gd name="connsiteY71" fmla="*/ 2885243 h 5539666"/>
              <a:gd name="connsiteX72" fmla="*/ 0 w 3666478"/>
              <a:gd name="connsiteY72" fmla="*/ 3151573 h 5539666"/>
              <a:gd name="connsiteX73" fmla="*/ 26633 w 3666478"/>
              <a:gd name="connsiteY73" fmla="*/ 3302493 h 5539666"/>
              <a:gd name="connsiteX74" fmla="*/ 71021 w 3666478"/>
              <a:gd name="connsiteY74" fmla="*/ 3657600 h 5539666"/>
              <a:gd name="connsiteX75" fmla="*/ 257452 w 3666478"/>
              <a:gd name="connsiteY75" fmla="*/ 4003829 h 5539666"/>
              <a:gd name="connsiteX76" fmla="*/ 355107 w 3666478"/>
              <a:gd name="connsiteY76" fmla="*/ 4216893 h 5539666"/>
              <a:gd name="connsiteX77" fmla="*/ 497150 w 3666478"/>
              <a:gd name="connsiteY77" fmla="*/ 4465468 h 5539666"/>
              <a:gd name="connsiteX78" fmla="*/ 727969 w 3666478"/>
              <a:gd name="connsiteY78" fmla="*/ 4687410 h 5539666"/>
              <a:gd name="connsiteX79" fmla="*/ 994299 w 3666478"/>
              <a:gd name="connsiteY79" fmla="*/ 4962618 h 5539666"/>
              <a:gd name="connsiteX80" fmla="*/ 1216241 w 3666478"/>
              <a:gd name="connsiteY80" fmla="*/ 5149049 h 5539666"/>
              <a:gd name="connsiteX81" fmla="*/ 1500326 w 3666478"/>
              <a:gd name="connsiteY81" fmla="*/ 5317724 h 5539666"/>
              <a:gd name="connsiteX82" fmla="*/ 1775534 w 3666478"/>
              <a:gd name="connsiteY82" fmla="*/ 5468645 h 5539666"/>
              <a:gd name="connsiteX83" fmla="*/ 1926454 w 3666478"/>
              <a:gd name="connsiteY83" fmla="*/ 5504156 h 5539666"/>
              <a:gd name="connsiteX84" fmla="*/ 2050742 w 3666478"/>
              <a:gd name="connsiteY84" fmla="*/ 5539666 h 5539666"/>
              <a:gd name="connsiteX85" fmla="*/ 2112885 w 3666478"/>
              <a:gd name="connsiteY85" fmla="*/ 5166804 h 5539666"/>
              <a:gd name="connsiteX86" fmla="*/ 2157274 w 3666478"/>
              <a:gd name="connsiteY86" fmla="*/ 4935985 h 5539666"/>
              <a:gd name="connsiteX87" fmla="*/ 2370338 w 3666478"/>
              <a:gd name="connsiteY87" fmla="*/ 4714043 h 5539666"/>
              <a:gd name="connsiteX88" fmla="*/ 2574524 w 3666478"/>
              <a:gd name="connsiteY88" fmla="*/ 4545367 h 5539666"/>
              <a:gd name="connsiteX89" fmla="*/ 2681056 w 3666478"/>
              <a:gd name="connsiteY89" fmla="*/ 4483223 h 5539666"/>
              <a:gd name="connsiteX90" fmla="*/ 2831977 w 3666478"/>
              <a:gd name="connsiteY90" fmla="*/ 4403324 h 5539666"/>
              <a:gd name="connsiteX91" fmla="*/ 3053918 w 3666478"/>
              <a:gd name="connsiteY91" fmla="*/ 4332303 h 5539666"/>
              <a:gd name="connsiteX92" fmla="*/ 3258105 w 3666478"/>
              <a:gd name="connsiteY92" fmla="*/ 4252404 h 5539666"/>
              <a:gd name="connsiteX93" fmla="*/ 3391270 w 3666478"/>
              <a:gd name="connsiteY93" fmla="*/ 4234649 h 5539666"/>
              <a:gd name="connsiteX94" fmla="*/ 3497802 w 3666478"/>
              <a:gd name="connsiteY94" fmla="*/ 4225771 h 5539666"/>
              <a:gd name="connsiteX95" fmla="*/ 3568823 w 3666478"/>
              <a:gd name="connsiteY95" fmla="*/ 4252404 h 5539666"/>
              <a:gd name="connsiteX0" fmla="*/ 3568823 w 3666478"/>
              <a:gd name="connsiteY0" fmla="*/ 4252404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2291 w 3666478"/>
              <a:gd name="connsiteY19" fmla="*/ 2894121 h 5539666"/>
              <a:gd name="connsiteX20" fmla="*/ 3391270 w 3666478"/>
              <a:gd name="connsiteY20" fmla="*/ 2830744 h 5539666"/>
              <a:gd name="connsiteX21" fmla="*/ 3294849 w 3666478"/>
              <a:gd name="connsiteY21" fmla="*/ 2740673 h 5539666"/>
              <a:gd name="connsiteX22" fmla="*/ 3258105 w 3666478"/>
              <a:gd name="connsiteY22" fmla="*/ 2618913 h 5539666"/>
              <a:gd name="connsiteX23" fmla="*/ 3284738 w 3666478"/>
              <a:gd name="connsiteY23" fmla="*/ 2441359 h 5539666"/>
              <a:gd name="connsiteX24" fmla="*/ 3320249 w 3666478"/>
              <a:gd name="connsiteY24" fmla="*/ 2352583 h 5539666"/>
              <a:gd name="connsiteX25" fmla="*/ 3417903 w 3666478"/>
              <a:gd name="connsiteY25" fmla="*/ 2272684 h 5539666"/>
              <a:gd name="connsiteX26" fmla="*/ 3480047 w 3666478"/>
              <a:gd name="connsiteY26" fmla="*/ 2246051 h 5539666"/>
              <a:gd name="connsiteX27" fmla="*/ 3559946 w 3666478"/>
              <a:gd name="connsiteY27" fmla="*/ 2219418 h 5539666"/>
              <a:gd name="connsiteX28" fmla="*/ 3622089 w 3666478"/>
              <a:gd name="connsiteY28" fmla="*/ 2192785 h 5539666"/>
              <a:gd name="connsiteX29" fmla="*/ 3648722 w 3666478"/>
              <a:gd name="connsiteY29" fmla="*/ 2192785 h 5539666"/>
              <a:gd name="connsiteX30" fmla="*/ 3648722 w 3666478"/>
              <a:gd name="connsiteY30" fmla="*/ 2095130 h 5539666"/>
              <a:gd name="connsiteX31" fmla="*/ 3648722 w 3666478"/>
              <a:gd name="connsiteY31" fmla="*/ 1997476 h 5539666"/>
              <a:gd name="connsiteX32" fmla="*/ 3648722 w 3666478"/>
              <a:gd name="connsiteY32" fmla="*/ 1935332 h 5539666"/>
              <a:gd name="connsiteX33" fmla="*/ 3648722 w 3666478"/>
              <a:gd name="connsiteY33" fmla="*/ 1873189 h 5539666"/>
              <a:gd name="connsiteX34" fmla="*/ 3648722 w 3666478"/>
              <a:gd name="connsiteY34" fmla="*/ 1811045 h 5539666"/>
              <a:gd name="connsiteX35" fmla="*/ 3533313 w 3666478"/>
              <a:gd name="connsiteY35" fmla="*/ 1784412 h 5539666"/>
              <a:gd name="connsiteX36" fmla="*/ 3417903 w 3666478"/>
              <a:gd name="connsiteY36" fmla="*/ 1695635 h 5539666"/>
              <a:gd name="connsiteX37" fmla="*/ 3320249 w 3666478"/>
              <a:gd name="connsiteY37" fmla="*/ 1589103 h 5539666"/>
              <a:gd name="connsiteX38" fmla="*/ 3275860 w 3666478"/>
              <a:gd name="connsiteY38" fmla="*/ 1518082 h 5539666"/>
              <a:gd name="connsiteX39" fmla="*/ 3231472 w 3666478"/>
              <a:gd name="connsiteY39" fmla="*/ 1402672 h 5539666"/>
              <a:gd name="connsiteX40" fmla="*/ 3160450 w 3666478"/>
              <a:gd name="connsiteY40" fmla="*/ 1154097 h 5539666"/>
              <a:gd name="connsiteX41" fmla="*/ 3160450 w 3666478"/>
              <a:gd name="connsiteY41" fmla="*/ 1003177 h 5539666"/>
              <a:gd name="connsiteX42" fmla="*/ 3195961 w 3666478"/>
              <a:gd name="connsiteY42" fmla="*/ 870012 h 5539666"/>
              <a:gd name="connsiteX43" fmla="*/ 3258105 w 3666478"/>
              <a:gd name="connsiteY43" fmla="*/ 710214 h 5539666"/>
              <a:gd name="connsiteX44" fmla="*/ 3311371 w 3666478"/>
              <a:gd name="connsiteY44" fmla="*/ 594804 h 5539666"/>
              <a:gd name="connsiteX45" fmla="*/ 3409025 w 3666478"/>
              <a:gd name="connsiteY45" fmla="*/ 532660 h 5539666"/>
              <a:gd name="connsiteX46" fmla="*/ 3559946 w 3666478"/>
              <a:gd name="connsiteY46" fmla="*/ 452761 h 5539666"/>
              <a:gd name="connsiteX47" fmla="*/ 3666478 w 3666478"/>
              <a:gd name="connsiteY47" fmla="*/ 408373 h 5539666"/>
              <a:gd name="connsiteX48" fmla="*/ 3630967 w 3666478"/>
              <a:gd name="connsiteY48" fmla="*/ 328474 h 5539666"/>
              <a:gd name="connsiteX49" fmla="*/ 3657600 w 3666478"/>
              <a:gd name="connsiteY49" fmla="*/ 159798 h 5539666"/>
              <a:gd name="connsiteX50" fmla="*/ 3657600 w 3666478"/>
              <a:gd name="connsiteY50" fmla="*/ 79899 h 5539666"/>
              <a:gd name="connsiteX51" fmla="*/ 3648722 w 3666478"/>
              <a:gd name="connsiteY51" fmla="*/ 8878 h 5539666"/>
              <a:gd name="connsiteX52" fmla="*/ 3462291 w 3666478"/>
              <a:gd name="connsiteY52" fmla="*/ 0 h 5539666"/>
              <a:gd name="connsiteX53" fmla="*/ 3151573 w 3666478"/>
              <a:gd name="connsiteY53" fmla="*/ 17756 h 5539666"/>
              <a:gd name="connsiteX54" fmla="*/ 2885243 w 3666478"/>
              <a:gd name="connsiteY54" fmla="*/ 79899 h 5539666"/>
              <a:gd name="connsiteX55" fmla="*/ 2450237 w 3666478"/>
              <a:gd name="connsiteY55" fmla="*/ 159798 h 5539666"/>
              <a:gd name="connsiteX56" fmla="*/ 2308194 w 3666478"/>
              <a:gd name="connsiteY56" fmla="*/ 221942 h 5539666"/>
              <a:gd name="connsiteX57" fmla="*/ 2050742 w 3666478"/>
              <a:gd name="connsiteY57" fmla="*/ 310719 h 5539666"/>
              <a:gd name="connsiteX58" fmla="*/ 1926454 w 3666478"/>
              <a:gd name="connsiteY58" fmla="*/ 381740 h 5539666"/>
              <a:gd name="connsiteX59" fmla="*/ 1731146 w 3666478"/>
              <a:gd name="connsiteY59" fmla="*/ 488272 h 5539666"/>
              <a:gd name="connsiteX60" fmla="*/ 1500326 w 3666478"/>
              <a:gd name="connsiteY60" fmla="*/ 577049 h 5539666"/>
              <a:gd name="connsiteX61" fmla="*/ 1269507 w 3666478"/>
              <a:gd name="connsiteY61" fmla="*/ 745724 h 5539666"/>
              <a:gd name="connsiteX62" fmla="*/ 1056443 w 3666478"/>
              <a:gd name="connsiteY62" fmla="*/ 878890 h 5539666"/>
              <a:gd name="connsiteX63" fmla="*/ 923278 w 3666478"/>
              <a:gd name="connsiteY63" fmla="*/ 1012055 h 5539666"/>
              <a:gd name="connsiteX64" fmla="*/ 736847 w 3666478"/>
              <a:gd name="connsiteY64" fmla="*/ 1207363 h 5539666"/>
              <a:gd name="connsiteX65" fmla="*/ 603682 w 3666478"/>
              <a:gd name="connsiteY65" fmla="*/ 1367161 h 5539666"/>
              <a:gd name="connsiteX66" fmla="*/ 452761 w 3666478"/>
              <a:gd name="connsiteY66" fmla="*/ 1526959 h 5539666"/>
              <a:gd name="connsiteX67" fmla="*/ 292963 w 3666478"/>
              <a:gd name="connsiteY67" fmla="*/ 1775534 h 5539666"/>
              <a:gd name="connsiteX68" fmla="*/ 266330 w 3666478"/>
              <a:gd name="connsiteY68" fmla="*/ 1926455 h 5539666"/>
              <a:gd name="connsiteX69" fmla="*/ 150920 w 3666478"/>
              <a:gd name="connsiteY69" fmla="*/ 2183907 h 5539666"/>
              <a:gd name="connsiteX70" fmla="*/ 0 w 3666478"/>
              <a:gd name="connsiteY70" fmla="*/ 2583402 h 5539666"/>
              <a:gd name="connsiteX71" fmla="*/ 0 w 3666478"/>
              <a:gd name="connsiteY71" fmla="*/ 2885243 h 5539666"/>
              <a:gd name="connsiteX72" fmla="*/ 0 w 3666478"/>
              <a:gd name="connsiteY72" fmla="*/ 3151573 h 5539666"/>
              <a:gd name="connsiteX73" fmla="*/ 26633 w 3666478"/>
              <a:gd name="connsiteY73" fmla="*/ 3302493 h 5539666"/>
              <a:gd name="connsiteX74" fmla="*/ 71021 w 3666478"/>
              <a:gd name="connsiteY74" fmla="*/ 3657600 h 5539666"/>
              <a:gd name="connsiteX75" fmla="*/ 257452 w 3666478"/>
              <a:gd name="connsiteY75" fmla="*/ 4003829 h 5539666"/>
              <a:gd name="connsiteX76" fmla="*/ 355107 w 3666478"/>
              <a:gd name="connsiteY76" fmla="*/ 4216893 h 5539666"/>
              <a:gd name="connsiteX77" fmla="*/ 497150 w 3666478"/>
              <a:gd name="connsiteY77" fmla="*/ 4465468 h 5539666"/>
              <a:gd name="connsiteX78" fmla="*/ 727969 w 3666478"/>
              <a:gd name="connsiteY78" fmla="*/ 4687410 h 5539666"/>
              <a:gd name="connsiteX79" fmla="*/ 994299 w 3666478"/>
              <a:gd name="connsiteY79" fmla="*/ 4962618 h 5539666"/>
              <a:gd name="connsiteX80" fmla="*/ 1216241 w 3666478"/>
              <a:gd name="connsiteY80" fmla="*/ 5149049 h 5539666"/>
              <a:gd name="connsiteX81" fmla="*/ 1500326 w 3666478"/>
              <a:gd name="connsiteY81" fmla="*/ 5317724 h 5539666"/>
              <a:gd name="connsiteX82" fmla="*/ 1775534 w 3666478"/>
              <a:gd name="connsiteY82" fmla="*/ 5468645 h 5539666"/>
              <a:gd name="connsiteX83" fmla="*/ 1926454 w 3666478"/>
              <a:gd name="connsiteY83" fmla="*/ 5504156 h 5539666"/>
              <a:gd name="connsiteX84" fmla="*/ 2050742 w 3666478"/>
              <a:gd name="connsiteY84" fmla="*/ 5539666 h 5539666"/>
              <a:gd name="connsiteX85" fmla="*/ 2112885 w 3666478"/>
              <a:gd name="connsiteY85" fmla="*/ 5166804 h 5539666"/>
              <a:gd name="connsiteX86" fmla="*/ 2157274 w 3666478"/>
              <a:gd name="connsiteY86" fmla="*/ 4935985 h 5539666"/>
              <a:gd name="connsiteX87" fmla="*/ 2370338 w 3666478"/>
              <a:gd name="connsiteY87" fmla="*/ 4714043 h 5539666"/>
              <a:gd name="connsiteX88" fmla="*/ 2574524 w 3666478"/>
              <a:gd name="connsiteY88" fmla="*/ 4545367 h 5539666"/>
              <a:gd name="connsiteX89" fmla="*/ 2681056 w 3666478"/>
              <a:gd name="connsiteY89" fmla="*/ 4483223 h 5539666"/>
              <a:gd name="connsiteX90" fmla="*/ 2831977 w 3666478"/>
              <a:gd name="connsiteY90" fmla="*/ 4403324 h 5539666"/>
              <a:gd name="connsiteX91" fmla="*/ 3053918 w 3666478"/>
              <a:gd name="connsiteY91" fmla="*/ 4332303 h 5539666"/>
              <a:gd name="connsiteX92" fmla="*/ 3258105 w 3666478"/>
              <a:gd name="connsiteY92" fmla="*/ 4252404 h 5539666"/>
              <a:gd name="connsiteX93" fmla="*/ 3391270 w 3666478"/>
              <a:gd name="connsiteY93" fmla="*/ 4234649 h 5539666"/>
              <a:gd name="connsiteX94" fmla="*/ 3497802 w 3666478"/>
              <a:gd name="connsiteY94" fmla="*/ 4225771 h 5539666"/>
              <a:gd name="connsiteX95" fmla="*/ 3568823 w 3666478"/>
              <a:gd name="connsiteY95" fmla="*/ 4252404 h 5539666"/>
              <a:gd name="connsiteX0" fmla="*/ 3568823 w 3666478"/>
              <a:gd name="connsiteY0" fmla="*/ 4252404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8333 w 3666478"/>
              <a:gd name="connsiteY19" fmla="*/ 2940790 h 5539666"/>
              <a:gd name="connsiteX20" fmla="*/ 3462291 w 3666478"/>
              <a:gd name="connsiteY20" fmla="*/ 2894121 h 5539666"/>
              <a:gd name="connsiteX21" fmla="*/ 3391270 w 3666478"/>
              <a:gd name="connsiteY21" fmla="*/ 2830744 h 5539666"/>
              <a:gd name="connsiteX22" fmla="*/ 3294849 w 3666478"/>
              <a:gd name="connsiteY22" fmla="*/ 2740673 h 5539666"/>
              <a:gd name="connsiteX23" fmla="*/ 3258105 w 3666478"/>
              <a:gd name="connsiteY23" fmla="*/ 2618913 h 5539666"/>
              <a:gd name="connsiteX24" fmla="*/ 3284738 w 3666478"/>
              <a:gd name="connsiteY24" fmla="*/ 2441359 h 5539666"/>
              <a:gd name="connsiteX25" fmla="*/ 3320249 w 3666478"/>
              <a:gd name="connsiteY25" fmla="*/ 2352583 h 5539666"/>
              <a:gd name="connsiteX26" fmla="*/ 3417903 w 3666478"/>
              <a:gd name="connsiteY26" fmla="*/ 2272684 h 5539666"/>
              <a:gd name="connsiteX27" fmla="*/ 3480047 w 3666478"/>
              <a:gd name="connsiteY27" fmla="*/ 2246051 h 5539666"/>
              <a:gd name="connsiteX28" fmla="*/ 3559946 w 3666478"/>
              <a:gd name="connsiteY28" fmla="*/ 2219418 h 5539666"/>
              <a:gd name="connsiteX29" fmla="*/ 3622089 w 3666478"/>
              <a:gd name="connsiteY29" fmla="*/ 2192785 h 5539666"/>
              <a:gd name="connsiteX30" fmla="*/ 3648722 w 3666478"/>
              <a:gd name="connsiteY30" fmla="*/ 2192785 h 5539666"/>
              <a:gd name="connsiteX31" fmla="*/ 3648722 w 3666478"/>
              <a:gd name="connsiteY31" fmla="*/ 2095130 h 5539666"/>
              <a:gd name="connsiteX32" fmla="*/ 3648722 w 3666478"/>
              <a:gd name="connsiteY32" fmla="*/ 1997476 h 5539666"/>
              <a:gd name="connsiteX33" fmla="*/ 3648722 w 3666478"/>
              <a:gd name="connsiteY33" fmla="*/ 1935332 h 5539666"/>
              <a:gd name="connsiteX34" fmla="*/ 3648722 w 3666478"/>
              <a:gd name="connsiteY34" fmla="*/ 1873189 h 5539666"/>
              <a:gd name="connsiteX35" fmla="*/ 3648722 w 3666478"/>
              <a:gd name="connsiteY35" fmla="*/ 1811045 h 5539666"/>
              <a:gd name="connsiteX36" fmla="*/ 3533313 w 3666478"/>
              <a:gd name="connsiteY36" fmla="*/ 1784412 h 5539666"/>
              <a:gd name="connsiteX37" fmla="*/ 3417903 w 3666478"/>
              <a:gd name="connsiteY37" fmla="*/ 1695635 h 5539666"/>
              <a:gd name="connsiteX38" fmla="*/ 3320249 w 3666478"/>
              <a:gd name="connsiteY38" fmla="*/ 1589103 h 5539666"/>
              <a:gd name="connsiteX39" fmla="*/ 3275860 w 3666478"/>
              <a:gd name="connsiteY39" fmla="*/ 1518082 h 5539666"/>
              <a:gd name="connsiteX40" fmla="*/ 3231472 w 3666478"/>
              <a:gd name="connsiteY40" fmla="*/ 1402672 h 5539666"/>
              <a:gd name="connsiteX41" fmla="*/ 3160450 w 3666478"/>
              <a:gd name="connsiteY41" fmla="*/ 1154097 h 5539666"/>
              <a:gd name="connsiteX42" fmla="*/ 3160450 w 3666478"/>
              <a:gd name="connsiteY42" fmla="*/ 1003177 h 5539666"/>
              <a:gd name="connsiteX43" fmla="*/ 3195961 w 3666478"/>
              <a:gd name="connsiteY43" fmla="*/ 870012 h 5539666"/>
              <a:gd name="connsiteX44" fmla="*/ 3258105 w 3666478"/>
              <a:gd name="connsiteY44" fmla="*/ 710214 h 5539666"/>
              <a:gd name="connsiteX45" fmla="*/ 3311371 w 3666478"/>
              <a:gd name="connsiteY45" fmla="*/ 594804 h 5539666"/>
              <a:gd name="connsiteX46" fmla="*/ 3409025 w 3666478"/>
              <a:gd name="connsiteY46" fmla="*/ 532660 h 5539666"/>
              <a:gd name="connsiteX47" fmla="*/ 3559946 w 3666478"/>
              <a:gd name="connsiteY47" fmla="*/ 452761 h 5539666"/>
              <a:gd name="connsiteX48" fmla="*/ 3666478 w 3666478"/>
              <a:gd name="connsiteY48" fmla="*/ 408373 h 5539666"/>
              <a:gd name="connsiteX49" fmla="*/ 3630967 w 3666478"/>
              <a:gd name="connsiteY49" fmla="*/ 328474 h 5539666"/>
              <a:gd name="connsiteX50" fmla="*/ 3657600 w 3666478"/>
              <a:gd name="connsiteY50" fmla="*/ 159798 h 5539666"/>
              <a:gd name="connsiteX51" fmla="*/ 3657600 w 3666478"/>
              <a:gd name="connsiteY51" fmla="*/ 79899 h 5539666"/>
              <a:gd name="connsiteX52" fmla="*/ 3648722 w 3666478"/>
              <a:gd name="connsiteY52" fmla="*/ 8878 h 5539666"/>
              <a:gd name="connsiteX53" fmla="*/ 3462291 w 3666478"/>
              <a:gd name="connsiteY53" fmla="*/ 0 h 5539666"/>
              <a:gd name="connsiteX54" fmla="*/ 3151573 w 3666478"/>
              <a:gd name="connsiteY54" fmla="*/ 17756 h 5539666"/>
              <a:gd name="connsiteX55" fmla="*/ 2885243 w 3666478"/>
              <a:gd name="connsiteY55" fmla="*/ 79899 h 5539666"/>
              <a:gd name="connsiteX56" fmla="*/ 2450237 w 3666478"/>
              <a:gd name="connsiteY56" fmla="*/ 159798 h 5539666"/>
              <a:gd name="connsiteX57" fmla="*/ 2308194 w 3666478"/>
              <a:gd name="connsiteY57" fmla="*/ 221942 h 5539666"/>
              <a:gd name="connsiteX58" fmla="*/ 2050742 w 3666478"/>
              <a:gd name="connsiteY58" fmla="*/ 310719 h 5539666"/>
              <a:gd name="connsiteX59" fmla="*/ 1926454 w 3666478"/>
              <a:gd name="connsiteY59" fmla="*/ 381740 h 5539666"/>
              <a:gd name="connsiteX60" fmla="*/ 1731146 w 3666478"/>
              <a:gd name="connsiteY60" fmla="*/ 488272 h 5539666"/>
              <a:gd name="connsiteX61" fmla="*/ 1500326 w 3666478"/>
              <a:gd name="connsiteY61" fmla="*/ 577049 h 5539666"/>
              <a:gd name="connsiteX62" fmla="*/ 1269507 w 3666478"/>
              <a:gd name="connsiteY62" fmla="*/ 745724 h 5539666"/>
              <a:gd name="connsiteX63" fmla="*/ 1056443 w 3666478"/>
              <a:gd name="connsiteY63" fmla="*/ 878890 h 5539666"/>
              <a:gd name="connsiteX64" fmla="*/ 923278 w 3666478"/>
              <a:gd name="connsiteY64" fmla="*/ 1012055 h 5539666"/>
              <a:gd name="connsiteX65" fmla="*/ 736847 w 3666478"/>
              <a:gd name="connsiteY65" fmla="*/ 1207363 h 5539666"/>
              <a:gd name="connsiteX66" fmla="*/ 603682 w 3666478"/>
              <a:gd name="connsiteY66" fmla="*/ 1367161 h 5539666"/>
              <a:gd name="connsiteX67" fmla="*/ 452761 w 3666478"/>
              <a:gd name="connsiteY67" fmla="*/ 1526959 h 5539666"/>
              <a:gd name="connsiteX68" fmla="*/ 292963 w 3666478"/>
              <a:gd name="connsiteY68" fmla="*/ 1775534 h 5539666"/>
              <a:gd name="connsiteX69" fmla="*/ 266330 w 3666478"/>
              <a:gd name="connsiteY69" fmla="*/ 1926455 h 5539666"/>
              <a:gd name="connsiteX70" fmla="*/ 150920 w 3666478"/>
              <a:gd name="connsiteY70" fmla="*/ 2183907 h 5539666"/>
              <a:gd name="connsiteX71" fmla="*/ 0 w 3666478"/>
              <a:gd name="connsiteY71" fmla="*/ 2583402 h 5539666"/>
              <a:gd name="connsiteX72" fmla="*/ 0 w 3666478"/>
              <a:gd name="connsiteY72" fmla="*/ 2885243 h 5539666"/>
              <a:gd name="connsiteX73" fmla="*/ 0 w 3666478"/>
              <a:gd name="connsiteY73" fmla="*/ 3151573 h 5539666"/>
              <a:gd name="connsiteX74" fmla="*/ 26633 w 3666478"/>
              <a:gd name="connsiteY74" fmla="*/ 3302493 h 5539666"/>
              <a:gd name="connsiteX75" fmla="*/ 71021 w 3666478"/>
              <a:gd name="connsiteY75" fmla="*/ 3657600 h 5539666"/>
              <a:gd name="connsiteX76" fmla="*/ 257452 w 3666478"/>
              <a:gd name="connsiteY76" fmla="*/ 4003829 h 5539666"/>
              <a:gd name="connsiteX77" fmla="*/ 355107 w 3666478"/>
              <a:gd name="connsiteY77" fmla="*/ 4216893 h 5539666"/>
              <a:gd name="connsiteX78" fmla="*/ 497150 w 3666478"/>
              <a:gd name="connsiteY78" fmla="*/ 4465468 h 5539666"/>
              <a:gd name="connsiteX79" fmla="*/ 727969 w 3666478"/>
              <a:gd name="connsiteY79" fmla="*/ 4687410 h 5539666"/>
              <a:gd name="connsiteX80" fmla="*/ 994299 w 3666478"/>
              <a:gd name="connsiteY80" fmla="*/ 4962618 h 5539666"/>
              <a:gd name="connsiteX81" fmla="*/ 1216241 w 3666478"/>
              <a:gd name="connsiteY81" fmla="*/ 5149049 h 5539666"/>
              <a:gd name="connsiteX82" fmla="*/ 1500326 w 3666478"/>
              <a:gd name="connsiteY82" fmla="*/ 5317724 h 5539666"/>
              <a:gd name="connsiteX83" fmla="*/ 1775534 w 3666478"/>
              <a:gd name="connsiteY83" fmla="*/ 5468645 h 5539666"/>
              <a:gd name="connsiteX84" fmla="*/ 1926454 w 3666478"/>
              <a:gd name="connsiteY84" fmla="*/ 5504156 h 5539666"/>
              <a:gd name="connsiteX85" fmla="*/ 2050742 w 3666478"/>
              <a:gd name="connsiteY85" fmla="*/ 5539666 h 5539666"/>
              <a:gd name="connsiteX86" fmla="*/ 2112885 w 3666478"/>
              <a:gd name="connsiteY86" fmla="*/ 5166804 h 5539666"/>
              <a:gd name="connsiteX87" fmla="*/ 2157274 w 3666478"/>
              <a:gd name="connsiteY87" fmla="*/ 4935985 h 5539666"/>
              <a:gd name="connsiteX88" fmla="*/ 2370338 w 3666478"/>
              <a:gd name="connsiteY88" fmla="*/ 4714043 h 5539666"/>
              <a:gd name="connsiteX89" fmla="*/ 2574524 w 3666478"/>
              <a:gd name="connsiteY89" fmla="*/ 4545367 h 5539666"/>
              <a:gd name="connsiteX90" fmla="*/ 2681056 w 3666478"/>
              <a:gd name="connsiteY90" fmla="*/ 4483223 h 5539666"/>
              <a:gd name="connsiteX91" fmla="*/ 2831977 w 3666478"/>
              <a:gd name="connsiteY91" fmla="*/ 4403324 h 5539666"/>
              <a:gd name="connsiteX92" fmla="*/ 3053918 w 3666478"/>
              <a:gd name="connsiteY92" fmla="*/ 4332303 h 5539666"/>
              <a:gd name="connsiteX93" fmla="*/ 3258105 w 3666478"/>
              <a:gd name="connsiteY93" fmla="*/ 4252404 h 5539666"/>
              <a:gd name="connsiteX94" fmla="*/ 3391270 w 3666478"/>
              <a:gd name="connsiteY94" fmla="*/ 4234649 h 5539666"/>
              <a:gd name="connsiteX95" fmla="*/ 3497802 w 3666478"/>
              <a:gd name="connsiteY95" fmla="*/ 4225771 h 5539666"/>
              <a:gd name="connsiteX96" fmla="*/ 3568823 w 3666478"/>
              <a:gd name="connsiteY96" fmla="*/ 4252404 h 5539666"/>
              <a:gd name="connsiteX0" fmla="*/ 3568823 w 3666478"/>
              <a:gd name="connsiteY0" fmla="*/ 4252404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8333 w 3666478"/>
              <a:gd name="connsiteY19" fmla="*/ 2940790 h 5539666"/>
              <a:gd name="connsiteX20" fmla="*/ 3430541 w 3666478"/>
              <a:gd name="connsiteY20" fmla="*/ 2906821 h 5539666"/>
              <a:gd name="connsiteX21" fmla="*/ 3391270 w 3666478"/>
              <a:gd name="connsiteY21" fmla="*/ 2830744 h 5539666"/>
              <a:gd name="connsiteX22" fmla="*/ 3294849 w 3666478"/>
              <a:gd name="connsiteY22" fmla="*/ 2740673 h 5539666"/>
              <a:gd name="connsiteX23" fmla="*/ 3258105 w 3666478"/>
              <a:gd name="connsiteY23" fmla="*/ 2618913 h 5539666"/>
              <a:gd name="connsiteX24" fmla="*/ 3284738 w 3666478"/>
              <a:gd name="connsiteY24" fmla="*/ 2441359 h 5539666"/>
              <a:gd name="connsiteX25" fmla="*/ 3320249 w 3666478"/>
              <a:gd name="connsiteY25" fmla="*/ 2352583 h 5539666"/>
              <a:gd name="connsiteX26" fmla="*/ 3417903 w 3666478"/>
              <a:gd name="connsiteY26" fmla="*/ 2272684 h 5539666"/>
              <a:gd name="connsiteX27" fmla="*/ 3480047 w 3666478"/>
              <a:gd name="connsiteY27" fmla="*/ 2246051 h 5539666"/>
              <a:gd name="connsiteX28" fmla="*/ 3559946 w 3666478"/>
              <a:gd name="connsiteY28" fmla="*/ 2219418 h 5539666"/>
              <a:gd name="connsiteX29" fmla="*/ 3622089 w 3666478"/>
              <a:gd name="connsiteY29" fmla="*/ 2192785 h 5539666"/>
              <a:gd name="connsiteX30" fmla="*/ 3648722 w 3666478"/>
              <a:gd name="connsiteY30" fmla="*/ 2192785 h 5539666"/>
              <a:gd name="connsiteX31" fmla="*/ 3648722 w 3666478"/>
              <a:gd name="connsiteY31" fmla="*/ 2095130 h 5539666"/>
              <a:gd name="connsiteX32" fmla="*/ 3648722 w 3666478"/>
              <a:gd name="connsiteY32" fmla="*/ 1997476 h 5539666"/>
              <a:gd name="connsiteX33" fmla="*/ 3648722 w 3666478"/>
              <a:gd name="connsiteY33" fmla="*/ 1935332 h 5539666"/>
              <a:gd name="connsiteX34" fmla="*/ 3648722 w 3666478"/>
              <a:gd name="connsiteY34" fmla="*/ 1873189 h 5539666"/>
              <a:gd name="connsiteX35" fmla="*/ 3648722 w 3666478"/>
              <a:gd name="connsiteY35" fmla="*/ 1811045 h 5539666"/>
              <a:gd name="connsiteX36" fmla="*/ 3533313 w 3666478"/>
              <a:gd name="connsiteY36" fmla="*/ 1784412 h 5539666"/>
              <a:gd name="connsiteX37" fmla="*/ 3417903 w 3666478"/>
              <a:gd name="connsiteY37" fmla="*/ 1695635 h 5539666"/>
              <a:gd name="connsiteX38" fmla="*/ 3320249 w 3666478"/>
              <a:gd name="connsiteY38" fmla="*/ 1589103 h 5539666"/>
              <a:gd name="connsiteX39" fmla="*/ 3275860 w 3666478"/>
              <a:gd name="connsiteY39" fmla="*/ 1518082 h 5539666"/>
              <a:gd name="connsiteX40" fmla="*/ 3231472 w 3666478"/>
              <a:gd name="connsiteY40" fmla="*/ 1402672 h 5539666"/>
              <a:gd name="connsiteX41" fmla="*/ 3160450 w 3666478"/>
              <a:gd name="connsiteY41" fmla="*/ 1154097 h 5539666"/>
              <a:gd name="connsiteX42" fmla="*/ 3160450 w 3666478"/>
              <a:gd name="connsiteY42" fmla="*/ 1003177 h 5539666"/>
              <a:gd name="connsiteX43" fmla="*/ 3195961 w 3666478"/>
              <a:gd name="connsiteY43" fmla="*/ 870012 h 5539666"/>
              <a:gd name="connsiteX44" fmla="*/ 3258105 w 3666478"/>
              <a:gd name="connsiteY44" fmla="*/ 710214 h 5539666"/>
              <a:gd name="connsiteX45" fmla="*/ 3311371 w 3666478"/>
              <a:gd name="connsiteY45" fmla="*/ 594804 h 5539666"/>
              <a:gd name="connsiteX46" fmla="*/ 3409025 w 3666478"/>
              <a:gd name="connsiteY46" fmla="*/ 532660 h 5539666"/>
              <a:gd name="connsiteX47" fmla="*/ 3559946 w 3666478"/>
              <a:gd name="connsiteY47" fmla="*/ 452761 h 5539666"/>
              <a:gd name="connsiteX48" fmla="*/ 3666478 w 3666478"/>
              <a:gd name="connsiteY48" fmla="*/ 408373 h 5539666"/>
              <a:gd name="connsiteX49" fmla="*/ 3630967 w 3666478"/>
              <a:gd name="connsiteY49" fmla="*/ 328474 h 5539666"/>
              <a:gd name="connsiteX50" fmla="*/ 3657600 w 3666478"/>
              <a:gd name="connsiteY50" fmla="*/ 159798 h 5539666"/>
              <a:gd name="connsiteX51" fmla="*/ 3657600 w 3666478"/>
              <a:gd name="connsiteY51" fmla="*/ 79899 h 5539666"/>
              <a:gd name="connsiteX52" fmla="*/ 3648722 w 3666478"/>
              <a:gd name="connsiteY52" fmla="*/ 8878 h 5539666"/>
              <a:gd name="connsiteX53" fmla="*/ 3462291 w 3666478"/>
              <a:gd name="connsiteY53" fmla="*/ 0 h 5539666"/>
              <a:gd name="connsiteX54" fmla="*/ 3151573 w 3666478"/>
              <a:gd name="connsiteY54" fmla="*/ 17756 h 5539666"/>
              <a:gd name="connsiteX55" fmla="*/ 2885243 w 3666478"/>
              <a:gd name="connsiteY55" fmla="*/ 79899 h 5539666"/>
              <a:gd name="connsiteX56" fmla="*/ 2450237 w 3666478"/>
              <a:gd name="connsiteY56" fmla="*/ 159798 h 5539666"/>
              <a:gd name="connsiteX57" fmla="*/ 2308194 w 3666478"/>
              <a:gd name="connsiteY57" fmla="*/ 221942 h 5539666"/>
              <a:gd name="connsiteX58" fmla="*/ 2050742 w 3666478"/>
              <a:gd name="connsiteY58" fmla="*/ 310719 h 5539666"/>
              <a:gd name="connsiteX59" fmla="*/ 1926454 w 3666478"/>
              <a:gd name="connsiteY59" fmla="*/ 381740 h 5539666"/>
              <a:gd name="connsiteX60" fmla="*/ 1731146 w 3666478"/>
              <a:gd name="connsiteY60" fmla="*/ 488272 h 5539666"/>
              <a:gd name="connsiteX61" fmla="*/ 1500326 w 3666478"/>
              <a:gd name="connsiteY61" fmla="*/ 577049 h 5539666"/>
              <a:gd name="connsiteX62" fmla="*/ 1269507 w 3666478"/>
              <a:gd name="connsiteY62" fmla="*/ 745724 h 5539666"/>
              <a:gd name="connsiteX63" fmla="*/ 1056443 w 3666478"/>
              <a:gd name="connsiteY63" fmla="*/ 878890 h 5539666"/>
              <a:gd name="connsiteX64" fmla="*/ 923278 w 3666478"/>
              <a:gd name="connsiteY64" fmla="*/ 1012055 h 5539666"/>
              <a:gd name="connsiteX65" fmla="*/ 736847 w 3666478"/>
              <a:gd name="connsiteY65" fmla="*/ 1207363 h 5539666"/>
              <a:gd name="connsiteX66" fmla="*/ 603682 w 3666478"/>
              <a:gd name="connsiteY66" fmla="*/ 1367161 h 5539666"/>
              <a:gd name="connsiteX67" fmla="*/ 452761 w 3666478"/>
              <a:gd name="connsiteY67" fmla="*/ 1526959 h 5539666"/>
              <a:gd name="connsiteX68" fmla="*/ 292963 w 3666478"/>
              <a:gd name="connsiteY68" fmla="*/ 1775534 h 5539666"/>
              <a:gd name="connsiteX69" fmla="*/ 266330 w 3666478"/>
              <a:gd name="connsiteY69" fmla="*/ 1926455 h 5539666"/>
              <a:gd name="connsiteX70" fmla="*/ 150920 w 3666478"/>
              <a:gd name="connsiteY70" fmla="*/ 2183907 h 5539666"/>
              <a:gd name="connsiteX71" fmla="*/ 0 w 3666478"/>
              <a:gd name="connsiteY71" fmla="*/ 2583402 h 5539666"/>
              <a:gd name="connsiteX72" fmla="*/ 0 w 3666478"/>
              <a:gd name="connsiteY72" fmla="*/ 2885243 h 5539666"/>
              <a:gd name="connsiteX73" fmla="*/ 0 w 3666478"/>
              <a:gd name="connsiteY73" fmla="*/ 3151573 h 5539666"/>
              <a:gd name="connsiteX74" fmla="*/ 26633 w 3666478"/>
              <a:gd name="connsiteY74" fmla="*/ 3302493 h 5539666"/>
              <a:gd name="connsiteX75" fmla="*/ 71021 w 3666478"/>
              <a:gd name="connsiteY75" fmla="*/ 3657600 h 5539666"/>
              <a:gd name="connsiteX76" fmla="*/ 257452 w 3666478"/>
              <a:gd name="connsiteY76" fmla="*/ 4003829 h 5539666"/>
              <a:gd name="connsiteX77" fmla="*/ 355107 w 3666478"/>
              <a:gd name="connsiteY77" fmla="*/ 4216893 h 5539666"/>
              <a:gd name="connsiteX78" fmla="*/ 497150 w 3666478"/>
              <a:gd name="connsiteY78" fmla="*/ 4465468 h 5539666"/>
              <a:gd name="connsiteX79" fmla="*/ 727969 w 3666478"/>
              <a:gd name="connsiteY79" fmla="*/ 4687410 h 5539666"/>
              <a:gd name="connsiteX80" fmla="*/ 994299 w 3666478"/>
              <a:gd name="connsiteY80" fmla="*/ 4962618 h 5539666"/>
              <a:gd name="connsiteX81" fmla="*/ 1216241 w 3666478"/>
              <a:gd name="connsiteY81" fmla="*/ 5149049 h 5539666"/>
              <a:gd name="connsiteX82" fmla="*/ 1500326 w 3666478"/>
              <a:gd name="connsiteY82" fmla="*/ 5317724 h 5539666"/>
              <a:gd name="connsiteX83" fmla="*/ 1775534 w 3666478"/>
              <a:gd name="connsiteY83" fmla="*/ 5468645 h 5539666"/>
              <a:gd name="connsiteX84" fmla="*/ 1926454 w 3666478"/>
              <a:gd name="connsiteY84" fmla="*/ 5504156 h 5539666"/>
              <a:gd name="connsiteX85" fmla="*/ 2050742 w 3666478"/>
              <a:gd name="connsiteY85" fmla="*/ 5539666 h 5539666"/>
              <a:gd name="connsiteX86" fmla="*/ 2112885 w 3666478"/>
              <a:gd name="connsiteY86" fmla="*/ 5166804 h 5539666"/>
              <a:gd name="connsiteX87" fmla="*/ 2157274 w 3666478"/>
              <a:gd name="connsiteY87" fmla="*/ 4935985 h 5539666"/>
              <a:gd name="connsiteX88" fmla="*/ 2370338 w 3666478"/>
              <a:gd name="connsiteY88" fmla="*/ 4714043 h 5539666"/>
              <a:gd name="connsiteX89" fmla="*/ 2574524 w 3666478"/>
              <a:gd name="connsiteY89" fmla="*/ 4545367 h 5539666"/>
              <a:gd name="connsiteX90" fmla="*/ 2681056 w 3666478"/>
              <a:gd name="connsiteY90" fmla="*/ 4483223 h 5539666"/>
              <a:gd name="connsiteX91" fmla="*/ 2831977 w 3666478"/>
              <a:gd name="connsiteY91" fmla="*/ 4403324 h 5539666"/>
              <a:gd name="connsiteX92" fmla="*/ 3053918 w 3666478"/>
              <a:gd name="connsiteY92" fmla="*/ 4332303 h 5539666"/>
              <a:gd name="connsiteX93" fmla="*/ 3258105 w 3666478"/>
              <a:gd name="connsiteY93" fmla="*/ 4252404 h 5539666"/>
              <a:gd name="connsiteX94" fmla="*/ 3391270 w 3666478"/>
              <a:gd name="connsiteY94" fmla="*/ 4234649 h 5539666"/>
              <a:gd name="connsiteX95" fmla="*/ 3497802 w 3666478"/>
              <a:gd name="connsiteY95" fmla="*/ 4225771 h 5539666"/>
              <a:gd name="connsiteX96" fmla="*/ 3568823 w 3666478"/>
              <a:gd name="connsiteY96" fmla="*/ 4252404 h 5539666"/>
              <a:gd name="connsiteX0" fmla="*/ 3568823 w 3666478"/>
              <a:gd name="connsiteY0" fmla="*/ 4252404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8333 w 3666478"/>
              <a:gd name="connsiteY19" fmla="*/ 2940790 h 5539666"/>
              <a:gd name="connsiteX20" fmla="*/ 3430541 w 3666478"/>
              <a:gd name="connsiteY20" fmla="*/ 2906821 h 5539666"/>
              <a:gd name="connsiteX21" fmla="*/ 3391270 w 3666478"/>
              <a:gd name="connsiteY21" fmla="*/ 2830744 h 5539666"/>
              <a:gd name="connsiteX22" fmla="*/ 3294849 w 3666478"/>
              <a:gd name="connsiteY22" fmla="*/ 2740673 h 5539666"/>
              <a:gd name="connsiteX23" fmla="*/ 3258105 w 3666478"/>
              <a:gd name="connsiteY23" fmla="*/ 2618913 h 5539666"/>
              <a:gd name="connsiteX24" fmla="*/ 3284738 w 3666478"/>
              <a:gd name="connsiteY24" fmla="*/ 2441359 h 5539666"/>
              <a:gd name="connsiteX25" fmla="*/ 3320249 w 3666478"/>
              <a:gd name="connsiteY25" fmla="*/ 2352583 h 5539666"/>
              <a:gd name="connsiteX26" fmla="*/ 3417903 w 3666478"/>
              <a:gd name="connsiteY26" fmla="*/ 2272684 h 5539666"/>
              <a:gd name="connsiteX27" fmla="*/ 3480047 w 3666478"/>
              <a:gd name="connsiteY27" fmla="*/ 2246051 h 5539666"/>
              <a:gd name="connsiteX28" fmla="*/ 3559946 w 3666478"/>
              <a:gd name="connsiteY28" fmla="*/ 2219418 h 5539666"/>
              <a:gd name="connsiteX29" fmla="*/ 3622089 w 3666478"/>
              <a:gd name="connsiteY29" fmla="*/ 2192785 h 5539666"/>
              <a:gd name="connsiteX30" fmla="*/ 3648722 w 3666478"/>
              <a:gd name="connsiteY30" fmla="*/ 2192785 h 5539666"/>
              <a:gd name="connsiteX31" fmla="*/ 3648722 w 3666478"/>
              <a:gd name="connsiteY31" fmla="*/ 2095130 h 5539666"/>
              <a:gd name="connsiteX32" fmla="*/ 3648722 w 3666478"/>
              <a:gd name="connsiteY32" fmla="*/ 1997476 h 5539666"/>
              <a:gd name="connsiteX33" fmla="*/ 3648722 w 3666478"/>
              <a:gd name="connsiteY33" fmla="*/ 1935332 h 5539666"/>
              <a:gd name="connsiteX34" fmla="*/ 3648722 w 3666478"/>
              <a:gd name="connsiteY34" fmla="*/ 1873189 h 5539666"/>
              <a:gd name="connsiteX35" fmla="*/ 3648722 w 3666478"/>
              <a:gd name="connsiteY35" fmla="*/ 1811045 h 5539666"/>
              <a:gd name="connsiteX36" fmla="*/ 3533313 w 3666478"/>
              <a:gd name="connsiteY36" fmla="*/ 1784412 h 5539666"/>
              <a:gd name="connsiteX37" fmla="*/ 3417903 w 3666478"/>
              <a:gd name="connsiteY37" fmla="*/ 1695635 h 5539666"/>
              <a:gd name="connsiteX38" fmla="*/ 3320249 w 3666478"/>
              <a:gd name="connsiteY38" fmla="*/ 1589103 h 5539666"/>
              <a:gd name="connsiteX39" fmla="*/ 3275860 w 3666478"/>
              <a:gd name="connsiteY39" fmla="*/ 1518082 h 5539666"/>
              <a:gd name="connsiteX40" fmla="*/ 3231472 w 3666478"/>
              <a:gd name="connsiteY40" fmla="*/ 1402672 h 5539666"/>
              <a:gd name="connsiteX41" fmla="*/ 3160450 w 3666478"/>
              <a:gd name="connsiteY41" fmla="*/ 1154097 h 5539666"/>
              <a:gd name="connsiteX42" fmla="*/ 3160450 w 3666478"/>
              <a:gd name="connsiteY42" fmla="*/ 1003177 h 5539666"/>
              <a:gd name="connsiteX43" fmla="*/ 3195961 w 3666478"/>
              <a:gd name="connsiteY43" fmla="*/ 870012 h 5539666"/>
              <a:gd name="connsiteX44" fmla="*/ 3258105 w 3666478"/>
              <a:gd name="connsiteY44" fmla="*/ 710214 h 5539666"/>
              <a:gd name="connsiteX45" fmla="*/ 3311371 w 3666478"/>
              <a:gd name="connsiteY45" fmla="*/ 594804 h 5539666"/>
              <a:gd name="connsiteX46" fmla="*/ 3409025 w 3666478"/>
              <a:gd name="connsiteY46" fmla="*/ 532660 h 5539666"/>
              <a:gd name="connsiteX47" fmla="*/ 3559946 w 3666478"/>
              <a:gd name="connsiteY47" fmla="*/ 452761 h 5539666"/>
              <a:gd name="connsiteX48" fmla="*/ 3666478 w 3666478"/>
              <a:gd name="connsiteY48" fmla="*/ 408373 h 5539666"/>
              <a:gd name="connsiteX49" fmla="*/ 3630967 w 3666478"/>
              <a:gd name="connsiteY49" fmla="*/ 328474 h 5539666"/>
              <a:gd name="connsiteX50" fmla="*/ 3657600 w 3666478"/>
              <a:gd name="connsiteY50" fmla="*/ 159798 h 5539666"/>
              <a:gd name="connsiteX51" fmla="*/ 3657600 w 3666478"/>
              <a:gd name="connsiteY51" fmla="*/ 79899 h 5539666"/>
              <a:gd name="connsiteX52" fmla="*/ 3648722 w 3666478"/>
              <a:gd name="connsiteY52" fmla="*/ 8878 h 5539666"/>
              <a:gd name="connsiteX53" fmla="*/ 3462291 w 3666478"/>
              <a:gd name="connsiteY53" fmla="*/ 0 h 5539666"/>
              <a:gd name="connsiteX54" fmla="*/ 3151573 w 3666478"/>
              <a:gd name="connsiteY54" fmla="*/ 17756 h 5539666"/>
              <a:gd name="connsiteX55" fmla="*/ 2885243 w 3666478"/>
              <a:gd name="connsiteY55" fmla="*/ 79899 h 5539666"/>
              <a:gd name="connsiteX56" fmla="*/ 2450237 w 3666478"/>
              <a:gd name="connsiteY56" fmla="*/ 159798 h 5539666"/>
              <a:gd name="connsiteX57" fmla="*/ 2308194 w 3666478"/>
              <a:gd name="connsiteY57" fmla="*/ 221942 h 5539666"/>
              <a:gd name="connsiteX58" fmla="*/ 2050742 w 3666478"/>
              <a:gd name="connsiteY58" fmla="*/ 310719 h 5539666"/>
              <a:gd name="connsiteX59" fmla="*/ 1926454 w 3666478"/>
              <a:gd name="connsiteY59" fmla="*/ 381740 h 5539666"/>
              <a:gd name="connsiteX60" fmla="*/ 1731146 w 3666478"/>
              <a:gd name="connsiteY60" fmla="*/ 488272 h 5539666"/>
              <a:gd name="connsiteX61" fmla="*/ 1500326 w 3666478"/>
              <a:gd name="connsiteY61" fmla="*/ 577049 h 5539666"/>
              <a:gd name="connsiteX62" fmla="*/ 1269507 w 3666478"/>
              <a:gd name="connsiteY62" fmla="*/ 745724 h 5539666"/>
              <a:gd name="connsiteX63" fmla="*/ 1056443 w 3666478"/>
              <a:gd name="connsiteY63" fmla="*/ 878890 h 5539666"/>
              <a:gd name="connsiteX64" fmla="*/ 923278 w 3666478"/>
              <a:gd name="connsiteY64" fmla="*/ 1012055 h 5539666"/>
              <a:gd name="connsiteX65" fmla="*/ 736847 w 3666478"/>
              <a:gd name="connsiteY65" fmla="*/ 1207363 h 5539666"/>
              <a:gd name="connsiteX66" fmla="*/ 603682 w 3666478"/>
              <a:gd name="connsiteY66" fmla="*/ 1367161 h 5539666"/>
              <a:gd name="connsiteX67" fmla="*/ 452761 w 3666478"/>
              <a:gd name="connsiteY67" fmla="*/ 1526959 h 5539666"/>
              <a:gd name="connsiteX68" fmla="*/ 292963 w 3666478"/>
              <a:gd name="connsiteY68" fmla="*/ 1775534 h 5539666"/>
              <a:gd name="connsiteX69" fmla="*/ 266330 w 3666478"/>
              <a:gd name="connsiteY69" fmla="*/ 1926455 h 5539666"/>
              <a:gd name="connsiteX70" fmla="*/ 150920 w 3666478"/>
              <a:gd name="connsiteY70" fmla="*/ 2183907 h 5539666"/>
              <a:gd name="connsiteX71" fmla="*/ 0 w 3666478"/>
              <a:gd name="connsiteY71" fmla="*/ 2583402 h 5539666"/>
              <a:gd name="connsiteX72" fmla="*/ 0 w 3666478"/>
              <a:gd name="connsiteY72" fmla="*/ 2885243 h 5539666"/>
              <a:gd name="connsiteX73" fmla="*/ 0 w 3666478"/>
              <a:gd name="connsiteY73" fmla="*/ 3151573 h 5539666"/>
              <a:gd name="connsiteX74" fmla="*/ 26633 w 3666478"/>
              <a:gd name="connsiteY74" fmla="*/ 3302493 h 5539666"/>
              <a:gd name="connsiteX75" fmla="*/ 71021 w 3666478"/>
              <a:gd name="connsiteY75" fmla="*/ 3657600 h 5539666"/>
              <a:gd name="connsiteX76" fmla="*/ 257452 w 3666478"/>
              <a:gd name="connsiteY76" fmla="*/ 4003829 h 5539666"/>
              <a:gd name="connsiteX77" fmla="*/ 355107 w 3666478"/>
              <a:gd name="connsiteY77" fmla="*/ 4216893 h 5539666"/>
              <a:gd name="connsiteX78" fmla="*/ 497150 w 3666478"/>
              <a:gd name="connsiteY78" fmla="*/ 4465468 h 5539666"/>
              <a:gd name="connsiteX79" fmla="*/ 727969 w 3666478"/>
              <a:gd name="connsiteY79" fmla="*/ 4687410 h 5539666"/>
              <a:gd name="connsiteX80" fmla="*/ 994299 w 3666478"/>
              <a:gd name="connsiteY80" fmla="*/ 4962618 h 5539666"/>
              <a:gd name="connsiteX81" fmla="*/ 1216241 w 3666478"/>
              <a:gd name="connsiteY81" fmla="*/ 5149049 h 5539666"/>
              <a:gd name="connsiteX82" fmla="*/ 1500326 w 3666478"/>
              <a:gd name="connsiteY82" fmla="*/ 5317724 h 5539666"/>
              <a:gd name="connsiteX83" fmla="*/ 1775534 w 3666478"/>
              <a:gd name="connsiteY83" fmla="*/ 5468645 h 5539666"/>
              <a:gd name="connsiteX84" fmla="*/ 1926454 w 3666478"/>
              <a:gd name="connsiteY84" fmla="*/ 5504156 h 5539666"/>
              <a:gd name="connsiteX85" fmla="*/ 2050742 w 3666478"/>
              <a:gd name="connsiteY85" fmla="*/ 5539666 h 5539666"/>
              <a:gd name="connsiteX86" fmla="*/ 2112885 w 3666478"/>
              <a:gd name="connsiteY86" fmla="*/ 5166804 h 5539666"/>
              <a:gd name="connsiteX87" fmla="*/ 2157274 w 3666478"/>
              <a:gd name="connsiteY87" fmla="*/ 4935985 h 5539666"/>
              <a:gd name="connsiteX88" fmla="*/ 2370338 w 3666478"/>
              <a:gd name="connsiteY88" fmla="*/ 4714043 h 5539666"/>
              <a:gd name="connsiteX89" fmla="*/ 2574524 w 3666478"/>
              <a:gd name="connsiteY89" fmla="*/ 4545367 h 5539666"/>
              <a:gd name="connsiteX90" fmla="*/ 2681056 w 3666478"/>
              <a:gd name="connsiteY90" fmla="*/ 4483223 h 5539666"/>
              <a:gd name="connsiteX91" fmla="*/ 2831977 w 3666478"/>
              <a:gd name="connsiteY91" fmla="*/ 4403324 h 5539666"/>
              <a:gd name="connsiteX92" fmla="*/ 3053918 w 3666478"/>
              <a:gd name="connsiteY92" fmla="*/ 4332303 h 5539666"/>
              <a:gd name="connsiteX93" fmla="*/ 3258105 w 3666478"/>
              <a:gd name="connsiteY93" fmla="*/ 4252404 h 5539666"/>
              <a:gd name="connsiteX94" fmla="*/ 3373515 w 3666478"/>
              <a:gd name="connsiteY94" fmla="*/ 4136995 h 5539666"/>
              <a:gd name="connsiteX95" fmla="*/ 3497802 w 3666478"/>
              <a:gd name="connsiteY95" fmla="*/ 4225771 h 5539666"/>
              <a:gd name="connsiteX96" fmla="*/ 3568823 w 3666478"/>
              <a:gd name="connsiteY96" fmla="*/ 4252404 h 5539666"/>
              <a:gd name="connsiteX0" fmla="*/ 3568823 w 3666478"/>
              <a:gd name="connsiteY0" fmla="*/ 4252404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8333 w 3666478"/>
              <a:gd name="connsiteY19" fmla="*/ 2940790 h 5539666"/>
              <a:gd name="connsiteX20" fmla="*/ 3430541 w 3666478"/>
              <a:gd name="connsiteY20" fmla="*/ 2906821 h 5539666"/>
              <a:gd name="connsiteX21" fmla="*/ 3391270 w 3666478"/>
              <a:gd name="connsiteY21" fmla="*/ 2830744 h 5539666"/>
              <a:gd name="connsiteX22" fmla="*/ 3294849 w 3666478"/>
              <a:gd name="connsiteY22" fmla="*/ 2740673 h 5539666"/>
              <a:gd name="connsiteX23" fmla="*/ 3258105 w 3666478"/>
              <a:gd name="connsiteY23" fmla="*/ 2618913 h 5539666"/>
              <a:gd name="connsiteX24" fmla="*/ 3284738 w 3666478"/>
              <a:gd name="connsiteY24" fmla="*/ 2441359 h 5539666"/>
              <a:gd name="connsiteX25" fmla="*/ 3320249 w 3666478"/>
              <a:gd name="connsiteY25" fmla="*/ 2352583 h 5539666"/>
              <a:gd name="connsiteX26" fmla="*/ 3417903 w 3666478"/>
              <a:gd name="connsiteY26" fmla="*/ 2272684 h 5539666"/>
              <a:gd name="connsiteX27" fmla="*/ 3480047 w 3666478"/>
              <a:gd name="connsiteY27" fmla="*/ 2246051 h 5539666"/>
              <a:gd name="connsiteX28" fmla="*/ 3559946 w 3666478"/>
              <a:gd name="connsiteY28" fmla="*/ 2219418 h 5539666"/>
              <a:gd name="connsiteX29" fmla="*/ 3622089 w 3666478"/>
              <a:gd name="connsiteY29" fmla="*/ 2192785 h 5539666"/>
              <a:gd name="connsiteX30" fmla="*/ 3648722 w 3666478"/>
              <a:gd name="connsiteY30" fmla="*/ 2192785 h 5539666"/>
              <a:gd name="connsiteX31" fmla="*/ 3648722 w 3666478"/>
              <a:gd name="connsiteY31" fmla="*/ 2095130 h 5539666"/>
              <a:gd name="connsiteX32" fmla="*/ 3648722 w 3666478"/>
              <a:gd name="connsiteY32" fmla="*/ 1997476 h 5539666"/>
              <a:gd name="connsiteX33" fmla="*/ 3648722 w 3666478"/>
              <a:gd name="connsiteY33" fmla="*/ 1935332 h 5539666"/>
              <a:gd name="connsiteX34" fmla="*/ 3648722 w 3666478"/>
              <a:gd name="connsiteY34" fmla="*/ 1873189 h 5539666"/>
              <a:gd name="connsiteX35" fmla="*/ 3648722 w 3666478"/>
              <a:gd name="connsiteY35" fmla="*/ 1811045 h 5539666"/>
              <a:gd name="connsiteX36" fmla="*/ 3533313 w 3666478"/>
              <a:gd name="connsiteY36" fmla="*/ 1784412 h 5539666"/>
              <a:gd name="connsiteX37" fmla="*/ 3417903 w 3666478"/>
              <a:gd name="connsiteY37" fmla="*/ 1695635 h 5539666"/>
              <a:gd name="connsiteX38" fmla="*/ 3320249 w 3666478"/>
              <a:gd name="connsiteY38" fmla="*/ 1589103 h 5539666"/>
              <a:gd name="connsiteX39" fmla="*/ 3275860 w 3666478"/>
              <a:gd name="connsiteY39" fmla="*/ 1518082 h 5539666"/>
              <a:gd name="connsiteX40" fmla="*/ 3231472 w 3666478"/>
              <a:gd name="connsiteY40" fmla="*/ 1402672 h 5539666"/>
              <a:gd name="connsiteX41" fmla="*/ 3160450 w 3666478"/>
              <a:gd name="connsiteY41" fmla="*/ 1154097 h 5539666"/>
              <a:gd name="connsiteX42" fmla="*/ 3160450 w 3666478"/>
              <a:gd name="connsiteY42" fmla="*/ 1003177 h 5539666"/>
              <a:gd name="connsiteX43" fmla="*/ 3195961 w 3666478"/>
              <a:gd name="connsiteY43" fmla="*/ 870012 h 5539666"/>
              <a:gd name="connsiteX44" fmla="*/ 3258105 w 3666478"/>
              <a:gd name="connsiteY44" fmla="*/ 710214 h 5539666"/>
              <a:gd name="connsiteX45" fmla="*/ 3311371 w 3666478"/>
              <a:gd name="connsiteY45" fmla="*/ 594804 h 5539666"/>
              <a:gd name="connsiteX46" fmla="*/ 3409025 w 3666478"/>
              <a:gd name="connsiteY46" fmla="*/ 532660 h 5539666"/>
              <a:gd name="connsiteX47" fmla="*/ 3559946 w 3666478"/>
              <a:gd name="connsiteY47" fmla="*/ 452761 h 5539666"/>
              <a:gd name="connsiteX48" fmla="*/ 3666478 w 3666478"/>
              <a:gd name="connsiteY48" fmla="*/ 408373 h 5539666"/>
              <a:gd name="connsiteX49" fmla="*/ 3630967 w 3666478"/>
              <a:gd name="connsiteY49" fmla="*/ 328474 h 5539666"/>
              <a:gd name="connsiteX50" fmla="*/ 3657600 w 3666478"/>
              <a:gd name="connsiteY50" fmla="*/ 159798 h 5539666"/>
              <a:gd name="connsiteX51" fmla="*/ 3657600 w 3666478"/>
              <a:gd name="connsiteY51" fmla="*/ 79899 h 5539666"/>
              <a:gd name="connsiteX52" fmla="*/ 3648722 w 3666478"/>
              <a:gd name="connsiteY52" fmla="*/ 8878 h 5539666"/>
              <a:gd name="connsiteX53" fmla="*/ 3462291 w 3666478"/>
              <a:gd name="connsiteY53" fmla="*/ 0 h 5539666"/>
              <a:gd name="connsiteX54" fmla="*/ 3151573 w 3666478"/>
              <a:gd name="connsiteY54" fmla="*/ 17756 h 5539666"/>
              <a:gd name="connsiteX55" fmla="*/ 2885243 w 3666478"/>
              <a:gd name="connsiteY55" fmla="*/ 79899 h 5539666"/>
              <a:gd name="connsiteX56" fmla="*/ 2450237 w 3666478"/>
              <a:gd name="connsiteY56" fmla="*/ 159798 h 5539666"/>
              <a:gd name="connsiteX57" fmla="*/ 2308194 w 3666478"/>
              <a:gd name="connsiteY57" fmla="*/ 221942 h 5539666"/>
              <a:gd name="connsiteX58" fmla="*/ 2050742 w 3666478"/>
              <a:gd name="connsiteY58" fmla="*/ 310719 h 5539666"/>
              <a:gd name="connsiteX59" fmla="*/ 1926454 w 3666478"/>
              <a:gd name="connsiteY59" fmla="*/ 381740 h 5539666"/>
              <a:gd name="connsiteX60" fmla="*/ 1731146 w 3666478"/>
              <a:gd name="connsiteY60" fmla="*/ 488272 h 5539666"/>
              <a:gd name="connsiteX61" fmla="*/ 1500326 w 3666478"/>
              <a:gd name="connsiteY61" fmla="*/ 577049 h 5539666"/>
              <a:gd name="connsiteX62" fmla="*/ 1269507 w 3666478"/>
              <a:gd name="connsiteY62" fmla="*/ 745724 h 5539666"/>
              <a:gd name="connsiteX63" fmla="*/ 1056443 w 3666478"/>
              <a:gd name="connsiteY63" fmla="*/ 878890 h 5539666"/>
              <a:gd name="connsiteX64" fmla="*/ 923278 w 3666478"/>
              <a:gd name="connsiteY64" fmla="*/ 1012055 h 5539666"/>
              <a:gd name="connsiteX65" fmla="*/ 736847 w 3666478"/>
              <a:gd name="connsiteY65" fmla="*/ 1207363 h 5539666"/>
              <a:gd name="connsiteX66" fmla="*/ 603682 w 3666478"/>
              <a:gd name="connsiteY66" fmla="*/ 1367161 h 5539666"/>
              <a:gd name="connsiteX67" fmla="*/ 452761 w 3666478"/>
              <a:gd name="connsiteY67" fmla="*/ 1526959 h 5539666"/>
              <a:gd name="connsiteX68" fmla="*/ 292963 w 3666478"/>
              <a:gd name="connsiteY68" fmla="*/ 1775534 h 5539666"/>
              <a:gd name="connsiteX69" fmla="*/ 266330 w 3666478"/>
              <a:gd name="connsiteY69" fmla="*/ 1926455 h 5539666"/>
              <a:gd name="connsiteX70" fmla="*/ 150920 w 3666478"/>
              <a:gd name="connsiteY70" fmla="*/ 2183907 h 5539666"/>
              <a:gd name="connsiteX71" fmla="*/ 0 w 3666478"/>
              <a:gd name="connsiteY71" fmla="*/ 2583402 h 5539666"/>
              <a:gd name="connsiteX72" fmla="*/ 0 w 3666478"/>
              <a:gd name="connsiteY72" fmla="*/ 2885243 h 5539666"/>
              <a:gd name="connsiteX73" fmla="*/ 0 w 3666478"/>
              <a:gd name="connsiteY73" fmla="*/ 3151573 h 5539666"/>
              <a:gd name="connsiteX74" fmla="*/ 26633 w 3666478"/>
              <a:gd name="connsiteY74" fmla="*/ 3302493 h 5539666"/>
              <a:gd name="connsiteX75" fmla="*/ 71021 w 3666478"/>
              <a:gd name="connsiteY75" fmla="*/ 3657600 h 5539666"/>
              <a:gd name="connsiteX76" fmla="*/ 257452 w 3666478"/>
              <a:gd name="connsiteY76" fmla="*/ 4003829 h 5539666"/>
              <a:gd name="connsiteX77" fmla="*/ 355107 w 3666478"/>
              <a:gd name="connsiteY77" fmla="*/ 4216893 h 5539666"/>
              <a:gd name="connsiteX78" fmla="*/ 497150 w 3666478"/>
              <a:gd name="connsiteY78" fmla="*/ 4465468 h 5539666"/>
              <a:gd name="connsiteX79" fmla="*/ 727969 w 3666478"/>
              <a:gd name="connsiteY79" fmla="*/ 4687410 h 5539666"/>
              <a:gd name="connsiteX80" fmla="*/ 994299 w 3666478"/>
              <a:gd name="connsiteY80" fmla="*/ 4962618 h 5539666"/>
              <a:gd name="connsiteX81" fmla="*/ 1216241 w 3666478"/>
              <a:gd name="connsiteY81" fmla="*/ 5149049 h 5539666"/>
              <a:gd name="connsiteX82" fmla="*/ 1500326 w 3666478"/>
              <a:gd name="connsiteY82" fmla="*/ 5317724 h 5539666"/>
              <a:gd name="connsiteX83" fmla="*/ 1775534 w 3666478"/>
              <a:gd name="connsiteY83" fmla="*/ 5468645 h 5539666"/>
              <a:gd name="connsiteX84" fmla="*/ 1926454 w 3666478"/>
              <a:gd name="connsiteY84" fmla="*/ 5504156 h 5539666"/>
              <a:gd name="connsiteX85" fmla="*/ 2050742 w 3666478"/>
              <a:gd name="connsiteY85" fmla="*/ 5539666 h 5539666"/>
              <a:gd name="connsiteX86" fmla="*/ 2112885 w 3666478"/>
              <a:gd name="connsiteY86" fmla="*/ 5166804 h 5539666"/>
              <a:gd name="connsiteX87" fmla="*/ 2157274 w 3666478"/>
              <a:gd name="connsiteY87" fmla="*/ 4935985 h 5539666"/>
              <a:gd name="connsiteX88" fmla="*/ 2370338 w 3666478"/>
              <a:gd name="connsiteY88" fmla="*/ 4714043 h 5539666"/>
              <a:gd name="connsiteX89" fmla="*/ 2574524 w 3666478"/>
              <a:gd name="connsiteY89" fmla="*/ 4545367 h 5539666"/>
              <a:gd name="connsiteX90" fmla="*/ 2681056 w 3666478"/>
              <a:gd name="connsiteY90" fmla="*/ 4483223 h 5539666"/>
              <a:gd name="connsiteX91" fmla="*/ 2831977 w 3666478"/>
              <a:gd name="connsiteY91" fmla="*/ 4403324 h 5539666"/>
              <a:gd name="connsiteX92" fmla="*/ 3053918 w 3666478"/>
              <a:gd name="connsiteY92" fmla="*/ 4332303 h 5539666"/>
              <a:gd name="connsiteX93" fmla="*/ 3258105 w 3666478"/>
              <a:gd name="connsiteY93" fmla="*/ 4252404 h 5539666"/>
              <a:gd name="connsiteX94" fmla="*/ 3373515 w 3666478"/>
              <a:gd name="connsiteY94" fmla="*/ 4136995 h 5539666"/>
              <a:gd name="connsiteX95" fmla="*/ 3453414 w 3666478"/>
              <a:gd name="connsiteY95" fmla="*/ 4065973 h 5539666"/>
              <a:gd name="connsiteX96" fmla="*/ 3568823 w 3666478"/>
              <a:gd name="connsiteY96" fmla="*/ 4252404 h 5539666"/>
              <a:gd name="connsiteX0" fmla="*/ 3515557 w 3666478"/>
              <a:gd name="connsiteY0" fmla="*/ 4057095 h 5539666"/>
              <a:gd name="connsiteX1" fmla="*/ 3568823 w 3666478"/>
              <a:gd name="connsiteY1" fmla="*/ 4136994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8333 w 3666478"/>
              <a:gd name="connsiteY19" fmla="*/ 2940790 h 5539666"/>
              <a:gd name="connsiteX20" fmla="*/ 3430541 w 3666478"/>
              <a:gd name="connsiteY20" fmla="*/ 2906821 h 5539666"/>
              <a:gd name="connsiteX21" fmla="*/ 3391270 w 3666478"/>
              <a:gd name="connsiteY21" fmla="*/ 2830744 h 5539666"/>
              <a:gd name="connsiteX22" fmla="*/ 3294849 w 3666478"/>
              <a:gd name="connsiteY22" fmla="*/ 2740673 h 5539666"/>
              <a:gd name="connsiteX23" fmla="*/ 3258105 w 3666478"/>
              <a:gd name="connsiteY23" fmla="*/ 2618913 h 5539666"/>
              <a:gd name="connsiteX24" fmla="*/ 3284738 w 3666478"/>
              <a:gd name="connsiteY24" fmla="*/ 2441359 h 5539666"/>
              <a:gd name="connsiteX25" fmla="*/ 3320249 w 3666478"/>
              <a:gd name="connsiteY25" fmla="*/ 2352583 h 5539666"/>
              <a:gd name="connsiteX26" fmla="*/ 3417903 w 3666478"/>
              <a:gd name="connsiteY26" fmla="*/ 2272684 h 5539666"/>
              <a:gd name="connsiteX27" fmla="*/ 3480047 w 3666478"/>
              <a:gd name="connsiteY27" fmla="*/ 2246051 h 5539666"/>
              <a:gd name="connsiteX28" fmla="*/ 3559946 w 3666478"/>
              <a:gd name="connsiteY28" fmla="*/ 2219418 h 5539666"/>
              <a:gd name="connsiteX29" fmla="*/ 3622089 w 3666478"/>
              <a:gd name="connsiteY29" fmla="*/ 2192785 h 5539666"/>
              <a:gd name="connsiteX30" fmla="*/ 3648722 w 3666478"/>
              <a:gd name="connsiteY30" fmla="*/ 2192785 h 5539666"/>
              <a:gd name="connsiteX31" fmla="*/ 3648722 w 3666478"/>
              <a:gd name="connsiteY31" fmla="*/ 2095130 h 5539666"/>
              <a:gd name="connsiteX32" fmla="*/ 3648722 w 3666478"/>
              <a:gd name="connsiteY32" fmla="*/ 1997476 h 5539666"/>
              <a:gd name="connsiteX33" fmla="*/ 3648722 w 3666478"/>
              <a:gd name="connsiteY33" fmla="*/ 1935332 h 5539666"/>
              <a:gd name="connsiteX34" fmla="*/ 3648722 w 3666478"/>
              <a:gd name="connsiteY34" fmla="*/ 1873189 h 5539666"/>
              <a:gd name="connsiteX35" fmla="*/ 3648722 w 3666478"/>
              <a:gd name="connsiteY35" fmla="*/ 1811045 h 5539666"/>
              <a:gd name="connsiteX36" fmla="*/ 3533313 w 3666478"/>
              <a:gd name="connsiteY36" fmla="*/ 1784412 h 5539666"/>
              <a:gd name="connsiteX37" fmla="*/ 3417903 w 3666478"/>
              <a:gd name="connsiteY37" fmla="*/ 1695635 h 5539666"/>
              <a:gd name="connsiteX38" fmla="*/ 3320249 w 3666478"/>
              <a:gd name="connsiteY38" fmla="*/ 1589103 h 5539666"/>
              <a:gd name="connsiteX39" fmla="*/ 3275860 w 3666478"/>
              <a:gd name="connsiteY39" fmla="*/ 1518082 h 5539666"/>
              <a:gd name="connsiteX40" fmla="*/ 3231472 w 3666478"/>
              <a:gd name="connsiteY40" fmla="*/ 1402672 h 5539666"/>
              <a:gd name="connsiteX41" fmla="*/ 3160450 w 3666478"/>
              <a:gd name="connsiteY41" fmla="*/ 1154097 h 5539666"/>
              <a:gd name="connsiteX42" fmla="*/ 3160450 w 3666478"/>
              <a:gd name="connsiteY42" fmla="*/ 1003177 h 5539666"/>
              <a:gd name="connsiteX43" fmla="*/ 3195961 w 3666478"/>
              <a:gd name="connsiteY43" fmla="*/ 870012 h 5539666"/>
              <a:gd name="connsiteX44" fmla="*/ 3258105 w 3666478"/>
              <a:gd name="connsiteY44" fmla="*/ 710214 h 5539666"/>
              <a:gd name="connsiteX45" fmla="*/ 3311371 w 3666478"/>
              <a:gd name="connsiteY45" fmla="*/ 594804 h 5539666"/>
              <a:gd name="connsiteX46" fmla="*/ 3409025 w 3666478"/>
              <a:gd name="connsiteY46" fmla="*/ 532660 h 5539666"/>
              <a:gd name="connsiteX47" fmla="*/ 3559946 w 3666478"/>
              <a:gd name="connsiteY47" fmla="*/ 452761 h 5539666"/>
              <a:gd name="connsiteX48" fmla="*/ 3666478 w 3666478"/>
              <a:gd name="connsiteY48" fmla="*/ 408373 h 5539666"/>
              <a:gd name="connsiteX49" fmla="*/ 3630967 w 3666478"/>
              <a:gd name="connsiteY49" fmla="*/ 328474 h 5539666"/>
              <a:gd name="connsiteX50" fmla="*/ 3657600 w 3666478"/>
              <a:gd name="connsiteY50" fmla="*/ 159798 h 5539666"/>
              <a:gd name="connsiteX51" fmla="*/ 3657600 w 3666478"/>
              <a:gd name="connsiteY51" fmla="*/ 79899 h 5539666"/>
              <a:gd name="connsiteX52" fmla="*/ 3648722 w 3666478"/>
              <a:gd name="connsiteY52" fmla="*/ 8878 h 5539666"/>
              <a:gd name="connsiteX53" fmla="*/ 3462291 w 3666478"/>
              <a:gd name="connsiteY53" fmla="*/ 0 h 5539666"/>
              <a:gd name="connsiteX54" fmla="*/ 3151573 w 3666478"/>
              <a:gd name="connsiteY54" fmla="*/ 17756 h 5539666"/>
              <a:gd name="connsiteX55" fmla="*/ 2885243 w 3666478"/>
              <a:gd name="connsiteY55" fmla="*/ 79899 h 5539666"/>
              <a:gd name="connsiteX56" fmla="*/ 2450237 w 3666478"/>
              <a:gd name="connsiteY56" fmla="*/ 159798 h 5539666"/>
              <a:gd name="connsiteX57" fmla="*/ 2308194 w 3666478"/>
              <a:gd name="connsiteY57" fmla="*/ 221942 h 5539666"/>
              <a:gd name="connsiteX58" fmla="*/ 2050742 w 3666478"/>
              <a:gd name="connsiteY58" fmla="*/ 310719 h 5539666"/>
              <a:gd name="connsiteX59" fmla="*/ 1926454 w 3666478"/>
              <a:gd name="connsiteY59" fmla="*/ 381740 h 5539666"/>
              <a:gd name="connsiteX60" fmla="*/ 1731146 w 3666478"/>
              <a:gd name="connsiteY60" fmla="*/ 488272 h 5539666"/>
              <a:gd name="connsiteX61" fmla="*/ 1500326 w 3666478"/>
              <a:gd name="connsiteY61" fmla="*/ 577049 h 5539666"/>
              <a:gd name="connsiteX62" fmla="*/ 1269507 w 3666478"/>
              <a:gd name="connsiteY62" fmla="*/ 745724 h 5539666"/>
              <a:gd name="connsiteX63" fmla="*/ 1056443 w 3666478"/>
              <a:gd name="connsiteY63" fmla="*/ 878890 h 5539666"/>
              <a:gd name="connsiteX64" fmla="*/ 923278 w 3666478"/>
              <a:gd name="connsiteY64" fmla="*/ 1012055 h 5539666"/>
              <a:gd name="connsiteX65" fmla="*/ 736847 w 3666478"/>
              <a:gd name="connsiteY65" fmla="*/ 1207363 h 5539666"/>
              <a:gd name="connsiteX66" fmla="*/ 603682 w 3666478"/>
              <a:gd name="connsiteY66" fmla="*/ 1367161 h 5539666"/>
              <a:gd name="connsiteX67" fmla="*/ 452761 w 3666478"/>
              <a:gd name="connsiteY67" fmla="*/ 1526959 h 5539666"/>
              <a:gd name="connsiteX68" fmla="*/ 292963 w 3666478"/>
              <a:gd name="connsiteY68" fmla="*/ 1775534 h 5539666"/>
              <a:gd name="connsiteX69" fmla="*/ 266330 w 3666478"/>
              <a:gd name="connsiteY69" fmla="*/ 1926455 h 5539666"/>
              <a:gd name="connsiteX70" fmla="*/ 150920 w 3666478"/>
              <a:gd name="connsiteY70" fmla="*/ 2183907 h 5539666"/>
              <a:gd name="connsiteX71" fmla="*/ 0 w 3666478"/>
              <a:gd name="connsiteY71" fmla="*/ 2583402 h 5539666"/>
              <a:gd name="connsiteX72" fmla="*/ 0 w 3666478"/>
              <a:gd name="connsiteY72" fmla="*/ 2885243 h 5539666"/>
              <a:gd name="connsiteX73" fmla="*/ 0 w 3666478"/>
              <a:gd name="connsiteY73" fmla="*/ 3151573 h 5539666"/>
              <a:gd name="connsiteX74" fmla="*/ 26633 w 3666478"/>
              <a:gd name="connsiteY74" fmla="*/ 3302493 h 5539666"/>
              <a:gd name="connsiteX75" fmla="*/ 71021 w 3666478"/>
              <a:gd name="connsiteY75" fmla="*/ 3657600 h 5539666"/>
              <a:gd name="connsiteX76" fmla="*/ 257452 w 3666478"/>
              <a:gd name="connsiteY76" fmla="*/ 4003829 h 5539666"/>
              <a:gd name="connsiteX77" fmla="*/ 355107 w 3666478"/>
              <a:gd name="connsiteY77" fmla="*/ 4216893 h 5539666"/>
              <a:gd name="connsiteX78" fmla="*/ 497150 w 3666478"/>
              <a:gd name="connsiteY78" fmla="*/ 4465468 h 5539666"/>
              <a:gd name="connsiteX79" fmla="*/ 727969 w 3666478"/>
              <a:gd name="connsiteY79" fmla="*/ 4687410 h 5539666"/>
              <a:gd name="connsiteX80" fmla="*/ 994299 w 3666478"/>
              <a:gd name="connsiteY80" fmla="*/ 4962618 h 5539666"/>
              <a:gd name="connsiteX81" fmla="*/ 1216241 w 3666478"/>
              <a:gd name="connsiteY81" fmla="*/ 5149049 h 5539666"/>
              <a:gd name="connsiteX82" fmla="*/ 1500326 w 3666478"/>
              <a:gd name="connsiteY82" fmla="*/ 5317724 h 5539666"/>
              <a:gd name="connsiteX83" fmla="*/ 1775534 w 3666478"/>
              <a:gd name="connsiteY83" fmla="*/ 5468645 h 5539666"/>
              <a:gd name="connsiteX84" fmla="*/ 1926454 w 3666478"/>
              <a:gd name="connsiteY84" fmla="*/ 5504156 h 5539666"/>
              <a:gd name="connsiteX85" fmla="*/ 2050742 w 3666478"/>
              <a:gd name="connsiteY85" fmla="*/ 5539666 h 5539666"/>
              <a:gd name="connsiteX86" fmla="*/ 2112885 w 3666478"/>
              <a:gd name="connsiteY86" fmla="*/ 5166804 h 5539666"/>
              <a:gd name="connsiteX87" fmla="*/ 2157274 w 3666478"/>
              <a:gd name="connsiteY87" fmla="*/ 4935985 h 5539666"/>
              <a:gd name="connsiteX88" fmla="*/ 2370338 w 3666478"/>
              <a:gd name="connsiteY88" fmla="*/ 4714043 h 5539666"/>
              <a:gd name="connsiteX89" fmla="*/ 2574524 w 3666478"/>
              <a:gd name="connsiteY89" fmla="*/ 4545367 h 5539666"/>
              <a:gd name="connsiteX90" fmla="*/ 2681056 w 3666478"/>
              <a:gd name="connsiteY90" fmla="*/ 4483223 h 5539666"/>
              <a:gd name="connsiteX91" fmla="*/ 2831977 w 3666478"/>
              <a:gd name="connsiteY91" fmla="*/ 4403324 h 5539666"/>
              <a:gd name="connsiteX92" fmla="*/ 3053918 w 3666478"/>
              <a:gd name="connsiteY92" fmla="*/ 4332303 h 5539666"/>
              <a:gd name="connsiteX93" fmla="*/ 3258105 w 3666478"/>
              <a:gd name="connsiteY93" fmla="*/ 4252404 h 5539666"/>
              <a:gd name="connsiteX94" fmla="*/ 3373515 w 3666478"/>
              <a:gd name="connsiteY94" fmla="*/ 4136995 h 5539666"/>
              <a:gd name="connsiteX95" fmla="*/ 3453414 w 3666478"/>
              <a:gd name="connsiteY95" fmla="*/ 4065973 h 5539666"/>
              <a:gd name="connsiteX96" fmla="*/ 3515557 w 3666478"/>
              <a:gd name="connsiteY96" fmla="*/ 4057095 h 5539666"/>
              <a:gd name="connsiteX0" fmla="*/ 3515557 w 3666478"/>
              <a:gd name="connsiteY0" fmla="*/ 4057095 h 5539666"/>
              <a:gd name="connsiteX1" fmla="*/ 3542190 w 3666478"/>
              <a:gd name="connsiteY1" fmla="*/ 4030462 h 5539666"/>
              <a:gd name="connsiteX2" fmla="*/ 3586579 w 3666478"/>
              <a:gd name="connsiteY2" fmla="*/ 4039340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8333 w 3666478"/>
              <a:gd name="connsiteY19" fmla="*/ 2940790 h 5539666"/>
              <a:gd name="connsiteX20" fmla="*/ 3430541 w 3666478"/>
              <a:gd name="connsiteY20" fmla="*/ 2906821 h 5539666"/>
              <a:gd name="connsiteX21" fmla="*/ 3391270 w 3666478"/>
              <a:gd name="connsiteY21" fmla="*/ 2830744 h 5539666"/>
              <a:gd name="connsiteX22" fmla="*/ 3294849 w 3666478"/>
              <a:gd name="connsiteY22" fmla="*/ 2740673 h 5539666"/>
              <a:gd name="connsiteX23" fmla="*/ 3258105 w 3666478"/>
              <a:gd name="connsiteY23" fmla="*/ 2618913 h 5539666"/>
              <a:gd name="connsiteX24" fmla="*/ 3284738 w 3666478"/>
              <a:gd name="connsiteY24" fmla="*/ 2441359 h 5539666"/>
              <a:gd name="connsiteX25" fmla="*/ 3320249 w 3666478"/>
              <a:gd name="connsiteY25" fmla="*/ 2352583 h 5539666"/>
              <a:gd name="connsiteX26" fmla="*/ 3417903 w 3666478"/>
              <a:gd name="connsiteY26" fmla="*/ 2272684 h 5539666"/>
              <a:gd name="connsiteX27" fmla="*/ 3480047 w 3666478"/>
              <a:gd name="connsiteY27" fmla="*/ 2246051 h 5539666"/>
              <a:gd name="connsiteX28" fmla="*/ 3559946 w 3666478"/>
              <a:gd name="connsiteY28" fmla="*/ 2219418 h 5539666"/>
              <a:gd name="connsiteX29" fmla="*/ 3622089 w 3666478"/>
              <a:gd name="connsiteY29" fmla="*/ 2192785 h 5539666"/>
              <a:gd name="connsiteX30" fmla="*/ 3648722 w 3666478"/>
              <a:gd name="connsiteY30" fmla="*/ 2192785 h 5539666"/>
              <a:gd name="connsiteX31" fmla="*/ 3648722 w 3666478"/>
              <a:gd name="connsiteY31" fmla="*/ 2095130 h 5539666"/>
              <a:gd name="connsiteX32" fmla="*/ 3648722 w 3666478"/>
              <a:gd name="connsiteY32" fmla="*/ 1997476 h 5539666"/>
              <a:gd name="connsiteX33" fmla="*/ 3648722 w 3666478"/>
              <a:gd name="connsiteY33" fmla="*/ 1935332 h 5539666"/>
              <a:gd name="connsiteX34" fmla="*/ 3648722 w 3666478"/>
              <a:gd name="connsiteY34" fmla="*/ 1873189 h 5539666"/>
              <a:gd name="connsiteX35" fmla="*/ 3648722 w 3666478"/>
              <a:gd name="connsiteY35" fmla="*/ 1811045 h 5539666"/>
              <a:gd name="connsiteX36" fmla="*/ 3533313 w 3666478"/>
              <a:gd name="connsiteY36" fmla="*/ 1784412 h 5539666"/>
              <a:gd name="connsiteX37" fmla="*/ 3417903 w 3666478"/>
              <a:gd name="connsiteY37" fmla="*/ 1695635 h 5539666"/>
              <a:gd name="connsiteX38" fmla="*/ 3320249 w 3666478"/>
              <a:gd name="connsiteY38" fmla="*/ 1589103 h 5539666"/>
              <a:gd name="connsiteX39" fmla="*/ 3275860 w 3666478"/>
              <a:gd name="connsiteY39" fmla="*/ 1518082 h 5539666"/>
              <a:gd name="connsiteX40" fmla="*/ 3231472 w 3666478"/>
              <a:gd name="connsiteY40" fmla="*/ 1402672 h 5539666"/>
              <a:gd name="connsiteX41" fmla="*/ 3160450 w 3666478"/>
              <a:gd name="connsiteY41" fmla="*/ 1154097 h 5539666"/>
              <a:gd name="connsiteX42" fmla="*/ 3160450 w 3666478"/>
              <a:gd name="connsiteY42" fmla="*/ 1003177 h 5539666"/>
              <a:gd name="connsiteX43" fmla="*/ 3195961 w 3666478"/>
              <a:gd name="connsiteY43" fmla="*/ 870012 h 5539666"/>
              <a:gd name="connsiteX44" fmla="*/ 3258105 w 3666478"/>
              <a:gd name="connsiteY44" fmla="*/ 710214 h 5539666"/>
              <a:gd name="connsiteX45" fmla="*/ 3311371 w 3666478"/>
              <a:gd name="connsiteY45" fmla="*/ 594804 h 5539666"/>
              <a:gd name="connsiteX46" fmla="*/ 3409025 w 3666478"/>
              <a:gd name="connsiteY46" fmla="*/ 532660 h 5539666"/>
              <a:gd name="connsiteX47" fmla="*/ 3559946 w 3666478"/>
              <a:gd name="connsiteY47" fmla="*/ 452761 h 5539666"/>
              <a:gd name="connsiteX48" fmla="*/ 3666478 w 3666478"/>
              <a:gd name="connsiteY48" fmla="*/ 408373 h 5539666"/>
              <a:gd name="connsiteX49" fmla="*/ 3630967 w 3666478"/>
              <a:gd name="connsiteY49" fmla="*/ 328474 h 5539666"/>
              <a:gd name="connsiteX50" fmla="*/ 3657600 w 3666478"/>
              <a:gd name="connsiteY50" fmla="*/ 159798 h 5539666"/>
              <a:gd name="connsiteX51" fmla="*/ 3657600 w 3666478"/>
              <a:gd name="connsiteY51" fmla="*/ 79899 h 5539666"/>
              <a:gd name="connsiteX52" fmla="*/ 3648722 w 3666478"/>
              <a:gd name="connsiteY52" fmla="*/ 8878 h 5539666"/>
              <a:gd name="connsiteX53" fmla="*/ 3462291 w 3666478"/>
              <a:gd name="connsiteY53" fmla="*/ 0 h 5539666"/>
              <a:gd name="connsiteX54" fmla="*/ 3151573 w 3666478"/>
              <a:gd name="connsiteY54" fmla="*/ 17756 h 5539666"/>
              <a:gd name="connsiteX55" fmla="*/ 2885243 w 3666478"/>
              <a:gd name="connsiteY55" fmla="*/ 79899 h 5539666"/>
              <a:gd name="connsiteX56" fmla="*/ 2450237 w 3666478"/>
              <a:gd name="connsiteY56" fmla="*/ 159798 h 5539666"/>
              <a:gd name="connsiteX57" fmla="*/ 2308194 w 3666478"/>
              <a:gd name="connsiteY57" fmla="*/ 221942 h 5539666"/>
              <a:gd name="connsiteX58" fmla="*/ 2050742 w 3666478"/>
              <a:gd name="connsiteY58" fmla="*/ 310719 h 5539666"/>
              <a:gd name="connsiteX59" fmla="*/ 1926454 w 3666478"/>
              <a:gd name="connsiteY59" fmla="*/ 381740 h 5539666"/>
              <a:gd name="connsiteX60" fmla="*/ 1731146 w 3666478"/>
              <a:gd name="connsiteY60" fmla="*/ 488272 h 5539666"/>
              <a:gd name="connsiteX61" fmla="*/ 1500326 w 3666478"/>
              <a:gd name="connsiteY61" fmla="*/ 577049 h 5539666"/>
              <a:gd name="connsiteX62" fmla="*/ 1269507 w 3666478"/>
              <a:gd name="connsiteY62" fmla="*/ 745724 h 5539666"/>
              <a:gd name="connsiteX63" fmla="*/ 1056443 w 3666478"/>
              <a:gd name="connsiteY63" fmla="*/ 878890 h 5539666"/>
              <a:gd name="connsiteX64" fmla="*/ 923278 w 3666478"/>
              <a:gd name="connsiteY64" fmla="*/ 1012055 h 5539666"/>
              <a:gd name="connsiteX65" fmla="*/ 736847 w 3666478"/>
              <a:gd name="connsiteY65" fmla="*/ 1207363 h 5539666"/>
              <a:gd name="connsiteX66" fmla="*/ 603682 w 3666478"/>
              <a:gd name="connsiteY66" fmla="*/ 1367161 h 5539666"/>
              <a:gd name="connsiteX67" fmla="*/ 452761 w 3666478"/>
              <a:gd name="connsiteY67" fmla="*/ 1526959 h 5539666"/>
              <a:gd name="connsiteX68" fmla="*/ 292963 w 3666478"/>
              <a:gd name="connsiteY68" fmla="*/ 1775534 h 5539666"/>
              <a:gd name="connsiteX69" fmla="*/ 266330 w 3666478"/>
              <a:gd name="connsiteY69" fmla="*/ 1926455 h 5539666"/>
              <a:gd name="connsiteX70" fmla="*/ 150920 w 3666478"/>
              <a:gd name="connsiteY70" fmla="*/ 2183907 h 5539666"/>
              <a:gd name="connsiteX71" fmla="*/ 0 w 3666478"/>
              <a:gd name="connsiteY71" fmla="*/ 2583402 h 5539666"/>
              <a:gd name="connsiteX72" fmla="*/ 0 w 3666478"/>
              <a:gd name="connsiteY72" fmla="*/ 2885243 h 5539666"/>
              <a:gd name="connsiteX73" fmla="*/ 0 w 3666478"/>
              <a:gd name="connsiteY73" fmla="*/ 3151573 h 5539666"/>
              <a:gd name="connsiteX74" fmla="*/ 26633 w 3666478"/>
              <a:gd name="connsiteY74" fmla="*/ 3302493 h 5539666"/>
              <a:gd name="connsiteX75" fmla="*/ 71021 w 3666478"/>
              <a:gd name="connsiteY75" fmla="*/ 3657600 h 5539666"/>
              <a:gd name="connsiteX76" fmla="*/ 257452 w 3666478"/>
              <a:gd name="connsiteY76" fmla="*/ 4003829 h 5539666"/>
              <a:gd name="connsiteX77" fmla="*/ 355107 w 3666478"/>
              <a:gd name="connsiteY77" fmla="*/ 4216893 h 5539666"/>
              <a:gd name="connsiteX78" fmla="*/ 497150 w 3666478"/>
              <a:gd name="connsiteY78" fmla="*/ 4465468 h 5539666"/>
              <a:gd name="connsiteX79" fmla="*/ 727969 w 3666478"/>
              <a:gd name="connsiteY79" fmla="*/ 4687410 h 5539666"/>
              <a:gd name="connsiteX80" fmla="*/ 994299 w 3666478"/>
              <a:gd name="connsiteY80" fmla="*/ 4962618 h 5539666"/>
              <a:gd name="connsiteX81" fmla="*/ 1216241 w 3666478"/>
              <a:gd name="connsiteY81" fmla="*/ 5149049 h 5539666"/>
              <a:gd name="connsiteX82" fmla="*/ 1500326 w 3666478"/>
              <a:gd name="connsiteY82" fmla="*/ 5317724 h 5539666"/>
              <a:gd name="connsiteX83" fmla="*/ 1775534 w 3666478"/>
              <a:gd name="connsiteY83" fmla="*/ 5468645 h 5539666"/>
              <a:gd name="connsiteX84" fmla="*/ 1926454 w 3666478"/>
              <a:gd name="connsiteY84" fmla="*/ 5504156 h 5539666"/>
              <a:gd name="connsiteX85" fmla="*/ 2050742 w 3666478"/>
              <a:gd name="connsiteY85" fmla="*/ 5539666 h 5539666"/>
              <a:gd name="connsiteX86" fmla="*/ 2112885 w 3666478"/>
              <a:gd name="connsiteY86" fmla="*/ 5166804 h 5539666"/>
              <a:gd name="connsiteX87" fmla="*/ 2157274 w 3666478"/>
              <a:gd name="connsiteY87" fmla="*/ 4935985 h 5539666"/>
              <a:gd name="connsiteX88" fmla="*/ 2370338 w 3666478"/>
              <a:gd name="connsiteY88" fmla="*/ 4714043 h 5539666"/>
              <a:gd name="connsiteX89" fmla="*/ 2574524 w 3666478"/>
              <a:gd name="connsiteY89" fmla="*/ 4545367 h 5539666"/>
              <a:gd name="connsiteX90" fmla="*/ 2681056 w 3666478"/>
              <a:gd name="connsiteY90" fmla="*/ 4483223 h 5539666"/>
              <a:gd name="connsiteX91" fmla="*/ 2831977 w 3666478"/>
              <a:gd name="connsiteY91" fmla="*/ 4403324 h 5539666"/>
              <a:gd name="connsiteX92" fmla="*/ 3053918 w 3666478"/>
              <a:gd name="connsiteY92" fmla="*/ 4332303 h 5539666"/>
              <a:gd name="connsiteX93" fmla="*/ 3258105 w 3666478"/>
              <a:gd name="connsiteY93" fmla="*/ 4252404 h 5539666"/>
              <a:gd name="connsiteX94" fmla="*/ 3373515 w 3666478"/>
              <a:gd name="connsiteY94" fmla="*/ 4136995 h 5539666"/>
              <a:gd name="connsiteX95" fmla="*/ 3453414 w 3666478"/>
              <a:gd name="connsiteY95" fmla="*/ 4065973 h 5539666"/>
              <a:gd name="connsiteX96" fmla="*/ 3515557 w 3666478"/>
              <a:gd name="connsiteY96" fmla="*/ 4057095 h 5539666"/>
              <a:gd name="connsiteX0" fmla="*/ 3515557 w 3666478"/>
              <a:gd name="connsiteY0" fmla="*/ 4057095 h 5539666"/>
              <a:gd name="connsiteX1" fmla="*/ 3542190 w 3666478"/>
              <a:gd name="connsiteY1" fmla="*/ 4030462 h 5539666"/>
              <a:gd name="connsiteX2" fmla="*/ 3568824 w 3666478"/>
              <a:gd name="connsiteY2" fmla="*/ 3986074 h 5539666"/>
              <a:gd name="connsiteX3" fmla="*/ 3604334 w 3666478"/>
              <a:gd name="connsiteY3" fmla="*/ 3861787 h 5539666"/>
              <a:gd name="connsiteX4" fmla="*/ 3604334 w 3666478"/>
              <a:gd name="connsiteY4" fmla="*/ 3755255 h 5539666"/>
              <a:gd name="connsiteX5" fmla="*/ 3506680 w 3666478"/>
              <a:gd name="connsiteY5" fmla="*/ 3693111 h 5539666"/>
              <a:gd name="connsiteX6" fmla="*/ 3391270 w 3666478"/>
              <a:gd name="connsiteY6" fmla="*/ 3604334 h 5539666"/>
              <a:gd name="connsiteX7" fmla="*/ 3364637 w 3666478"/>
              <a:gd name="connsiteY7" fmla="*/ 3551068 h 5539666"/>
              <a:gd name="connsiteX8" fmla="*/ 3355759 w 3666478"/>
              <a:gd name="connsiteY8" fmla="*/ 3444536 h 5539666"/>
              <a:gd name="connsiteX9" fmla="*/ 3355759 w 3666478"/>
              <a:gd name="connsiteY9" fmla="*/ 3338004 h 5539666"/>
              <a:gd name="connsiteX10" fmla="*/ 3400148 w 3666478"/>
              <a:gd name="connsiteY10" fmla="*/ 3266983 h 5539666"/>
              <a:gd name="connsiteX11" fmla="*/ 3497802 w 3666478"/>
              <a:gd name="connsiteY11" fmla="*/ 3231472 h 5539666"/>
              <a:gd name="connsiteX12" fmla="*/ 3595456 w 3666478"/>
              <a:gd name="connsiteY12" fmla="*/ 3204839 h 5539666"/>
              <a:gd name="connsiteX13" fmla="*/ 3639845 w 3666478"/>
              <a:gd name="connsiteY13" fmla="*/ 3187084 h 5539666"/>
              <a:gd name="connsiteX14" fmla="*/ 3648722 w 3666478"/>
              <a:gd name="connsiteY14" fmla="*/ 3124940 h 5539666"/>
              <a:gd name="connsiteX15" fmla="*/ 3648722 w 3666478"/>
              <a:gd name="connsiteY15" fmla="*/ 3053919 h 5539666"/>
              <a:gd name="connsiteX16" fmla="*/ 3648722 w 3666478"/>
              <a:gd name="connsiteY16" fmla="*/ 3009530 h 5539666"/>
              <a:gd name="connsiteX17" fmla="*/ 3648722 w 3666478"/>
              <a:gd name="connsiteY17" fmla="*/ 2965142 h 5539666"/>
              <a:gd name="connsiteX18" fmla="*/ 3559946 w 3666478"/>
              <a:gd name="connsiteY18" fmla="*/ 2956264 h 5539666"/>
              <a:gd name="connsiteX19" fmla="*/ 3468333 w 3666478"/>
              <a:gd name="connsiteY19" fmla="*/ 2940790 h 5539666"/>
              <a:gd name="connsiteX20" fmla="*/ 3430541 w 3666478"/>
              <a:gd name="connsiteY20" fmla="*/ 2906821 h 5539666"/>
              <a:gd name="connsiteX21" fmla="*/ 3391270 w 3666478"/>
              <a:gd name="connsiteY21" fmla="*/ 2830744 h 5539666"/>
              <a:gd name="connsiteX22" fmla="*/ 3294849 w 3666478"/>
              <a:gd name="connsiteY22" fmla="*/ 2740673 h 5539666"/>
              <a:gd name="connsiteX23" fmla="*/ 3258105 w 3666478"/>
              <a:gd name="connsiteY23" fmla="*/ 2618913 h 5539666"/>
              <a:gd name="connsiteX24" fmla="*/ 3284738 w 3666478"/>
              <a:gd name="connsiteY24" fmla="*/ 2441359 h 5539666"/>
              <a:gd name="connsiteX25" fmla="*/ 3320249 w 3666478"/>
              <a:gd name="connsiteY25" fmla="*/ 2352583 h 5539666"/>
              <a:gd name="connsiteX26" fmla="*/ 3417903 w 3666478"/>
              <a:gd name="connsiteY26" fmla="*/ 2272684 h 5539666"/>
              <a:gd name="connsiteX27" fmla="*/ 3480047 w 3666478"/>
              <a:gd name="connsiteY27" fmla="*/ 2246051 h 5539666"/>
              <a:gd name="connsiteX28" fmla="*/ 3559946 w 3666478"/>
              <a:gd name="connsiteY28" fmla="*/ 2219418 h 5539666"/>
              <a:gd name="connsiteX29" fmla="*/ 3622089 w 3666478"/>
              <a:gd name="connsiteY29" fmla="*/ 2192785 h 5539666"/>
              <a:gd name="connsiteX30" fmla="*/ 3648722 w 3666478"/>
              <a:gd name="connsiteY30" fmla="*/ 2192785 h 5539666"/>
              <a:gd name="connsiteX31" fmla="*/ 3648722 w 3666478"/>
              <a:gd name="connsiteY31" fmla="*/ 2095130 h 5539666"/>
              <a:gd name="connsiteX32" fmla="*/ 3648722 w 3666478"/>
              <a:gd name="connsiteY32" fmla="*/ 1997476 h 5539666"/>
              <a:gd name="connsiteX33" fmla="*/ 3648722 w 3666478"/>
              <a:gd name="connsiteY33" fmla="*/ 1935332 h 5539666"/>
              <a:gd name="connsiteX34" fmla="*/ 3648722 w 3666478"/>
              <a:gd name="connsiteY34" fmla="*/ 1873189 h 5539666"/>
              <a:gd name="connsiteX35" fmla="*/ 3648722 w 3666478"/>
              <a:gd name="connsiteY35" fmla="*/ 1811045 h 5539666"/>
              <a:gd name="connsiteX36" fmla="*/ 3533313 w 3666478"/>
              <a:gd name="connsiteY36" fmla="*/ 1784412 h 5539666"/>
              <a:gd name="connsiteX37" fmla="*/ 3417903 w 3666478"/>
              <a:gd name="connsiteY37" fmla="*/ 1695635 h 5539666"/>
              <a:gd name="connsiteX38" fmla="*/ 3320249 w 3666478"/>
              <a:gd name="connsiteY38" fmla="*/ 1589103 h 5539666"/>
              <a:gd name="connsiteX39" fmla="*/ 3275860 w 3666478"/>
              <a:gd name="connsiteY39" fmla="*/ 1518082 h 5539666"/>
              <a:gd name="connsiteX40" fmla="*/ 3231472 w 3666478"/>
              <a:gd name="connsiteY40" fmla="*/ 1402672 h 5539666"/>
              <a:gd name="connsiteX41" fmla="*/ 3160450 w 3666478"/>
              <a:gd name="connsiteY41" fmla="*/ 1154097 h 5539666"/>
              <a:gd name="connsiteX42" fmla="*/ 3160450 w 3666478"/>
              <a:gd name="connsiteY42" fmla="*/ 1003177 h 5539666"/>
              <a:gd name="connsiteX43" fmla="*/ 3195961 w 3666478"/>
              <a:gd name="connsiteY43" fmla="*/ 870012 h 5539666"/>
              <a:gd name="connsiteX44" fmla="*/ 3258105 w 3666478"/>
              <a:gd name="connsiteY44" fmla="*/ 710214 h 5539666"/>
              <a:gd name="connsiteX45" fmla="*/ 3311371 w 3666478"/>
              <a:gd name="connsiteY45" fmla="*/ 594804 h 5539666"/>
              <a:gd name="connsiteX46" fmla="*/ 3409025 w 3666478"/>
              <a:gd name="connsiteY46" fmla="*/ 532660 h 5539666"/>
              <a:gd name="connsiteX47" fmla="*/ 3559946 w 3666478"/>
              <a:gd name="connsiteY47" fmla="*/ 452761 h 5539666"/>
              <a:gd name="connsiteX48" fmla="*/ 3666478 w 3666478"/>
              <a:gd name="connsiteY48" fmla="*/ 408373 h 5539666"/>
              <a:gd name="connsiteX49" fmla="*/ 3630967 w 3666478"/>
              <a:gd name="connsiteY49" fmla="*/ 328474 h 5539666"/>
              <a:gd name="connsiteX50" fmla="*/ 3657600 w 3666478"/>
              <a:gd name="connsiteY50" fmla="*/ 159798 h 5539666"/>
              <a:gd name="connsiteX51" fmla="*/ 3657600 w 3666478"/>
              <a:gd name="connsiteY51" fmla="*/ 79899 h 5539666"/>
              <a:gd name="connsiteX52" fmla="*/ 3648722 w 3666478"/>
              <a:gd name="connsiteY52" fmla="*/ 8878 h 5539666"/>
              <a:gd name="connsiteX53" fmla="*/ 3462291 w 3666478"/>
              <a:gd name="connsiteY53" fmla="*/ 0 h 5539666"/>
              <a:gd name="connsiteX54" fmla="*/ 3151573 w 3666478"/>
              <a:gd name="connsiteY54" fmla="*/ 17756 h 5539666"/>
              <a:gd name="connsiteX55" fmla="*/ 2885243 w 3666478"/>
              <a:gd name="connsiteY55" fmla="*/ 79899 h 5539666"/>
              <a:gd name="connsiteX56" fmla="*/ 2450237 w 3666478"/>
              <a:gd name="connsiteY56" fmla="*/ 159798 h 5539666"/>
              <a:gd name="connsiteX57" fmla="*/ 2308194 w 3666478"/>
              <a:gd name="connsiteY57" fmla="*/ 221942 h 5539666"/>
              <a:gd name="connsiteX58" fmla="*/ 2050742 w 3666478"/>
              <a:gd name="connsiteY58" fmla="*/ 310719 h 5539666"/>
              <a:gd name="connsiteX59" fmla="*/ 1926454 w 3666478"/>
              <a:gd name="connsiteY59" fmla="*/ 381740 h 5539666"/>
              <a:gd name="connsiteX60" fmla="*/ 1731146 w 3666478"/>
              <a:gd name="connsiteY60" fmla="*/ 488272 h 5539666"/>
              <a:gd name="connsiteX61" fmla="*/ 1500326 w 3666478"/>
              <a:gd name="connsiteY61" fmla="*/ 577049 h 5539666"/>
              <a:gd name="connsiteX62" fmla="*/ 1269507 w 3666478"/>
              <a:gd name="connsiteY62" fmla="*/ 745724 h 5539666"/>
              <a:gd name="connsiteX63" fmla="*/ 1056443 w 3666478"/>
              <a:gd name="connsiteY63" fmla="*/ 878890 h 5539666"/>
              <a:gd name="connsiteX64" fmla="*/ 923278 w 3666478"/>
              <a:gd name="connsiteY64" fmla="*/ 1012055 h 5539666"/>
              <a:gd name="connsiteX65" fmla="*/ 736847 w 3666478"/>
              <a:gd name="connsiteY65" fmla="*/ 1207363 h 5539666"/>
              <a:gd name="connsiteX66" fmla="*/ 603682 w 3666478"/>
              <a:gd name="connsiteY66" fmla="*/ 1367161 h 5539666"/>
              <a:gd name="connsiteX67" fmla="*/ 452761 w 3666478"/>
              <a:gd name="connsiteY67" fmla="*/ 1526959 h 5539666"/>
              <a:gd name="connsiteX68" fmla="*/ 292963 w 3666478"/>
              <a:gd name="connsiteY68" fmla="*/ 1775534 h 5539666"/>
              <a:gd name="connsiteX69" fmla="*/ 266330 w 3666478"/>
              <a:gd name="connsiteY69" fmla="*/ 1926455 h 5539666"/>
              <a:gd name="connsiteX70" fmla="*/ 150920 w 3666478"/>
              <a:gd name="connsiteY70" fmla="*/ 2183907 h 5539666"/>
              <a:gd name="connsiteX71" fmla="*/ 0 w 3666478"/>
              <a:gd name="connsiteY71" fmla="*/ 2583402 h 5539666"/>
              <a:gd name="connsiteX72" fmla="*/ 0 w 3666478"/>
              <a:gd name="connsiteY72" fmla="*/ 2885243 h 5539666"/>
              <a:gd name="connsiteX73" fmla="*/ 0 w 3666478"/>
              <a:gd name="connsiteY73" fmla="*/ 3151573 h 5539666"/>
              <a:gd name="connsiteX74" fmla="*/ 26633 w 3666478"/>
              <a:gd name="connsiteY74" fmla="*/ 3302493 h 5539666"/>
              <a:gd name="connsiteX75" fmla="*/ 71021 w 3666478"/>
              <a:gd name="connsiteY75" fmla="*/ 3657600 h 5539666"/>
              <a:gd name="connsiteX76" fmla="*/ 257452 w 3666478"/>
              <a:gd name="connsiteY76" fmla="*/ 4003829 h 5539666"/>
              <a:gd name="connsiteX77" fmla="*/ 355107 w 3666478"/>
              <a:gd name="connsiteY77" fmla="*/ 4216893 h 5539666"/>
              <a:gd name="connsiteX78" fmla="*/ 497150 w 3666478"/>
              <a:gd name="connsiteY78" fmla="*/ 4465468 h 5539666"/>
              <a:gd name="connsiteX79" fmla="*/ 727969 w 3666478"/>
              <a:gd name="connsiteY79" fmla="*/ 4687410 h 5539666"/>
              <a:gd name="connsiteX80" fmla="*/ 994299 w 3666478"/>
              <a:gd name="connsiteY80" fmla="*/ 4962618 h 5539666"/>
              <a:gd name="connsiteX81" fmla="*/ 1216241 w 3666478"/>
              <a:gd name="connsiteY81" fmla="*/ 5149049 h 5539666"/>
              <a:gd name="connsiteX82" fmla="*/ 1500326 w 3666478"/>
              <a:gd name="connsiteY82" fmla="*/ 5317724 h 5539666"/>
              <a:gd name="connsiteX83" fmla="*/ 1775534 w 3666478"/>
              <a:gd name="connsiteY83" fmla="*/ 5468645 h 5539666"/>
              <a:gd name="connsiteX84" fmla="*/ 1926454 w 3666478"/>
              <a:gd name="connsiteY84" fmla="*/ 5504156 h 5539666"/>
              <a:gd name="connsiteX85" fmla="*/ 2050742 w 3666478"/>
              <a:gd name="connsiteY85" fmla="*/ 5539666 h 5539666"/>
              <a:gd name="connsiteX86" fmla="*/ 2112885 w 3666478"/>
              <a:gd name="connsiteY86" fmla="*/ 5166804 h 5539666"/>
              <a:gd name="connsiteX87" fmla="*/ 2157274 w 3666478"/>
              <a:gd name="connsiteY87" fmla="*/ 4935985 h 5539666"/>
              <a:gd name="connsiteX88" fmla="*/ 2370338 w 3666478"/>
              <a:gd name="connsiteY88" fmla="*/ 4714043 h 5539666"/>
              <a:gd name="connsiteX89" fmla="*/ 2574524 w 3666478"/>
              <a:gd name="connsiteY89" fmla="*/ 4545367 h 5539666"/>
              <a:gd name="connsiteX90" fmla="*/ 2681056 w 3666478"/>
              <a:gd name="connsiteY90" fmla="*/ 4483223 h 5539666"/>
              <a:gd name="connsiteX91" fmla="*/ 2831977 w 3666478"/>
              <a:gd name="connsiteY91" fmla="*/ 4403324 h 5539666"/>
              <a:gd name="connsiteX92" fmla="*/ 3053918 w 3666478"/>
              <a:gd name="connsiteY92" fmla="*/ 4332303 h 5539666"/>
              <a:gd name="connsiteX93" fmla="*/ 3258105 w 3666478"/>
              <a:gd name="connsiteY93" fmla="*/ 4252404 h 5539666"/>
              <a:gd name="connsiteX94" fmla="*/ 3373515 w 3666478"/>
              <a:gd name="connsiteY94" fmla="*/ 4136995 h 5539666"/>
              <a:gd name="connsiteX95" fmla="*/ 3453414 w 3666478"/>
              <a:gd name="connsiteY95" fmla="*/ 4065973 h 5539666"/>
              <a:gd name="connsiteX96" fmla="*/ 3515557 w 3666478"/>
              <a:gd name="connsiteY96" fmla="*/ 4057095 h 5539666"/>
              <a:gd name="connsiteX0" fmla="*/ 3515557 w 3836749"/>
              <a:gd name="connsiteY0" fmla="*/ 4057095 h 5539666"/>
              <a:gd name="connsiteX1" fmla="*/ 3542190 w 3836749"/>
              <a:gd name="connsiteY1" fmla="*/ 4030462 h 5539666"/>
              <a:gd name="connsiteX2" fmla="*/ 3568824 w 3836749"/>
              <a:gd name="connsiteY2" fmla="*/ 3986074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831977 w 3836749"/>
              <a:gd name="connsiteY91" fmla="*/ 4403324 h 5539666"/>
              <a:gd name="connsiteX92" fmla="*/ 3053918 w 3836749"/>
              <a:gd name="connsiteY92" fmla="*/ 4332303 h 5539666"/>
              <a:gd name="connsiteX93" fmla="*/ 3836749 w 3836749"/>
              <a:gd name="connsiteY93" fmla="*/ 4330985 h 5539666"/>
              <a:gd name="connsiteX94" fmla="*/ 3373515 w 3836749"/>
              <a:gd name="connsiteY94" fmla="*/ 4136995 h 5539666"/>
              <a:gd name="connsiteX95" fmla="*/ 3453414 w 3836749"/>
              <a:gd name="connsiteY95" fmla="*/ 4065973 h 5539666"/>
              <a:gd name="connsiteX96" fmla="*/ 3515557 w 3836749"/>
              <a:gd name="connsiteY96" fmla="*/ 4057095 h 5539666"/>
              <a:gd name="connsiteX0" fmla="*/ 3515557 w 3836749"/>
              <a:gd name="connsiteY0" fmla="*/ 4057095 h 5539666"/>
              <a:gd name="connsiteX1" fmla="*/ 3542190 w 3836749"/>
              <a:gd name="connsiteY1" fmla="*/ 4030462 h 5539666"/>
              <a:gd name="connsiteX2" fmla="*/ 3568824 w 3836749"/>
              <a:gd name="connsiteY2" fmla="*/ 3986074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831977 w 3836749"/>
              <a:gd name="connsiteY91" fmla="*/ 4403324 h 5539666"/>
              <a:gd name="connsiteX92" fmla="*/ 3053918 w 3836749"/>
              <a:gd name="connsiteY92" fmla="*/ 4332303 h 5539666"/>
              <a:gd name="connsiteX93" fmla="*/ 3836749 w 3836749"/>
              <a:gd name="connsiteY93" fmla="*/ 4330985 h 5539666"/>
              <a:gd name="connsiteX94" fmla="*/ 3771183 w 3836749"/>
              <a:gd name="connsiteY94" fmla="*/ 4206051 h 5539666"/>
              <a:gd name="connsiteX95" fmla="*/ 3453414 w 3836749"/>
              <a:gd name="connsiteY95" fmla="*/ 4065973 h 5539666"/>
              <a:gd name="connsiteX96" fmla="*/ 3515557 w 3836749"/>
              <a:gd name="connsiteY96" fmla="*/ 4057095 h 5539666"/>
              <a:gd name="connsiteX0" fmla="*/ 3515557 w 3836749"/>
              <a:gd name="connsiteY0" fmla="*/ 4057095 h 5539666"/>
              <a:gd name="connsiteX1" fmla="*/ 3542190 w 3836749"/>
              <a:gd name="connsiteY1" fmla="*/ 4030462 h 5539666"/>
              <a:gd name="connsiteX2" fmla="*/ 3568824 w 3836749"/>
              <a:gd name="connsiteY2" fmla="*/ 3986074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831977 w 3836749"/>
              <a:gd name="connsiteY91" fmla="*/ 4403324 h 5539666"/>
              <a:gd name="connsiteX92" fmla="*/ 3053918 w 3836749"/>
              <a:gd name="connsiteY92" fmla="*/ 4332303 h 5539666"/>
              <a:gd name="connsiteX93" fmla="*/ 3836749 w 3836749"/>
              <a:gd name="connsiteY93" fmla="*/ 4330985 h 5539666"/>
              <a:gd name="connsiteX94" fmla="*/ 3771183 w 3836749"/>
              <a:gd name="connsiteY94" fmla="*/ 4206051 h 5539666"/>
              <a:gd name="connsiteX95" fmla="*/ 3751071 w 3836749"/>
              <a:gd name="connsiteY95" fmla="*/ 4149317 h 5539666"/>
              <a:gd name="connsiteX96" fmla="*/ 3515557 w 3836749"/>
              <a:gd name="connsiteY96" fmla="*/ 4057095 h 5539666"/>
              <a:gd name="connsiteX0" fmla="*/ 3753682 w 3836749"/>
              <a:gd name="connsiteY0" fmla="*/ 4116626 h 5539666"/>
              <a:gd name="connsiteX1" fmla="*/ 3542190 w 3836749"/>
              <a:gd name="connsiteY1" fmla="*/ 4030462 h 5539666"/>
              <a:gd name="connsiteX2" fmla="*/ 3568824 w 3836749"/>
              <a:gd name="connsiteY2" fmla="*/ 3986074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831977 w 3836749"/>
              <a:gd name="connsiteY91" fmla="*/ 4403324 h 5539666"/>
              <a:gd name="connsiteX92" fmla="*/ 3053918 w 3836749"/>
              <a:gd name="connsiteY92" fmla="*/ 4332303 h 5539666"/>
              <a:gd name="connsiteX93" fmla="*/ 3836749 w 3836749"/>
              <a:gd name="connsiteY93" fmla="*/ 4330985 h 5539666"/>
              <a:gd name="connsiteX94" fmla="*/ 3771183 w 3836749"/>
              <a:gd name="connsiteY94" fmla="*/ 4206051 h 5539666"/>
              <a:gd name="connsiteX95" fmla="*/ 3751071 w 3836749"/>
              <a:gd name="connsiteY95" fmla="*/ 4149317 h 5539666"/>
              <a:gd name="connsiteX96" fmla="*/ 3753682 w 3836749"/>
              <a:gd name="connsiteY96" fmla="*/ 4116626 h 5539666"/>
              <a:gd name="connsiteX0" fmla="*/ 3753682 w 3836749"/>
              <a:gd name="connsiteY0" fmla="*/ 4116626 h 5539666"/>
              <a:gd name="connsiteX1" fmla="*/ 3704115 w 3836749"/>
              <a:gd name="connsiteY1" fmla="*/ 4049512 h 5539666"/>
              <a:gd name="connsiteX2" fmla="*/ 3568824 w 3836749"/>
              <a:gd name="connsiteY2" fmla="*/ 3986074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831977 w 3836749"/>
              <a:gd name="connsiteY91" fmla="*/ 4403324 h 5539666"/>
              <a:gd name="connsiteX92" fmla="*/ 3053918 w 3836749"/>
              <a:gd name="connsiteY92" fmla="*/ 4332303 h 5539666"/>
              <a:gd name="connsiteX93" fmla="*/ 3836749 w 3836749"/>
              <a:gd name="connsiteY93" fmla="*/ 4330985 h 5539666"/>
              <a:gd name="connsiteX94" fmla="*/ 3771183 w 3836749"/>
              <a:gd name="connsiteY94" fmla="*/ 4206051 h 5539666"/>
              <a:gd name="connsiteX95" fmla="*/ 3751071 w 3836749"/>
              <a:gd name="connsiteY95" fmla="*/ 4149317 h 5539666"/>
              <a:gd name="connsiteX96" fmla="*/ 3753682 w 3836749"/>
              <a:gd name="connsiteY96" fmla="*/ 4116626 h 5539666"/>
              <a:gd name="connsiteX0" fmla="*/ 3753682 w 3836749"/>
              <a:gd name="connsiteY0" fmla="*/ 4116626 h 5539666"/>
              <a:gd name="connsiteX1" fmla="*/ 3704115 w 3836749"/>
              <a:gd name="connsiteY1" fmla="*/ 4049512 h 5539666"/>
              <a:gd name="connsiteX2" fmla="*/ 3664074 w 3836749"/>
              <a:gd name="connsiteY2" fmla="*/ 4012268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831977 w 3836749"/>
              <a:gd name="connsiteY91" fmla="*/ 4403324 h 5539666"/>
              <a:gd name="connsiteX92" fmla="*/ 3053918 w 3836749"/>
              <a:gd name="connsiteY92" fmla="*/ 4332303 h 5539666"/>
              <a:gd name="connsiteX93" fmla="*/ 3836749 w 3836749"/>
              <a:gd name="connsiteY93" fmla="*/ 4330985 h 5539666"/>
              <a:gd name="connsiteX94" fmla="*/ 3771183 w 3836749"/>
              <a:gd name="connsiteY94" fmla="*/ 4206051 h 5539666"/>
              <a:gd name="connsiteX95" fmla="*/ 3751071 w 3836749"/>
              <a:gd name="connsiteY95" fmla="*/ 4149317 h 5539666"/>
              <a:gd name="connsiteX96" fmla="*/ 3753682 w 3836749"/>
              <a:gd name="connsiteY96" fmla="*/ 4116626 h 5539666"/>
              <a:gd name="connsiteX0" fmla="*/ 3753682 w 3836749"/>
              <a:gd name="connsiteY0" fmla="*/ 4116626 h 5539666"/>
              <a:gd name="connsiteX1" fmla="*/ 3704115 w 3836749"/>
              <a:gd name="connsiteY1" fmla="*/ 4049512 h 5539666"/>
              <a:gd name="connsiteX2" fmla="*/ 3664074 w 3836749"/>
              <a:gd name="connsiteY2" fmla="*/ 4012268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831977 w 3836749"/>
              <a:gd name="connsiteY91" fmla="*/ 4403324 h 5539666"/>
              <a:gd name="connsiteX92" fmla="*/ 3239655 w 3836749"/>
              <a:gd name="connsiteY92" fmla="*/ 4325159 h 5539666"/>
              <a:gd name="connsiteX93" fmla="*/ 3836749 w 3836749"/>
              <a:gd name="connsiteY93" fmla="*/ 4330985 h 5539666"/>
              <a:gd name="connsiteX94" fmla="*/ 3771183 w 3836749"/>
              <a:gd name="connsiteY94" fmla="*/ 4206051 h 5539666"/>
              <a:gd name="connsiteX95" fmla="*/ 3751071 w 3836749"/>
              <a:gd name="connsiteY95" fmla="*/ 4149317 h 5539666"/>
              <a:gd name="connsiteX96" fmla="*/ 3753682 w 3836749"/>
              <a:gd name="connsiteY96" fmla="*/ 4116626 h 5539666"/>
              <a:gd name="connsiteX0" fmla="*/ 3753682 w 3836749"/>
              <a:gd name="connsiteY0" fmla="*/ 4116626 h 5539666"/>
              <a:gd name="connsiteX1" fmla="*/ 3704115 w 3836749"/>
              <a:gd name="connsiteY1" fmla="*/ 4049512 h 5539666"/>
              <a:gd name="connsiteX2" fmla="*/ 3664074 w 3836749"/>
              <a:gd name="connsiteY2" fmla="*/ 4012268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958183 w 3836749"/>
              <a:gd name="connsiteY91" fmla="*/ 4327124 h 5539666"/>
              <a:gd name="connsiteX92" fmla="*/ 3239655 w 3836749"/>
              <a:gd name="connsiteY92" fmla="*/ 4325159 h 5539666"/>
              <a:gd name="connsiteX93" fmla="*/ 3836749 w 3836749"/>
              <a:gd name="connsiteY93" fmla="*/ 4330985 h 5539666"/>
              <a:gd name="connsiteX94" fmla="*/ 3771183 w 3836749"/>
              <a:gd name="connsiteY94" fmla="*/ 4206051 h 5539666"/>
              <a:gd name="connsiteX95" fmla="*/ 3751071 w 3836749"/>
              <a:gd name="connsiteY95" fmla="*/ 4149317 h 5539666"/>
              <a:gd name="connsiteX96" fmla="*/ 3753682 w 3836749"/>
              <a:gd name="connsiteY96" fmla="*/ 4116626 h 5539666"/>
              <a:gd name="connsiteX0" fmla="*/ 3753682 w 3836749"/>
              <a:gd name="connsiteY0" fmla="*/ 4116626 h 5539666"/>
              <a:gd name="connsiteX1" fmla="*/ 3704115 w 3836749"/>
              <a:gd name="connsiteY1" fmla="*/ 4049512 h 5539666"/>
              <a:gd name="connsiteX2" fmla="*/ 3664074 w 3836749"/>
              <a:gd name="connsiteY2" fmla="*/ 4012268 h 5539666"/>
              <a:gd name="connsiteX3" fmla="*/ 3604334 w 3836749"/>
              <a:gd name="connsiteY3" fmla="*/ 3861787 h 5539666"/>
              <a:gd name="connsiteX4" fmla="*/ 3604334 w 3836749"/>
              <a:gd name="connsiteY4" fmla="*/ 3755255 h 5539666"/>
              <a:gd name="connsiteX5" fmla="*/ 3506680 w 3836749"/>
              <a:gd name="connsiteY5" fmla="*/ 3693111 h 5539666"/>
              <a:gd name="connsiteX6" fmla="*/ 3391270 w 3836749"/>
              <a:gd name="connsiteY6" fmla="*/ 3604334 h 5539666"/>
              <a:gd name="connsiteX7" fmla="*/ 3364637 w 3836749"/>
              <a:gd name="connsiteY7" fmla="*/ 3551068 h 5539666"/>
              <a:gd name="connsiteX8" fmla="*/ 3355759 w 3836749"/>
              <a:gd name="connsiteY8" fmla="*/ 3444536 h 5539666"/>
              <a:gd name="connsiteX9" fmla="*/ 3355759 w 3836749"/>
              <a:gd name="connsiteY9" fmla="*/ 3338004 h 5539666"/>
              <a:gd name="connsiteX10" fmla="*/ 3400148 w 3836749"/>
              <a:gd name="connsiteY10" fmla="*/ 3266983 h 5539666"/>
              <a:gd name="connsiteX11" fmla="*/ 3497802 w 3836749"/>
              <a:gd name="connsiteY11" fmla="*/ 3231472 h 5539666"/>
              <a:gd name="connsiteX12" fmla="*/ 3595456 w 3836749"/>
              <a:gd name="connsiteY12" fmla="*/ 3204839 h 5539666"/>
              <a:gd name="connsiteX13" fmla="*/ 3639845 w 3836749"/>
              <a:gd name="connsiteY13" fmla="*/ 3187084 h 5539666"/>
              <a:gd name="connsiteX14" fmla="*/ 3648722 w 3836749"/>
              <a:gd name="connsiteY14" fmla="*/ 3124940 h 5539666"/>
              <a:gd name="connsiteX15" fmla="*/ 3648722 w 3836749"/>
              <a:gd name="connsiteY15" fmla="*/ 3053919 h 5539666"/>
              <a:gd name="connsiteX16" fmla="*/ 3648722 w 3836749"/>
              <a:gd name="connsiteY16" fmla="*/ 3009530 h 5539666"/>
              <a:gd name="connsiteX17" fmla="*/ 3648722 w 3836749"/>
              <a:gd name="connsiteY17" fmla="*/ 2965142 h 5539666"/>
              <a:gd name="connsiteX18" fmla="*/ 3559946 w 3836749"/>
              <a:gd name="connsiteY18" fmla="*/ 2956264 h 5539666"/>
              <a:gd name="connsiteX19" fmla="*/ 3468333 w 3836749"/>
              <a:gd name="connsiteY19" fmla="*/ 2940790 h 5539666"/>
              <a:gd name="connsiteX20" fmla="*/ 3430541 w 3836749"/>
              <a:gd name="connsiteY20" fmla="*/ 2906821 h 5539666"/>
              <a:gd name="connsiteX21" fmla="*/ 3391270 w 3836749"/>
              <a:gd name="connsiteY21" fmla="*/ 2830744 h 5539666"/>
              <a:gd name="connsiteX22" fmla="*/ 3294849 w 3836749"/>
              <a:gd name="connsiteY22" fmla="*/ 2740673 h 5539666"/>
              <a:gd name="connsiteX23" fmla="*/ 3258105 w 3836749"/>
              <a:gd name="connsiteY23" fmla="*/ 2618913 h 5539666"/>
              <a:gd name="connsiteX24" fmla="*/ 3284738 w 3836749"/>
              <a:gd name="connsiteY24" fmla="*/ 2441359 h 5539666"/>
              <a:gd name="connsiteX25" fmla="*/ 3320249 w 3836749"/>
              <a:gd name="connsiteY25" fmla="*/ 2352583 h 5539666"/>
              <a:gd name="connsiteX26" fmla="*/ 3417903 w 3836749"/>
              <a:gd name="connsiteY26" fmla="*/ 2272684 h 5539666"/>
              <a:gd name="connsiteX27" fmla="*/ 3480047 w 3836749"/>
              <a:gd name="connsiteY27" fmla="*/ 2246051 h 5539666"/>
              <a:gd name="connsiteX28" fmla="*/ 3559946 w 3836749"/>
              <a:gd name="connsiteY28" fmla="*/ 2219418 h 5539666"/>
              <a:gd name="connsiteX29" fmla="*/ 3622089 w 3836749"/>
              <a:gd name="connsiteY29" fmla="*/ 2192785 h 5539666"/>
              <a:gd name="connsiteX30" fmla="*/ 3648722 w 3836749"/>
              <a:gd name="connsiteY30" fmla="*/ 2192785 h 5539666"/>
              <a:gd name="connsiteX31" fmla="*/ 3648722 w 3836749"/>
              <a:gd name="connsiteY31" fmla="*/ 2095130 h 5539666"/>
              <a:gd name="connsiteX32" fmla="*/ 3648722 w 3836749"/>
              <a:gd name="connsiteY32" fmla="*/ 1997476 h 5539666"/>
              <a:gd name="connsiteX33" fmla="*/ 3648722 w 3836749"/>
              <a:gd name="connsiteY33" fmla="*/ 1935332 h 5539666"/>
              <a:gd name="connsiteX34" fmla="*/ 3648722 w 3836749"/>
              <a:gd name="connsiteY34" fmla="*/ 1873189 h 5539666"/>
              <a:gd name="connsiteX35" fmla="*/ 3648722 w 3836749"/>
              <a:gd name="connsiteY35" fmla="*/ 1811045 h 5539666"/>
              <a:gd name="connsiteX36" fmla="*/ 3533313 w 3836749"/>
              <a:gd name="connsiteY36" fmla="*/ 1784412 h 5539666"/>
              <a:gd name="connsiteX37" fmla="*/ 3417903 w 3836749"/>
              <a:gd name="connsiteY37" fmla="*/ 1695635 h 5539666"/>
              <a:gd name="connsiteX38" fmla="*/ 3320249 w 3836749"/>
              <a:gd name="connsiteY38" fmla="*/ 1589103 h 5539666"/>
              <a:gd name="connsiteX39" fmla="*/ 3275860 w 3836749"/>
              <a:gd name="connsiteY39" fmla="*/ 1518082 h 5539666"/>
              <a:gd name="connsiteX40" fmla="*/ 3231472 w 3836749"/>
              <a:gd name="connsiteY40" fmla="*/ 1402672 h 5539666"/>
              <a:gd name="connsiteX41" fmla="*/ 3160450 w 3836749"/>
              <a:gd name="connsiteY41" fmla="*/ 1154097 h 5539666"/>
              <a:gd name="connsiteX42" fmla="*/ 3160450 w 3836749"/>
              <a:gd name="connsiteY42" fmla="*/ 1003177 h 5539666"/>
              <a:gd name="connsiteX43" fmla="*/ 3195961 w 3836749"/>
              <a:gd name="connsiteY43" fmla="*/ 870012 h 5539666"/>
              <a:gd name="connsiteX44" fmla="*/ 3258105 w 3836749"/>
              <a:gd name="connsiteY44" fmla="*/ 710214 h 5539666"/>
              <a:gd name="connsiteX45" fmla="*/ 3311371 w 3836749"/>
              <a:gd name="connsiteY45" fmla="*/ 594804 h 5539666"/>
              <a:gd name="connsiteX46" fmla="*/ 3409025 w 3836749"/>
              <a:gd name="connsiteY46" fmla="*/ 532660 h 5539666"/>
              <a:gd name="connsiteX47" fmla="*/ 3559946 w 3836749"/>
              <a:gd name="connsiteY47" fmla="*/ 452761 h 5539666"/>
              <a:gd name="connsiteX48" fmla="*/ 3666478 w 3836749"/>
              <a:gd name="connsiteY48" fmla="*/ 408373 h 5539666"/>
              <a:gd name="connsiteX49" fmla="*/ 3630967 w 3836749"/>
              <a:gd name="connsiteY49" fmla="*/ 328474 h 5539666"/>
              <a:gd name="connsiteX50" fmla="*/ 3657600 w 3836749"/>
              <a:gd name="connsiteY50" fmla="*/ 159798 h 5539666"/>
              <a:gd name="connsiteX51" fmla="*/ 3657600 w 3836749"/>
              <a:gd name="connsiteY51" fmla="*/ 79899 h 5539666"/>
              <a:gd name="connsiteX52" fmla="*/ 3648722 w 3836749"/>
              <a:gd name="connsiteY52" fmla="*/ 8878 h 5539666"/>
              <a:gd name="connsiteX53" fmla="*/ 3462291 w 3836749"/>
              <a:gd name="connsiteY53" fmla="*/ 0 h 5539666"/>
              <a:gd name="connsiteX54" fmla="*/ 3151573 w 3836749"/>
              <a:gd name="connsiteY54" fmla="*/ 17756 h 5539666"/>
              <a:gd name="connsiteX55" fmla="*/ 2885243 w 3836749"/>
              <a:gd name="connsiteY55" fmla="*/ 79899 h 5539666"/>
              <a:gd name="connsiteX56" fmla="*/ 2450237 w 3836749"/>
              <a:gd name="connsiteY56" fmla="*/ 159798 h 5539666"/>
              <a:gd name="connsiteX57" fmla="*/ 2308194 w 3836749"/>
              <a:gd name="connsiteY57" fmla="*/ 221942 h 5539666"/>
              <a:gd name="connsiteX58" fmla="*/ 2050742 w 3836749"/>
              <a:gd name="connsiteY58" fmla="*/ 310719 h 5539666"/>
              <a:gd name="connsiteX59" fmla="*/ 1926454 w 3836749"/>
              <a:gd name="connsiteY59" fmla="*/ 381740 h 5539666"/>
              <a:gd name="connsiteX60" fmla="*/ 1731146 w 3836749"/>
              <a:gd name="connsiteY60" fmla="*/ 488272 h 5539666"/>
              <a:gd name="connsiteX61" fmla="*/ 1500326 w 3836749"/>
              <a:gd name="connsiteY61" fmla="*/ 577049 h 5539666"/>
              <a:gd name="connsiteX62" fmla="*/ 1269507 w 3836749"/>
              <a:gd name="connsiteY62" fmla="*/ 745724 h 5539666"/>
              <a:gd name="connsiteX63" fmla="*/ 1056443 w 3836749"/>
              <a:gd name="connsiteY63" fmla="*/ 878890 h 5539666"/>
              <a:gd name="connsiteX64" fmla="*/ 923278 w 3836749"/>
              <a:gd name="connsiteY64" fmla="*/ 1012055 h 5539666"/>
              <a:gd name="connsiteX65" fmla="*/ 736847 w 3836749"/>
              <a:gd name="connsiteY65" fmla="*/ 1207363 h 5539666"/>
              <a:gd name="connsiteX66" fmla="*/ 603682 w 3836749"/>
              <a:gd name="connsiteY66" fmla="*/ 1367161 h 5539666"/>
              <a:gd name="connsiteX67" fmla="*/ 452761 w 3836749"/>
              <a:gd name="connsiteY67" fmla="*/ 1526959 h 5539666"/>
              <a:gd name="connsiteX68" fmla="*/ 292963 w 3836749"/>
              <a:gd name="connsiteY68" fmla="*/ 1775534 h 5539666"/>
              <a:gd name="connsiteX69" fmla="*/ 266330 w 3836749"/>
              <a:gd name="connsiteY69" fmla="*/ 1926455 h 5539666"/>
              <a:gd name="connsiteX70" fmla="*/ 150920 w 3836749"/>
              <a:gd name="connsiteY70" fmla="*/ 2183907 h 5539666"/>
              <a:gd name="connsiteX71" fmla="*/ 0 w 3836749"/>
              <a:gd name="connsiteY71" fmla="*/ 2583402 h 5539666"/>
              <a:gd name="connsiteX72" fmla="*/ 0 w 3836749"/>
              <a:gd name="connsiteY72" fmla="*/ 2885243 h 5539666"/>
              <a:gd name="connsiteX73" fmla="*/ 0 w 3836749"/>
              <a:gd name="connsiteY73" fmla="*/ 3151573 h 5539666"/>
              <a:gd name="connsiteX74" fmla="*/ 26633 w 3836749"/>
              <a:gd name="connsiteY74" fmla="*/ 3302493 h 5539666"/>
              <a:gd name="connsiteX75" fmla="*/ 71021 w 3836749"/>
              <a:gd name="connsiteY75" fmla="*/ 3657600 h 5539666"/>
              <a:gd name="connsiteX76" fmla="*/ 257452 w 3836749"/>
              <a:gd name="connsiteY76" fmla="*/ 4003829 h 5539666"/>
              <a:gd name="connsiteX77" fmla="*/ 355107 w 3836749"/>
              <a:gd name="connsiteY77" fmla="*/ 4216893 h 5539666"/>
              <a:gd name="connsiteX78" fmla="*/ 497150 w 3836749"/>
              <a:gd name="connsiteY78" fmla="*/ 4465468 h 5539666"/>
              <a:gd name="connsiteX79" fmla="*/ 727969 w 3836749"/>
              <a:gd name="connsiteY79" fmla="*/ 4687410 h 5539666"/>
              <a:gd name="connsiteX80" fmla="*/ 994299 w 3836749"/>
              <a:gd name="connsiteY80" fmla="*/ 4962618 h 5539666"/>
              <a:gd name="connsiteX81" fmla="*/ 1216241 w 3836749"/>
              <a:gd name="connsiteY81" fmla="*/ 5149049 h 5539666"/>
              <a:gd name="connsiteX82" fmla="*/ 1500326 w 3836749"/>
              <a:gd name="connsiteY82" fmla="*/ 5317724 h 5539666"/>
              <a:gd name="connsiteX83" fmla="*/ 1775534 w 3836749"/>
              <a:gd name="connsiteY83" fmla="*/ 5468645 h 5539666"/>
              <a:gd name="connsiteX84" fmla="*/ 1926454 w 3836749"/>
              <a:gd name="connsiteY84" fmla="*/ 5504156 h 5539666"/>
              <a:gd name="connsiteX85" fmla="*/ 2050742 w 3836749"/>
              <a:gd name="connsiteY85" fmla="*/ 5539666 h 5539666"/>
              <a:gd name="connsiteX86" fmla="*/ 2112885 w 3836749"/>
              <a:gd name="connsiteY86" fmla="*/ 5166804 h 5539666"/>
              <a:gd name="connsiteX87" fmla="*/ 2157274 w 3836749"/>
              <a:gd name="connsiteY87" fmla="*/ 4935985 h 5539666"/>
              <a:gd name="connsiteX88" fmla="*/ 2370338 w 3836749"/>
              <a:gd name="connsiteY88" fmla="*/ 4714043 h 5539666"/>
              <a:gd name="connsiteX89" fmla="*/ 2574524 w 3836749"/>
              <a:gd name="connsiteY89" fmla="*/ 4545367 h 5539666"/>
              <a:gd name="connsiteX90" fmla="*/ 2681056 w 3836749"/>
              <a:gd name="connsiteY90" fmla="*/ 4483223 h 5539666"/>
              <a:gd name="connsiteX91" fmla="*/ 2958183 w 3836749"/>
              <a:gd name="connsiteY91" fmla="*/ 4327124 h 5539666"/>
              <a:gd name="connsiteX92" fmla="*/ 3318236 w 3836749"/>
              <a:gd name="connsiteY92" fmla="*/ 4291822 h 5539666"/>
              <a:gd name="connsiteX93" fmla="*/ 3836749 w 3836749"/>
              <a:gd name="connsiteY93" fmla="*/ 4330985 h 5539666"/>
              <a:gd name="connsiteX94" fmla="*/ 3771183 w 3836749"/>
              <a:gd name="connsiteY94" fmla="*/ 4206051 h 5539666"/>
              <a:gd name="connsiteX95" fmla="*/ 3751071 w 3836749"/>
              <a:gd name="connsiteY95" fmla="*/ 4149317 h 5539666"/>
              <a:gd name="connsiteX96" fmla="*/ 3753682 w 3836749"/>
              <a:gd name="connsiteY96" fmla="*/ 4116626 h 5539666"/>
              <a:gd name="connsiteX0" fmla="*/ 3753682 w 3986767"/>
              <a:gd name="connsiteY0" fmla="*/ 4116626 h 5539666"/>
              <a:gd name="connsiteX1" fmla="*/ 3704115 w 3986767"/>
              <a:gd name="connsiteY1" fmla="*/ 4049512 h 5539666"/>
              <a:gd name="connsiteX2" fmla="*/ 3664074 w 3986767"/>
              <a:gd name="connsiteY2" fmla="*/ 4012268 h 5539666"/>
              <a:gd name="connsiteX3" fmla="*/ 3604334 w 3986767"/>
              <a:gd name="connsiteY3" fmla="*/ 3861787 h 5539666"/>
              <a:gd name="connsiteX4" fmla="*/ 3604334 w 3986767"/>
              <a:gd name="connsiteY4" fmla="*/ 3755255 h 5539666"/>
              <a:gd name="connsiteX5" fmla="*/ 3506680 w 3986767"/>
              <a:gd name="connsiteY5" fmla="*/ 3693111 h 5539666"/>
              <a:gd name="connsiteX6" fmla="*/ 3391270 w 3986767"/>
              <a:gd name="connsiteY6" fmla="*/ 3604334 h 5539666"/>
              <a:gd name="connsiteX7" fmla="*/ 3364637 w 3986767"/>
              <a:gd name="connsiteY7" fmla="*/ 3551068 h 5539666"/>
              <a:gd name="connsiteX8" fmla="*/ 3355759 w 3986767"/>
              <a:gd name="connsiteY8" fmla="*/ 3444536 h 5539666"/>
              <a:gd name="connsiteX9" fmla="*/ 3355759 w 3986767"/>
              <a:gd name="connsiteY9" fmla="*/ 3338004 h 5539666"/>
              <a:gd name="connsiteX10" fmla="*/ 3400148 w 3986767"/>
              <a:gd name="connsiteY10" fmla="*/ 3266983 h 5539666"/>
              <a:gd name="connsiteX11" fmla="*/ 3497802 w 3986767"/>
              <a:gd name="connsiteY11" fmla="*/ 3231472 h 5539666"/>
              <a:gd name="connsiteX12" fmla="*/ 3595456 w 3986767"/>
              <a:gd name="connsiteY12" fmla="*/ 3204839 h 5539666"/>
              <a:gd name="connsiteX13" fmla="*/ 3639845 w 3986767"/>
              <a:gd name="connsiteY13" fmla="*/ 3187084 h 5539666"/>
              <a:gd name="connsiteX14" fmla="*/ 3648722 w 3986767"/>
              <a:gd name="connsiteY14" fmla="*/ 3124940 h 5539666"/>
              <a:gd name="connsiteX15" fmla="*/ 3648722 w 3986767"/>
              <a:gd name="connsiteY15" fmla="*/ 3053919 h 5539666"/>
              <a:gd name="connsiteX16" fmla="*/ 3648722 w 3986767"/>
              <a:gd name="connsiteY16" fmla="*/ 3009530 h 5539666"/>
              <a:gd name="connsiteX17" fmla="*/ 3648722 w 3986767"/>
              <a:gd name="connsiteY17" fmla="*/ 2965142 h 5539666"/>
              <a:gd name="connsiteX18" fmla="*/ 3559946 w 3986767"/>
              <a:gd name="connsiteY18" fmla="*/ 2956264 h 5539666"/>
              <a:gd name="connsiteX19" fmla="*/ 3468333 w 3986767"/>
              <a:gd name="connsiteY19" fmla="*/ 2940790 h 5539666"/>
              <a:gd name="connsiteX20" fmla="*/ 3430541 w 3986767"/>
              <a:gd name="connsiteY20" fmla="*/ 2906821 h 5539666"/>
              <a:gd name="connsiteX21" fmla="*/ 3391270 w 3986767"/>
              <a:gd name="connsiteY21" fmla="*/ 2830744 h 5539666"/>
              <a:gd name="connsiteX22" fmla="*/ 3294849 w 3986767"/>
              <a:gd name="connsiteY22" fmla="*/ 2740673 h 5539666"/>
              <a:gd name="connsiteX23" fmla="*/ 3258105 w 3986767"/>
              <a:gd name="connsiteY23" fmla="*/ 2618913 h 5539666"/>
              <a:gd name="connsiteX24" fmla="*/ 3284738 w 3986767"/>
              <a:gd name="connsiteY24" fmla="*/ 2441359 h 5539666"/>
              <a:gd name="connsiteX25" fmla="*/ 3320249 w 3986767"/>
              <a:gd name="connsiteY25" fmla="*/ 2352583 h 5539666"/>
              <a:gd name="connsiteX26" fmla="*/ 3417903 w 3986767"/>
              <a:gd name="connsiteY26" fmla="*/ 2272684 h 5539666"/>
              <a:gd name="connsiteX27" fmla="*/ 3480047 w 3986767"/>
              <a:gd name="connsiteY27" fmla="*/ 2246051 h 5539666"/>
              <a:gd name="connsiteX28" fmla="*/ 3559946 w 3986767"/>
              <a:gd name="connsiteY28" fmla="*/ 2219418 h 5539666"/>
              <a:gd name="connsiteX29" fmla="*/ 3622089 w 3986767"/>
              <a:gd name="connsiteY29" fmla="*/ 2192785 h 5539666"/>
              <a:gd name="connsiteX30" fmla="*/ 3648722 w 3986767"/>
              <a:gd name="connsiteY30" fmla="*/ 2192785 h 5539666"/>
              <a:gd name="connsiteX31" fmla="*/ 3648722 w 3986767"/>
              <a:gd name="connsiteY31" fmla="*/ 2095130 h 5539666"/>
              <a:gd name="connsiteX32" fmla="*/ 3648722 w 3986767"/>
              <a:gd name="connsiteY32" fmla="*/ 1997476 h 5539666"/>
              <a:gd name="connsiteX33" fmla="*/ 3648722 w 3986767"/>
              <a:gd name="connsiteY33" fmla="*/ 1935332 h 5539666"/>
              <a:gd name="connsiteX34" fmla="*/ 3648722 w 3986767"/>
              <a:gd name="connsiteY34" fmla="*/ 1873189 h 5539666"/>
              <a:gd name="connsiteX35" fmla="*/ 3648722 w 3986767"/>
              <a:gd name="connsiteY35" fmla="*/ 1811045 h 5539666"/>
              <a:gd name="connsiteX36" fmla="*/ 3533313 w 3986767"/>
              <a:gd name="connsiteY36" fmla="*/ 1784412 h 5539666"/>
              <a:gd name="connsiteX37" fmla="*/ 3417903 w 3986767"/>
              <a:gd name="connsiteY37" fmla="*/ 1695635 h 5539666"/>
              <a:gd name="connsiteX38" fmla="*/ 3320249 w 3986767"/>
              <a:gd name="connsiteY38" fmla="*/ 1589103 h 5539666"/>
              <a:gd name="connsiteX39" fmla="*/ 3275860 w 3986767"/>
              <a:gd name="connsiteY39" fmla="*/ 1518082 h 5539666"/>
              <a:gd name="connsiteX40" fmla="*/ 3231472 w 3986767"/>
              <a:gd name="connsiteY40" fmla="*/ 1402672 h 5539666"/>
              <a:gd name="connsiteX41" fmla="*/ 3160450 w 3986767"/>
              <a:gd name="connsiteY41" fmla="*/ 1154097 h 5539666"/>
              <a:gd name="connsiteX42" fmla="*/ 3160450 w 3986767"/>
              <a:gd name="connsiteY42" fmla="*/ 1003177 h 5539666"/>
              <a:gd name="connsiteX43" fmla="*/ 3195961 w 3986767"/>
              <a:gd name="connsiteY43" fmla="*/ 870012 h 5539666"/>
              <a:gd name="connsiteX44" fmla="*/ 3258105 w 3986767"/>
              <a:gd name="connsiteY44" fmla="*/ 710214 h 5539666"/>
              <a:gd name="connsiteX45" fmla="*/ 3311371 w 3986767"/>
              <a:gd name="connsiteY45" fmla="*/ 594804 h 5539666"/>
              <a:gd name="connsiteX46" fmla="*/ 3409025 w 3986767"/>
              <a:gd name="connsiteY46" fmla="*/ 532660 h 5539666"/>
              <a:gd name="connsiteX47" fmla="*/ 3559946 w 3986767"/>
              <a:gd name="connsiteY47" fmla="*/ 452761 h 5539666"/>
              <a:gd name="connsiteX48" fmla="*/ 3666478 w 3986767"/>
              <a:gd name="connsiteY48" fmla="*/ 408373 h 5539666"/>
              <a:gd name="connsiteX49" fmla="*/ 3630967 w 3986767"/>
              <a:gd name="connsiteY49" fmla="*/ 328474 h 5539666"/>
              <a:gd name="connsiteX50" fmla="*/ 3657600 w 3986767"/>
              <a:gd name="connsiteY50" fmla="*/ 159798 h 5539666"/>
              <a:gd name="connsiteX51" fmla="*/ 3657600 w 3986767"/>
              <a:gd name="connsiteY51" fmla="*/ 79899 h 5539666"/>
              <a:gd name="connsiteX52" fmla="*/ 3648722 w 3986767"/>
              <a:gd name="connsiteY52" fmla="*/ 8878 h 5539666"/>
              <a:gd name="connsiteX53" fmla="*/ 3462291 w 3986767"/>
              <a:gd name="connsiteY53" fmla="*/ 0 h 5539666"/>
              <a:gd name="connsiteX54" fmla="*/ 3151573 w 3986767"/>
              <a:gd name="connsiteY54" fmla="*/ 17756 h 5539666"/>
              <a:gd name="connsiteX55" fmla="*/ 2885243 w 3986767"/>
              <a:gd name="connsiteY55" fmla="*/ 79899 h 5539666"/>
              <a:gd name="connsiteX56" fmla="*/ 2450237 w 3986767"/>
              <a:gd name="connsiteY56" fmla="*/ 159798 h 5539666"/>
              <a:gd name="connsiteX57" fmla="*/ 2308194 w 3986767"/>
              <a:gd name="connsiteY57" fmla="*/ 221942 h 5539666"/>
              <a:gd name="connsiteX58" fmla="*/ 2050742 w 3986767"/>
              <a:gd name="connsiteY58" fmla="*/ 310719 h 5539666"/>
              <a:gd name="connsiteX59" fmla="*/ 1926454 w 3986767"/>
              <a:gd name="connsiteY59" fmla="*/ 381740 h 5539666"/>
              <a:gd name="connsiteX60" fmla="*/ 1731146 w 3986767"/>
              <a:gd name="connsiteY60" fmla="*/ 488272 h 5539666"/>
              <a:gd name="connsiteX61" fmla="*/ 1500326 w 3986767"/>
              <a:gd name="connsiteY61" fmla="*/ 577049 h 5539666"/>
              <a:gd name="connsiteX62" fmla="*/ 1269507 w 3986767"/>
              <a:gd name="connsiteY62" fmla="*/ 745724 h 5539666"/>
              <a:gd name="connsiteX63" fmla="*/ 1056443 w 3986767"/>
              <a:gd name="connsiteY63" fmla="*/ 878890 h 5539666"/>
              <a:gd name="connsiteX64" fmla="*/ 923278 w 3986767"/>
              <a:gd name="connsiteY64" fmla="*/ 1012055 h 5539666"/>
              <a:gd name="connsiteX65" fmla="*/ 736847 w 3986767"/>
              <a:gd name="connsiteY65" fmla="*/ 1207363 h 5539666"/>
              <a:gd name="connsiteX66" fmla="*/ 603682 w 3986767"/>
              <a:gd name="connsiteY66" fmla="*/ 1367161 h 5539666"/>
              <a:gd name="connsiteX67" fmla="*/ 452761 w 3986767"/>
              <a:gd name="connsiteY67" fmla="*/ 1526959 h 5539666"/>
              <a:gd name="connsiteX68" fmla="*/ 292963 w 3986767"/>
              <a:gd name="connsiteY68" fmla="*/ 1775534 h 5539666"/>
              <a:gd name="connsiteX69" fmla="*/ 266330 w 3986767"/>
              <a:gd name="connsiteY69" fmla="*/ 1926455 h 5539666"/>
              <a:gd name="connsiteX70" fmla="*/ 150920 w 3986767"/>
              <a:gd name="connsiteY70" fmla="*/ 2183907 h 5539666"/>
              <a:gd name="connsiteX71" fmla="*/ 0 w 3986767"/>
              <a:gd name="connsiteY71" fmla="*/ 2583402 h 5539666"/>
              <a:gd name="connsiteX72" fmla="*/ 0 w 3986767"/>
              <a:gd name="connsiteY72" fmla="*/ 2885243 h 5539666"/>
              <a:gd name="connsiteX73" fmla="*/ 0 w 3986767"/>
              <a:gd name="connsiteY73" fmla="*/ 3151573 h 5539666"/>
              <a:gd name="connsiteX74" fmla="*/ 26633 w 3986767"/>
              <a:gd name="connsiteY74" fmla="*/ 3302493 h 5539666"/>
              <a:gd name="connsiteX75" fmla="*/ 71021 w 3986767"/>
              <a:gd name="connsiteY75" fmla="*/ 3657600 h 5539666"/>
              <a:gd name="connsiteX76" fmla="*/ 257452 w 3986767"/>
              <a:gd name="connsiteY76" fmla="*/ 4003829 h 5539666"/>
              <a:gd name="connsiteX77" fmla="*/ 355107 w 3986767"/>
              <a:gd name="connsiteY77" fmla="*/ 4216893 h 5539666"/>
              <a:gd name="connsiteX78" fmla="*/ 497150 w 3986767"/>
              <a:gd name="connsiteY78" fmla="*/ 4465468 h 5539666"/>
              <a:gd name="connsiteX79" fmla="*/ 727969 w 3986767"/>
              <a:gd name="connsiteY79" fmla="*/ 4687410 h 5539666"/>
              <a:gd name="connsiteX80" fmla="*/ 994299 w 3986767"/>
              <a:gd name="connsiteY80" fmla="*/ 4962618 h 5539666"/>
              <a:gd name="connsiteX81" fmla="*/ 1216241 w 3986767"/>
              <a:gd name="connsiteY81" fmla="*/ 5149049 h 5539666"/>
              <a:gd name="connsiteX82" fmla="*/ 1500326 w 3986767"/>
              <a:gd name="connsiteY82" fmla="*/ 5317724 h 5539666"/>
              <a:gd name="connsiteX83" fmla="*/ 1775534 w 3986767"/>
              <a:gd name="connsiteY83" fmla="*/ 5468645 h 5539666"/>
              <a:gd name="connsiteX84" fmla="*/ 1926454 w 3986767"/>
              <a:gd name="connsiteY84" fmla="*/ 5504156 h 5539666"/>
              <a:gd name="connsiteX85" fmla="*/ 2050742 w 3986767"/>
              <a:gd name="connsiteY85" fmla="*/ 5539666 h 5539666"/>
              <a:gd name="connsiteX86" fmla="*/ 2112885 w 3986767"/>
              <a:gd name="connsiteY86" fmla="*/ 5166804 h 5539666"/>
              <a:gd name="connsiteX87" fmla="*/ 2157274 w 3986767"/>
              <a:gd name="connsiteY87" fmla="*/ 4935985 h 5539666"/>
              <a:gd name="connsiteX88" fmla="*/ 2370338 w 3986767"/>
              <a:gd name="connsiteY88" fmla="*/ 4714043 h 5539666"/>
              <a:gd name="connsiteX89" fmla="*/ 2574524 w 3986767"/>
              <a:gd name="connsiteY89" fmla="*/ 4545367 h 5539666"/>
              <a:gd name="connsiteX90" fmla="*/ 2681056 w 3986767"/>
              <a:gd name="connsiteY90" fmla="*/ 4483223 h 5539666"/>
              <a:gd name="connsiteX91" fmla="*/ 2958183 w 3986767"/>
              <a:gd name="connsiteY91" fmla="*/ 4327124 h 5539666"/>
              <a:gd name="connsiteX92" fmla="*/ 3318236 w 3986767"/>
              <a:gd name="connsiteY92" fmla="*/ 4291822 h 5539666"/>
              <a:gd name="connsiteX93" fmla="*/ 3986767 w 3986767"/>
              <a:gd name="connsiteY93" fmla="*/ 4342891 h 5539666"/>
              <a:gd name="connsiteX94" fmla="*/ 3771183 w 3986767"/>
              <a:gd name="connsiteY94" fmla="*/ 4206051 h 5539666"/>
              <a:gd name="connsiteX95" fmla="*/ 3751071 w 3986767"/>
              <a:gd name="connsiteY95" fmla="*/ 4149317 h 5539666"/>
              <a:gd name="connsiteX96" fmla="*/ 3753682 w 3986767"/>
              <a:gd name="connsiteY96" fmla="*/ 4116626 h 5539666"/>
              <a:gd name="connsiteX0" fmla="*/ 3753682 w 3986767"/>
              <a:gd name="connsiteY0" fmla="*/ 4116626 h 5539666"/>
              <a:gd name="connsiteX1" fmla="*/ 3704115 w 3986767"/>
              <a:gd name="connsiteY1" fmla="*/ 4049512 h 5539666"/>
              <a:gd name="connsiteX2" fmla="*/ 3664074 w 3986767"/>
              <a:gd name="connsiteY2" fmla="*/ 4012268 h 5539666"/>
              <a:gd name="connsiteX3" fmla="*/ 3604334 w 3986767"/>
              <a:gd name="connsiteY3" fmla="*/ 3861787 h 5539666"/>
              <a:gd name="connsiteX4" fmla="*/ 3604334 w 3986767"/>
              <a:gd name="connsiteY4" fmla="*/ 3755255 h 5539666"/>
              <a:gd name="connsiteX5" fmla="*/ 3506680 w 3986767"/>
              <a:gd name="connsiteY5" fmla="*/ 3693111 h 5539666"/>
              <a:gd name="connsiteX6" fmla="*/ 3391270 w 3986767"/>
              <a:gd name="connsiteY6" fmla="*/ 3604334 h 5539666"/>
              <a:gd name="connsiteX7" fmla="*/ 3364637 w 3986767"/>
              <a:gd name="connsiteY7" fmla="*/ 3551068 h 5539666"/>
              <a:gd name="connsiteX8" fmla="*/ 3355759 w 3986767"/>
              <a:gd name="connsiteY8" fmla="*/ 3444536 h 5539666"/>
              <a:gd name="connsiteX9" fmla="*/ 3355759 w 3986767"/>
              <a:gd name="connsiteY9" fmla="*/ 3338004 h 5539666"/>
              <a:gd name="connsiteX10" fmla="*/ 3400148 w 3986767"/>
              <a:gd name="connsiteY10" fmla="*/ 3266983 h 5539666"/>
              <a:gd name="connsiteX11" fmla="*/ 3497802 w 3986767"/>
              <a:gd name="connsiteY11" fmla="*/ 3231472 h 5539666"/>
              <a:gd name="connsiteX12" fmla="*/ 3595456 w 3986767"/>
              <a:gd name="connsiteY12" fmla="*/ 3204839 h 5539666"/>
              <a:gd name="connsiteX13" fmla="*/ 3639845 w 3986767"/>
              <a:gd name="connsiteY13" fmla="*/ 3187084 h 5539666"/>
              <a:gd name="connsiteX14" fmla="*/ 3648722 w 3986767"/>
              <a:gd name="connsiteY14" fmla="*/ 3124940 h 5539666"/>
              <a:gd name="connsiteX15" fmla="*/ 3648722 w 3986767"/>
              <a:gd name="connsiteY15" fmla="*/ 3053919 h 5539666"/>
              <a:gd name="connsiteX16" fmla="*/ 3648722 w 3986767"/>
              <a:gd name="connsiteY16" fmla="*/ 3009530 h 5539666"/>
              <a:gd name="connsiteX17" fmla="*/ 3648722 w 3986767"/>
              <a:gd name="connsiteY17" fmla="*/ 2965142 h 5539666"/>
              <a:gd name="connsiteX18" fmla="*/ 3559946 w 3986767"/>
              <a:gd name="connsiteY18" fmla="*/ 2956264 h 5539666"/>
              <a:gd name="connsiteX19" fmla="*/ 3468333 w 3986767"/>
              <a:gd name="connsiteY19" fmla="*/ 2940790 h 5539666"/>
              <a:gd name="connsiteX20" fmla="*/ 3430541 w 3986767"/>
              <a:gd name="connsiteY20" fmla="*/ 2906821 h 5539666"/>
              <a:gd name="connsiteX21" fmla="*/ 3391270 w 3986767"/>
              <a:gd name="connsiteY21" fmla="*/ 2830744 h 5539666"/>
              <a:gd name="connsiteX22" fmla="*/ 3294849 w 3986767"/>
              <a:gd name="connsiteY22" fmla="*/ 2740673 h 5539666"/>
              <a:gd name="connsiteX23" fmla="*/ 3258105 w 3986767"/>
              <a:gd name="connsiteY23" fmla="*/ 2618913 h 5539666"/>
              <a:gd name="connsiteX24" fmla="*/ 3284738 w 3986767"/>
              <a:gd name="connsiteY24" fmla="*/ 2441359 h 5539666"/>
              <a:gd name="connsiteX25" fmla="*/ 3320249 w 3986767"/>
              <a:gd name="connsiteY25" fmla="*/ 2352583 h 5539666"/>
              <a:gd name="connsiteX26" fmla="*/ 3417903 w 3986767"/>
              <a:gd name="connsiteY26" fmla="*/ 2272684 h 5539666"/>
              <a:gd name="connsiteX27" fmla="*/ 3480047 w 3986767"/>
              <a:gd name="connsiteY27" fmla="*/ 2246051 h 5539666"/>
              <a:gd name="connsiteX28" fmla="*/ 3559946 w 3986767"/>
              <a:gd name="connsiteY28" fmla="*/ 2219418 h 5539666"/>
              <a:gd name="connsiteX29" fmla="*/ 3622089 w 3986767"/>
              <a:gd name="connsiteY29" fmla="*/ 2192785 h 5539666"/>
              <a:gd name="connsiteX30" fmla="*/ 3648722 w 3986767"/>
              <a:gd name="connsiteY30" fmla="*/ 2192785 h 5539666"/>
              <a:gd name="connsiteX31" fmla="*/ 3648722 w 3986767"/>
              <a:gd name="connsiteY31" fmla="*/ 2095130 h 5539666"/>
              <a:gd name="connsiteX32" fmla="*/ 3648722 w 3986767"/>
              <a:gd name="connsiteY32" fmla="*/ 1997476 h 5539666"/>
              <a:gd name="connsiteX33" fmla="*/ 3648722 w 3986767"/>
              <a:gd name="connsiteY33" fmla="*/ 1935332 h 5539666"/>
              <a:gd name="connsiteX34" fmla="*/ 3648722 w 3986767"/>
              <a:gd name="connsiteY34" fmla="*/ 1873189 h 5539666"/>
              <a:gd name="connsiteX35" fmla="*/ 3648722 w 3986767"/>
              <a:gd name="connsiteY35" fmla="*/ 1811045 h 5539666"/>
              <a:gd name="connsiteX36" fmla="*/ 3533313 w 3986767"/>
              <a:gd name="connsiteY36" fmla="*/ 1784412 h 5539666"/>
              <a:gd name="connsiteX37" fmla="*/ 3417903 w 3986767"/>
              <a:gd name="connsiteY37" fmla="*/ 1695635 h 5539666"/>
              <a:gd name="connsiteX38" fmla="*/ 3320249 w 3986767"/>
              <a:gd name="connsiteY38" fmla="*/ 1589103 h 5539666"/>
              <a:gd name="connsiteX39" fmla="*/ 3275860 w 3986767"/>
              <a:gd name="connsiteY39" fmla="*/ 1518082 h 5539666"/>
              <a:gd name="connsiteX40" fmla="*/ 3231472 w 3986767"/>
              <a:gd name="connsiteY40" fmla="*/ 1402672 h 5539666"/>
              <a:gd name="connsiteX41" fmla="*/ 3160450 w 3986767"/>
              <a:gd name="connsiteY41" fmla="*/ 1154097 h 5539666"/>
              <a:gd name="connsiteX42" fmla="*/ 3160450 w 3986767"/>
              <a:gd name="connsiteY42" fmla="*/ 1003177 h 5539666"/>
              <a:gd name="connsiteX43" fmla="*/ 3195961 w 3986767"/>
              <a:gd name="connsiteY43" fmla="*/ 870012 h 5539666"/>
              <a:gd name="connsiteX44" fmla="*/ 3258105 w 3986767"/>
              <a:gd name="connsiteY44" fmla="*/ 710214 h 5539666"/>
              <a:gd name="connsiteX45" fmla="*/ 3311371 w 3986767"/>
              <a:gd name="connsiteY45" fmla="*/ 594804 h 5539666"/>
              <a:gd name="connsiteX46" fmla="*/ 3409025 w 3986767"/>
              <a:gd name="connsiteY46" fmla="*/ 532660 h 5539666"/>
              <a:gd name="connsiteX47" fmla="*/ 3559946 w 3986767"/>
              <a:gd name="connsiteY47" fmla="*/ 452761 h 5539666"/>
              <a:gd name="connsiteX48" fmla="*/ 3666478 w 3986767"/>
              <a:gd name="connsiteY48" fmla="*/ 408373 h 5539666"/>
              <a:gd name="connsiteX49" fmla="*/ 3630967 w 3986767"/>
              <a:gd name="connsiteY49" fmla="*/ 328474 h 5539666"/>
              <a:gd name="connsiteX50" fmla="*/ 3657600 w 3986767"/>
              <a:gd name="connsiteY50" fmla="*/ 159798 h 5539666"/>
              <a:gd name="connsiteX51" fmla="*/ 3657600 w 3986767"/>
              <a:gd name="connsiteY51" fmla="*/ 79899 h 5539666"/>
              <a:gd name="connsiteX52" fmla="*/ 3648722 w 3986767"/>
              <a:gd name="connsiteY52" fmla="*/ 8878 h 5539666"/>
              <a:gd name="connsiteX53" fmla="*/ 3462291 w 3986767"/>
              <a:gd name="connsiteY53" fmla="*/ 0 h 5539666"/>
              <a:gd name="connsiteX54" fmla="*/ 3151573 w 3986767"/>
              <a:gd name="connsiteY54" fmla="*/ 17756 h 5539666"/>
              <a:gd name="connsiteX55" fmla="*/ 2885243 w 3986767"/>
              <a:gd name="connsiteY55" fmla="*/ 79899 h 5539666"/>
              <a:gd name="connsiteX56" fmla="*/ 2450237 w 3986767"/>
              <a:gd name="connsiteY56" fmla="*/ 159798 h 5539666"/>
              <a:gd name="connsiteX57" fmla="*/ 2308194 w 3986767"/>
              <a:gd name="connsiteY57" fmla="*/ 221942 h 5539666"/>
              <a:gd name="connsiteX58" fmla="*/ 2050742 w 3986767"/>
              <a:gd name="connsiteY58" fmla="*/ 310719 h 5539666"/>
              <a:gd name="connsiteX59" fmla="*/ 1926454 w 3986767"/>
              <a:gd name="connsiteY59" fmla="*/ 381740 h 5539666"/>
              <a:gd name="connsiteX60" fmla="*/ 1731146 w 3986767"/>
              <a:gd name="connsiteY60" fmla="*/ 488272 h 5539666"/>
              <a:gd name="connsiteX61" fmla="*/ 1500326 w 3986767"/>
              <a:gd name="connsiteY61" fmla="*/ 577049 h 5539666"/>
              <a:gd name="connsiteX62" fmla="*/ 1269507 w 3986767"/>
              <a:gd name="connsiteY62" fmla="*/ 745724 h 5539666"/>
              <a:gd name="connsiteX63" fmla="*/ 1056443 w 3986767"/>
              <a:gd name="connsiteY63" fmla="*/ 878890 h 5539666"/>
              <a:gd name="connsiteX64" fmla="*/ 923278 w 3986767"/>
              <a:gd name="connsiteY64" fmla="*/ 1012055 h 5539666"/>
              <a:gd name="connsiteX65" fmla="*/ 736847 w 3986767"/>
              <a:gd name="connsiteY65" fmla="*/ 1207363 h 5539666"/>
              <a:gd name="connsiteX66" fmla="*/ 603682 w 3986767"/>
              <a:gd name="connsiteY66" fmla="*/ 1367161 h 5539666"/>
              <a:gd name="connsiteX67" fmla="*/ 452761 w 3986767"/>
              <a:gd name="connsiteY67" fmla="*/ 1526959 h 5539666"/>
              <a:gd name="connsiteX68" fmla="*/ 292963 w 3986767"/>
              <a:gd name="connsiteY68" fmla="*/ 1775534 h 5539666"/>
              <a:gd name="connsiteX69" fmla="*/ 266330 w 3986767"/>
              <a:gd name="connsiteY69" fmla="*/ 1926455 h 5539666"/>
              <a:gd name="connsiteX70" fmla="*/ 150920 w 3986767"/>
              <a:gd name="connsiteY70" fmla="*/ 2183907 h 5539666"/>
              <a:gd name="connsiteX71" fmla="*/ 0 w 3986767"/>
              <a:gd name="connsiteY71" fmla="*/ 2583402 h 5539666"/>
              <a:gd name="connsiteX72" fmla="*/ 0 w 3986767"/>
              <a:gd name="connsiteY72" fmla="*/ 2885243 h 5539666"/>
              <a:gd name="connsiteX73" fmla="*/ 0 w 3986767"/>
              <a:gd name="connsiteY73" fmla="*/ 3151573 h 5539666"/>
              <a:gd name="connsiteX74" fmla="*/ 26633 w 3986767"/>
              <a:gd name="connsiteY74" fmla="*/ 3302493 h 5539666"/>
              <a:gd name="connsiteX75" fmla="*/ 71021 w 3986767"/>
              <a:gd name="connsiteY75" fmla="*/ 3657600 h 5539666"/>
              <a:gd name="connsiteX76" fmla="*/ 257452 w 3986767"/>
              <a:gd name="connsiteY76" fmla="*/ 4003829 h 5539666"/>
              <a:gd name="connsiteX77" fmla="*/ 355107 w 3986767"/>
              <a:gd name="connsiteY77" fmla="*/ 4216893 h 5539666"/>
              <a:gd name="connsiteX78" fmla="*/ 497150 w 3986767"/>
              <a:gd name="connsiteY78" fmla="*/ 4465468 h 5539666"/>
              <a:gd name="connsiteX79" fmla="*/ 727969 w 3986767"/>
              <a:gd name="connsiteY79" fmla="*/ 4687410 h 5539666"/>
              <a:gd name="connsiteX80" fmla="*/ 994299 w 3986767"/>
              <a:gd name="connsiteY80" fmla="*/ 4962618 h 5539666"/>
              <a:gd name="connsiteX81" fmla="*/ 1216241 w 3986767"/>
              <a:gd name="connsiteY81" fmla="*/ 5149049 h 5539666"/>
              <a:gd name="connsiteX82" fmla="*/ 1500326 w 3986767"/>
              <a:gd name="connsiteY82" fmla="*/ 5317724 h 5539666"/>
              <a:gd name="connsiteX83" fmla="*/ 1775534 w 3986767"/>
              <a:gd name="connsiteY83" fmla="*/ 5468645 h 5539666"/>
              <a:gd name="connsiteX84" fmla="*/ 1926454 w 3986767"/>
              <a:gd name="connsiteY84" fmla="*/ 5504156 h 5539666"/>
              <a:gd name="connsiteX85" fmla="*/ 2050742 w 3986767"/>
              <a:gd name="connsiteY85" fmla="*/ 5539666 h 5539666"/>
              <a:gd name="connsiteX86" fmla="*/ 2112885 w 3986767"/>
              <a:gd name="connsiteY86" fmla="*/ 5166804 h 5539666"/>
              <a:gd name="connsiteX87" fmla="*/ 2157274 w 3986767"/>
              <a:gd name="connsiteY87" fmla="*/ 4935985 h 5539666"/>
              <a:gd name="connsiteX88" fmla="*/ 2370338 w 3986767"/>
              <a:gd name="connsiteY88" fmla="*/ 4714043 h 5539666"/>
              <a:gd name="connsiteX89" fmla="*/ 2574524 w 3986767"/>
              <a:gd name="connsiteY89" fmla="*/ 4545367 h 5539666"/>
              <a:gd name="connsiteX90" fmla="*/ 2681056 w 3986767"/>
              <a:gd name="connsiteY90" fmla="*/ 4483223 h 5539666"/>
              <a:gd name="connsiteX91" fmla="*/ 2958183 w 3986767"/>
              <a:gd name="connsiteY91" fmla="*/ 4327124 h 5539666"/>
              <a:gd name="connsiteX92" fmla="*/ 3318236 w 3986767"/>
              <a:gd name="connsiteY92" fmla="*/ 4291822 h 5539666"/>
              <a:gd name="connsiteX93" fmla="*/ 3986767 w 3986767"/>
              <a:gd name="connsiteY93" fmla="*/ 4342891 h 5539666"/>
              <a:gd name="connsiteX94" fmla="*/ 3771183 w 3986767"/>
              <a:gd name="connsiteY94" fmla="*/ 4206051 h 5539666"/>
              <a:gd name="connsiteX95" fmla="*/ 3784409 w 3986767"/>
              <a:gd name="connsiteY95" fmla="*/ 4158842 h 5539666"/>
              <a:gd name="connsiteX96" fmla="*/ 3753682 w 3986767"/>
              <a:gd name="connsiteY96" fmla="*/ 4116626 h 5539666"/>
              <a:gd name="connsiteX0" fmla="*/ 3753682 w 3986767"/>
              <a:gd name="connsiteY0" fmla="*/ 4116626 h 5539666"/>
              <a:gd name="connsiteX1" fmla="*/ 3704115 w 3986767"/>
              <a:gd name="connsiteY1" fmla="*/ 4049512 h 5539666"/>
              <a:gd name="connsiteX2" fmla="*/ 3664074 w 3986767"/>
              <a:gd name="connsiteY2" fmla="*/ 4012268 h 5539666"/>
              <a:gd name="connsiteX3" fmla="*/ 3604334 w 3986767"/>
              <a:gd name="connsiteY3" fmla="*/ 3861787 h 5539666"/>
              <a:gd name="connsiteX4" fmla="*/ 3604334 w 3986767"/>
              <a:gd name="connsiteY4" fmla="*/ 3755255 h 5539666"/>
              <a:gd name="connsiteX5" fmla="*/ 3506680 w 3986767"/>
              <a:gd name="connsiteY5" fmla="*/ 3693111 h 5539666"/>
              <a:gd name="connsiteX6" fmla="*/ 3391270 w 3986767"/>
              <a:gd name="connsiteY6" fmla="*/ 3604334 h 5539666"/>
              <a:gd name="connsiteX7" fmla="*/ 3364637 w 3986767"/>
              <a:gd name="connsiteY7" fmla="*/ 3551068 h 5539666"/>
              <a:gd name="connsiteX8" fmla="*/ 3355759 w 3986767"/>
              <a:gd name="connsiteY8" fmla="*/ 3444536 h 5539666"/>
              <a:gd name="connsiteX9" fmla="*/ 3355759 w 3986767"/>
              <a:gd name="connsiteY9" fmla="*/ 3338004 h 5539666"/>
              <a:gd name="connsiteX10" fmla="*/ 3400148 w 3986767"/>
              <a:gd name="connsiteY10" fmla="*/ 3266983 h 5539666"/>
              <a:gd name="connsiteX11" fmla="*/ 3497802 w 3986767"/>
              <a:gd name="connsiteY11" fmla="*/ 3231472 h 5539666"/>
              <a:gd name="connsiteX12" fmla="*/ 3595456 w 3986767"/>
              <a:gd name="connsiteY12" fmla="*/ 3204839 h 5539666"/>
              <a:gd name="connsiteX13" fmla="*/ 3639845 w 3986767"/>
              <a:gd name="connsiteY13" fmla="*/ 3187084 h 5539666"/>
              <a:gd name="connsiteX14" fmla="*/ 3648722 w 3986767"/>
              <a:gd name="connsiteY14" fmla="*/ 3124940 h 5539666"/>
              <a:gd name="connsiteX15" fmla="*/ 3648722 w 3986767"/>
              <a:gd name="connsiteY15" fmla="*/ 3053919 h 5539666"/>
              <a:gd name="connsiteX16" fmla="*/ 3648722 w 3986767"/>
              <a:gd name="connsiteY16" fmla="*/ 3009530 h 5539666"/>
              <a:gd name="connsiteX17" fmla="*/ 3648722 w 3986767"/>
              <a:gd name="connsiteY17" fmla="*/ 2965142 h 5539666"/>
              <a:gd name="connsiteX18" fmla="*/ 3559946 w 3986767"/>
              <a:gd name="connsiteY18" fmla="*/ 2956264 h 5539666"/>
              <a:gd name="connsiteX19" fmla="*/ 3468333 w 3986767"/>
              <a:gd name="connsiteY19" fmla="*/ 2940790 h 5539666"/>
              <a:gd name="connsiteX20" fmla="*/ 3430541 w 3986767"/>
              <a:gd name="connsiteY20" fmla="*/ 2906821 h 5539666"/>
              <a:gd name="connsiteX21" fmla="*/ 3391270 w 3986767"/>
              <a:gd name="connsiteY21" fmla="*/ 2830744 h 5539666"/>
              <a:gd name="connsiteX22" fmla="*/ 3294849 w 3986767"/>
              <a:gd name="connsiteY22" fmla="*/ 2740673 h 5539666"/>
              <a:gd name="connsiteX23" fmla="*/ 3258105 w 3986767"/>
              <a:gd name="connsiteY23" fmla="*/ 2618913 h 5539666"/>
              <a:gd name="connsiteX24" fmla="*/ 3284738 w 3986767"/>
              <a:gd name="connsiteY24" fmla="*/ 2441359 h 5539666"/>
              <a:gd name="connsiteX25" fmla="*/ 3320249 w 3986767"/>
              <a:gd name="connsiteY25" fmla="*/ 2352583 h 5539666"/>
              <a:gd name="connsiteX26" fmla="*/ 3417903 w 3986767"/>
              <a:gd name="connsiteY26" fmla="*/ 2272684 h 5539666"/>
              <a:gd name="connsiteX27" fmla="*/ 3480047 w 3986767"/>
              <a:gd name="connsiteY27" fmla="*/ 2246051 h 5539666"/>
              <a:gd name="connsiteX28" fmla="*/ 3559946 w 3986767"/>
              <a:gd name="connsiteY28" fmla="*/ 2219418 h 5539666"/>
              <a:gd name="connsiteX29" fmla="*/ 3622089 w 3986767"/>
              <a:gd name="connsiteY29" fmla="*/ 2192785 h 5539666"/>
              <a:gd name="connsiteX30" fmla="*/ 3648722 w 3986767"/>
              <a:gd name="connsiteY30" fmla="*/ 2192785 h 5539666"/>
              <a:gd name="connsiteX31" fmla="*/ 3648722 w 3986767"/>
              <a:gd name="connsiteY31" fmla="*/ 2095130 h 5539666"/>
              <a:gd name="connsiteX32" fmla="*/ 3648722 w 3986767"/>
              <a:gd name="connsiteY32" fmla="*/ 1997476 h 5539666"/>
              <a:gd name="connsiteX33" fmla="*/ 3648722 w 3986767"/>
              <a:gd name="connsiteY33" fmla="*/ 1935332 h 5539666"/>
              <a:gd name="connsiteX34" fmla="*/ 3648722 w 3986767"/>
              <a:gd name="connsiteY34" fmla="*/ 1873189 h 5539666"/>
              <a:gd name="connsiteX35" fmla="*/ 3648722 w 3986767"/>
              <a:gd name="connsiteY35" fmla="*/ 1811045 h 5539666"/>
              <a:gd name="connsiteX36" fmla="*/ 3533313 w 3986767"/>
              <a:gd name="connsiteY36" fmla="*/ 1784412 h 5539666"/>
              <a:gd name="connsiteX37" fmla="*/ 3417903 w 3986767"/>
              <a:gd name="connsiteY37" fmla="*/ 1695635 h 5539666"/>
              <a:gd name="connsiteX38" fmla="*/ 3320249 w 3986767"/>
              <a:gd name="connsiteY38" fmla="*/ 1589103 h 5539666"/>
              <a:gd name="connsiteX39" fmla="*/ 3275860 w 3986767"/>
              <a:gd name="connsiteY39" fmla="*/ 1518082 h 5539666"/>
              <a:gd name="connsiteX40" fmla="*/ 3231472 w 3986767"/>
              <a:gd name="connsiteY40" fmla="*/ 1402672 h 5539666"/>
              <a:gd name="connsiteX41" fmla="*/ 3160450 w 3986767"/>
              <a:gd name="connsiteY41" fmla="*/ 1154097 h 5539666"/>
              <a:gd name="connsiteX42" fmla="*/ 3160450 w 3986767"/>
              <a:gd name="connsiteY42" fmla="*/ 1003177 h 5539666"/>
              <a:gd name="connsiteX43" fmla="*/ 3195961 w 3986767"/>
              <a:gd name="connsiteY43" fmla="*/ 870012 h 5539666"/>
              <a:gd name="connsiteX44" fmla="*/ 3258105 w 3986767"/>
              <a:gd name="connsiteY44" fmla="*/ 710214 h 5539666"/>
              <a:gd name="connsiteX45" fmla="*/ 3311371 w 3986767"/>
              <a:gd name="connsiteY45" fmla="*/ 594804 h 5539666"/>
              <a:gd name="connsiteX46" fmla="*/ 3409025 w 3986767"/>
              <a:gd name="connsiteY46" fmla="*/ 532660 h 5539666"/>
              <a:gd name="connsiteX47" fmla="*/ 3559946 w 3986767"/>
              <a:gd name="connsiteY47" fmla="*/ 452761 h 5539666"/>
              <a:gd name="connsiteX48" fmla="*/ 3666478 w 3986767"/>
              <a:gd name="connsiteY48" fmla="*/ 408373 h 5539666"/>
              <a:gd name="connsiteX49" fmla="*/ 3630967 w 3986767"/>
              <a:gd name="connsiteY49" fmla="*/ 328474 h 5539666"/>
              <a:gd name="connsiteX50" fmla="*/ 3657600 w 3986767"/>
              <a:gd name="connsiteY50" fmla="*/ 159798 h 5539666"/>
              <a:gd name="connsiteX51" fmla="*/ 3657600 w 3986767"/>
              <a:gd name="connsiteY51" fmla="*/ 79899 h 5539666"/>
              <a:gd name="connsiteX52" fmla="*/ 3648722 w 3986767"/>
              <a:gd name="connsiteY52" fmla="*/ 8878 h 5539666"/>
              <a:gd name="connsiteX53" fmla="*/ 3462291 w 3986767"/>
              <a:gd name="connsiteY53" fmla="*/ 0 h 5539666"/>
              <a:gd name="connsiteX54" fmla="*/ 3151573 w 3986767"/>
              <a:gd name="connsiteY54" fmla="*/ 17756 h 5539666"/>
              <a:gd name="connsiteX55" fmla="*/ 2885243 w 3986767"/>
              <a:gd name="connsiteY55" fmla="*/ 79899 h 5539666"/>
              <a:gd name="connsiteX56" fmla="*/ 2450237 w 3986767"/>
              <a:gd name="connsiteY56" fmla="*/ 159798 h 5539666"/>
              <a:gd name="connsiteX57" fmla="*/ 2308194 w 3986767"/>
              <a:gd name="connsiteY57" fmla="*/ 221942 h 5539666"/>
              <a:gd name="connsiteX58" fmla="*/ 2050742 w 3986767"/>
              <a:gd name="connsiteY58" fmla="*/ 310719 h 5539666"/>
              <a:gd name="connsiteX59" fmla="*/ 1926454 w 3986767"/>
              <a:gd name="connsiteY59" fmla="*/ 381740 h 5539666"/>
              <a:gd name="connsiteX60" fmla="*/ 1731146 w 3986767"/>
              <a:gd name="connsiteY60" fmla="*/ 488272 h 5539666"/>
              <a:gd name="connsiteX61" fmla="*/ 1500326 w 3986767"/>
              <a:gd name="connsiteY61" fmla="*/ 577049 h 5539666"/>
              <a:gd name="connsiteX62" fmla="*/ 1269507 w 3986767"/>
              <a:gd name="connsiteY62" fmla="*/ 745724 h 5539666"/>
              <a:gd name="connsiteX63" fmla="*/ 1056443 w 3986767"/>
              <a:gd name="connsiteY63" fmla="*/ 878890 h 5539666"/>
              <a:gd name="connsiteX64" fmla="*/ 923278 w 3986767"/>
              <a:gd name="connsiteY64" fmla="*/ 1012055 h 5539666"/>
              <a:gd name="connsiteX65" fmla="*/ 736847 w 3986767"/>
              <a:gd name="connsiteY65" fmla="*/ 1207363 h 5539666"/>
              <a:gd name="connsiteX66" fmla="*/ 603682 w 3986767"/>
              <a:gd name="connsiteY66" fmla="*/ 1367161 h 5539666"/>
              <a:gd name="connsiteX67" fmla="*/ 452761 w 3986767"/>
              <a:gd name="connsiteY67" fmla="*/ 1526959 h 5539666"/>
              <a:gd name="connsiteX68" fmla="*/ 292963 w 3986767"/>
              <a:gd name="connsiteY68" fmla="*/ 1775534 h 5539666"/>
              <a:gd name="connsiteX69" fmla="*/ 266330 w 3986767"/>
              <a:gd name="connsiteY69" fmla="*/ 1926455 h 5539666"/>
              <a:gd name="connsiteX70" fmla="*/ 150920 w 3986767"/>
              <a:gd name="connsiteY70" fmla="*/ 2183907 h 5539666"/>
              <a:gd name="connsiteX71" fmla="*/ 0 w 3986767"/>
              <a:gd name="connsiteY71" fmla="*/ 2583402 h 5539666"/>
              <a:gd name="connsiteX72" fmla="*/ 0 w 3986767"/>
              <a:gd name="connsiteY72" fmla="*/ 2885243 h 5539666"/>
              <a:gd name="connsiteX73" fmla="*/ 0 w 3986767"/>
              <a:gd name="connsiteY73" fmla="*/ 3151573 h 5539666"/>
              <a:gd name="connsiteX74" fmla="*/ 26633 w 3986767"/>
              <a:gd name="connsiteY74" fmla="*/ 3302493 h 5539666"/>
              <a:gd name="connsiteX75" fmla="*/ 71021 w 3986767"/>
              <a:gd name="connsiteY75" fmla="*/ 3657600 h 5539666"/>
              <a:gd name="connsiteX76" fmla="*/ 257452 w 3986767"/>
              <a:gd name="connsiteY76" fmla="*/ 4003829 h 5539666"/>
              <a:gd name="connsiteX77" fmla="*/ 355107 w 3986767"/>
              <a:gd name="connsiteY77" fmla="*/ 4216893 h 5539666"/>
              <a:gd name="connsiteX78" fmla="*/ 497150 w 3986767"/>
              <a:gd name="connsiteY78" fmla="*/ 4465468 h 5539666"/>
              <a:gd name="connsiteX79" fmla="*/ 727969 w 3986767"/>
              <a:gd name="connsiteY79" fmla="*/ 4687410 h 5539666"/>
              <a:gd name="connsiteX80" fmla="*/ 994299 w 3986767"/>
              <a:gd name="connsiteY80" fmla="*/ 4962618 h 5539666"/>
              <a:gd name="connsiteX81" fmla="*/ 1216241 w 3986767"/>
              <a:gd name="connsiteY81" fmla="*/ 5149049 h 5539666"/>
              <a:gd name="connsiteX82" fmla="*/ 1500326 w 3986767"/>
              <a:gd name="connsiteY82" fmla="*/ 5317724 h 5539666"/>
              <a:gd name="connsiteX83" fmla="*/ 1775534 w 3986767"/>
              <a:gd name="connsiteY83" fmla="*/ 5468645 h 5539666"/>
              <a:gd name="connsiteX84" fmla="*/ 1926454 w 3986767"/>
              <a:gd name="connsiteY84" fmla="*/ 5504156 h 5539666"/>
              <a:gd name="connsiteX85" fmla="*/ 2050742 w 3986767"/>
              <a:gd name="connsiteY85" fmla="*/ 5539666 h 5539666"/>
              <a:gd name="connsiteX86" fmla="*/ 2112885 w 3986767"/>
              <a:gd name="connsiteY86" fmla="*/ 5166804 h 5539666"/>
              <a:gd name="connsiteX87" fmla="*/ 2157274 w 3986767"/>
              <a:gd name="connsiteY87" fmla="*/ 4935985 h 5539666"/>
              <a:gd name="connsiteX88" fmla="*/ 2370338 w 3986767"/>
              <a:gd name="connsiteY88" fmla="*/ 4714043 h 5539666"/>
              <a:gd name="connsiteX89" fmla="*/ 2574524 w 3986767"/>
              <a:gd name="connsiteY89" fmla="*/ 4545367 h 5539666"/>
              <a:gd name="connsiteX90" fmla="*/ 2681056 w 3986767"/>
              <a:gd name="connsiteY90" fmla="*/ 4483223 h 5539666"/>
              <a:gd name="connsiteX91" fmla="*/ 2958183 w 3986767"/>
              <a:gd name="connsiteY91" fmla="*/ 4327124 h 5539666"/>
              <a:gd name="connsiteX92" fmla="*/ 3318236 w 3986767"/>
              <a:gd name="connsiteY92" fmla="*/ 4291822 h 5539666"/>
              <a:gd name="connsiteX93" fmla="*/ 3986767 w 3986767"/>
              <a:gd name="connsiteY93" fmla="*/ 4342891 h 5539666"/>
              <a:gd name="connsiteX94" fmla="*/ 3849764 w 3986767"/>
              <a:gd name="connsiteY94" fmla="*/ 4215576 h 5539666"/>
              <a:gd name="connsiteX95" fmla="*/ 3784409 w 3986767"/>
              <a:gd name="connsiteY95" fmla="*/ 4158842 h 5539666"/>
              <a:gd name="connsiteX96" fmla="*/ 3753682 w 3986767"/>
              <a:gd name="connsiteY96" fmla="*/ 4116626 h 553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986767" h="5539666">
                <a:moveTo>
                  <a:pt x="3753682" y="4116626"/>
                </a:moveTo>
                <a:lnTo>
                  <a:pt x="3704115" y="4049512"/>
                </a:lnTo>
                <a:lnTo>
                  <a:pt x="3664074" y="4012268"/>
                </a:lnTo>
                <a:lnTo>
                  <a:pt x="3604334" y="3861787"/>
                </a:lnTo>
                <a:lnTo>
                  <a:pt x="3604334" y="3755255"/>
                </a:lnTo>
                <a:lnTo>
                  <a:pt x="3506680" y="3693111"/>
                </a:lnTo>
                <a:lnTo>
                  <a:pt x="3391270" y="3604334"/>
                </a:lnTo>
                <a:lnTo>
                  <a:pt x="3364637" y="3551068"/>
                </a:lnTo>
                <a:lnTo>
                  <a:pt x="3355759" y="3444536"/>
                </a:lnTo>
                <a:lnTo>
                  <a:pt x="3355759" y="3338004"/>
                </a:lnTo>
                <a:lnTo>
                  <a:pt x="3400148" y="3266983"/>
                </a:lnTo>
                <a:lnTo>
                  <a:pt x="3497802" y="3231472"/>
                </a:lnTo>
                <a:lnTo>
                  <a:pt x="3595456" y="3204839"/>
                </a:lnTo>
                <a:lnTo>
                  <a:pt x="3639845" y="3187084"/>
                </a:lnTo>
                <a:lnTo>
                  <a:pt x="3648722" y="3124940"/>
                </a:lnTo>
                <a:lnTo>
                  <a:pt x="3648722" y="3053919"/>
                </a:lnTo>
                <a:lnTo>
                  <a:pt x="3648722" y="3009530"/>
                </a:lnTo>
                <a:lnTo>
                  <a:pt x="3648722" y="2965142"/>
                </a:lnTo>
                <a:lnTo>
                  <a:pt x="3559946" y="2956264"/>
                </a:lnTo>
                <a:cubicBezTo>
                  <a:pt x="3529408" y="2942639"/>
                  <a:pt x="3498871" y="2954415"/>
                  <a:pt x="3468333" y="2940790"/>
                </a:cubicBezTo>
                <a:lnTo>
                  <a:pt x="3430541" y="2906821"/>
                </a:lnTo>
                <a:cubicBezTo>
                  <a:pt x="3406867" y="2885695"/>
                  <a:pt x="3414944" y="2883620"/>
                  <a:pt x="3391270" y="2830744"/>
                </a:cubicBezTo>
                <a:lnTo>
                  <a:pt x="3294849" y="2740673"/>
                </a:lnTo>
                <a:lnTo>
                  <a:pt x="3258105" y="2618913"/>
                </a:lnTo>
                <a:lnTo>
                  <a:pt x="3284738" y="2441359"/>
                </a:lnTo>
                <a:lnTo>
                  <a:pt x="3320249" y="2352583"/>
                </a:lnTo>
                <a:lnTo>
                  <a:pt x="3417903" y="2272684"/>
                </a:lnTo>
                <a:lnTo>
                  <a:pt x="3480047" y="2246051"/>
                </a:lnTo>
                <a:lnTo>
                  <a:pt x="3559946" y="2219418"/>
                </a:lnTo>
                <a:lnTo>
                  <a:pt x="3622089" y="2192785"/>
                </a:lnTo>
                <a:lnTo>
                  <a:pt x="3648722" y="2192785"/>
                </a:lnTo>
                <a:lnTo>
                  <a:pt x="3648722" y="2095130"/>
                </a:lnTo>
                <a:lnTo>
                  <a:pt x="3648722" y="1997476"/>
                </a:lnTo>
                <a:lnTo>
                  <a:pt x="3648722" y="1935332"/>
                </a:lnTo>
                <a:lnTo>
                  <a:pt x="3648722" y="1873189"/>
                </a:lnTo>
                <a:lnTo>
                  <a:pt x="3648722" y="1811045"/>
                </a:lnTo>
                <a:lnTo>
                  <a:pt x="3533313" y="1784412"/>
                </a:lnTo>
                <a:lnTo>
                  <a:pt x="3417903" y="1695635"/>
                </a:lnTo>
                <a:lnTo>
                  <a:pt x="3320249" y="1589103"/>
                </a:lnTo>
                <a:lnTo>
                  <a:pt x="3275860" y="1518082"/>
                </a:lnTo>
                <a:lnTo>
                  <a:pt x="3231472" y="1402672"/>
                </a:lnTo>
                <a:lnTo>
                  <a:pt x="3160450" y="1154097"/>
                </a:lnTo>
                <a:lnTo>
                  <a:pt x="3160450" y="1003177"/>
                </a:lnTo>
                <a:lnTo>
                  <a:pt x="3195961" y="870012"/>
                </a:lnTo>
                <a:lnTo>
                  <a:pt x="3258105" y="710214"/>
                </a:lnTo>
                <a:lnTo>
                  <a:pt x="3311371" y="594804"/>
                </a:lnTo>
                <a:lnTo>
                  <a:pt x="3409025" y="532660"/>
                </a:lnTo>
                <a:lnTo>
                  <a:pt x="3559946" y="452761"/>
                </a:lnTo>
                <a:lnTo>
                  <a:pt x="3666478" y="408373"/>
                </a:lnTo>
                <a:lnTo>
                  <a:pt x="3630967" y="328474"/>
                </a:lnTo>
                <a:lnTo>
                  <a:pt x="3657600" y="159798"/>
                </a:lnTo>
                <a:lnTo>
                  <a:pt x="3657600" y="79899"/>
                </a:lnTo>
                <a:lnTo>
                  <a:pt x="3648722" y="8878"/>
                </a:lnTo>
                <a:lnTo>
                  <a:pt x="3462291" y="0"/>
                </a:lnTo>
                <a:lnTo>
                  <a:pt x="3151573" y="17756"/>
                </a:lnTo>
                <a:lnTo>
                  <a:pt x="2885243" y="79899"/>
                </a:lnTo>
                <a:lnTo>
                  <a:pt x="2450237" y="159798"/>
                </a:lnTo>
                <a:lnTo>
                  <a:pt x="2308194" y="221942"/>
                </a:lnTo>
                <a:lnTo>
                  <a:pt x="2050742" y="310719"/>
                </a:lnTo>
                <a:lnTo>
                  <a:pt x="1926454" y="381740"/>
                </a:lnTo>
                <a:lnTo>
                  <a:pt x="1731146" y="488272"/>
                </a:lnTo>
                <a:lnTo>
                  <a:pt x="1500326" y="577049"/>
                </a:lnTo>
                <a:lnTo>
                  <a:pt x="1269507" y="745724"/>
                </a:lnTo>
                <a:lnTo>
                  <a:pt x="1056443" y="878890"/>
                </a:lnTo>
                <a:lnTo>
                  <a:pt x="923278" y="1012055"/>
                </a:lnTo>
                <a:lnTo>
                  <a:pt x="736847" y="1207363"/>
                </a:lnTo>
                <a:lnTo>
                  <a:pt x="603682" y="1367161"/>
                </a:lnTo>
                <a:lnTo>
                  <a:pt x="452761" y="1526959"/>
                </a:lnTo>
                <a:lnTo>
                  <a:pt x="292963" y="1775534"/>
                </a:lnTo>
                <a:lnTo>
                  <a:pt x="266330" y="1926455"/>
                </a:lnTo>
                <a:lnTo>
                  <a:pt x="150920" y="2183907"/>
                </a:lnTo>
                <a:lnTo>
                  <a:pt x="0" y="2583402"/>
                </a:lnTo>
                <a:lnTo>
                  <a:pt x="0" y="2885243"/>
                </a:lnTo>
                <a:lnTo>
                  <a:pt x="0" y="3151573"/>
                </a:lnTo>
                <a:lnTo>
                  <a:pt x="26633" y="3302493"/>
                </a:lnTo>
                <a:lnTo>
                  <a:pt x="71021" y="3657600"/>
                </a:lnTo>
                <a:lnTo>
                  <a:pt x="257452" y="4003829"/>
                </a:lnTo>
                <a:lnTo>
                  <a:pt x="355107" y="4216893"/>
                </a:lnTo>
                <a:lnTo>
                  <a:pt x="497150" y="4465468"/>
                </a:lnTo>
                <a:lnTo>
                  <a:pt x="727969" y="4687410"/>
                </a:lnTo>
                <a:lnTo>
                  <a:pt x="994299" y="4962618"/>
                </a:lnTo>
                <a:lnTo>
                  <a:pt x="1216241" y="5149049"/>
                </a:lnTo>
                <a:lnTo>
                  <a:pt x="1500326" y="5317724"/>
                </a:lnTo>
                <a:lnTo>
                  <a:pt x="1775534" y="5468645"/>
                </a:lnTo>
                <a:lnTo>
                  <a:pt x="1926454" y="5504156"/>
                </a:lnTo>
                <a:lnTo>
                  <a:pt x="2050742" y="5539666"/>
                </a:lnTo>
                <a:lnTo>
                  <a:pt x="2112885" y="5166804"/>
                </a:lnTo>
                <a:lnTo>
                  <a:pt x="2157274" y="4935985"/>
                </a:lnTo>
                <a:lnTo>
                  <a:pt x="2370338" y="4714043"/>
                </a:lnTo>
                <a:lnTo>
                  <a:pt x="2574524" y="4545367"/>
                </a:lnTo>
                <a:lnTo>
                  <a:pt x="2681056" y="4483223"/>
                </a:lnTo>
                <a:lnTo>
                  <a:pt x="2958183" y="4327124"/>
                </a:lnTo>
                <a:lnTo>
                  <a:pt x="3318236" y="4291822"/>
                </a:lnTo>
                <a:lnTo>
                  <a:pt x="3986767" y="4342891"/>
                </a:lnTo>
                <a:lnTo>
                  <a:pt x="3849764" y="4215576"/>
                </a:lnTo>
                <a:lnTo>
                  <a:pt x="3784409" y="4158842"/>
                </a:lnTo>
                <a:lnTo>
                  <a:pt x="3753682" y="4116626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grpSp>
        <p:nvGrpSpPr>
          <p:cNvPr id="5126" name="Group 53"/>
          <p:cNvGrpSpPr>
            <a:grpSpLocks/>
          </p:cNvGrpSpPr>
          <p:nvPr/>
        </p:nvGrpSpPr>
        <p:grpSpPr bwMode="auto">
          <a:xfrm>
            <a:off x="701675" y="455613"/>
            <a:ext cx="7740650" cy="6165850"/>
            <a:chOff x="701054" y="457135"/>
            <a:chExt cx="7740944" cy="6163229"/>
          </a:xfrm>
        </p:grpSpPr>
        <p:grpSp>
          <p:nvGrpSpPr>
            <p:cNvPr id="5159" name="Group 16"/>
            <p:cNvGrpSpPr>
              <a:grpSpLocks/>
            </p:cNvGrpSpPr>
            <p:nvPr/>
          </p:nvGrpSpPr>
          <p:grpSpPr bwMode="auto">
            <a:xfrm>
              <a:off x="701054" y="457135"/>
              <a:ext cx="7740944" cy="6163229"/>
              <a:chOff x="1092338" y="1301193"/>
              <a:chExt cx="6862590" cy="4767032"/>
            </a:xfrm>
          </p:grpSpPr>
          <p:pic>
            <p:nvPicPr>
              <p:cNvPr id="516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497"/>
              <a:stretch>
                <a:fillRect/>
              </a:stretch>
            </p:blipFill>
            <p:spPr bwMode="auto">
              <a:xfrm rot="10800000">
                <a:off x="3152173" y="5605871"/>
                <a:ext cx="2724843" cy="37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497"/>
              <a:stretch>
                <a:fillRect/>
              </a:stretch>
            </p:blipFill>
            <p:spPr bwMode="auto">
              <a:xfrm>
                <a:off x="3152174" y="5018030"/>
                <a:ext cx="2812516" cy="796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1092338" y="1301193"/>
                <a:ext cx="6862590" cy="4767032"/>
              </a:xfrm>
              <a:prstGeom prst="ellipse">
                <a:avLst/>
              </a:prstGeom>
              <a:noFill/>
              <a:ln w="127000">
                <a:solidFill>
                  <a:srgbClr val="FF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4598515" y="523782"/>
              <a:ext cx="3648214" cy="5584037"/>
            </a:xfrm>
            <a:custGeom>
              <a:avLst/>
              <a:gdLst>
                <a:gd name="connsiteX0" fmla="*/ 0 w 3657600"/>
                <a:gd name="connsiteY0" fmla="*/ 4243526 h 5584054"/>
                <a:gd name="connsiteX1" fmla="*/ 0 w 3657600"/>
                <a:gd name="connsiteY1" fmla="*/ 4136994 h 5584054"/>
                <a:gd name="connsiteX2" fmla="*/ 0 w 3657600"/>
                <a:gd name="connsiteY2" fmla="*/ 4030462 h 5584054"/>
                <a:gd name="connsiteX3" fmla="*/ 0 w 3657600"/>
                <a:gd name="connsiteY3" fmla="*/ 3915052 h 5584054"/>
                <a:gd name="connsiteX4" fmla="*/ 8878 w 3657600"/>
                <a:gd name="connsiteY4" fmla="*/ 3790765 h 5584054"/>
                <a:gd name="connsiteX5" fmla="*/ 71022 w 3657600"/>
                <a:gd name="connsiteY5" fmla="*/ 3773009 h 5584054"/>
                <a:gd name="connsiteX6" fmla="*/ 168676 w 3657600"/>
                <a:gd name="connsiteY6" fmla="*/ 3728621 h 5584054"/>
                <a:gd name="connsiteX7" fmla="*/ 248575 w 3657600"/>
                <a:gd name="connsiteY7" fmla="*/ 3648722 h 5584054"/>
                <a:gd name="connsiteX8" fmla="*/ 292963 w 3657600"/>
                <a:gd name="connsiteY8" fmla="*/ 3515557 h 5584054"/>
                <a:gd name="connsiteX9" fmla="*/ 292963 w 3657600"/>
                <a:gd name="connsiteY9" fmla="*/ 3409025 h 5584054"/>
                <a:gd name="connsiteX10" fmla="*/ 239697 w 3657600"/>
                <a:gd name="connsiteY10" fmla="*/ 3275860 h 5584054"/>
                <a:gd name="connsiteX11" fmla="*/ 150921 w 3657600"/>
                <a:gd name="connsiteY11" fmla="*/ 3231471 h 5584054"/>
                <a:gd name="connsiteX12" fmla="*/ 71022 w 3657600"/>
                <a:gd name="connsiteY12" fmla="*/ 3213716 h 5584054"/>
                <a:gd name="connsiteX13" fmla="*/ 8878 w 3657600"/>
                <a:gd name="connsiteY13" fmla="*/ 3195961 h 5584054"/>
                <a:gd name="connsiteX14" fmla="*/ 35511 w 3657600"/>
                <a:gd name="connsiteY14" fmla="*/ 3098306 h 5584054"/>
                <a:gd name="connsiteX15" fmla="*/ 35511 w 3657600"/>
                <a:gd name="connsiteY15" fmla="*/ 3036163 h 5584054"/>
                <a:gd name="connsiteX16" fmla="*/ 35511 w 3657600"/>
                <a:gd name="connsiteY16" fmla="*/ 2991774 h 5584054"/>
                <a:gd name="connsiteX17" fmla="*/ 124288 w 3657600"/>
                <a:gd name="connsiteY17" fmla="*/ 2947386 h 5584054"/>
                <a:gd name="connsiteX18" fmla="*/ 248575 w 3657600"/>
                <a:gd name="connsiteY18" fmla="*/ 2911875 h 5584054"/>
                <a:gd name="connsiteX19" fmla="*/ 346229 w 3657600"/>
                <a:gd name="connsiteY19" fmla="*/ 2805343 h 5584054"/>
                <a:gd name="connsiteX20" fmla="*/ 390618 w 3657600"/>
                <a:gd name="connsiteY20" fmla="*/ 2698811 h 5584054"/>
                <a:gd name="connsiteX21" fmla="*/ 417251 w 3657600"/>
                <a:gd name="connsiteY21" fmla="*/ 2583401 h 5584054"/>
                <a:gd name="connsiteX22" fmla="*/ 417251 w 3657600"/>
                <a:gd name="connsiteY22" fmla="*/ 2432481 h 5584054"/>
                <a:gd name="connsiteX23" fmla="*/ 355107 w 3657600"/>
                <a:gd name="connsiteY23" fmla="*/ 2325949 h 5584054"/>
                <a:gd name="connsiteX24" fmla="*/ 248575 w 3657600"/>
                <a:gd name="connsiteY24" fmla="*/ 2263805 h 5584054"/>
                <a:gd name="connsiteX25" fmla="*/ 168676 w 3657600"/>
                <a:gd name="connsiteY25" fmla="*/ 2219417 h 5584054"/>
                <a:gd name="connsiteX26" fmla="*/ 53266 w 3657600"/>
                <a:gd name="connsiteY26" fmla="*/ 2201662 h 5584054"/>
                <a:gd name="connsiteX27" fmla="*/ 44389 w 3657600"/>
                <a:gd name="connsiteY27" fmla="*/ 2104007 h 5584054"/>
                <a:gd name="connsiteX28" fmla="*/ 44389 w 3657600"/>
                <a:gd name="connsiteY28" fmla="*/ 2015231 h 5584054"/>
                <a:gd name="connsiteX29" fmla="*/ 44389 w 3657600"/>
                <a:gd name="connsiteY29" fmla="*/ 1935332 h 5584054"/>
                <a:gd name="connsiteX30" fmla="*/ 44389 w 3657600"/>
                <a:gd name="connsiteY30" fmla="*/ 1882066 h 5584054"/>
                <a:gd name="connsiteX31" fmla="*/ 44389 w 3657600"/>
                <a:gd name="connsiteY31" fmla="*/ 1837677 h 5584054"/>
                <a:gd name="connsiteX32" fmla="*/ 177554 w 3657600"/>
                <a:gd name="connsiteY32" fmla="*/ 1775534 h 5584054"/>
                <a:gd name="connsiteX33" fmla="*/ 284086 w 3657600"/>
                <a:gd name="connsiteY33" fmla="*/ 1713390 h 5584054"/>
                <a:gd name="connsiteX34" fmla="*/ 372862 w 3657600"/>
                <a:gd name="connsiteY34" fmla="*/ 1597980 h 5584054"/>
                <a:gd name="connsiteX35" fmla="*/ 443884 w 3657600"/>
                <a:gd name="connsiteY35" fmla="*/ 1491448 h 5584054"/>
                <a:gd name="connsiteX36" fmla="*/ 497150 w 3657600"/>
                <a:gd name="connsiteY36" fmla="*/ 1376038 h 5584054"/>
                <a:gd name="connsiteX37" fmla="*/ 506028 w 3657600"/>
                <a:gd name="connsiteY37" fmla="*/ 1171852 h 5584054"/>
                <a:gd name="connsiteX38" fmla="*/ 506028 w 3657600"/>
                <a:gd name="connsiteY38" fmla="*/ 1029809 h 5584054"/>
                <a:gd name="connsiteX39" fmla="*/ 470517 w 3657600"/>
                <a:gd name="connsiteY39" fmla="*/ 887767 h 5584054"/>
                <a:gd name="connsiteX40" fmla="*/ 426128 w 3657600"/>
                <a:gd name="connsiteY40" fmla="*/ 763479 h 5584054"/>
                <a:gd name="connsiteX41" fmla="*/ 381740 w 3657600"/>
                <a:gd name="connsiteY41" fmla="*/ 656947 h 5584054"/>
                <a:gd name="connsiteX42" fmla="*/ 310719 w 3657600"/>
                <a:gd name="connsiteY42" fmla="*/ 577048 h 5584054"/>
                <a:gd name="connsiteX43" fmla="*/ 248575 w 3657600"/>
                <a:gd name="connsiteY43" fmla="*/ 514904 h 5584054"/>
                <a:gd name="connsiteX44" fmla="*/ 204187 w 3657600"/>
                <a:gd name="connsiteY44" fmla="*/ 488271 h 5584054"/>
                <a:gd name="connsiteX45" fmla="*/ 142043 w 3657600"/>
                <a:gd name="connsiteY45" fmla="*/ 443883 h 5584054"/>
                <a:gd name="connsiteX46" fmla="*/ 106532 w 3657600"/>
                <a:gd name="connsiteY46" fmla="*/ 435005 h 5584054"/>
                <a:gd name="connsiteX47" fmla="*/ 79899 w 3657600"/>
                <a:gd name="connsiteY47" fmla="*/ 275207 h 5584054"/>
                <a:gd name="connsiteX48" fmla="*/ 79899 w 3657600"/>
                <a:gd name="connsiteY48" fmla="*/ 168675 h 5584054"/>
                <a:gd name="connsiteX49" fmla="*/ 79899 w 3657600"/>
                <a:gd name="connsiteY49" fmla="*/ 88776 h 5584054"/>
                <a:gd name="connsiteX50" fmla="*/ 79899 w 3657600"/>
                <a:gd name="connsiteY50" fmla="*/ 26633 h 5584054"/>
                <a:gd name="connsiteX51" fmla="*/ 79899 w 3657600"/>
                <a:gd name="connsiteY51" fmla="*/ 0 h 5584054"/>
                <a:gd name="connsiteX52" fmla="*/ 230820 w 3657600"/>
                <a:gd name="connsiteY52" fmla="*/ 17755 h 5584054"/>
                <a:gd name="connsiteX53" fmla="*/ 408373 w 3657600"/>
                <a:gd name="connsiteY53" fmla="*/ 35510 h 5584054"/>
                <a:gd name="connsiteX54" fmla="*/ 577049 w 3657600"/>
                <a:gd name="connsiteY54" fmla="*/ 53266 h 5584054"/>
                <a:gd name="connsiteX55" fmla="*/ 807868 w 3657600"/>
                <a:gd name="connsiteY55" fmla="*/ 62143 h 5584054"/>
                <a:gd name="connsiteX56" fmla="*/ 958789 w 3657600"/>
                <a:gd name="connsiteY56" fmla="*/ 115409 h 5584054"/>
                <a:gd name="connsiteX57" fmla="*/ 1358284 w 3657600"/>
                <a:gd name="connsiteY57" fmla="*/ 239697 h 5584054"/>
                <a:gd name="connsiteX58" fmla="*/ 1580226 w 3657600"/>
                <a:gd name="connsiteY58" fmla="*/ 301840 h 5584054"/>
                <a:gd name="connsiteX59" fmla="*/ 1784412 w 3657600"/>
                <a:gd name="connsiteY59" fmla="*/ 399495 h 5584054"/>
                <a:gd name="connsiteX60" fmla="*/ 1970843 w 3657600"/>
                <a:gd name="connsiteY60" fmla="*/ 488271 h 5584054"/>
                <a:gd name="connsiteX61" fmla="*/ 2121763 w 3657600"/>
                <a:gd name="connsiteY61" fmla="*/ 577048 h 5584054"/>
                <a:gd name="connsiteX62" fmla="*/ 2343705 w 3657600"/>
                <a:gd name="connsiteY62" fmla="*/ 710213 h 5584054"/>
                <a:gd name="connsiteX63" fmla="*/ 2547892 w 3657600"/>
                <a:gd name="connsiteY63" fmla="*/ 887767 h 5584054"/>
                <a:gd name="connsiteX64" fmla="*/ 2840855 w 3657600"/>
                <a:gd name="connsiteY64" fmla="*/ 1118586 h 5584054"/>
                <a:gd name="connsiteX65" fmla="*/ 3018408 w 3657600"/>
                <a:gd name="connsiteY65" fmla="*/ 1313895 h 5584054"/>
                <a:gd name="connsiteX66" fmla="*/ 3169328 w 3657600"/>
                <a:gd name="connsiteY66" fmla="*/ 1518081 h 5584054"/>
                <a:gd name="connsiteX67" fmla="*/ 3373515 w 3657600"/>
                <a:gd name="connsiteY67" fmla="*/ 1819922 h 5584054"/>
                <a:gd name="connsiteX68" fmla="*/ 3497802 w 3657600"/>
                <a:gd name="connsiteY68" fmla="*/ 2077374 h 5584054"/>
                <a:gd name="connsiteX69" fmla="*/ 3577701 w 3657600"/>
                <a:gd name="connsiteY69" fmla="*/ 2246050 h 5584054"/>
                <a:gd name="connsiteX70" fmla="*/ 3648723 w 3657600"/>
                <a:gd name="connsiteY70" fmla="*/ 2485747 h 5584054"/>
                <a:gd name="connsiteX71" fmla="*/ 3657600 w 3657600"/>
                <a:gd name="connsiteY71" fmla="*/ 2734322 h 5584054"/>
                <a:gd name="connsiteX72" fmla="*/ 3657600 w 3657600"/>
                <a:gd name="connsiteY72" fmla="*/ 3000652 h 5584054"/>
                <a:gd name="connsiteX73" fmla="*/ 3648723 w 3657600"/>
                <a:gd name="connsiteY73" fmla="*/ 3391269 h 5584054"/>
                <a:gd name="connsiteX74" fmla="*/ 3639845 w 3657600"/>
                <a:gd name="connsiteY74" fmla="*/ 3568823 h 5584054"/>
                <a:gd name="connsiteX75" fmla="*/ 3595457 w 3657600"/>
                <a:gd name="connsiteY75" fmla="*/ 3639844 h 5584054"/>
                <a:gd name="connsiteX76" fmla="*/ 3471169 w 3657600"/>
                <a:gd name="connsiteY76" fmla="*/ 3923930 h 5584054"/>
                <a:gd name="connsiteX77" fmla="*/ 3382393 w 3657600"/>
                <a:gd name="connsiteY77" fmla="*/ 4110361 h 5584054"/>
                <a:gd name="connsiteX78" fmla="*/ 3302494 w 3657600"/>
                <a:gd name="connsiteY78" fmla="*/ 4261281 h 5584054"/>
                <a:gd name="connsiteX79" fmla="*/ 3213717 w 3657600"/>
                <a:gd name="connsiteY79" fmla="*/ 4421079 h 5584054"/>
                <a:gd name="connsiteX80" fmla="*/ 3080552 w 3657600"/>
                <a:gd name="connsiteY80" fmla="*/ 4589755 h 5584054"/>
                <a:gd name="connsiteX81" fmla="*/ 2956264 w 3657600"/>
                <a:gd name="connsiteY81" fmla="*/ 4714042 h 5584054"/>
                <a:gd name="connsiteX82" fmla="*/ 2840855 w 3657600"/>
                <a:gd name="connsiteY82" fmla="*/ 4811697 h 5584054"/>
                <a:gd name="connsiteX83" fmla="*/ 2725445 w 3657600"/>
                <a:gd name="connsiteY83" fmla="*/ 4900473 h 5584054"/>
                <a:gd name="connsiteX84" fmla="*/ 2601158 w 3657600"/>
                <a:gd name="connsiteY84" fmla="*/ 5015883 h 5584054"/>
                <a:gd name="connsiteX85" fmla="*/ 2467993 w 3657600"/>
                <a:gd name="connsiteY85" fmla="*/ 5131293 h 5584054"/>
                <a:gd name="connsiteX86" fmla="*/ 2343705 w 3657600"/>
                <a:gd name="connsiteY86" fmla="*/ 5211192 h 5584054"/>
                <a:gd name="connsiteX87" fmla="*/ 2228295 w 3657600"/>
                <a:gd name="connsiteY87" fmla="*/ 5273335 h 5584054"/>
                <a:gd name="connsiteX88" fmla="*/ 1961965 w 3657600"/>
                <a:gd name="connsiteY88" fmla="*/ 5450889 h 5584054"/>
                <a:gd name="connsiteX89" fmla="*/ 1864311 w 3657600"/>
                <a:gd name="connsiteY89" fmla="*/ 5513033 h 5584054"/>
                <a:gd name="connsiteX90" fmla="*/ 1766657 w 3657600"/>
                <a:gd name="connsiteY90" fmla="*/ 5557421 h 5584054"/>
                <a:gd name="connsiteX91" fmla="*/ 1660125 w 3657600"/>
                <a:gd name="connsiteY91" fmla="*/ 5584054 h 5584054"/>
                <a:gd name="connsiteX92" fmla="*/ 1642369 w 3657600"/>
                <a:gd name="connsiteY92" fmla="*/ 5450889 h 5584054"/>
                <a:gd name="connsiteX93" fmla="*/ 1669002 w 3657600"/>
                <a:gd name="connsiteY93" fmla="*/ 5308846 h 5584054"/>
                <a:gd name="connsiteX94" fmla="*/ 1660125 w 3657600"/>
                <a:gd name="connsiteY94" fmla="*/ 5131293 h 5584054"/>
                <a:gd name="connsiteX95" fmla="*/ 1589103 w 3657600"/>
                <a:gd name="connsiteY95" fmla="*/ 4980372 h 5584054"/>
                <a:gd name="connsiteX96" fmla="*/ 1438183 w 3657600"/>
                <a:gd name="connsiteY96" fmla="*/ 4785064 h 5584054"/>
                <a:gd name="connsiteX97" fmla="*/ 1260629 w 3657600"/>
                <a:gd name="connsiteY97" fmla="*/ 4660776 h 5584054"/>
                <a:gd name="connsiteX98" fmla="*/ 1145220 w 3657600"/>
                <a:gd name="connsiteY98" fmla="*/ 4545367 h 5584054"/>
                <a:gd name="connsiteX99" fmla="*/ 1038688 w 3657600"/>
                <a:gd name="connsiteY99" fmla="*/ 4465467 h 5584054"/>
                <a:gd name="connsiteX100" fmla="*/ 949911 w 3657600"/>
                <a:gd name="connsiteY100" fmla="*/ 4412201 h 5584054"/>
                <a:gd name="connsiteX101" fmla="*/ 754602 w 3657600"/>
                <a:gd name="connsiteY101" fmla="*/ 4314547 h 5584054"/>
                <a:gd name="connsiteX102" fmla="*/ 577049 w 3657600"/>
                <a:gd name="connsiteY102" fmla="*/ 4279036 h 5584054"/>
                <a:gd name="connsiteX103" fmla="*/ 452762 w 3657600"/>
                <a:gd name="connsiteY103" fmla="*/ 4252403 h 5584054"/>
                <a:gd name="connsiteX104" fmla="*/ 292963 w 3657600"/>
                <a:gd name="connsiteY104" fmla="*/ 4225770 h 5584054"/>
                <a:gd name="connsiteX105" fmla="*/ 177554 w 3657600"/>
                <a:gd name="connsiteY105" fmla="*/ 4225770 h 5584054"/>
                <a:gd name="connsiteX106" fmla="*/ 88777 w 3657600"/>
                <a:gd name="connsiteY106" fmla="*/ 4216893 h 5584054"/>
                <a:gd name="connsiteX107" fmla="*/ 0 w 3657600"/>
                <a:gd name="connsiteY107" fmla="*/ 4243526 h 5584054"/>
                <a:gd name="connsiteX0" fmla="*/ 0 w 3897297"/>
                <a:gd name="connsiteY0" fmla="*/ 4243526 h 5584054"/>
                <a:gd name="connsiteX1" fmla="*/ 239697 w 3897297"/>
                <a:gd name="connsiteY1" fmla="*/ 4136994 h 5584054"/>
                <a:gd name="connsiteX2" fmla="*/ 239697 w 3897297"/>
                <a:gd name="connsiteY2" fmla="*/ 4030462 h 5584054"/>
                <a:gd name="connsiteX3" fmla="*/ 239697 w 3897297"/>
                <a:gd name="connsiteY3" fmla="*/ 3915052 h 5584054"/>
                <a:gd name="connsiteX4" fmla="*/ 248575 w 3897297"/>
                <a:gd name="connsiteY4" fmla="*/ 3790765 h 5584054"/>
                <a:gd name="connsiteX5" fmla="*/ 310719 w 3897297"/>
                <a:gd name="connsiteY5" fmla="*/ 3773009 h 5584054"/>
                <a:gd name="connsiteX6" fmla="*/ 408373 w 3897297"/>
                <a:gd name="connsiteY6" fmla="*/ 3728621 h 5584054"/>
                <a:gd name="connsiteX7" fmla="*/ 488272 w 3897297"/>
                <a:gd name="connsiteY7" fmla="*/ 3648722 h 5584054"/>
                <a:gd name="connsiteX8" fmla="*/ 532660 w 3897297"/>
                <a:gd name="connsiteY8" fmla="*/ 3515557 h 5584054"/>
                <a:gd name="connsiteX9" fmla="*/ 532660 w 3897297"/>
                <a:gd name="connsiteY9" fmla="*/ 3409025 h 5584054"/>
                <a:gd name="connsiteX10" fmla="*/ 479394 w 3897297"/>
                <a:gd name="connsiteY10" fmla="*/ 3275860 h 5584054"/>
                <a:gd name="connsiteX11" fmla="*/ 390618 w 3897297"/>
                <a:gd name="connsiteY11" fmla="*/ 3231471 h 5584054"/>
                <a:gd name="connsiteX12" fmla="*/ 310719 w 3897297"/>
                <a:gd name="connsiteY12" fmla="*/ 3213716 h 5584054"/>
                <a:gd name="connsiteX13" fmla="*/ 248575 w 3897297"/>
                <a:gd name="connsiteY13" fmla="*/ 3195961 h 5584054"/>
                <a:gd name="connsiteX14" fmla="*/ 275208 w 3897297"/>
                <a:gd name="connsiteY14" fmla="*/ 3098306 h 5584054"/>
                <a:gd name="connsiteX15" fmla="*/ 275208 w 3897297"/>
                <a:gd name="connsiteY15" fmla="*/ 3036163 h 5584054"/>
                <a:gd name="connsiteX16" fmla="*/ 275208 w 3897297"/>
                <a:gd name="connsiteY16" fmla="*/ 2991774 h 5584054"/>
                <a:gd name="connsiteX17" fmla="*/ 363985 w 3897297"/>
                <a:gd name="connsiteY17" fmla="*/ 2947386 h 5584054"/>
                <a:gd name="connsiteX18" fmla="*/ 488272 w 3897297"/>
                <a:gd name="connsiteY18" fmla="*/ 2911875 h 5584054"/>
                <a:gd name="connsiteX19" fmla="*/ 585926 w 3897297"/>
                <a:gd name="connsiteY19" fmla="*/ 2805343 h 5584054"/>
                <a:gd name="connsiteX20" fmla="*/ 630315 w 3897297"/>
                <a:gd name="connsiteY20" fmla="*/ 2698811 h 5584054"/>
                <a:gd name="connsiteX21" fmla="*/ 656948 w 3897297"/>
                <a:gd name="connsiteY21" fmla="*/ 2583401 h 5584054"/>
                <a:gd name="connsiteX22" fmla="*/ 656948 w 3897297"/>
                <a:gd name="connsiteY22" fmla="*/ 2432481 h 5584054"/>
                <a:gd name="connsiteX23" fmla="*/ 594804 w 3897297"/>
                <a:gd name="connsiteY23" fmla="*/ 2325949 h 5584054"/>
                <a:gd name="connsiteX24" fmla="*/ 488272 w 3897297"/>
                <a:gd name="connsiteY24" fmla="*/ 2263805 h 5584054"/>
                <a:gd name="connsiteX25" fmla="*/ 408373 w 3897297"/>
                <a:gd name="connsiteY25" fmla="*/ 2219417 h 5584054"/>
                <a:gd name="connsiteX26" fmla="*/ 292963 w 3897297"/>
                <a:gd name="connsiteY26" fmla="*/ 2201662 h 5584054"/>
                <a:gd name="connsiteX27" fmla="*/ 284086 w 3897297"/>
                <a:gd name="connsiteY27" fmla="*/ 2104007 h 5584054"/>
                <a:gd name="connsiteX28" fmla="*/ 284086 w 3897297"/>
                <a:gd name="connsiteY28" fmla="*/ 2015231 h 5584054"/>
                <a:gd name="connsiteX29" fmla="*/ 284086 w 3897297"/>
                <a:gd name="connsiteY29" fmla="*/ 1935332 h 5584054"/>
                <a:gd name="connsiteX30" fmla="*/ 284086 w 3897297"/>
                <a:gd name="connsiteY30" fmla="*/ 1882066 h 5584054"/>
                <a:gd name="connsiteX31" fmla="*/ 284086 w 3897297"/>
                <a:gd name="connsiteY31" fmla="*/ 1837677 h 5584054"/>
                <a:gd name="connsiteX32" fmla="*/ 417251 w 3897297"/>
                <a:gd name="connsiteY32" fmla="*/ 1775534 h 5584054"/>
                <a:gd name="connsiteX33" fmla="*/ 523783 w 3897297"/>
                <a:gd name="connsiteY33" fmla="*/ 1713390 h 5584054"/>
                <a:gd name="connsiteX34" fmla="*/ 612559 w 3897297"/>
                <a:gd name="connsiteY34" fmla="*/ 1597980 h 5584054"/>
                <a:gd name="connsiteX35" fmla="*/ 683581 w 3897297"/>
                <a:gd name="connsiteY35" fmla="*/ 1491448 h 5584054"/>
                <a:gd name="connsiteX36" fmla="*/ 736847 w 3897297"/>
                <a:gd name="connsiteY36" fmla="*/ 1376038 h 5584054"/>
                <a:gd name="connsiteX37" fmla="*/ 745725 w 3897297"/>
                <a:gd name="connsiteY37" fmla="*/ 1171852 h 5584054"/>
                <a:gd name="connsiteX38" fmla="*/ 745725 w 3897297"/>
                <a:gd name="connsiteY38" fmla="*/ 1029809 h 5584054"/>
                <a:gd name="connsiteX39" fmla="*/ 710214 w 3897297"/>
                <a:gd name="connsiteY39" fmla="*/ 887767 h 5584054"/>
                <a:gd name="connsiteX40" fmla="*/ 665825 w 3897297"/>
                <a:gd name="connsiteY40" fmla="*/ 763479 h 5584054"/>
                <a:gd name="connsiteX41" fmla="*/ 621437 w 3897297"/>
                <a:gd name="connsiteY41" fmla="*/ 656947 h 5584054"/>
                <a:gd name="connsiteX42" fmla="*/ 550416 w 3897297"/>
                <a:gd name="connsiteY42" fmla="*/ 577048 h 5584054"/>
                <a:gd name="connsiteX43" fmla="*/ 488272 w 3897297"/>
                <a:gd name="connsiteY43" fmla="*/ 514904 h 5584054"/>
                <a:gd name="connsiteX44" fmla="*/ 443884 w 3897297"/>
                <a:gd name="connsiteY44" fmla="*/ 488271 h 5584054"/>
                <a:gd name="connsiteX45" fmla="*/ 381740 w 3897297"/>
                <a:gd name="connsiteY45" fmla="*/ 443883 h 5584054"/>
                <a:gd name="connsiteX46" fmla="*/ 346229 w 3897297"/>
                <a:gd name="connsiteY46" fmla="*/ 435005 h 5584054"/>
                <a:gd name="connsiteX47" fmla="*/ 319596 w 3897297"/>
                <a:gd name="connsiteY47" fmla="*/ 275207 h 5584054"/>
                <a:gd name="connsiteX48" fmla="*/ 319596 w 3897297"/>
                <a:gd name="connsiteY48" fmla="*/ 168675 h 5584054"/>
                <a:gd name="connsiteX49" fmla="*/ 319596 w 3897297"/>
                <a:gd name="connsiteY49" fmla="*/ 88776 h 5584054"/>
                <a:gd name="connsiteX50" fmla="*/ 319596 w 3897297"/>
                <a:gd name="connsiteY50" fmla="*/ 26633 h 5584054"/>
                <a:gd name="connsiteX51" fmla="*/ 319596 w 3897297"/>
                <a:gd name="connsiteY51" fmla="*/ 0 h 5584054"/>
                <a:gd name="connsiteX52" fmla="*/ 470517 w 3897297"/>
                <a:gd name="connsiteY52" fmla="*/ 17755 h 5584054"/>
                <a:gd name="connsiteX53" fmla="*/ 648070 w 3897297"/>
                <a:gd name="connsiteY53" fmla="*/ 35510 h 5584054"/>
                <a:gd name="connsiteX54" fmla="*/ 816746 w 3897297"/>
                <a:gd name="connsiteY54" fmla="*/ 53266 h 5584054"/>
                <a:gd name="connsiteX55" fmla="*/ 1047565 w 3897297"/>
                <a:gd name="connsiteY55" fmla="*/ 62143 h 5584054"/>
                <a:gd name="connsiteX56" fmla="*/ 1198486 w 3897297"/>
                <a:gd name="connsiteY56" fmla="*/ 115409 h 5584054"/>
                <a:gd name="connsiteX57" fmla="*/ 1597981 w 3897297"/>
                <a:gd name="connsiteY57" fmla="*/ 239697 h 5584054"/>
                <a:gd name="connsiteX58" fmla="*/ 1819923 w 3897297"/>
                <a:gd name="connsiteY58" fmla="*/ 301840 h 5584054"/>
                <a:gd name="connsiteX59" fmla="*/ 2024109 w 3897297"/>
                <a:gd name="connsiteY59" fmla="*/ 399495 h 5584054"/>
                <a:gd name="connsiteX60" fmla="*/ 2210540 w 3897297"/>
                <a:gd name="connsiteY60" fmla="*/ 488271 h 5584054"/>
                <a:gd name="connsiteX61" fmla="*/ 2361460 w 3897297"/>
                <a:gd name="connsiteY61" fmla="*/ 577048 h 5584054"/>
                <a:gd name="connsiteX62" fmla="*/ 2583402 w 3897297"/>
                <a:gd name="connsiteY62" fmla="*/ 710213 h 5584054"/>
                <a:gd name="connsiteX63" fmla="*/ 2787589 w 3897297"/>
                <a:gd name="connsiteY63" fmla="*/ 887767 h 5584054"/>
                <a:gd name="connsiteX64" fmla="*/ 3080552 w 3897297"/>
                <a:gd name="connsiteY64" fmla="*/ 1118586 h 5584054"/>
                <a:gd name="connsiteX65" fmla="*/ 3258105 w 3897297"/>
                <a:gd name="connsiteY65" fmla="*/ 1313895 h 5584054"/>
                <a:gd name="connsiteX66" fmla="*/ 3409025 w 3897297"/>
                <a:gd name="connsiteY66" fmla="*/ 1518081 h 5584054"/>
                <a:gd name="connsiteX67" fmla="*/ 3613212 w 3897297"/>
                <a:gd name="connsiteY67" fmla="*/ 1819922 h 5584054"/>
                <a:gd name="connsiteX68" fmla="*/ 3737499 w 3897297"/>
                <a:gd name="connsiteY68" fmla="*/ 2077374 h 5584054"/>
                <a:gd name="connsiteX69" fmla="*/ 3817398 w 3897297"/>
                <a:gd name="connsiteY69" fmla="*/ 2246050 h 5584054"/>
                <a:gd name="connsiteX70" fmla="*/ 3888420 w 3897297"/>
                <a:gd name="connsiteY70" fmla="*/ 2485747 h 5584054"/>
                <a:gd name="connsiteX71" fmla="*/ 3897297 w 3897297"/>
                <a:gd name="connsiteY71" fmla="*/ 2734322 h 5584054"/>
                <a:gd name="connsiteX72" fmla="*/ 3897297 w 3897297"/>
                <a:gd name="connsiteY72" fmla="*/ 3000652 h 5584054"/>
                <a:gd name="connsiteX73" fmla="*/ 3888420 w 3897297"/>
                <a:gd name="connsiteY73" fmla="*/ 3391269 h 5584054"/>
                <a:gd name="connsiteX74" fmla="*/ 3879542 w 3897297"/>
                <a:gd name="connsiteY74" fmla="*/ 3568823 h 5584054"/>
                <a:gd name="connsiteX75" fmla="*/ 3835154 w 3897297"/>
                <a:gd name="connsiteY75" fmla="*/ 3639844 h 5584054"/>
                <a:gd name="connsiteX76" fmla="*/ 3710866 w 3897297"/>
                <a:gd name="connsiteY76" fmla="*/ 3923930 h 5584054"/>
                <a:gd name="connsiteX77" fmla="*/ 3622090 w 3897297"/>
                <a:gd name="connsiteY77" fmla="*/ 4110361 h 5584054"/>
                <a:gd name="connsiteX78" fmla="*/ 3542191 w 3897297"/>
                <a:gd name="connsiteY78" fmla="*/ 4261281 h 5584054"/>
                <a:gd name="connsiteX79" fmla="*/ 3453414 w 3897297"/>
                <a:gd name="connsiteY79" fmla="*/ 4421079 h 5584054"/>
                <a:gd name="connsiteX80" fmla="*/ 3320249 w 3897297"/>
                <a:gd name="connsiteY80" fmla="*/ 4589755 h 5584054"/>
                <a:gd name="connsiteX81" fmla="*/ 3195961 w 3897297"/>
                <a:gd name="connsiteY81" fmla="*/ 4714042 h 5584054"/>
                <a:gd name="connsiteX82" fmla="*/ 3080552 w 3897297"/>
                <a:gd name="connsiteY82" fmla="*/ 4811697 h 5584054"/>
                <a:gd name="connsiteX83" fmla="*/ 2965142 w 3897297"/>
                <a:gd name="connsiteY83" fmla="*/ 4900473 h 5584054"/>
                <a:gd name="connsiteX84" fmla="*/ 2840855 w 3897297"/>
                <a:gd name="connsiteY84" fmla="*/ 5015883 h 5584054"/>
                <a:gd name="connsiteX85" fmla="*/ 2707690 w 3897297"/>
                <a:gd name="connsiteY85" fmla="*/ 5131293 h 5584054"/>
                <a:gd name="connsiteX86" fmla="*/ 2583402 w 3897297"/>
                <a:gd name="connsiteY86" fmla="*/ 5211192 h 5584054"/>
                <a:gd name="connsiteX87" fmla="*/ 2467992 w 3897297"/>
                <a:gd name="connsiteY87" fmla="*/ 5273335 h 5584054"/>
                <a:gd name="connsiteX88" fmla="*/ 2201662 w 3897297"/>
                <a:gd name="connsiteY88" fmla="*/ 5450889 h 5584054"/>
                <a:gd name="connsiteX89" fmla="*/ 2104008 w 3897297"/>
                <a:gd name="connsiteY89" fmla="*/ 5513033 h 5584054"/>
                <a:gd name="connsiteX90" fmla="*/ 2006354 w 3897297"/>
                <a:gd name="connsiteY90" fmla="*/ 5557421 h 5584054"/>
                <a:gd name="connsiteX91" fmla="*/ 1899822 w 3897297"/>
                <a:gd name="connsiteY91" fmla="*/ 5584054 h 5584054"/>
                <a:gd name="connsiteX92" fmla="*/ 1882066 w 3897297"/>
                <a:gd name="connsiteY92" fmla="*/ 5450889 h 5584054"/>
                <a:gd name="connsiteX93" fmla="*/ 1908699 w 3897297"/>
                <a:gd name="connsiteY93" fmla="*/ 5308846 h 5584054"/>
                <a:gd name="connsiteX94" fmla="*/ 1899822 w 3897297"/>
                <a:gd name="connsiteY94" fmla="*/ 5131293 h 5584054"/>
                <a:gd name="connsiteX95" fmla="*/ 1828800 w 3897297"/>
                <a:gd name="connsiteY95" fmla="*/ 4980372 h 5584054"/>
                <a:gd name="connsiteX96" fmla="*/ 1677880 w 3897297"/>
                <a:gd name="connsiteY96" fmla="*/ 4785064 h 5584054"/>
                <a:gd name="connsiteX97" fmla="*/ 1500326 w 3897297"/>
                <a:gd name="connsiteY97" fmla="*/ 4660776 h 5584054"/>
                <a:gd name="connsiteX98" fmla="*/ 1384917 w 3897297"/>
                <a:gd name="connsiteY98" fmla="*/ 4545367 h 5584054"/>
                <a:gd name="connsiteX99" fmla="*/ 1278385 w 3897297"/>
                <a:gd name="connsiteY99" fmla="*/ 4465467 h 5584054"/>
                <a:gd name="connsiteX100" fmla="*/ 1189608 w 3897297"/>
                <a:gd name="connsiteY100" fmla="*/ 4412201 h 5584054"/>
                <a:gd name="connsiteX101" fmla="*/ 994299 w 3897297"/>
                <a:gd name="connsiteY101" fmla="*/ 4314547 h 5584054"/>
                <a:gd name="connsiteX102" fmla="*/ 816746 w 3897297"/>
                <a:gd name="connsiteY102" fmla="*/ 4279036 h 5584054"/>
                <a:gd name="connsiteX103" fmla="*/ 692459 w 3897297"/>
                <a:gd name="connsiteY103" fmla="*/ 4252403 h 5584054"/>
                <a:gd name="connsiteX104" fmla="*/ 532660 w 3897297"/>
                <a:gd name="connsiteY104" fmla="*/ 4225770 h 5584054"/>
                <a:gd name="connsiteX105" fmla="*/ 417251 w 3897297"/>
                <a:gd name="connsiteY105" fmla="*/ 4225770 h 5584054"/>
                <a:gd name="connsiteX106" fmla="*/ 328474 w 3897297"/>
                <a:gd name="connsiteY106" fmla="*/ 4216893 h 5584054"/>
                <a:gd name="connsiteX107" fmla="*/ 0 w 3897297"/>
                <a:gd name="connsiteY107" fmla="*/ 4243526 h 5584054"/>
                <a:gd name="connsiteX0" fmla="*/ 0 w 3897297"/>
                <a:gd name="connsiteY0" fmla="*/ 4243526 h 5584054"/>
                <a:gd name="connsiteX1" fmla="*/ 88776 w 3897297"/>
                <a:gd name="connsiteY1" fmla="*/ 4145872 h 5584054"/>
                <a:gd name="connsiteX2" fmla="*/ 239697 w 3897297"/>
                <a:gd name="connsiteY2" fmla="*/ 4030462 h 5584054"/>
                <a:gd name="connsiteX3" fmla="*/ 239697 w 3897297"/>
                <a:gd name="connsiteY3" fmla="*/ 3915052 h 5584054"/>
                <a:gd name="connsiteX4" fmla="*/ 248575 w 3897297"/>
                <a:gd name="connsiteY4" fmla="*/ 3790765 h 5584054"/>
                <a:gd name="connsiteX5" fmla="*/ 310719 w 3897297"/>
                <a:gd name="connsiteY5" fmla="*/ 3773009 h 5584054"/>
                <a:gd name="connsiteX6" fmla="*/ 408373 w 3897297"/>
                <a:gd name="connsiteY6" fmla="*/ 3728621 h 5584054"/>
                <a:gd name="connsiteX7" fmla="*/ 488272 w 3897297"/>
                <a:gd name="connsiteY7" fmla="*/ 3648722 h 5584054"/>
                <a:gd name="connsiteX8" fmla="*/ 532660 w 3897297"/>
                <a:gd name="connsiteY8" fmla="*/ 3515557 h 5584054"/>
                <a:gd name="connsiteX9" fmla="*/ 532660 w 3897297"/>
                <a:gd name="connsiteY9" fmla="*/ 3409025 h 5584054"/>
                <a:gd name="connsiteX10" fmla="*/ 479394 w 3897297"/>
                <a:gd name="connsiteY10" fmla="*/ 3275860 h 5584054"/>
                <a:gd name="connsiteX11" fmla="*/ 390618 w 3897297"/>
                <a:gd name="connsiteY11" fmla="*/ 3231471 h 5584054"/>
                <a:gd name="connsiteX12" fmla="*/ 310719 w 3897297"/>
                <a:gd name="connsiteY12" fmla="*/ 3213716 h 5584054"/>
                <a:gd name="connsiteX13" fmla="*/ 248575 w 3897297"/>
                <a:gd name="connsiteY13" fmla="*/ 3195961 h 5584054"/>
                <a:gd name="connsiteX14" fmla="*/ 275208 w 3897297"/>
                <a:gd name="connsiteY14" fmla="*/ 3098306 h 5584054"/>
                <a:gd name="connsiteX15" fmla="*/ 275208 w 3897297"/>
                <a:gd name="connsiteY15" fmla="*/ 3036163 h 5584054"/>
                <a:gd name="connsiteX16" fmla="*/ 275208 w 3897297"/>
                <a:gd name="connsiteY16" fmla="*/ 2991774 h 5584054"/>
                <a:gd name="connsiteX17" fmla="*/ 363985 w 3897297"/>
                <a:gd name="connsiteY17" fmla="*/ 2947386 h 5584054"/>
                <a:gd name="connsiteX18" fmla="*/ 488272 w 3897297"/>
                <a:gd name="connsiteY18" fmla="*/ 2911875 h 5584054"/>
                <a:gd name="connsiteX19" fmla="*/ 585926 w 3897297"/>
                <a:gd name="connsiteY19" fmla="*/ 2805343 h 5584054"/>
                <a:gd name="connsiteX20" fmla="*/ 630315 w 3897297"/>
                <a:gd name="connsiteY20" fmla="*/ 2698811 h 5584054"/>
                <a:gd name="connsiteX21" fmla="*/ 656948 w 3897297"/>
                <a:gd name="connsiteY21" fmla="*/ 2583401 h 5584054"/>
                <a:gd name="connsiteX22" fmla="*/ 656948 w 3897297"/>
                <a:gd name="connsiteY22" fmla="*/ 2432481 h 5584054"/>
                <a:gd name="connsiteX23" fmla="*/ 594804 w 3897297"/>
                <a:gd name="connsiteY23" fmla="*/ 2325949 h 5584054"/>
                <a:gd name="connsiteX24" fmla="*/ 488272 w 3897297"/>
                <a:gd name="connsiteY24" fmla="*/ 2263805 h 5584054"/>
                <a:gd name="connsiteX25" fmla="*/ 408373 w 3897297"/>
                <a:gd name="connsiteY25" fmla="*/ 2219417 h 5584054"/>
                <a:gd name="connsiteX26" fmla="*/ 292963 w 3897297"/>
                <a:gd name="connsiteY26" fmla="*/ 2201662 h 5584054"/>
                <a:gd name="connsiteX27" fmla="*/ 284086 w 3897297"/>
                <a:gd name="connsiteY27" fmla="*/ 2104007 h 5584054"/>
                <a:gd name="connsiteX28" fmla="*/ 284086 w 3897297"/>
                <a:gd name="connsiteY28" fmla="*/ 2015231 h 5584054"/>
                <a:gd name="connsiteX29" fmla="*/ 284086 w 3897297"/>
                <a:gd name="connsiteY29" fmla="*/ 1935332 h 5584054"/>
                <a:gd name="connsiteX30" fmla="*/ 284086 w 3897297"/>
                <a:gd name="connsiteY30" fmla="*/ 1882066 h 5584054"/>
                <a:gd name="connsiteX31" fmla="*/ 284086 w 3897297"/>
                <a:gd name="connsiteY31" fmla="*/ 1837677 h 5584054"/>
                <a:gd name="connsiteX32" fmla="*/ 417251 w 3897297"/>
                <a:gd name="connsiteY32" fmla="*/ 1775534 h 5584054"/>
                <a:gd name="connsiteX33" fmla="*/ 523783 w 3897297"/>
                <a:gd name="connsiteY33" fmla="*/ 1713390 h 5584054"/>
                <a:gd name="connsiteX34" fmla="*/ 612559 w 3897297"/>
                <a:gd name="connsiteY34" fmla="*/ 1597980 h 5584054"/>
                <a:gd name="connsiteX35" fmla="*/ 683581 w 3897297"/>
                <a:gd name="connsiteY35" fmla="*/ 1491448 h 5584054"/>
                <a:gd name="connsiteX36" fmla="*/ 736847 w 3897297"/>
                <a:gd name="connsiteY36" fmla="*/ 1376038 h 5584054"/>
                <a:gd name="connsiteX37" fmla="*/ 745725 w 3897297"/>
                <a:gd name="connsiteY37" fmla="*/ 1171852 h 5584054"/>
                <a:gd name="connsiteX38" fmla="*/ 745725 w 3897297"/>
                <a:gd name="connsiteY38" fmla="*/ 1029809 h 5584054"/>
                <a:gd name="connsiteX39" fmla="*/ 710214 w 3897297"/>
                <a:gd name="connsiteY39" fmla="*/ 887767 h 5584054"/>
                <a:gd name="connsiteX40" fmla="*/ 665825 w 3897297"/>
                <a:gd name="connsiteY40" fmla="*/ 763479 h 5584054"/>
                <a:gd name="connsiteX41" fmla="*/ 621437 w 3897297"/>
                <a:gd name="connsiteY41" fmla="*/ 656947 h 5584054"/>
                <a:gd name="connsiteX42" fmla="*/ 550416 w 3897297"/>
                <a:gd name="connsiteY42" fmla="*/ 577048 h 5584054"/>
                <a:gd name="connsiteX43" fmla="*/ 488272 w 3897297"/>
                <a:gd name="connsiteY43" fmla="*/ 514904 h 5584054"/>
                <a:gd name="connsiteX44" fmla="*/ 443884 w 3897297"/>
                <a:gd name="connsiteY44" fmla="*/ 488271 h 5584054"/>
                <a:gd name="connsiteX45" fmla="*/ 381740 w 3897297"/>
                <a:gd name="connsiteY45" fmla="*/ 443883 h 5584054"/>
                <a:gd name="connsiteX46" fmla="*/ 346229 w 3897297"/>
                <a:gd name="connsiteY46" fmla="*/ 435005 h 5584054"/>
                <a:gd name="connsiteX47" fmla="*/ 319596 w 3897297"/>
                <a:gd name="connsiteY47" fmla="*/ 275207 h 5584054"/>
                <a:gd name="connsiteX48" fmla="*/ 319596 w 3897297"/>
                <a:gd name="connsiteY48" fmla="*/ 168675 h 5584054"/>
                <a:gd name="connsiteX49" fmla="*/ 319596 w 3897297"/>
                <a:gd name="connsiteY49" fmla="*/ 88776 h 5584054"/>
                <a:gd name="connsiteX50" fmla="*/ 319596 w 3897297"/>
                <a:gd name="connsiteY50" fmla="*/ 26633 h 5584054"/>
                <a:gd name="connsiteX51" fmla="*/ 319596 w 3897297"/>
                <a:gd name="connsiteY51" fmla="*/ 0 h 5584054"/>
                <a:gd name="connsiteX52" fmla="*/ 470517 w 3897297"/>
                <a:gd name="connsiteY52" fmla="*/ 17755 h 5584054"/>
                <a:gd name="connsiteX53" fmla="*/ 648070 w 3897297"/>
                <a:gd name="connsiteY53" fmla="*/ 35510 h 5584054"/>
                <a:gd name="connsiteX54" fmla="*/ 816746 w 3897297"/>
                <a:gd name="connsiteY54" fmla="*/ 53266 h 5584054"/>
                <a:gd name="connsiteX55" fmla="*/ 1047565 w 3897297"/>
                <a:gd name="connsiteY55" fmla="*/ 62143 h 5584054"/>
                <a:gd name="connsiteX56" fmla="*/ 1198486 w 3897297"/>
                <a:gd name="connsiteY56" fmla="*/ 115409 h 5584054"/>
                <a:gd name="connsiteX57" fmla="*/ 1597981 w 3897297"/>
                <a:gd name="connsiteY57" fmla="*/ 239697 h 5584054"/>
                <a:gd name="connsiteX58" fmla="*/ 1819923 w 3897297"/>
                <a:gd name="connsiteY58" fmla="*/ 301840 h 5584054"/>
                <a:gd name="connsiteX59" fmla="*/ 2024109 w 3897297"/>
                <a:gd name="connsiteY59" fmla="*/ 399495 h 5584054"/>
                <a:gd name="connsiteX60" fmla="*/ 2210540 w 3897297"/>
                <a:gd name="connsiteY60" fmla="*/ 488271 h 5584054"/>
                <a:gd name="connsiteX61" fmla="*/ 2361460 w 3897297"/>
                <a:gd name="connsiteY61" fmla="*/ 577048 h 5584054"/>
                <a:gd name="connsiteX62" fmla="*/ 2583402 w 3897297"/>
                <a:gd name="connsiteY62" fmla="*/ 710213 h 5584054"/>
                <a:gd name="connsiteX63" fmla="*/ 2787589 w 3897297"/>
                <a:gd name="connsiteY63" fmla="*/ 887767 h 5584054"/>
                <a:gd name="connsiteX64" fmla="*/ 3080552 w 3897297"/>
                <a:gd name="connsiteY64" fmla="*/ 1118586 h 5584054"/>
                <a:gd name="connsiteX65" fmla="*/ 3258105 w 3897297"/>
                <a:gd name="connsiteY65" fmla="*/ 1313895 h 5584054"/>
                <a:gd name="connsiteX66" fmla="*/ 3409025 w 3897297"/>
                <a:gd name="connsiteY66" fmla="*/ 1518081 h 5584054"/>
                <a:gd name="connsiteX67" fmla="*/ 3613212 w 3897297"/>
                <a:gd name="connsiteY67" fmla="*/ 1819922 h 5584054"/>
                <a:gd name="connsiteX68" fmla="*/ 3737499 w 3897297"/>
                <a:gd name="connsiteY68" fmla="*/ 2077374 h 5584054"/>
                <a:gd name="connsiteX69" fmla="*/ 3817398 w 3897297"/>
                <a:gd name="connsiteY69" fmla="*/ 2246050 h 5584054"/>
                <a:gd name="connsiteX70" fmla="*/ 3888420 w 3897297"/>
                <a:gd name="connsiteY70" fmla="*/ 2485747 h 5584054"/>
                <a:gd name="connsiteX71" fmla="*/ 3897297 w 3897297"/>
                <a:gd name="connsiteY71" fmla="*/ 2734322 h 5584054"/>
                <a:gd name="connsiteX72" fmla="*/ 3897297 w 3897297"/>
                <a:gd name="connsiteY72" fmla="*/ 3000652 h 5584054"/>
                <a:gd name="connsiteX73" fmla="*/ 3888420 w 3897297"/>
                <a:gd name="connsiteY73" fmla="*/ 3391269 h 5584054"/>
                <a:gd name="connsiteX74" fmla="*/ 3879542 w 3897297"/>
                <a:gd name="connsiteY74" fmla="*/ 3568823 h 5584054"/>
                <a:gd name="connsiteX75" fmla="*/ 3835154 w 3897297"/>
                <a:gd name="connsiteY75" fmla="*/ 3639844 h 5584054"/>
                <a:gd name="connsiteX76" fmla="*/ 3710866 w 3897297"/>
                <a:gd name="connsiteY76" fmla="*/ 3923930 h 5584054"/>
                <a:gd name="connsiteX77" fmla="*/ 3622090 w 3897297"/>
                <a:gd name="connsiteY77" fmla="*/ 4110361 h 5584054"/>
                <a:gd name="connsiteX78" fmla="*/ 3542191 w 3897297"/>
                <a:gd name="connsiteY78" fmla="*/ 4261281 h 5584054"/>
                <a:gd name="connsiteX79" fmla="*/ 3453414 w 3897297"/>
                <a:gd name="connsiteY79" fmla="*/ 4421079 h 5584054"/>
                <a:gd name="connsiteX80" fmla="*/ 3320249 w 3897297"/>
                <a:gd name="connsiteY80" fmla="*/ 4589755 h 5584054"/>
                <a:gd name="connsiteX81" fmla="*/ 3195961 w 3897297"/>
                <a:gd name="connsiteY81" fmla="*/ 4714042 h 5584054"/>
                <a:gd name="connsiteX82" fmla="*/ 3080552 w 3897297"/>
                <a:gd name="connsiteY82" fmla="*/ 4811697 h 5584054"/>
                <a:gd name="connsiteX83" fmla="*/ 2965142 w 3897297"/>
                <a:gd name="connsiteY83" fmla="*/ 4900473 h 5584054"/>
                <a:gd name="connsiteX84" fmla="*/ 2840855 w 3897297"/>
                <a:gd name="connsiteY84" fmla="*/ 5015883 h 5584054"/>
                <a:gd name="connsiteX85" fmla="*/ 2707690 w 3897297"/>
                <a:gd name="connsiteY85" fmla="*/ 5131293 h 5584054"/>
                <a:gd name="connsiteX86" fmla="*/ 2583402 w 3897297"/>
                <a:gd name="connsiteY86" fmla="*/ 5211192 h 5584054"/>
                <a:gd name="connsiteX87" fmla="*/ 2467992 w 3897297"/>
                <a:gd name="connsiteY87" fmla="*/ 5273335 h 5584054"/>
                <a:gd name="connsiteX88" fmla="*/ 2201662 w 3897297"/>
                <a:gd name="connsiteY88" fmla="*/ 5450889 h 5584054"/>
                <a:gd name="connsiteX89" fmla="*/ 2104008 w 3897297"/>
                <a:gd name="connsiteY89" fmla="*/ 5513033 h 5584054"/>
                <a:gd name="connsiteX90" fmla="*/ 2006354 w 3897297"/>
                <a:gd name="connsiteY90" fmla="*/ 5557421 h 5584054"/>
                <a:gd name="connsiteX91" fmla="*/ 1899822 w 3897297"/>
                <a:gd name="connsiteY91" fmla="*/ 5584054 h 5584054"/>
                <a:gd name="connsiteX92" fmla="*/ 1882066 w 3897297"/>
                <a:gd name="connsiteY92" fmla="*/ 5450889 h 5584054"/>
                <a:gd name="connsiteX93" fmla="*/ 1908699 w 3897297"/>
                <a:gd name="connsiteY93" fmla="*/ 5308846 h 5584054"/>
                <a:gd name="connsiteX94" fmla="*/ 1899822 w 3897297"/>
                <a:gd name="connsiteY94" fmla="*/ 5131293 h 5584054"/>
                <a:gd name="connsiteX95" fmla="*/ 1828800 w 3897297"/>
                <a:gd name="connsiteY95" fmla="*/ 4980372 h 5584054"/>
                <a:gd name="connsiteX96" fmla="*/ 1677880 w 3897297"/>
                <a:gd name="connsiteY96" fmla="*/ 4785064 h 5584054"/>
                <a:gd name="connsiteX97" fmla="*/ 1500326 w 3897297"/>
                <a:gd name="connsiteY97" fmla="*/ 4660776 h 5584054"/>
                <a:gd name="connsiteX98" fmla="*/ 1384917 w 3897297"/>
                <a:gd name="connsiteY98" fmla="*/ 4545367 h 5584054"/>
                <a:gd name="connsiteX99" fmla="*/ 1278385 w 3897297"/>
                <a:gd name="connsiteY99" fmla="*/ 4465467 h 5584054"/>
                <a:gd name="connsiteX100" fmla="*/ 1189608 w 3897297"/>
                <a:gd name="connsiteY100" fmla="*/ 4412201 h 5584054"/>
                <a:gd name="connsiteX101" fmla="*/ 994299 w 3897297"/>
                <a:gd name="connsiteY101" fmla="*/ 4314547 h 5584054"/>
                <a:gd name="connsiteX102" fmla="*/ 816746 w 3897297"/>
                <a:gd name="connsiteY102" fmla="*/ 4279036 h 5584054"/>
                <a:gd name="connsiteX103" fmla="*/ 692459 w 3897297"/>
                <a:gd name="connsiteY103" fmla="*/ 4252403 h 5584054"/>
                <a:gd name="connsiteX104" fmla="*/ 532660 w 3897297"/>
                <a:gd name="connsiteY104" fmla="*/ 4225770 h 5584054"/>
                <a:gd name="connsiteX105" fmla="*/ 417251 w 3897297"/>
                <a:gd name="connsiteY105" fmla="*/ 4225770 h 5584054"/>
                <a:gd name="connsiteX106" fmla="*/ 328474 w 3897297"/>
                <a:gd name="connsiteY106" fmla="*/ 4216893 h 5584054"/>
                <a:gd name="connsiteX107" fmla="*/ 0 w 3897297"/>
                <a:gd name="connsiteY107" fmla="*/ 4243526 h 5584054"/>
                <a:gd name="connsiteX0" fmla="*/ 0 w 3897297"/>
                <a:gd name="connsiteY0" fmla="*/ 4243526 h 5584054"/>
                <a:gd name="connsiteX1" fmla="*/ 88776 w 3897297"/>
                <a:gd name="connsiteY1" fmla="*/ 4145872 h 5584054"/>
                <a:gd name="connsiteX2" fmla="*/ 168675 w 3897297"/>
                <a:gd name="connsiteY2" fmla="*/ 4021584 h 5584054"/>
                <a:gd name="connsiteX3" fmla="*/ 239697 w 3897297"/>
                <a:gd name="connsiteY3" fmla="*/ 3915052 h 5584054"/>
                <a:gd name="connsiteX4" fmla="*/ 248575 w 3897297"/>
                <a:gd name="connsiteY4" fmla="*/ 3790765 h 5584054"/>
                <a:gd name="connsiteX5" fmla="*/ 310719 w 3897297"/>
                <a:gd name="connsiteY5" fmla="*/ 3773009 h 5584054"/>
                <a:gd name="connsiteX6" fmla="*/ 408373 w 3897297"/>
                <a:gd name="connsiteY6" fmla="*/ 3728621 h 5584054"/>
                <a:gd name="connsiteX7" fmla="*/ 488272 w 3897297"/>
                <a:gd name="connsiteY7" fmla="*/ 3648722 h 5584054"/>
                <a:gd name="connsiteX8" fmla="*/ 532660 w 3897297"/>
                <a:gd name="connsiteY8" fmla="*/ 3515557 h 5584054"/>
                <a:gd name="connsiteX9" fmla="*/ 532660 w 3897297"/>
                <a:gd name="connsiteY9" fmla="*/ 3409025 h 5584054"/>
                <a:gd name="connsiteX10" fmla="*/ 479394 w 3897297"/>
                <a:gd name="connsiteY10" fmla="*/ 3275860 h 5584054"/>
                <a:gd name="connsiteX11" fmla="*/ 390618 w 3897297"/>
                <a:gd name="connsiteY11" fmla="*/ 3231471 h 5584054"/>
                <a:gd name="connsiteX12" fmla="*/ 310719 w 3897297"/>
                <a:gd name="connsiteY12" fmla="*/ 3213716 h 5584054"/>
                <a:gd name="connsiteX13" fmla="*/ 248575 w 3897297"/>
                <a:gd name="connsiteY13" fmla="*/ 3195961 h 5584054"/>
                <a:gd name="connsiteX14" fmla="*/ 275208 w 3897297"/>
                <a:gd name="connsiteY14" fmla="*/ 3098306 h 5584054"/>
                <a:gd name="connsiteX15" fmla="*/ 275208 w 3897297"/>
                <a:gd name="connsiteY15" fmla="*/ 3036163 h 5584054"/>
                <a:gd name="connsiteX16" fmla="*/ 275208 w 3897297"/>
                <a:gd name="connsiteY16" fmla="*/ 2991774 h 5584054"/>
                <a:gd name="connsiteX17" fmla="*/ 363985 w 3897297"/>
                <a:gd name="connsiteY17" fmla="*/ 2947386 h 5584054"/>
                <a:gd name="connsiteX18" fmla="*/ 488272 w 3897297"/>
                <a:gd name="connsiteY18" fmla="*/ 2911875 h 5584054"/>
                <a:gd name="connsiteX19" fmla="*/ 585926 w 3897297"/>
                <a:gd name="connsiteY19" fmla="*/ 2805343 h 5584054"/>
                <a:gd name="connsiteX20" fmla="*/ 630315 w 3897297"/>
                <a:gd name="connsiteY20" fmla="*/ 2698811 h 5584054"/>
                <a:gd name="connsiteX21" fmla="*/ 656948 w 3897297"/>
                <a:gd name="connsiteY21" fmla="*/ 2583401 h 5584054"/>
                <a:gd name="connsiteX22" fmla="*/ 656948 w 3897297"/>
                <a:gd name="connsiteY22" fmla="*/ 2432481 h 5584054"/>
                <a:gd name="connsiteX23" fmla="*/ 594804 w 3897297"/>
                <a:gd name="connsiteY23" fmla="*/ 2325949 h 5584054"/>
                <a:gd name="connsiteX24" fmla="*/ 488272 w 3897297"/>
                <a:gd name="connsiteY24" fmla="*/ 2263805 h 5584054"/>
                <a:gd name="connsiteX25" fmla="*/ 408373 w 3897297"/>
                <a:gd name="connsiteY25" fmla="*/ 2219417 h 5584054"/>
                <a:gd name="connsiteX26" fmla="*/ 292963 w 3897297"/>
                <a:gd name="connsiteY26" fmla="*/ 2201662 h 5584054"/>
                <a:gd name="connsiteX27" fmla="*/ 284086 w 3897297"/>
                <a:gd name="connsiteY27" fmla="*/ 2104007 h 5584054"/>
                <a:gd name="connsiteX28" fmla="*/ 284086 w 3897297"/>
                <a:gd name="connsiteY28" fmla="*/ 2015231 h 5584054"/>
                <a:gd name="connsiteX29" fmla="*/ 284086 w 3897297"/>
                <a:gd name="connsiteY29" fmla="*/ 1935332 h 5584054"/>
                <a:gd name="connsiteX30" fmla="*/ 284086 w 3897297"/>
                <a:gd name="connsiteY30" fmla="*/ 1882066 h 5584054"/>
                <a:gd name="connsiteX31" fmla="*/ 284086 w 3897297"/>
                <a:gd name="connsiteY31" fmla="*/ 1837677 h 5584054"/>
                <a:gd name="connsiteX32" fmla="*/ 417251 w 3897297"/>
                <a:gd name="connsiteY32" fmla="*/ 1775534 h 5584054"/>
                <a:gd name="connsiteX33" fmla="*/ 523783 w 3897297"/>
                <a:gd name="connsiteY33" fmla="*/ 1713390 h 5584054"/>
                <a:gd name="connsiteX34" fmla="*/ 612559 w 3897297"/>
                <a:gd name="connsiteY34" fmla="*/ 1597980 h 5584054"/>
                <a:gd name="connsiteX35" fmla="*/ 683581 w 3897297"/>
                <a:gd name="connsiteY35" fmla="*/ 1491448 h 5584054"/>
                <a:gd name="connsiteX36" fmla="*/ 736847 w 3897297"/>
                <a:gd name="connsiteY36" fmla="*/ 1376038 h 5584054"/>
                <a:gd name="connsiteX37" fmla="*/ 745725 w 3897297"/>
                <a:gd name="connsiteY37" fmla="*/ 1171852 h 5584054"/>
                <a:gd name="connsiteX38" fmla="*/ 745725 w 3897297"/>
                <a:gd name="connsiteY38" fmla="*/ 1029809 h 5584054"/>
                <a:gd name="connsiteX39" fmla="*/ 710214 w 3897297"/>
                <a:gd name="connsiteY39" fmla="*/ 887767 h 5584054"/>
                <a:gd name="connsiteX40" fmla="*/ 665825 w 3897297"/>
                <a:gd name="connsiteY40" fmla="*/ 763479 h 5584054"/>
                <a:gd name="connsiteX41" fmla="*/ 621437 w 3897297"/>
                <a:gd name="connsiteY41" fmla="*/ 656947 h 5584054"/>
                <a:gd name="connsiteX42" fmla="*/ 550416 w 3897297"/>
                <a:gd name="connsiteY42" fmla="*/ 577048 h 5584054"/>
                <a:gd name="connsiteX43" fmla="*/ 488272 w 3897297"/>
                <a:gd name="connsiteY43" fmla="*/ 514904 h 5584054"/>
                <a:gd name="connsiteX44" fmla="*/ 443884 w 3897297"/>
                <a:gd name="connsiteY44" fmla="*/ 488271 h 5584054"/>
                <a:gd name="connsiteX45" fmla="*/ 381740 w 3897297"/>
                <a:gd name="connsiteY45" fmla="*/ 443883 h 5584054"/>
                <a:gd name="connsiteX46" fmla="*/ 346229 w 3897297"/>
                <a:gd name="connsiteY46" fmla="*/ 435005 h 5584054"/>
                <a:gd name="connsiteX47" fmla="*/ 319596 w 3897297"/>
                <a:gd name="connsiteY47" fmla="*/ 275207 h 5584054"/>
                <a:gd name="connsiteX48" fmla="*/ 319596 w 3897297"/>
                <a:gd name="connsiteY48" fmla="*/ 168675 h 5584054"/>
                <a:gd name="connsiteX49" fmla="*/ 319596 w 3897297"/>
                <a:gd name="connsiteY49" fmla="*/ 88776 h 5584054"/>
                <a:gd name="connsiteX50" fmla="*/ 319596 w 3897297"/>
                <a:gd name="connsiteY50" fmla="*/ 26633 h 5584054"/>
                <a:gd name="connsiteX51" fmla="*/ 319596 w 3897297"/>
                <a:gd name="connsiteY51" fmla="*/ 0 h 5584054"/>
                <a:gd name="connsiteX52" fmla="*/ 470517 w 3897297"/>
                <a:gd name="connsiteY52" fmla="*/ 17755 h 5584054"/>
                <a:gd name="connsiteX53" fmla="*/ 648070 w 3897297"/>
                <a:gd name="connsiteY53" fmla="*/ 35510 h 5584054"/>
                <a:gd name="connsiteX54" fmla="*/ 816746 w 3897297"/>
                <a:gd name="connsiteY54" fmla="*/ 53266 h 5584054"/>
                <a:gd name="connsiteX55" fmla="*/ 1047565 w 3897297"/>
                <a:gd name="connsiteY55" fmla="*/ 62143 h 5584054"/>
                <a:gd name="connsiteX56" fmla="*/ 1198486 w 3897297"/>
                <a:gd name="connsiteY56" fmla="*/ 115409 h 5584054"/>
                <a:gd name="connsiteX57" fmla="*/ 1597981 w 3897297"/>
                <a:gd name="connsiteY57" fmla="*/ 239697 h 5584054"/>
                <a:gd name="connsiteX58" fmla="*/ 1819923 w 3897297"/>
                <a:gd name="connsiteY58" fmla="*/ 301840 h 5584054"/>
                <a:gd name="connsiteX59" fmla="*/ 2024109 w 3897297"/>
                <a:gd name="connsiteY59" fmla="*/ 399495 h 5584054"/>
                <a:gd name="connsiteX60" fmla="*/ 2210540 w 3897297"/>
                <a:gd name="connsiteY60" fmla="*/ 488271 h 5584054"/>
                <a:gd name="connsiteX61" fmla="*/ 2361460 w 3897297"/>
                <a:gd name="connsiteY61" fmla="*/ 577048 h 5584054"/>
                <a:gd name="connsiteX62" fmla="*/ 2583402 w 3897297"/>
                <a:gd name="connsiteY62" fmla="*/ 710213 h 5584054"/>
                <a:gd name="connsiteX63" fmla="*/ 2787589 w 3897297"/>
                <a:gd name="connsiteY63" fmla="*/ 887767 h 5584054"/>
                <a:gd name="connsiteX64" fmla="*/ 3080552 w 3897297"/>
                <a:gd name="connsiteY64" fmla="*/ 1118586 h 5584054"/>
                <a:gd name="connsiteX65" fmla="*/ 3258105 w 3897297"/>
                <a:gd name="connsiteY65" fmla="*/ 1313895 h 5584054"/>
                <a:gd name="connsiteX66" fmla="*/ 3409025 w 3897297"/>
                <a:gd name="connsiteY66" fmla="*/ 1518081 h 5584054"/>
                <a:gd name="connsiteX67" fmla="*/ 3613212 w 3897297"/>
                <a:gd name="connsiteY67" fmla="*/ 1819922 h 5584054"/>
                <a:gd name="connsiteX68" fmla="*/ 3737499 w 3897297"/>
                <a:gd name="connsiteY68" fmla="*/ 2077374 h 5584054"/>
                <a:gd name="connsiteX69" fmla="*/ 3817398 w 3897297"/>
                <a:gd name="connsiteY69" fmla="*/ 2246050 h 5584054"/>
                <a:gd name="connsiteX70" fmla="*/ 3888420 w 3897297"/>
                <a:gd name="connsiteY70" fmla="*/ 2485747 h 5584054"/>
                <a:gd name="connsiteX71" fmla="*/ 3897297 w 3897297"/>
                <a:gd name="connsiteY71" fmla="*/ 2734322 h 5584054"/>
                <a:gd name="connsiteX72" fmla="*/ 3897297 w 3897297"/>
                <a:gd name="connsiteY72" fmla="*/ 3000652 h 5584054"/>
                <a:gd name="connsiteX73" fmla="*/ 3888420 w 3897297"/>
                <a:gd name="connsiteY73" fmla="*/ 3391269 h 5584054"/>
                <a:gd name="connsiteX74" fmla="*/ 3879542 w 3897297"/>
                <a:gd name="connsiteY74" fmla="*/ 3568823 h 5584054"/>
                <a:gd name="connsiteX75" fmla="*/ 3835154 w 3897297"/>
                <a:gd name="connsiteY75" fmla="*/ 3639844 h 5584054"/>
                <a:gd name="connsiteX76" fmla="*/ 3710866 w 3897297"/>
                <a:gd name="connsiteY76" fmla="*/ 3923930 h 5584054"/>
                <a:gd name="connsiteX77" fmla="*/ 3622090 w 3897297"/>
                <a:gd name="connsiteY77" fmla="*/ 4110361 h 5584054"/>
                <a:gd name="connsiteX78" fmla="*/ 3542191 w 3897297"/>
                <a:gd name="connsiteY78" fmla="*/ 4261281 h 5584054"/>
                <a:gd name="connsiteX79" fmla="*/ 3453414 w 3897297"/>
                <a:gd name="connsiteY79" fmla="*/ 4421079 h 5584054"/>
                <a:gd name="connsiteX80" fmla="*/ 3320249 w 3897297"/>
                <a:gd name="connsiteY80" fmla="*/ 4589755 h 5584054"/>
                <a:gd name="connsiteX81" fmla="*/ 3195961 w 3897297"/>
                <a:gd name="connsiteY81" fmla="*/ 4714042 h 5584054"/>
                <a:gd name="connsiteX82" fmla="*/ 3080552 w 3897297"/>
                <a:gd name="connsiteY82" fmla="*/ 4811697 h 5584054"/>
                <a:gd name="connsiteX83" fmla="*/ 2965142 w 3897297"/>
                <a:gd name="connsiteY83" fmla="*/ 4900473 h 5584054"/>
                <a:gd name="connsiteX84" fmla="*/ 2840855 w 3897297"/>
                <a:gd name="connsiteY84" fmla="*/ 5015883 h 5584054"/>
                <a:gd name="connsiteX85" fmla="*/ 2707690 w 3897297"/>
                <a:gd name="connsiteY85" fmla="*/ 5131293 h 5584054"/>
                <a:gd name="connsiteX86" fmla="*/ 2583402 w 3897297"/>
                <a:gd name="connsiteY86" fmla="*/ 5211192 h 5584054"/>
                <a:gd name="connsiteX87" fmla="*/ 2467992 w 3897297"/>
                <a:gd name="connsiteY87" fmla="*/ 5273335 h 5584054"/>
                <a:gd name="connsiteX88" fmla="*/ 2201662 w 3897297"/>
                <a:gd name="connsiteY88" fmla="*/ 5450889 h 5584054"/>
                <a:gd name="connsiteX89" fmla="*/ 2104008 w 3897297"/>
                <a:gd name="connsiteY89" fmla="*/ 5513033 h 5584054"/>
                <a:gd name="connsiteX90" fmla="*/ 2006354 w 3897297"/>
                <a:gd name="connsiteY90" fmla="*/ 5557421 h 5584054"/>
                <a:gd name="connsiteX91" fmla="*/ 1899822 w 3897297"/>
                <a:gd name="connsiteY91" fmla="*/ 5584054 h 5584054"/>
                <a:gd name="connsiteX92" fmla="*/ 1882066 w 3897297"/>
                <a:gd name="connsiteY92" fmla="*/ 5450889 h 5584054"/>
                <a:gd name="connsiteX93" fmla="*/ 1908699 w 3897297"/>
                <a:gd name="connsiteY93" fmla="*/ 5308846 h 5584054"/>
                <a:gd name="connsiteX94" fmla="*/ 1899822 w 3897297"/>
                <a:gd name="connsiteY94" fmla="*/ 5131293 h 5584054"/>
                <a:gd name="connsiteX95" fmla="*/ 1828800 w 3897297"/>
                <a:gd name="connsiteY95" fmla="*/ 4980372 h 5584054"/>
                <a:gd name="connsiteX96" fmla="*/ 1677880 w 3897297"/>
                <a:gd name="connsiteY96" fmla="*/ 4785064 h 5584054"/>
                <a:gd name="connsiteX97" fmla="*/ 1500326 w 3897297"/>
                <a:gd name="connsiteY97" fmla="*/ 4660776 h 5584054"/>
                <a:gd name="connsiteX98" fmla="*/ 1384917 w 3897297"/>
                <a:gd name="connsiteY98" fmla="*/ 4545367 h 5584054"/>
                <a:gd name="connsiteX99" fmla="*/ 1278385 w 3897297"/>
                <a:gd name="connsiteY99" fmla="*/ 4465467 h 5584054"/>
                <a:gd name="connsiteX100" fmla="*/ 1189608 w 3897297"/>
                <a:gd name="connsiteY100" fmla="*/ 4412201 h 5584054"/>
                <a:gd name="connsiteX101" fmla="*/ 994299 w 3897297"/>
                <a:gd name="connsiteY101" fmla="*/ 4314547 h 5584054"/>
                <a:gd name="connsiteX102" fmla="*/ 816746 w 3897297"/>
                <a:gd name="connsiteY102" fmla="*/ 4279036 h 5584054"/>
                <a:gd name="connsiteX103" fmla="*/ 692459 w 3897297"/>
                <a:gd name="connsiteY103" fmla="*/ 4252403 h 5584054"/>
                <a:gd name="connsiteX104" fmla="*/ 532660 w 3897297"/>
                <a:gd name="connsiteY104" fmla="*/ 4225770 h 5584054"/>
                <a:gd name="connsiteX105" fmla="*/ 417251 w 3897297"/>
                <a:gd name="connsiteY105" fmla="*/ 4225770 h 5584054"/>
                <a:gd name="connsiteX106" fmla="*/ 328474 w 3897297"/>
                <a:gd name="connsiteY106" fmla="*/ 4216893 h 5584054"/>
                <a:gd name="connsiteX107" fmla="*/ 0 w 3897297"/>
                <a:gd name="connsiteY107" fmla="*/ 4243526 h 5584054"/>
                <a:gd name="connsiteX0" fmla="*/ 0 w 4110361"/>
                <a:gd name="connsiteY0" fmla="*/ 4394446 h 5584054"/>
                <a:gd name="connsiteX1" fmla="*/ 301840 w 4110361"/>
                <a:gd name="connsiteY1" fmla="*/ 4145872 h 5584054"/>
                <a:gd name="connsiteX2" fmla="*/ 381739 w 4110361"/>
                <a:gd name="connsiteY2" fmla="*/ 4021584 h 5584054"/>
                <a:gd name="connsiteX3" fmla="*/ 452761 w 4110361"/>
                <a:gd name="connsiteY3" fmla="*/ 3915052 h 5584054"/>
                <a:gd name="connsiteX4" fmla="*/ 461639 w 4110361"/>
                <a:gd name="connsiteY4" fmla="*/ 3790765 h 5584054"/>
                <a:gd name="connsiteX5" fmla="*/ 523783 w 4110361"/>
                <a:gd name="connsiteY5" fmla="*/ 3773009 h 5584054"/>
                <a:gd name="connsiteX6" fmla="*/ 621437 w 4110361"/>
                <a:gd name="connsiteY6" fmla="*/ 3728621 h 5584054"/>
                <a:gd name="connsiteX7" fmla="*/ 701336 w 4110361"/>
                <a:gd name="connsiteY7" fmla="*/ 3648722 h 5584054"/>
                <a:gd name="connsiteX8" fmla="*/ 745724 w 4110361"/>
                <a:gd name="connsiteY8" fmla="*/ 3515557 h 5584054"/>
                <a:gd name="connsiteX9" fmla="*/ 745724 w 4110361"/>
                <a:gd name="connsiteY9" fmla="*/ 3409025 h 5584054"/>
                <a:gd name="connsiteX10" fmla="*/ 692458 w 4110361"/>
                <a:gd name="connsiteY10" fmla="*/ 3275860 h 5584054"/>
                <a:gd name="connsiteX11" fmla="*/ 603682 w 4110361"/>
                <a:gd name="connsiteY11" fmla="*/ 3231471 h 5584054"/>
                <a:gd name="connsiteX12" fmla="*/ 523783 w 4110361"/>
                <a:gd name="connsiteY12" fmla="*/ 3213716 h 5584054"/>
                <a:gd name="connsiteX13" fmla="*/ 461639 w 4110361"/>
                <a:gd name="connsiteY13" fmla="*/ 3195961 h 5584054"/>
                <a:gd name="connsiteX14" fmla="*/ 488272 w 4110361"/>
                <a:gd name="connsiteY14" fmla="*/ 3098306 h 5584054"/>
                <a:gd name="connsiteX15" fmla="*/ 488272 w 4110361"/>
                <a:gd name="connsiteY15" fmla="*/ 3036163 h 5584054"/>
                <a:gd name="connsiteX16" fmla="*/ 488272 w 4110361"/>
                <a:gd name="connsiteY16" fmla="*/ 2991774 h 5584054"/>
                <a:gd name="connsiteX17" fmla="*/ 577049 w 4110361"/>
                <a:gd name="connsiteY17" fmla="*/ 2947386 h 5584054"/>
                <a:gd name="connsiteX18" fmla="*/ 701336 w 4110361"/>
                <a:gd name="connsiteY18" fmla="*/ 2911875 h 5584054"/>
                <a:gd name="connsiteX19" fmla="*/ 798990 w 4110361"/>
                <a:gd name="connsiteY19" fmla="*/ 2805343 h 5584054"/>
                <a:gd name="connsiteX20" fmla="*/ 843379 w 4110361"/>
                <a:gd name="connsiteY20" fmla="*/ 2698811 h 5584054"/>
                <a:gd name="connsiteX21" fmla="*/ 870012 w 4110361"/>
                <a:gd name="connsiteY21" fmla="*/ 2583401 h 5584054"/>
                <a:gd name="connsiteX22" fmla="*/ 870012 w 4110361"/>
                <a:gd name="connsiteY22" fmla="*/ 2432481 h 5584054"/>
                <a:gd name="connsiteX23" fmla="*/ 807868 w 4110361"/>
                <a:gd name="connsiteY23" fmla="*/ 2325949 h 5584054"/>
                <a:gd name="connsiteX24" fmla="*/ 701336 w 4110361"/>
                <a:gd name="connsiteY24" fmla="*/ 2263805 h 5584054"/>
                <a:gd name="connsiteX25" fmla="*/ 621437 w 4110361"/>
                <a:gd name="connsiteY25" fmla="*/ 2219417 h 5584054"/>
                <a:gd name="connsiteX26" fmla="*/ 506027 w 4110361"/>
                <a:gd name="connsiteY26" fmla="*/ 2201662 h 5584054"/>
                <a:gd name="connsiteX27" fmla="*/ 497150 w 4110361"/>
                <a:gd name="connsiteY27" fmla="*/ 2104007 h 5584054"/>
                <a:gd name="connsiteX28" fmla="*/ 497150 w 4110361"/>
                <a:gd name="connsiteY28" fmla="*/ 2015231 h 5584054"/>
                <a:gd name="connsiteX29" fmla="*/ 497150 w 4110361"/>
                <a:gd name="connsiteY29" fmla="*/ 1935332 h 5584054"/>
                <a:gd name="connsiteX30" fmla="*/ 497150 w 4110361"/>
                <a:gd name="connsiteY30" fmla="*/ 1882066 h 5584054"/>
                <a:gd name="connsiteX31" fmla="*/ 497150 w 4110361"/>
                <a:gd name="connsiteY31" fmla="*/ 1837677 h 5584054"/>
                <a:gd name="connsiteX32" fmla="*/ 630315 w 4110361"/>
                <a:gd name="connsiteY32" fmla="*/ 1775534 h 5584054"/>
                <a:gd name="connsiteX33" fmla="*/ 736847 w 4110361"/>
                <a:gd name="connsiteY33" fmla="*/ 1713390 h 5584054"/>
                <a:gd name="connsiteX34" fmla="*/ 825623 w 4110361"/>
                <a:gd name="connsiteY34" fmla="*/ 1597980 h 5584054"/>
                <a:gd name="connsiteX35" fmla="*/ 896645 w 4110361"/>
                <a:gd name="connsiteY35" fmla="*/ 1491448 h 5584054"/>
                <a:gd name="connsiteX36" fmla="*/ 949911 w 4110361"/>
                <a:gd name="connsiteY36" fmla="*/ 1376038 h 5584054"/>
                <a:gd name="connsiteX37" fmla="*/ 958789 w 4110361"/>
                <a:gd name="connsiteY37" fmla="*/ 1171852 h 5584054"/>
                <a:gd name="connsiteX38" fmla="*/ 958789 w 4110361"/>
                <a:gd name="connsiteY38" fmla="*/ 1029809 h 5584054"/>
                <a:gd name="connsiteX39" fmla="*/ 923278 w 4110361"/>
                <a:gd name="connsiteY39" fmla="*/ 887767 h 5584054"/>
                <a:gd name="connsiteX40" fmla="*/ 878889 w 4110361"/>
                <a:gd name="connsiteY40" fmla="*/ 763479 h 5584054"/>
                <a:gd name="connsiteX41" fmla="*/ 834501 w 4110361"/>
                <a:gd name="connsiteY41" fmla="*/ 656947 h 5584054"/>
                <a:gd name="connsiteX42" fmla="*/ 763480 w 4110361"/>
                <a:gd name="connsiteY42" fmla="*/ 577048 h 5584054"/>
                <a:gd name="connsiteX43" fmla="*/ 701336 w 4110361"/>
                <a:gd name="connsiteY43" fmla="*/ 514904 h 5584054"/>
                <a:gd name="connsiteX44" fmla="*/ 656948 w 4110361"/>
                <a:gd name="connsiteY44" fmla="*/ 488271 h 5584054"/>
                <a:gd name="connsiteX45" fmla="*/ 594804 w 4110361"/>
                <a:gd name="connsiteY45" fmla="*/ 443883 h 5584054"/>
                <a:gd name="connsiteX46" fmla="*/ 559293 w 4110361"/>
                <a:gd name="connsiteY46" fmla="*/ 435005 h 5584054"/>
                <a:gd name="connsiteX47" fmla="*/ 532660 w 4110361"/>
                <a:gd name="connsiteY47" fmla="*/ 275207 h 5584054"/>
                <a:gd name="connsiteX48" fmla="*/ 532660 w 4110361"/>
                <a:gd name="connsiteY48" fmla="*/ 168675 h 5584054"/>
                <a:gd name="connsiteX49" fmla="*/ 532660 w 4110361"/>
                <a:gd name="connsiteY49" fmla="*/ 88776 h 5584054"/>
                <a:gd name="connsiteX50" fmla="*/ 532660 w 4110361"/>
                <a:gd name="connsiteY50" fmla="*/ 26633 h 5584054"/>
                <a:gd name="connsiteX51" fmla="*/ 532660 w 4110361"/>
                <a:gd name="connsiteY51" fmla="*/ 0 h 5584054"/>
                <a:gd name="connsiteX52" fmla="*/ 683581 w 4110361"/>
                <a:gd name="connsiteY52" fmla="*/ 17755 h 5584054"/>
                <a:gd name="connsiteX53" fmla="*/ 861134 w 4110361"/>
                <a:gd name="connsiteY53" fmla="*/ 35510 h 5584054"/>
                <a:gd name="connsiteX54" fmla="*/ 1029810 w 4110361"/>
                <a:gd name="connsiteY54" fmla="*/ 53266 h 5584054"/>
                <a:gd name="connsiteX55" fmla="*/ 1260629 w 4110361"/>
                <a:gd name="connsiteY55" fmla="*/ 62143 h 5584054"/>
                <a:gd name="connsiteX56" fmla="*/ 1411550 w 4110361"/>
                <a:gd name="connsiteY56" fmla="*/ 115409 h 5584054"/>
                <a:gd name="connsiteX57" fmla="*/ 1811045 w 4110361"/>
                <a:gd name="connsiteY57" fmla="*/ 239697 h 5584054"/>
                <a:gd name="connsiteX58" fmla="*/ 2032987 w 4110361"/>
                <a:gd name="connsiteY58" fmla="*/ 301840 h 5584054"/>
                <a:gd name="connsiteX59" fmla="*/ 2237173 w 4110361"/>
                <a:gd name="connsiteY59" fmla="*/ 399495 h 5584054"/>
                <a:gd name="connsiteX60" fmla="*/ 2423604 w 4110361"/>
                <a:gd name="connsiteY60" fmla="*/ 488271 h 5584054"/>
                <a:gd name="connsiteX61" fmla="*/ 2574524 w 4110361"/>
                <a:gd name="connsiteY61" fmla="*/ 577048 h 5584054"/>
                <a:gd name="connsiteX62" fmla="*/ 2796466 w 4110361"/>
                <a:gd name="connsiteY62" fmla="*/ 710213 h 5584054"/>
                <a:gd name="connsiteX63" fmla="*/ 3000653 w 4110361"/>
                <a:gd name="connsiteY63" fmla="*/ 887767 h 5584054"/>
                <a:gd name="connsiteX64" fmla="*/ 3293616 w 4110361"/>
                <a:gd name="connsiteY64" fmla="*/ 1118586 h 5584054"/>
                <a:gd name="connsiteX65" fmla="*/ 3471169 w 4110361"/>
                <a:gd name="connsiteY65" fmla="*/ 1313895 h 5584054"/>
                <a:gd name="connsiteX66" fmla="*/ 3622089 w 4110361"/>
                <a:gd name="connsiteY66" fmla="*/ 1518081 h 5584054"/>
                <a:gd name="connsiteX67" fmla="*/ 3826276 w 4110361"/>
                <a:gd name="connsiteY67" fmla="*/ 1819922 h 5584054"/>
                <a:gd name="connsiteX68" fmla="*/ 3950563 w 4110361"/>
                <a:gd name="connsiteY68" fmla="*/ 2077374 h 5584054"/>
                <a:gd name="connsiteX69" fmla="*/ 4030462 w 4110361"/>
                <a:gd name="connsiteY69" fmla="*/ 2246050 h 5584054"/>
                <a:gd name="connsiteX70" fmla="*/ 4101484 w 4110361"/>
                <a:gd name="connsiteY70" fmla="*/ 2485747 h 5584054"/>
                <a:gd name="connsiteX71" fmla="*/ 4110361 w 4110361"/>
                <a:gd name="connsiteY71" fmla="*/ 2734322 h 5584054"/>
                <a:gd name="connsiteX72" fmla="*/ 4110361 w 4110361"/>
                <a:gd name="connsiteY72" fmla="*/ 3000652 h 5584054"/>
                <a:gd name="connsiteX73" fmla="*/ 4101484 w 4110361"/>
                <a:gd name="connsiteY73" fmla="*/ 3391269 h 5584054"/>
                <a:gd name="connsiteX74" fmla="*/ 4092606 w 4110361"/>
                <a:gd name="connsiteY74" fmla="*/ 3568823 h 5584054"/>
                <a:gd name="connsiteX75" fmla="*/ 4048218 w 4110361"/>
                <a:gd name="connsiteY75" fmla="*/ 3639844 h 5584054"/>
                <a:gd name="connsiteX76" fmla="*/ 3923930 w 4110361"/>
                <a:gd name="connsiteY76" fmla="*/ 3923930 h 5584054"/>
                <a:gd name="connsiteX77" fmla="*/ 3835154 w 4110361"/>
                <a:gd name="connsiteY77" fmla="*/ 4110361 h 5584054"/>
                <a:gd name="connsiteX78" fmla="*/ 3755255 w 4110361"/>
                <a:gd name="connsiteY78" fmla="*/ 4261281 h 5584054"/>
                <a:gd name="connsiteX79" fmla="*/ 3666478 w 4110361"/>
                <a:gd name="connsiteY79" fmla="*/ 4421079 h 5584054"/>
                <a:gd name="connsiteX80" fmla="*/ 3533313 w 4110361"/>
                <a:gd name="connsiteY80" fmla="*/ 4589755 h 5584054"/>
                <a:gd name="connsiteX81" fmla="*/ 3409025 w 4110361"/>
                <a:gd name="connsiteY81" fmla="*/ 4714042 h 5584054"/>
                <a:gd name="connsiteX82" fmla="*/ 3293616 w 4110361"/>
                <a:gd name="connsiteY82" fmla="*/ 4811697 h 5584054"/>
                <a:gd name="connsiteX83" fmla="*/ 3178206 w 4110361"/>
                <a:gd name="connsiteY83" fmla="*/ 4900473 h 5584054"/>
                <a:gd name="connsiteX84" fmla="*/ 3053919 w 4110361"/>
                <a:gd name="connsiteY84" fmla="*/ 5015883 h 5584054"/>
                <a:gd name="connsiteX85" fmla="*/ 2920754 w 4110361"/>
                <a:gd name="connsiteY85" fmla="*/ 5131293 h 5584054"/>
                <a:gd name="connsiteX86" fmla="*/ 2796466 w 4110361"/>
                <a:gd name="connsiteY86" fmla="*/ 5211192 h 5584054"/>
                <a:gd name="connsiteX87" fmla="*/ 2681056 w 4110361"/>
                <a:gd name="connsiteY87" fmla="*/ 5273335 h 5584054"/>
                <a:gd name="connsiteX88" fmla="*/ 2414726 w 4110361"/>
                <a:gd name="connsiteY88" fmla="*/ 5450889 h 5584054"/>
                <a:gd name="connsiteX89" fmla="*/ 2317072 w 4110361"/>
                <a:gd name="connsiteY89" fmla="*/ 5513033 h 5584054"/>
                <a:gd name="connsiteX90" fmla="*/ 2219418 w 4110361"/>
                <a:gd name="connsiteY90" fmla="*/ 5557421 h 5584054"/>
                <a:gd name="connsiteX91" fmla="*/ 2112886 w 4110361"/>
                <a:gd name="connsiteY91" fmla="*/ 5584054 h 5584054"/>
                <a:gd name="connsiteX92" fmla="*/ 2095130 w 4110361"/>
                <a:gd name="connsiteY92" fmla="*/ 5450889 h 5584054"/>
                <a:gd name="connsiteX93" fmla="*/ 2121763 w 4110361"/>
                <a:gd name="connsiteY93" fmla="*/ 5308846 h 5584054"/>
                <a:gd name="connsiteX94" fmla="*/ 2112886 w 4110361"/>
                <a:gd name="connsiteY94" fmla="*/ 5131293 h 5584054"/>
                <a:gd name="connsiteX95" fmla="*/ 2041864 w 4110361"/>
                <a:gd name="connsiteY95" fmla="*/ 4980372 h 5584054"/>
                <a:gd name="connsiteX96" fmla="*/ 1890944 w 4110361"/>
                <a:gd name="connsiteY96" fmla="*/ 4785064 h 5584054"/>
                <a:gd name="connsiteX97" fmla="*/ 1713390 w 4110361"/>
                <a:gd name="connsiteY97" fmla="*/ 4660776 h 5584054"/>
                <a:gd name="connsiteX98" fmla="*/ 1597981 w 4110361"/>
                <a:gd name="connsiteY98" fmla="*/ 4545367 h 5584054"/>
                <a:gd name="connsiteX99" fmla="*/ 1491449 w 4110361"/>
                <a:gd name="connsiteY99" fmla="*/ 4465467 h 5584054"/>
                <a:gd name="connsiteX100" fmla="*/ 1402672 w 4110361"/>
                <a:gd name="connsiteY100" fmla="*/ 4412201 h 5584054"/>
                <a:gd name="connsiteX101" fmla="*/ 1207363 w 4110361"/>
                <a:gd name="connsiteY101" fmla="*/ 4314547 h 5584054"/>
                <a:gd name="connsiteX102" fmla="*/ 1029810 w 4110361"/>
                <a:gd name="connsiteY102" fmla="*/ 4279036 h 5584054"/>
                <a:gd name="connsiteX103" fmla="*/ 905523 w 4110361"/>
                <a:gd name="connsiteY103" fmla="*/ 4252403 h 5584054"/>
                <a:gd name="connsiteX104" fmla="*/ 745724 w 4110361"/>
                <a:gd name="connsiteY104" fmla="*/ 4225770 h 5584054"/>
                <a:gd name="connsiteX105" fmla="*/ 630315 w 4110361"/>
                <a:gd name="connsiteY105" fmla="*/ 4225770 h 5584054"/>
                <a:gd name="connsiteX106" fmla="*/ 541538 w 4110361"/>
                <a:gd name="connsiteY106" fmla="*/ 4216893 h 5584054"/>
                <a:gd name="connsiteX107" fmla="*/ 0 w 4110361"/>
                <a:gd name="connsiteY107" fmla="*/ 4394446 h 5584054"/>
                <a:gd name="connsiteX0" fmla="*/ 0 w 4110361"/>
                <a:gd name="connsiteY0" fmla="*/ 4394446 h 5584054"/>
                <a:gd name="connsiteX1" fmla="*/ 301840 w 4110361"/>
                <a:gd name="connsiteY1" fmla="*/ 4145872 h 5584054"/>
                <a:gd name="connsiteX2" fmla="*/ 381739 w 4110361"/>
                <a:gd name="connsiteY2" fmla="*/ 4021584 h 5584054"/>
                <a:gd name="connsiteX3" fmla="*/ 452761 w 4110361"/>
                <a:gd name="connsiteY3" fmla="*/ 3915052 h 5584054"/>
                <a:gd name="connsiteX4" fmla="*/ 461639 w 4110361"/>
                <a:gd name="connsiteY4" fmla="*/ 3790765 h 5584054"/>
                <a:gd name="connsiteX5" fmla="*/ 523783 w 4110361"/>
                <a:gd name="connsiteY5" fmla="*/ 3773009 h 5584054"/>
                <a:gd name="connsiteX6" fmla="*/ 621437 w 4110361"/>
                <a:gd name="connsiteY6" fmla="*/ 3728621 h 5584054"/>
                <a:gd name="connsiteX7" fmla="*/ 701336 w 4110361"/>
                <a:gd name="connsiteY7" fmla="*/ 3648722 h 5584054"/>
                <a:gd name="connsiteX8" fmla="*/ 745724 w 4110361"/>
                <a:gd name="connsiteY8" fmla="*/ 3515557 h 5584054"/>
                <a:gd name="connsiteX9" fmla="*/ 745724 w 4110361"/>
                <a:gd name="connsiteY9" fmla="*/ 3409025 h 5584054"/>
                <a:gd name="connsiteX10" fmla="*/ 692458 w 4110361"/>
                <a:gd name="connsiteY10" fmla="*/ 3275860 h 5584054"/>
                <a:gd name="connsiteX11" fmla="*/ 603682 w 4110361"/>
                <a:gd name="connsiteY11" fmla="*/ 3231471 h 5584054"/>
                <a:gd name="connsiteX12" fmla="*/ 523783 w 4110361"/>
                <a:gd name="connsiteY12" fmla="*/ 3213716 h 5584054"/>
                <a:gd name="connsiteX13" fmla="*/ 461639 w 4110361"/>
                <a:gd name="connsiteY13" fmla="*/ 3195961 h 5584054"/>
                <a:gd name="connsiteX14" fmla="*/ 488272 w 4110361"/>
                <a:gd name="connsiteY14" fmla="*/ 3098306 h 5584054"/>
                <a:gd name="connsiteX15" fmla="*/ 488272 w 4110361"/>
                <a:gd name="connsiteY15" fmla="*/ 3036163 h 5584054"/>
                <a:gd name="connsiteX16" fmla="*/ 488272 w 4110361"/>
                <a:gd name="connsiteY16" fmla="*/ 2991774 h 5584054"/>
                <a:gd name="connsiteX17" fmla="*/ 577049 w 4110361"/>
                <a:gd name="connsiteY17" fmla="*/ 2947386 h 5584054"/>
                <a:gd name="connsiteX18" fmla="*/ 701336 w 4110361"/>
                <a:gd name="connsiteY18" fmla="*/ 2911875 h 5584054"/>
                <a:gd name="connsiteX19" fmla="*/ 798990 w 4110361"/>
                <a:gd name="connsiteY19" fmla="*/ 2805343 h 5584054"/>
                <a:gd name="connsiteX20" fmla="*/ 843379 w 4110361"/>
                <a:gd name="connsiteY20" fmla="*/ 2698811 h 5584054"/>
                <a:gd name="connsiteX21" fmla="*/ 870012 w 4110361"/>
                <a:gd name="connsiteY21" fmla="*/ 2583401 h 5584054"/>
                <a:gd name="connsiteX22" fmla="*/ 870012 w 4110361"/>
                <a:gd name="connsiteY22" fmla="*/ 2432481 h 5584054"/>
                <a:gd name="connsiteX23" fmla="*/ 807868 w 4110361"/>
                <a:gd name="connsiteY23" fmla="*/ 2325949 h 5584054"/>
                <a:gd name="connsiteX24" fmla="*/ 701336 w 4110361"/>
                <a:gd name="connsiteY24" fmla="*/ 2263805 h 5584054"/>
                <a:gd name="connsiteX25" fmla="*/ 621437 w 4110361"/>
                <a:gd name="connsiteY25" fmla="*/ 2219417 h 5584054"/>
                <a:gd name="connsiteX26" fmla="*/ 506027 w 4110361"/>
                <a:gd name="connsiteY26" fmla="*/ 2201662 h 5584054"/>
                <a:gd name="connsiteX27" fmla="*/ 497150 w 4110361"/>
                <a:gd name="connsiteY27" fmla="*/ 2104007 h 5584054"/>
                <a:gd name="connsiteX28" fmla="*/ 497150 w 4110361"/>
                <a:gd name="connsiteY28" fmla="*/ 2015231 h 5584054"/>
                <a:gd name="connsiteX29" fmla="*/ 497150 w 4110361"/>
                <a:gd name="connsiteY29" fmla="*/ 1935332 h 5584054"/>
                <a:gd name="connsiteX30" fmla="*/ 497150 w 4110361"/>
                <a:gd name="connsiteY30" fmla="*/ 1882066 h 5584054"/>
                <a:gd name="connsiteX31" fmla="*/ 497150 w 4110361"/>
                <a:gd name="connsiteY31" fmla="*/ 1837677 h 5584054"/>
                <a:gd name="connsiteX32" fmla="*/ 630315 w 4110361"/>
                <a:gd name="connsiteY32" fmla="*/ 1775534 h 5584054"/>
                <a:gd name="connsiteX33" fmla="*/ 736847 w 4110361"/>
                <a:gd name="connsiteY33" fmla="*/ 1713390 h 5584054"/>
                <a:gd name="connsiteX34" fmla="*/ 825623 w 4110361"/>
                <a:gd name="connsiteY34" fmla="*/ 1597980 h 5584054"/>
                <a:gd name="connsiteX35" fmla="*/ 896645 w 4110361"/>
                <a:gd name="connsiteY35" fmla="*/ 1491448 h 5584054"/>
                <a:gd name="connsiteX36" fmla="*/ 949911 w 4110361"/>
                <a:gd name="connsiteY36" fmla="*/ 1376038 h 5584054"/>
                <a:gd name="connsiteX37" fmla="*/ 958789 w 4110361"/>
                <a:gd name="connsiteY37" fmla="*/ 1171852 h 5584054"/>
                <a:gd name="connsiteX38" fmla="*/ 958789 w 4110361"/>
                <a:gd name="connsiteY38" fmla="*/ 1029809 h 5584054"/>
                <a:gd name="connsiteX39" fmla="*/ 923278 w 4110361"/>
                <a:gd name="connsiteY39" fmla="*/ 887767 h 5584054"/>
                <a:gd name="connsiteX40" fmla="*/ 878889 w 4110361"/>
                <a:gd name="connsiteY40" fmla="*/ 763479 h 5584054"/>
                <a:gd name="connsiteX41" fmla="*/ 834501 w 4110361"/>
                <a:gd name="connsiteY41" fmla="*/ 656947 h 5584054"/>
                <a:gd name="connsiteX42" fmla="*/ 763480 w 4110361"/>
                <a:gd name="connsiteY42" fmla="*/ 577048 h 5584054"/>
                <a:gd name="connsiteX43" fmla="*/ 701336 w 4110361"/>
                <a:gd name="connsiteY43" fmla="*/ 514904 h 5584054"/>
                <a:gd name="connsiteX44" fmla="*/ 656948 w 4110361"/>
                <a:gd name="connsiteY44" fmla="*/ 488271 h 5584054"/>
                <a:gd name="connsiteX45" fmla="*/ 594804 w 4110361"/>
                <a:gd name="connsiteY45" fmla="*/ 443883 h 5584054"/>
                <a:gd name="connsiteX46" fmla="*/ 559293 w 4110361"/>
                <a:gd name="connsiteY46" fmla="*/ 435005 h 5584054"/>
                <a:gd name="connsiteX47" fmla="*/ 532660 w 4110361"/>
                <a:gd name="connsiteY47" fmla="*/ 275207 h 5584054"/>
                <a:gd name="connsiteX48" fmla="*/ 532660 w 4110361"/>
                <a:gd name="connsiteY48" fmla="*/ 168675 h 5584054"/>
                <a:gd name="connsiteX49" fmla="*/ 532660 w 4110361"/>
                <a:gd name="connsiteY49" fmla="*/ 88776 h 5584054"/>
                <a:gd name="connsiteX50" fmla="*/ 532660 w 4110361"/>
                <a:gd name="connsiteY50" fmla="*/ 26633 h 5584054"/>
                <a:gd name="connsiteX51" fmla="*/ 532660 w 4110361"/>
                <a:gd name="connsiteY51" fmla="*/ 0 h 5584054"/>
                <a:gd name="connsiteX52" fmla="*/ 683581 w 4110361"/>
                <a:gd name="connsiteY52" fmla="*/ 17755 h 5584054"/>
                <a:gd name="connsiteX53" fmla="*/ 861134 w 4110361"/>
                <a:gd name="connsiteY53" fmla="*/ 35510 h 5584054"/>
                <a:gd name="connsiteX54" fmla="*/ 1029810 w 4110361"/>
                <a:gd name="connsiteY54" fmla="*/ 53266 h 5584054"/>
                <a:gd name="connsiteX55" fmla="*/ 1260629 w 4110361"/>
                <a:gd name="connsiteY55" fmla="*/ 62143 h 5584054"/>
                <a:gd name="connsiteX56" fmla="*/ 1411550 w 4110361"/>
                <a:gd name="connsiteY56" fmla="*/ 115409 h 5584054"/>
                <a:gd name="connsiteX57" fmla="*/ 1811045 w 4110361"/>
                <a:gd name="connsiteY57" fmla="*/ 239697 h 5584054"/>
                <a:gd name="connsiteX58" fmla="*/ 2032987 w 4110361"/>
                <a:gd name="connsiteY58" fmla="*/ 301840 h 5584054"/>
                <a:gd name="connsiteX59" fmla="*/ 2237173 w 4110361"/>
                <a:gd name="connsiteY59" fmla="*/ 399495 h 5584054"/>
                <a:gd name="connsiteX60" fmla="*/ 2423604 w 4110361"/>
                <a:gd name="connsiteY60" fmla="*/ 488271 h 5584054"/>
                <a:gd name="connsiteX61" fmla="*/ 2574524 w 4110361"/>
                <a:gd name="connsiteY61" fmla="*/ 577048 h 5584054"/>
                <a:gd name="connsiteX62" fmla="*/ 2796466 w 4110361"/>
                <a:gd name="connsiteY62" fmla="*/ 710213 h 5584054"/>
                <a:gd name="connsiteX63" fmla="*/ 3000653 w 4110361"/>
                <a:gd name="connsiteY63" fmla="*/ 887767 h 5584054"/>
                <a:gd name="connsiteX64" fmla="*/ 3293616 w 4110361"/>
                <a:gd name="connsiteY64" fmla="*/ 1118586 h 5584054"/>
                <a:gd name="connsiteX65" fmla="*/ 3471169 w 4110361"/>
                <a:gd name="connsiteY65" fmla="*/ 1313895 h 5584054"/>
                <a:gd name="connsiteX66" fmla="*/ 3622089 w 4110361"/>
                <a:gd name="connsiteY66" fmla="*/ 1518081 h 5584054"/>
                <a:gd name="connsiteX67" fmla="*/ 3826276 w 4110361"/>
                <a:gd name="connsiteY67" fmla="*/ 1819922 h 5584054"/>
                <a:gd name="connsiteX68" fmla="*/ 3950563 w 4110361"/>
                <a:gd name="connsiteY68" fmla="*/ 2077374 h 5584054"/>
                <a:gd name="connsiteX69" fmla="*/ 4030462 w 4110361"/>
                <a:gd name="connsiteY69" fmla="*/ 2246050 h 5584054"/>
                <a:gd name="connsiteX70" fmla="*/ 4101484 w 4110361"/>
                <a:gd name="connsiteY70" fmla="*/ 2485747 h 5584054"/>
                <a:gd name="connsiteX71" fmla="*/ 4110361 w 4110361"/>
                <a:gd name="connsiteY71" fmla="*/ 2734322 h 5584054"/>
                <a:gd name="connsiteX72" fmla="*/ 4110361 w 4110361"/>
                <a:gd name="connsiteY72" fmla="*/ 3000652 h 5584054"/>
                <a:gd name="connsiteX73" fmla="*/ 4101484 w 4110361"/>
                <a:gd name="connsiteY73" fmla="*/ 3391269 h 5584054"/>
                <a:gd name="connsiteX74" fmla="*/ 4092606 w 4110361"/>
                <a:gd name="connsiteY74" fmla="*/ 3568823 h 5584054"/>
                <a:gd name="connsiteX75" fmla="*/ 4048218 w 4110361"/>
                <a:gd name="connsiteY75" fmla="*/ 3639844 h 5584054"/>
                <a:gd name="connsiteX76" fmla="*/ 3923930 w 4110361"/>
                <a:gd name="connsiteY76" fmla="*/ 3923930 h 5584054"/>
                <a:gd name="connsiteX77" fmla="*/ 3835154 w 4110361"/>
                <a:gd name="connsiteY77" fmla="*/ 4110361 h 5584054"/>
                <a:gd name="connsiteX78" fmla="*/ 3755255 w 4110361"/>
                <a:gd name="connsiteY78" fmla="*/ 4261281 h 5584054"/>
                <a:gd name="connsiteX79" fmla="*/ 3666478 w 4110361"/>
                <a:gd name="connsiteY79" fmla="*/ 4421079 h 5584054"/>
                <a:gd name="connsiteX80" fmla="*/ 3533313 w 4110361"/>
                <a:gd name="connsiteY80" fmla="*/ 4589755 h 5584054"/>
                <a:gd name="connsiteX81" fmla="*/ 3409025 w 4110361"/>
                <a:gd name="connsiteY81" fmla="*/ 4714042 h 5584054"/>
                <a:gd name="connsiteX82" fmla="*/ 3293616 w 4110361"/>
                <a:gd name="connsiteY82" fmla="*/ 4811697 h 5584054"/>
                <a:gd name="connsiteX83" fmla="*/ 3178206 w 4110361"/>
                <a:gd name="connsiteY83" fmla="*/ 4900473 h 5584054"/>
                <a:gd name="connsiteX84" fmla="*/ 3053919 w 4110361"/>
                <a:gd name="connsiteY84" fmla="*/ 5015883 h 5584054"/>
                <a:gd name="connsiteX85" fmla="*/ 2920754 w 4110361"/>
                <a:gd name="connsiteY85" fmla="*/ 5131293 h 5584054"/>
                <a:gd name="connsiteX86" fmla="*/ 2796466 w 4110361"/>
                <a:gd name="connsiteY86" fmla="*/ 5211192 h 5584054"/>
                <a:gd name="connsiteX87" fmla="*/ 2681056 w 4110361"/>
                <a:gd name="connsiteY87" fmla="*/ 5273335 h 5584054"/>
                <a:gd name="connsiteX88" fmla="*/ 2414726 w 4110361"/>
                <a:gd name="connsiteY88" fmla="*/ 5450889 h 5584054"/>
                <a:gd name="connsiteX89" fmla="*/ 2317072 w 4110361"/>
                <a:gd name="connsiteY89" fmla="*/ 5513033 h 5584054"/>
                <a:gd name="connsiteX90" fmla="*/ 2219418 w 4110361"/>
                <a:gd name="connsiteY90" fmla="*/ 5557421 h 5584054"/>
                <a:gd name="connsiteX91" fmla="*/ 2112886 w 4110361"/>
                <a:gd name="connsiteY91" fmla="*/ 5584054 h 5584054"/>
                <a:gd name="connsiteX92" fmla="*/ 2095130 w 4110361"/>
                <a:gd name="connsiteY92" fmla="*/ 5450889 h 5584054"/>
                <a:gd name="connsiteX93" fmla="*/ 2121763 w 4110361"/>
                <a:gd name="connsiteY93" fmla="*/ 5308846 h 5584054"/>
                <a:gd name="connsiteX94" fmla="*/ 2112886 w 4110361"/>
                <a:gd name="connsiteY94" fmla="*/ 5131293 h 5584054"/>
                <a:gd name="connsiteX95" fmla="*/ 2041864 w 4110361"/>
                <a:gd name="connsiteY95" fmla="*/ 4980372 h 5584054"/>
                <a:gd name="connsiteX96" fmla="*/ 1890944 w 4110361"/>
                <a:gd name="connsiteY96" fmla="*/ 4785064 h 5584054"/>
                <a:gd name="connsiteX97" fmla="*/ 1713390 w 4110361"/>
                <a:gd name="connsiteY97" fmla="*/ 4660776 h 5584054"/>
                <a:gd name="connsiteX98" fmla="*/ 1597981 w 4110361"/>
                <a:gd name="connsiteY98" fmla="*/ 4545367 h 5584054"/>
                <a:gd name="connsiteX99" fmla="*/ 1491449 w 4110361"/>
                <a:gd name="connsiteY99" fmla="*/ 4465467 h 5584054"/>
                <a:gd name="connsiteX100" fmla="*/ 1402672 w 4110361"/>
                <a:gd name="connsiteY100" fmla="*/ 4412201 h 5584054"/>
                <a:gd name="connsiteX101" fmla="*/ 1207363 w 4110361"/>
                <a:gd name="connsiteY101" fmla="*/ 4314547 h 5584054"/>
                <a:gd name="connsiteX102" fmla="*/ 1029810 w 4110361"/>
                <a:gd name="connsiteY102" fmla="*/ 4279036 h 5584054"/>
                <a:gd name="connsiteX103" fmla="*/ 905523 w 4110361"/>
                <a:gd name="connsiteY103" fmla="*/ 4252403 h 5584054"/>
                <a:gd name="connsiteX104" fmla="*/ 745724 w 4110361"/>
                <a:gd name="connsiteY104" fmla="*/ 4225770 h 5584054"/>
                <a:gd name="connsiteX105" fmla="*/ 630315 w 4110361"/>
                <a:gd name="connsiteY105" fmla="*/ 4225770 h 5584054"/>
                <a:gd name="connsiteX106" fmla="*/ 195309 w 4110361"/>
                <a:gd name="connsiteY106" fmla="*/ 4438835 h 5584054"/>
                <a:gd name="connsiteX107" fmla="*/ 0 w 4110361"/>
                <a:gd name="connsiteY107" fmla="*/ 4394446 h 5584054"/>
                <a:gd name="connsiteX0" fmla="*/ 0 w 4110361"/>
                <a:gd name="connsiteY0" fmla="*/ 4394446 h 5584054"/>
                <a:gd name="connsiteX1" fmla="*/ 301840 w 4110361"/>
                <a:gd name="connsiteY1" fmla="*/ 4145872 h 5584054"/>
                <a:gd name="connsiteX2" fmla="*/ 381739 w 4110361"/>
                <a:gd name="connsiteY2" fmla="*/ 4021584 h 5584054"/>
                <a:gd name="connsiteX3" fmla="*/ 452761 w 4110361"/>
                <a:gd name="connsiteY3" fmla="*/ 3915052 h 5584054"/>
                <a:gd name="connsiteX4" fmla="*/ 461639 w 4110361"/>
                <a:gd name="connsiteY4" fmla="*/ 3790765 h 5584054"/>
                <a:gd name="connsiteX5" fmla="*/ 523783 w 4110361"/>
                <a:gd name="connsiteY5" fmla="*/ 3773009 h 5584054"/>
                <a:gd name="connsiteX6" fmla="*/ 621437 w 4110361"/>
                <a:gd name="connsiteY6" fmla="*/ 3728621 h 5584054"/>
                <a:gd name="connsiteX7" fmla="*/ 701336 w 4110361"/>
                <a:gd name="connsiteY7" fmla="*/ 3648722 h 5584054"/>
                <a:gd name="connsiteX8" fmla="*/ 745724 w 4110361"/>
                <a:gd name="connsiteY8" fmla="*/ 3515557 h 5584054"/>
                <a:gd name="connsiteX9" fmla="*/ 745724 w 4110361"/>
                <a:gd name="connsiteY9" fmla="*/ 3409025 h 5584054"/>
                <a:gd name="connsiteX10" fmla="*/ 692458 w 4110361"/>
                <a:gd name="connsiteY10" fmla="*/ 3275860 h 5584054"/>
                <a:gd name="connsiteX11" fmla="*/ 603682 w 4110361"/>
                <a:gd name="connsiteY11" fmla="*/ 3231471 h 5584054"/>
                <a:gd name="connsiteX12" fmla="*/ 523783 w 4110361"/>
                <a:gd name="connsiteY12" fmla="*/ 3213716 h 5584054"/>
                <a:gd name="connsiteX13" fmla="*/ 461639 w 4110361"/>
                <a:gd name="connsiteY13" fmla="*/ 3195961 h 5584054"/>
                <a:gd name="connsiteX14" fmla="*/ 488272 w 4110361"/>
                <a:gd name="connsiteY14" fmla="*/ 3098306 h 5584054"/>
                <a:gd name="connsiteX15" fmla="*/ 488272 w 4110361"/>
                <a:gd name="connsiteY15" fmla="*/ 3036163 h 5584054"/>
                <a:gd name="connsiteX16" fmla="*/ 488272 w 4110361"/>
                <a:gd name="connsiteY16" fmla="*/ 2991774 h 5584054"/>
                <a:gd name="connsiteX17" fmla="*/ 577049 w 4110361"/>
                <a:gd name="connsiteY17" fmla="*/ 2947386 h 5584054"/>
                <a:gd name="connsiteX18" fmla="*/ 701336 w 4110361"/>
                <a:gd name="connsiteY18" fmla="*/ 2911875 h 5584054"/>
                <a:gd name="connsiteX19" fmla="*/ 798990 w 4110361"/>
                <a:gd name="connsiteY19" fmla="*/ 2805343 h 5584054"/>
                <a:gd name="connsiteX20" fmla="*/ 843379 w 4110361"/>
                <a:gd name="connsiteY20" fmla="*/ 2698811 h 5584054"/>
                <a:gd name="connsiteX21" fmla="*/ 870012 w 4110361"/>
                <a:gd name="connsiteY21" fmla="*/ 2583401 h 5584054"/>
                <a:gd name="connsiteX22" fmla="*/ 870012 w 4110361"/>
                <a:gd name="connsiteY22" fmla="*/ 2432481 h 5584054"/>
                <a:gd name="connsiteX23" fmla="*/ 807868 w 4110361"/>
                <a:gd name="connsiteY23" fmla="*/ 2325949 h 5584054"/>
                <a:gd name="connsiteX24" fmla="*/ 701336 w 4110361"/>
                <a:gd name="connsiteY24" fmla="*/ 2263805 h 5584054"/>
                <a:gd name="connsiteX25" fmla="*/ 621437 w 4110361"/>
                <a:gd name="connsiteY25" fmla="*/ 2219417 h 5584054"/>
                <a:gd name="connsiteX26" fmla="*/ 506027 w 4110361"/>
                <a:gd name="connsiteY26" fmla="*/ 2201662 h 5584054"/>
                <a:gd name="connsiteX27" fmla="*/ 497150 w 4110361"/>
                <a:gd name="connsiteY27" fmla="*/ 2104007 h 5584054"/>
                <a:gd name="connsiteX28" fmla="*/ 497150 w 4110361"/>
                <a:gd name="connsiteY28" fmla="*/ 2015231 h 5584054"/>
                <a:gd name="connsiteX29" fmla="*/ 497150 w 4110361"/>
                <a:gd name="connsiteY29" fmla="*/ 1935332 h 5584054"/>
                <a:gd name="connsiteX30" fmla="*/ 497150 w 4110361"/>
                <a:gd name="connsiteY30" fmla="*/ 1882066 h 5584054"/>
                <a:gd name="connsiteX31" fmla="*/ 497150 w 4110361"/>
                <a:gd name="connsiteY31" fmla="*/ 1837677 h 5584054"/>
                <a:gd name="connsiteX32" fmla="*/ 630315 w 4110361"/>
                <a:gd name="connsiteY32" fmla="*/ 1775534 h 5584054"/>
                <a:gd name="connsiteX33" fmla="*/ 736847 w 4110361"/>
                <a:gd name="connsiteY33" fmla="*/ 1713390 h 5584054"/>
                <a:gd name="connsiteX34" fmla="*/ 825623 w 4110361"/>
                <a:gd name="connsiteY34" fmla="*/ 1597980 h 5584054"/>
                <a:gd name="connsiteX35" fmla="*/ 896645 w 4110361"/>
                <a:gd name="connsiteY35" fmla="*/ 1491448 h 5584054"/>
                <a:gd name="connsiteX36" fmla="*/ 949911 w 4110361"/>
                <a:gd name="connsiteY36" fmla="*/ 1376038 h 5584054"/>
                <a:gd name="connsiteX37" fmla="*/ 958789 w 4110361"/>
                <a:gd name="connsiteY37" fmla="*/ 1171852 h 5584054"/>
                <a:gd name="connsiteX38" fmla="*/ 958789 w 4110361"/>
                <a:gd name="connsiteY38" fmla="*/ 1029809 h 5584054"/>
                <a:gd name="connsiteX39" fmla="*/ 923278 w 4110361"/>
                <a:gd name="connsiteY39" fmla="*/ 887767 h 5584054"/>
                <a:gd name="connsiteX40" fmla="*/ 878889 w 4110361"/>
                <a:gd name="connsiteY40" fmla="*/ 763479 h 5584054"/>
                <a:gd name="connsiteX41" fmla="*/ 834501 w 4110361"/>
                <a:gd name="connsiteY41" fmla="*/ 656947 h 5584054"/>
                <a:gd name="connsiteX42" fmla="*/ 763480 w 4110361"/>
                <a:gd name="connsiteY42" fmla="*/ 577048 h 5584054"/>
                <a:gd name="connsiteX43" fmla="*/ 701336 w 4110361"/>
                <a:gd name="connsiteY43" fmla="*/ 514904 h 5584054"/>
                <a:gd name="connsiteX44" fmla="*/ 656948 w 4110361"/>
                <a:gd name="connsiteY44" fmla="*/ 488271 h 5584054"/>
                <a:gd name="connsiteX45" fmla="*/ 594804 w 4110361"/>
                <a:gd name="connsiteY45" fmla="*/ 443883 h 5584054"/>
                <a:gd name="connsiteX46" fmla="*/ 559293 w 4110361"/>
                <a:gd name="connsiteY46" fmla="*/ 435005 h 5584054"/>
                <a:gd name="connsiteX47" fmla="*/ 532660 w 4110361"/>
                <a:gd name="connsiteY47" fmla="*/ 275207 h 5584054"/>
                <a:gd name="connsiteX48" fmla="*/ 532660 w 4110361"/>
                <a:gd name="connsiteY48" fmla="*/ 168675 h 5584054"/>
                <a:gd name="connsiteX49" fmla="*/ 532660 w 4110361"/>
                <a:gd name="connsiteY49" fmla="*/ 88776 h 5584054"/>
                <a:gd name="connsiteX50" fmla="*/ 532660 w 4110361"/>
                <a:gd name="connsiteY50" fmla="*/ 26633 h 5584054"/>
                <a:gd name="connsiteX51" fmla="*/ 532660 w 4110361"/>
                <a:gd name="connsiteY51" fmla="*/ 0 h 5584054"/>
                <a:gd name="connsiteX52" fmla="*/ 683581 w 4110361"/>
                <a:gd name="connsiteY52" fmla="*/ 17755 h 5584054"/>
                <a:gd name="connsiteX53" fmla="*/ 861134 w 4110361"/>
                <a:gd name="connsiteY53" fmla="*/ 35510 h 5584054"/>
                <a:gd name="connsiteX54" fmla="*/ 1029810 w 4110361"/>
                <a:gd name="connsiteY54" fmla="*/ 53266 h 5584054"/>
                <a:gd name="connsiteX55" fmla="*/ 1260629 w 4110361"/>
                <a:gd name="connsiteY55" fmla="*/ 62143 h 5584054"/>
                <a:gd name="connsiteX56" fmla="*/ 1411550 w 4110361"/>
                <a:gd name="connsiteY56" fmla="*/ 115409 h 5584054"/>
                <a:gd name="connsiteX57" fmla="*/ 1811045 w 4110361"/>
                <a:gd name="connsiteY57" fmla="*/ 239697 h 5584054"/>
                <a:gd name="connsiteX58" fmla="*/ 2032987 w 4110361"/>
                <a:gd name="connsiteY58" fmla="*/ 301840 h 5584054"/>
                <a:gd name="connsiteX59" fmla="*/ 2237173 w 4110361"/>
                <a:gd name="connsiteY59" fmla="*/ 399495 h 5584054"/>
                <a:gd name="connsiteX60" fmla="*/ 2423604 w 4110361"/>
                <a:gd name="connsiteY60" fmla="*/ 488271 h 5584054"/>
                <a:gd name="connsiteX61" fmla="*/ 2574524 w 4110361"/>
                <a:gd name="connsiteY61" fmla="*/ 577048 h 5584054"/>
                <a:gd name="connsiteX62" fmla="*/ 2796466 w 4110361"/>
                <a:gd name="connsiteY62" fmla="*/ 710213 h 5584054"/>
                <a:gd name="connsiteX63" fmla="*/ 3000653 w 4110361"/>
                <a:gd name="connsiteY63" fmla="*/ 887767 h 5584054"/>
                <a:gd name="connsiteX64" fmla="*/ 3293616 w 4110361"/>
                <a:gd name="connsiteY64" fmla="*/ 1118586 h 5584054"/>
                <a:gd name="connsiteX65" fmla="*/ 3471169 w 4110361"/>
                <a:gd name="connsiteY65" fmla="*/ 1313895 h 5584054"/>
                <a:gd name="connsiteX66" fmla="*/ 3622089 w 4110361"/>
                <a:gd name="connsiteY66" fmla="*/ 1518081 h 5584054"/>
                <a:gd name="connsiteX67" fmla="*/ 3826276 w 4110361"/>
                <a:gd name="connsiteY67" fmla="*/ 1819922 h 5584054"/>
                <a:gd name="connsiteX68" fmla="*/ 3950563 w 4110361"/>
                <a:gd name="connsiteY68" fmla="*/ 2077374 h 5584054"/>
                <a:gd name="connsiteX69" fmla="*/ 4030462 w 4110361"/>
                <a:gd name="connsiteY69" fmla="*/ 2246050 h 5584054"/>
                <a:gd name="connsiteX70" fmla="*/ 4101484 w 4110361"/>
                <a:gd name="connsiteY70" fmla="*/ 2485747 h 5584054"/>
                <a:gd name="connsiteX71" fmla="*/ 4110361 w 4110361"/>
                <a:gd name="connsiteY71" fmla="*/ 2734322 h 5584054"/>
                <a:gd name="connsiteX72" fmla="*/ 4110361 w 4110361"/>
                <a:gd name="connsiteY72" fmla="*/ 3000652 h 5584054"/>
                <a:gd name="connsiteX73" fmla="*/ 4101484 w 4110361"/>
                <a:gd name="connsiteY73" fmla="*/ 3391269 h 5584054"/>
                <a:gd name="connsiteX74" fmla="*/ 4092606 w 4110361"/>
                <a:gd name="connsiteY74" fmla="*/ 3568823 h 5584054"/>
                <a:gd name="connsiteX75" fmla="*/ 4048218 w 4110361"/>
                <a:gd name="connsiteY75" fmla="*/ 3639844 h 5584054"/>
                <a:gd name="connsiteX76" fmla="*/ 3923930 w 4110361"/>
                <a:gd name="connsiteY76" fmla="*/ 3923930 h 5584054"/>
                <a:gd name="connsiteX77" fmla="*/ 3835154 w 4110361"/>
                <a:gd name="connsiteY77" fmla="*/ 4110361 h 5584054"/>
                <a:gd name="connsiteX78" fmla="*/ 3755255 w 4110361"/>
                <a:gd name="connsiteY78" fmla="*/ 4261281 h 5584054"/>
                <a:gd name="connsiteX79" fmla="*/ 3666478 w 4110361"/>
                <a:gd name="connsiteY79" fmla="*/ 4421079 h 5584054"/>
                <a:gd name="connsiteX80" fmla="*/ 3533313 w 4110361"/>
                <a:gd name="connsiteY80" fmla="*/ 4589755 h 5584054"/>
                <a:gd name="connsiteX81" fmla="*/ 3409025 w 4110361"/>
                <a:gd name="connsiteY81" fmla="*/ 4714042 h 5584054"/>
                <a:gd name="connsiteX82" fmla="*/ 3293616 w 4110361"/>
                <a:gd name="connsiteY82" fmla="*/ 4811697 h 5584054"/>
                <a:gd name="connsiteX83" fmla="*/ 3178206 w 4110361"/>
                <a:gd name="connsiteY83" fmla="*/ 4900473 h 5584054"/>
                <a:gd name="connsiteX84" fmla="*/ 3053919 w 4110361"/>
                <a:gd name="connsiteY84" fmla="*/ 5015883 h 5584054"/>
                <a:gd name="connsiteX85" fmla="*/ 2920754 w 4110361"/>
                <a:gd name="connsiteY85" fmla="*/ 5131293 h 5584054"/>
                <a:gd name="connsiteX86" fmla="*/ 2796466 w 4110361"/>
                <a:gd name="connsiteY86" fmla="*/ 5211192 h 5584054"/>
                <a:gd name="connsiteX87" fmla="*/ 2681056 w 4110361"/>
                <a:gd name="connsiteY87" fmla="*/ 5273335 h 5584054"/>
                <a:gd name="connsiteX88" fmla="*/ 2414726 w 4110361"/>
                <a:gd name="connsiteY88" fmla="*/ 5450889 h 5584054"/>
                <a:gd name="connsiteX89" fmla="*/ 2317072 w 4110361"/>
                <a:gd name="connsiteY89" fmla="*/ 5513033 h 5584054"/>
                <a:gd name="connsiteX90" fmla="*/ 2219418 w 4110361"/>
                <a:gd name="connsiteY90" fmla="*/ 5557421 h 5584054"/>
                <a:gd name="connsiteX91" fmla="*/ 2112886 w 4110361"/>
                <a:gd name="connsiteY91" fmla="*/ 5584054 h 5584054"/>
                <a:gd name="connsiteX92" fmla="*/ 2095130 w 4110361"/>
                <a:gd name="connsiteY92" fmla="*/ 5450889 h 5584054"/>
                <a:gd name="connsiteX93" fmla="*/ 2121763 w 4110361"/>
                <a:gd name="connsiteY93" fmla="*/ 5308846 h 5584054"/>
                <a:gd name="connsiteX94" fmla="*/ 2112886 w 4110361"/>
                <a:gd name="connsiteY94" fmla="*/ 5131293 h 5584054"/>
                <a:gd name="connsiteX95" fmla="*/ 2041864 w 4110361"/>
                <a:gd name="connsiteY95" fmla="*/ 4980372 h 5584054"/>
                <a:gd name="connsiteX96" fmla="*/ 1890944 w 4110361"/>
                <a:gd name="connsiteY96" fmla="*/ 4785064 h 5584054"/>
                <a:gd name="connsiteX97" fmla="*/ 1713390 w 4110361"/>
                <a:gd name="connsiteY97" fmla="*/ 4660776 h 5584054"/>
                <a:gd name="connsiteX98" fmla="*/ 1597981 w 4110361"/>
                <a:gd name="connsiteY98" fmla="*/ 4545367 h 5584054"/>
                <a:gd name="connsiteX99" fmla="*/ 1491449 w 4110361"/>
                <a:gd name="connsiteY99" fmla="*/ 4465467 h 5584054"/>
                <a:gd name="connsiteX100" fmla="*/ 1402672 w 4110361"/>
                <a:gd name="connsiteY100" fmla="*/ 4412201 h 5584054"/>
                <a:gd name="connsiteX101" fmla="*/ 1207363 w 4110361"/>
                <a:gd name="connsiteY101" fmla="*/ 4314547 h 5584054"/>
                <a:gd name="connsiteX102" fmla="*/ 1029810 w 4110361"/>
                <a:gd name="connsiteY102" fmla="*/ 4279036 h 5584054"/>
                <a:gd name="connsiteX103" fmla="*/ 905523 w 4110361"/>
                <a:gd name="connsiteY103" fmla="*/ 4252403 h 5584054"/>
                <a:gd name="connsiteX104" fmla="*/ 745724 w 4110361"/>
                <a:gd name="connsiteY104" fmla="*/ 4225770 h 5584054"/>
                <a:gd name="connsiteX105" fmla="*/ 523783 w 4110361"/>
                <a:gd name="connsiteY105" fmla="*/ 4474344 h 5584054"/>
                <a:gd name="connsiteX106" fmla="*/ 195309 w 4110361"/>
                <a:gd name="connsiteY106" fmla="*/ 4438835 h 5584054"/>
                <a:gd name="connsiteX107" fmla="*/ 0 w 4110361"/>
                <a:gd name="connsiteY107" fmla="*/ 4394446 h 5584054"/>
                <a:gd name="connsiteX0" fmla="*/ 0 w 4110361"/>
                <a:gd name="connsiteY0" fmla="*/ 4394446 h 5584054"/>
                <a:gd name="connsiteX1" fmla="*/ 301840 w 4110361"/>
                <a:gd name="connsiteY1" fmla="*/ 4145872 h 5584054"/>
                <a:gd name="connsiteX2" fmla="*/ 381739 w 4110361"/>
                <a:gd name="connsiteY2" fmla="*/ 4021584 h 5584054"/>
                <a:gd name="connsiteX3" fmla="*/ 452761 w 4110361"/>
                <a:gd name="connsiteY3" fmla="*/ 3915052 h 5584054"/>
                <a:gd name="connsiteX4" fmla="*/ 461639 w 4110361"/>
                <a:gd name="connsiteY4" fmla="*/ 3790765 h 5584054"/>
                <a:gd name="connsiteX5" fmla="*/ 523783 w 4110361"/>
                <a:gd name="connsiteY5" fmla="*/ 3773009 h 5584054"/>
                <a:gd name="connsiteX6" fmla="*/ 621437 w 4110361"/>
                <a:gd name="connsiteY6" fmla="*/ 3728621 h 5584054"/>
                <a:gd name="connsiteX7" fmla="*/ 701336 w 4110361"/>
                <a:gd name="connsiteY7" fmla="*/ 3648722 h 5584054"/>
                <a:gd name="connsiteX8" fmla="*/ 745724 w 4110361"/>
                <a:gd name="connsiteY8" fmla="*/ 3515557 h 5584054"/>
                <a:gd name="connsiteX9" fmla="*/ 745724 w 4110361"/>
                <a:gd name="connsiteY9" fmla="*/ 3409025 h 5584054"/>
                <a:gd name="connsiteX10" fmla="*/ 692458 w 4110361"/>
                <a:gd name="connsiteY10" fmla="*/ 3275860 h 5584054"/>
                <a:gd name="connsiteX11" fmla="*/ 603682 w 4110361"/>
                <a:gd name="connsiteY11" fmla="*/ 3231471 h 5584054"/>
                <a:gd name="connsiteX12" fmla="*/ 523783 w 4110361"/>
                <a:gd name="connsiteY12" fmla="*/ 3213716 h 5584054"/>
                <a:gd name="connsiteX13" fmla="*/ 461639 w 4110361"/>
                <a:gd name="connsiteY13" fmla="*/ 3195961 h 5584054"/>
                <a:gd name="connsiteX14" fmla="*/ 488272 w 4110361"/>
                <a:gd name="connsiteY14" fmla="*/ 3098306 h 5584054"/>
                <a:gd name="connsiteX15" fmla="*/ 488272 w 4110361"/>
                <a:gd name="connsiteY15" fmla="*/ 3036163 h 5584054"/>
                <a:gd name="connsiteX16" fmla="*/ 488272 w 4110361"/>
                <a:gd name="connsiteY16" fmla="*/ 2991774 h 5584054"/>
                <a:gd name="connsiteX17" fmla="*/ 577049 w 4110361"/>
                <a:gd name="connsiteY17" fmla="*/ 2947386 h 5584054"/>
                <a:gd name="connsiteX18" fmla="*/ 701336 w 4110361"/>
                <a:gd name="connsiteY18" fmla="*/ 2911875 h 5584054"/>
                <a:gd name="connsiteX19" fmla="*/ 798990 w 4110361"/>
                <a:gd name="connsiteY19" fmla="*/ 2805343 h 5584054"/>
                <a:gd name="connsiteX20" fmla="*/ 843379 w 4110361"/>
                <a:gd name="connsiteY20" fmla="*/ 2698811 h 5584054"/>
                <a:gd name="connsiteX21" fmla="*/ 870012 w 4110361"/>
                <a:gd name="connsiteY21" fmla="*/ 2583401 h 5584054"/>
                <a:gd name="connsiteX22" fmla="*/ 870012 w 4110361"/>
                <a:gd name="connsiteY22" fmla="*/ 2432481 h 5584054"/>
                <a:gd name="connsiteX23" fmla="*/ 807868 w 4110361"/>
                <a:gd name="connsiteY23" fmla="*/ 2325949 h 5584054"/>
                <a:gd name="connsiteX24" fmla="*/ 701336 w 4110361"/>
                <a:gd name="connsiteY24" fmla="*/ 2263805 h 5584054"/>
                <a:gd name="connsiteX25" fmla="*/ 621437 w 4110361"/>
                <a:gd name="connsiteY25" fmla="*/ 2219417 h 5584054"/>
                <a:gd name="connsiteX26" fmla="*/ 506027 w 4110361"/>
                <a:gd name="connsiteY26" fmla="*/ 2201662 h 5584054"/>
                <a:gd name="connsiteX27" fmla="*/ 497150 w 4110361"/>
                <a:gd name="connsiteY27" fmla="*/ 2104007 h 5584054"/>
                <a:gd name="connsiteX28" fmla="*/ 497150 w 4110361"/>
                <a:gd name="connsiteY28" fmla="*/ 2015231 h 5584054"/>
                <a:gd name="connsiteX29" fmla="*/ 497150 w 4110361"/>
                <a:gd name="connsiteY29" fmla="*/ 1935332 h 5584054"/>
                <a:gd name="connsiteX30" fmla="*/ 497150 w 4110361"/>
                <a:gd name="connsiteY30" fmla="*/ 1882066 h 5584054"/>
                <a:gd name="connsiteX31" fmla="*/ 497150 w 4110361"/>
                <a:gd name="connsiteY31" fmla="*/ 1837677 h 5584054"/>
                <a:gd name="connsiteX32" fmla="*/ 630315 w 4110361"/>
                <a:gd name="connsiteY32" fmla="*/ 1775534 h 5584054"/>
                <a:gd name="connsiteX33" fmla="*/ 736847 w 4110361"/>
                <a:gd name="connsiteY33" fmla="*/ 1713390 h 5584054"/>
                <a:gd name="connsiteX34" fmla="*/ 825623 w 4110361"/>
                <a:gd name="connsiteY34" fmla="*/ 1597980 h 5584054"/>
                <a:gd name="connsiteX35" fmla="*/ 896645 w 4110361"/>
                <a:gd name="connsiteY35" fmla="*/ 1491448 h 5584054"/>
                <a:gd name="connsiteX36" fmla="*/ 949911 w 4110361"/>
                <a:gd name="connsiteY36" fmla="*/ 1376038 h 5584054"/>
                <a:gd name="connsiteX37" fmla="*/ 958789 w 4110361"/>
                <a:gd name="connsiteY37" fmla="*/ 1171852 h 5584054"/>
                <a:gd name="connsiteX38" fmla="*/ 958789 w 4110361"/>
                <a:gd name="connsiteY38" fmla="*/ 1029809 h 5584054"/>
                <a:gd name="connsiteX39" fmla="*/ 923278 w 4110361"/>
                <a:gd name="connsiteY39" fmla="*/ 887767 h 5584054"/>
                <a:gd name="connsiteX40" fmla="*/ 878889 w 4110361"/>
                <a:gd name="connsiteY40" fmla="*/ 763479 h 5584054"/>
                <a:gd name="connsiteX41" fmla="*/ 834501 w 4110361"/>
                <a:gd name="connsiteY41" fmla="*/ 656947 h 5584054"/>
                <a:gd name="connsiteX42" fmla="*/ 763480 w 4110361"/>
                <a:gd name="connsiteY42" fmla="*/ 577048 h 5584054"/>
                <a:gd name="connsiteX43" fmla="*/ 701336 w 4110361"/>
                <a:gd name="connsiteY43" fmla="*/ 514904 h 5584054"/>
                <a:gd name="connsiteX44" fmla="*/ 656948 w 4110361"/>
                <a:gd name="connsiteY44" fmla="*/ 488271 h 5584054"/>
                <a:gd name="connsiteX45" fmla="*/ 594804 w 4110361"/>
                <a:gd name="connsiteY45" fmla="*/ 443883 h 5584054"/>
                <a:gd name="connsiteX46" fmla="*/ 559293 w 4110361"/>
                <a:gd name="connsiteY46" fmla="*/ 435005 h 5584054"/>
                <a:gd name="connsiteX47" fmla="*/ 532660 w 4110361"/>
                <a:gd name="connsiteY47" fmla="*/ 275207 h 5584054"/>
                <a:gd name="connsiteX48" fmla="*/ 532660 w 4110361"/>
                <a:gd name="connsiteY48" fmla="*/ 168675 h 5584054"/>
                <a:gd name="connsiteX49" fmla="*/ 532660 w 4110361"/>
                <a:gd name="connsiteY49" fmla="*/ 88776 h 5584054"/>
                <a:gd name="connsiteX50" fmla="*/ 532660 w 4110361"/>
                <a:gd name="connsiteY50" fmla="*/ 26633 h 5584054"/>
                <a:gd name="connsiteX51" fmla="*/ 532660 w 4110361"/>
                <a:gd name="connsiteY51" fmla="*/ 0 h 5584054"/>
                <a:gd name="connsiteX52" fmla="*/ 683581 w 4110361"/>
                <a:gd name="connsiteY52" fmla="*/ 17755 h 5584054"/>
                <a:gd name="connsiteX53" fmla="*/ 861134 w 4110361"/>
                <a:gd name="connsiteY53" fmla="*/ 35510 h 5584054"/>
                <a:gd name="connsiteX54" fmla="*/ 1029810 w 4110361"/>
                <a:gd name="connsiteY54" fmla="*/ 53266 h 5584054"/>
                <a:gd name="connsiteX55" fmla="*/ 1260629 w 4110361"/>
                <a:gd name="connsiteY55" fmla="*/ 62143 h 5584054"/>
                <a:gd name="connsiteX56" fmla="*/ 1411550 w 4110361"/>
                <a:gd name="connsiteY56" fmla="*/ 115409 h 5584054"/>
                <a:gd name="connsiteX57" fmla="*/ 1811045 w 4110361"/>
                <a:gd name="connsiteY57" fmla="*/ 239697 h 5584054"/>
                <a:gd name="connsiteX58" fmla="*/ 2032987 w 4110361"/>
                <a:gd name="connsiteY58" fmla="*/ 301840 h 5584054"/>
                <a:gd name="connsiteX59" fmla="*/ 2237173 w 4110361"/>
                <a:gd name="connsiteY59" fmla="*/ 399495 h 5584054"/>
                <a:gd name="connsiteX60" fmla="*/ 2423604 w 4110361"/>
                <a:gd name="connsiteY60" fmla="*/ 488271 h 5584054"/>
                <a:gd name="connsiteX61" fmla="*/ 2574524 w 4110361"/>
                <a:gd name="connsiteY61" fmla="*/ 577048 h 5584054"/>
                <a:gd name="connsiteX62" fmla="*/ 2796466 w 4110361"/>
                <a:gd name="connsiteY62" fmla="*/ 710213 h 5584054"/>
                <a:gd name="connsiteX63" fmla="*/ 3000653 w 4110361"/>
                <a:gd name="connsiteY63" fmla="*/ 887767 h 5584054"/>
                <a:gd name="connsiteX64" fmla="*/ 3293616 w 4110361"/>
                <a:gd name="connsiteY64" fmla="*/ 1118586 h 5584054"/>
                <a:gd name="connsiteX65" fmla="*/ 3471169 w 4110361"/>
                <a:gd name="connsiteY65" fmla="*/ 1313895 h 5584054"/>
                <a:gd name="connsiteX66" fmla="*/ 3622089 w 4110361"/>
                <a:gd name="connsiteY66" fmla="*/ 1518081 h 5584054"/>
                <a:gd name="connsiteX67" fmla="*/ 3826276 w 4110361"/>
                <a:gd name="connsiteY67" fmla="*/ 1819922 h 5584054"/>
                <a:gd name="connsiteX68" fmla="*/ 3950563 w 4110361"/>
                <a:gd name="connsiteY68" fmla="*/ 2077374 h 5584054"/>
                <a:gd name="connsiteX69" fmla="*/ 4030462 w 4110361"/>
                <a:gd name="connsiteY69" fmla="*/ 2246050 h 5584054"/>
                <a:gd name="connsiteX70" fmla="*/ 4101484 w 4110361"/>
                <a:gd name="connsiteY70" fmla="*/ 2485747 h 5584054"/>
                <a:gd name="connsiteX71" fmla="*/ 4110361 w 4110361"/>
                <a:gd name="connsiteY71" fmla="*/ 2734322 h 5584054"/>
                <a:gd name="connsiteX72" fmla="*/ 4110361 w 4110361"/>
                <a:gd name="connsiteY72" fmla="*/ 3000652 h 5584054"/>
                <a:gd name="connsiteX73" fmla="*/ 4101484 w 4110361"/>
                <a:gd name="connsiteY73" fmla="*/ 3391269 h 5584054"/>
                <a:gd name="connsiteX74" fmla="*/ 4092606 w 4110361"/>
                <a:gd name="connsiteY74" fmla="*/ 3568823 h 5584054"/>
                <a:gd name="connsiteX75" fmla="*/ 4048218 w 4110361"/>
                <a:gd name="connsiteY75" fmla="*/ 3639844 h 5584054"/>
                <a:gd name="connsiteX76" fmla="*/ 3923930 w 4110361"/>
                <a:gd name="connsiteY76" fmla="*/ 3923930 h 5584054"/>
                <a:gd name="connsiteX77" fmla="*/ 3835154 w 4110361"/>
                <a:gd name="connsiteY77" fmla="*/ 4110361 h 5584054"/>
                <a:gd name="connsiteX78" fmla="*/ 3755255 w 4110361"/>
                <a:gd name="connsiteY78" fmla="*/ 4261281 h 5584054"/>
                <a:gd name="connsiteX79" fmla="*/ 3666478 w 4110361"/>
                <a:gd name="connsiteY79" fmla="*/ 4421079 h 5584054"/>
                <a:gd name="connsiteX80" fmla="*/ 3533313 w 4110361"/>
                <a:gd name="connsiteY80" fmla="*/ 4589755 h 5584054"/>
                <a:gd name="connsiteX81" fmla="*/ 3409025 w 4110361"/>
                <a:gd name="connsiteY81" fmla="*/ 4714042 h 5584054"/>
                <a:gd name="connsiteX82" fmla="*/ 3293616 w 4110361"/>
                <a:gd name="connsiteY82" fmla="*/ 4811697 h 5584054"/>
                <a:gd name="connsiteX83" fmla="*/ 3178206 w 4110361"/>
                <a:gd name="connsiteY83" fmla="*/ 4900473 h 5584054"/>
                <a:gd name="connsiteX84" fmla="*/ 3053919 w 4110361"/>
                <a:gd name="connsiteY84" fmla="*/ 5015883 h 5584054"/>
                <a:gd name="connsiteX85" fmla="*/ 2920754 w 4110361"/>
                <a:gd name="connsiteY85" fmla="*/ 5131293 h 5584054"/>
                <a:gd name="connsiteX86" fmla="*/ 2796466 w 4110361"/>
                <a:gd name="connsiteY86" fmla="*/ 5211192 h 5584054"/>
                <a:gd name="connsiteX87" fmla="*/ 2681056 w 4110361"/>
                <a:gd name="connsiteY87" fmla="*/ 5273335 h 5584054"/>
                <a:gd name="connsiteX88" fmla="*/ 2414726 w 4110361"/>
                <a:gd name="connsiteY88" fmla="*/ 5450889 h 5584054"/>
                <a:gd name="connsiteX89" fmla="*/ 2317072 w 4110361"/>
                <a:gd name="connsiteY89" fmla="*/ 5513033 h 5584054"/>
                <a:gd name="connsiteX90" fmla="*/ 2219418 w 4110361"/>
                <a:gd name="connsiteY90" fmla="*/ 5557421 h 5584054"/>
                <a:gd name="connsiteX91" fmla="*/ 2112886 w 4110361"/>
                <a:gd name="connsiteY91" fmla="*/ 5584054 h 5584054"/>
                <a:gd name="connsiteX92" fmla="*/ 2095130 w 4110361"/>
                <a:gd name="connsiteY92" fmla="*/ 5450889 h 5584054"/>
                <a:gd name="connsiteX93" fmla="*/ 2121763 w 4110361"/>
                <a:gd name="connsiteY93" fmla="*/ 5308846 h 5584054"/>
                <a:gd name="connsiteX94" fmla="*/ 2112886 w 4110361"/>
                <a:gd name="connsiteY94" fmla="*/ 5131293 h 5584054"/>
                <a:gd name="connsiteX95" fmla="*/ 2041864 w 4110361"/>
                <a:gd name="connsiteY95" fmla="*/ 4980372 h 5584054"/>
                <a:gd name="connsiteX96" fmla="*/ 1890944 w 4110361"/>
                <a:gd name="connsiteY96" fmla="*/ 4785064 h 5584054"/>
                <a:gd name="connsiteX97" fmla="*/ 1713390 w 4110361"/>
                <a:gd name="connsiteY97" fmla="*/ 4660776 h 5584054"/>
                <a:gd name="connsiteX98" fmla="*/ 1597981 w 4110361"/>
                <a:gd name="connsiteY98" fmla="*/ 4545367 h 5584054"/>
                <a:gd name="connsiteX99" fmla="*/ 1491449 w 4110361"/>
                <a:gd name="connsiteY99" fmla="*/ 4465467 h 5584054"/>
                <a:gd name="connsiteX100" fmla="*/ 1402672 w 4110361"/>
                <a:gd name="connsiteY100" fmla="*/ 4412201 h 5584054"/>
                <a:gd name="connsiteX101" fmla="*/ 1207363 w 4110361"/>
                <a:gd name="connsiteY101" fmla="*/ 4314547 h 5584054"/>
                <a:gd name="connsiteX102" fmla="*/ 1029810 w 4110361"/>
                <a:gd name="connsiteY102" fmla="*/ 4279036 h 5584054"/>
                <a:gd name="connsiteX103" fmla="*/ 905523 w 4110361"/>
                <a:gd name="connsiteY103" fmla="*/ 4252403 h 5584054"/>
                <a:gd name="connsiteX104" fmla="*/ 763480 w 4110361"/>
                <a:gd name="connsiteY104" fmla="*/ 4447712 h 5584054"/>
                <a:gd name="connsiteX105" fmla="*/ 523783 w 4110361"/>
                <a:gd name="connsiteY105" fmla="*/ 4474344 h 5584054"/>
                <a:gd name="connsiteX106" fmla="*/ 195309 w 4110361"/>
                <a:gd name="connsiteY106" fmla="*/ 4438835 h 5584054"/>
                <a:gd name="connsiteX107" fmla="*/ 0 w 4110361"/>
                <a:gd name="connsiteY107" fmla="*/ 4394446 h 5584054"/>
                <a:gd name="connsiteX0" fmla="*/ 0 w 4110361"/>
                <a:gd name="connsiteY0" fmla="*/ 4394446 h 5584054"/>
                <a:gd name="connsiteX1" fmla="*/ 301840 w 4110361"/>
                <a:gd name="connsiteY1" fmla="*/ 4145872 h 5584054"/>
                <a:gd name="connsiteX2" fmla="*/ 381739 w 4110361"/>
                <a:gd name="connsiteY2" fmla="*/ 4021584 h 5584054"/>
                <a:gd name="connsiteX3" fmla="*/ 452761 w 4110361"/>
                <a:gd name="connsiteY3" fmla="*/ 3915052 h 5584054"/>
                <a:gd name="connsiteX4" fmla="*/ 461639 w 4110361"/>
                <a:gd name="connsiteY4" fmla="*/ 3790765 h 5584054"/>
                <a:gd name="connsiteX5" fmla="*/ 523783 w 4110361"/>
                <a:gd name="connsiteY5" fmla="*/ 3773009 h 5584054"/>
                <a:gd name="connsiteX6" fmla="*/ 621437 w 4110361"/>
                <a:gd name="connsiteY6" fmla="*/ 3728621 h 5584054"/>
                <a:gd name="connsiteX7" fmla="*/ 701336 w 4110361"/>
                <a:gd name="connsiteY7" fmla="*/ 3648722 h 5584054"/>
                <a:gd name="connsiteX8" fmla="*/ 745724 w 4110361"/>
                <a:gd name="connsiteY8" fmla="*/ 3515557 h 5584054"/>
                <a:gd name="connsiteX9" fmla="*/ 745724 w 4110361"/>
                <a:gd name="connsiteY9" fmla="*/ 3409025 h 5584054"/>
                <a:gd name="connsiteX10" fmla="*/ 692458 w 4110361"/>
                <a:gd name="connsiteY10" fmla="*/ 3275860 h 5584054"/>
                <a:gd name="connsiteX11" fmla="*/ 603682 w 4110361"/>
                <a:gd name="connsiteY11" fmla="*/ 3231471 h 5584054"/>
                <a:gd name="connsiteX12" fmla="*/ 523783 w 4110361"/>
                <a:gd name="connsiteY12" fmla="*/ 3213716 h 5584054"/>
                <a:gd name="connsiteX13" fmla="*/ 461639 w 4110361"/>
                <a:gd name="connsiteY13" fmla="*/ 3195961 h 5584054"/>
                <a:gd name="connsiteX14" fmla="*/ 488272 w 4110361"/>
                <a:gd name="connsiteY14" fmla="*/ 3098306 h 5584054"/>
                <a:gd name="connsiteX15" fmla="*/ 488272 w 4110361"/>
                <a:gd name="connsiteY15" fmla="*/ 3036163 h 5584054"/>
                <a:gd name="connsiteX16" fmla="*/ 488272 w 4110361"/>
                <a:gd name="connsiteY16" fmla="*/ 2991774 h 5584054"/>
                <a:gd name="connsiteX17" fmla="*/ 577049 w 4110361"/>
                <a:gd name="connsiteY17" fmla="*/ 2947386 h 5584054"/>
                <a:gd name="connsiteX18" fmla="*/ 701336 w 4110361"/>
                <a:gd name="connsiteY18" fmla="*/ 2911875 h 5584054"/>
                <a:gd name="connsiteX19" fmla="*/ 798990 w 4110361"/>
                <a:gd name="connsiteY19" fmla="*/ 2805343 h 5584054"/>
                <a:gd name="connsiteX20" fmla="*/ 843379 w 4110361"/>
                <a:gd name="connsiteY20" fmla="*/ 2698811 h 5584054"/>
                <a:gd name="connsiteX21" fmla="*/ 870012 w 4110361"/>
                <a:gd name="connsiteY21" fmla="*/ 2583401 h 5584054"/>
                <a:gd name="connsiteX22" fmla="*/ 870012 w 4110361"/>
                <a:gd name="connsiteY22" fmla="*/ 2432481 h 5584054"/>
                <a:gd name="connsiteX23" fmla="*/ 807868 w 4110361"/>
                <a:gd name="connsiteY23" fmla="*/ 2325949 h 5584054"/>
                <a:gd name="connsiteX24" fmla="*/ 701336 w 4110361"/>
                <a:gd name="connsiteY24" fmla="*/ 2263805 h 5584054"/>
                <a:gd name="connsiteX25" fmla="*/ 621437 w 4110361"/>
                <a:gd name="connsiteY25" fmla="*/ 2219417 h 5584054"/>
                <a:gd name="connsiteX26" fmla="*/ 506027 w 4110361"/>
                <a:gd name="connsiteY26" fmla="*/ 2201662 h 5584054"/>
                <a:gd name="connsiteX27" fmla="*/ 497150 w 4110361"/>
                <a:gd name="connsiteY27" fmla="*/ 2104007 h 5584054"/>
                <a:gd name="connsiteX28" fmla="*/ 497150 w 4110361"/>
                <a:gd name="connsiteY28" fmla="*/ 2015231 h 5584054"/>
                <a:gd name="connsiteX29" fmla="*/ 497150 w 4110361"/>
                <a:gd name="connsiteY29" fmla="*/ 1935332 h 5584054"/>
                <a:gd name="connsiteX30" fmla="*/ 497150 w 4110361"/>
                <a:gd name="connsiteY30" fmla="*/ 1882066 h 5584054"/>
                <a:gd name="connsiteX31" fmla="*/ 497150 w 4110361"/>
                <a:gd name="connsiteY31" fmla="*/ 1837677 h 5584054"/>
                <a:gd name="connsiteX32" fmla="*/ 630315 w 4110361"/>
                <a:gd name="connsiteY32" fmla="*/ 1775534 h 5584054"/>
                <a:gd name="connsiteX33" fmla="*/ 736847 w 4110361"/>
                <a:gd name="connsiteY33" fmla="*/ 1713390 h 5584054"/>
                <a:gd name="connsiteX34" fmla="*/ 825623 w 4110361"/>
                <a:gd name="connsiteY34" fmla="*/ 1597980 h 5584054"/>
                <a:gd name="connsiteX35" fmla="*/ 896645 w 4110361"/>
                <a:gd name="connsiteY35" fmla="*/ 1491448 h 5584054"/>
                <a:gd name="connsiteX36" fmla="*/ 949911 w 4110361"/>
                <a:gd name="connsiteY36" fmla="*/ 1376038 h 5584054"/>
                <a:gd name="connsiteX37" fmla="*/ 958789 w 4110361"/>
                <a:gd name="connsiteY37" fmla="*/ 1171852 h 5584054"/>
                <a:gd name="connsiteX38" fmla="*/ 958789 w 4110361"/>
                <a:gd name="connsiteY38" fmla="*/ 1029809 h 5584054"/>
                <a:gd name="connsiteX39" fmla="*/ 923278 w 4110361"/>
                <a:gd name="connsiteY39" fmla="*/ 887767 h 5584054"/>
                <a:gd name="connsiteX40" fmla="*/ 878889 w 4110361"/>
                <a:gd name="connsiteY40" fmla="*/ 763479 h 5584054"/>
                <a:gd name="connsiteX41" fmla="*/ 834501 w 4110361"/>
                <a:gd name="connsiteY41" fmla="*/ 656947 h 5584054"/>
                <a:gd name="connsiteX42" fmla="*/ 763480 w 4110361"/>
                <a:gd name="connsiteY42" fmla="*/ 577048 h 5584054"/>
                <a:gd name="connsiteX43" fmla="*/ 701336 w 4110361"/>
                <a:gd name="connsiteY43" fmla="*/ 514904 h 5584054"/>
                <a:gd name="connsiteX44" fmla="*/ 656948 w 4110361"/>
                <a:gd name="connsiteY44" fmla="*/ 488271 h 5584054"/>
                <a:gd name="connsiteX45" fmla="*/ 594804 w 4110361"/>
                <a:gd name="connsiteY45" fmla="*/ 443883 h 5584054"/>
                <a:gd name="connsiteX46" fmla="*/ 559293 w 4110361"/>
                <a:gd name="connsiteY46" fmla="*/ 435005 h 5584054"/>
                <a:gd name="connsiteX47" fmla="*/ 532660 w 4110361"/>
                <a:gd name="connsiteY47" fmla="*/ 275207 h 5584054"/>
                <a:gd name="connsiteX48" fmla="*/ 532660 w 4110361"/>
                <a:gd name="connsiteY48" fmla="*/ 168675 h 5584054"/>
                <a:gd name="connsiteX49" fmla="*/ 532660 w 4110361"/>
                <a:gd name="connsiteY49" fmla="*/ 88776 h 5584054"/>
                <a:gd name="connsiteX50" fmla="*/ 532660 w 4110361"/>
                <a:gd name="connsiteY50" fmla="*/ 26633 h 5584054"/>
                <a:gd name="connsiteX51" fmla="*/ 532660 w 4110361"/>
                <a:gd name="connsiteY51" fmla="*/ 0 h 5584054"/>
                <a:gd name="connsiteX52" fmla="*/ 683581 w 4110361"/>
                <a:gd name="connsiteY52" fmla="*/ 17755 h 5584054"/>
                <a:gd name="connsiteX53" fmla="*/ 861134 w 4110361"/>
                <a:gd name="connsiteY53" fmla="*/ 35510 h 5584054"/>
                <a:gd name="connsiteX54" fmla="*/ 1029810 w 4110361"/>
                <a:gd name="connsiteY54" fmla="*/ 53266 h 5584054"/>
                <a:gd name="connsiteX55" fmla="*/ 1260629 w 4110361"/>
                <a:gd name="connsiteY55" fmla="*/ 62143 h 5584054"/>
                <a:gd name="connsiteX56" fmla="*/ 1411550 w 4110361"/>
                <a:gd name="connsiteY56" fmla="*/ 115409 h 5584054"/>
                <a:gd name="connsiteX57" fmla="*/ 1811045 w 4110361"/>
                <a:gd name="connsiteY57" fmla="*/ 239697 h 5584054"/>
                <a:gd name="connsiteX58" fmla="*/ 2032987 w 4110361"/>
                <a:gd name="connsiteY58" fmla="*/ 301840 h 5584054"/>
                <a:gd name="connsiteX59" fmla="*/ 2237173 w 4110361"/>
                <a:gd name="connsiteY59" fmla="*/ 399495 h 5584054"/>
                <a:gd name="connsiteX60" fmla="*/ 2423604 w 4110361"/>
                <a:gd name="connsiteY60" fmla="*/ 488271 h 5584054"/>
                <a:gd name="connsiteX61" fmla="*/ 2574524 w 4110361"/>
                <a:gd name="connsiteY61" fmla="*/ 577048 h 5584054"/>
                <a:gd name="connsiteX62" fmla="*/ 2796466 w 4110361"/>
                <a:gd name="connsiteY62" fmla="*/ 710213 h 5584054"/>
                <a:gd name="connsiteX63" fmla="*/ 3000653 w 4110361"/>
                <a:gd name="connsiteY63" fmla="*/ 887767 h 5584054"/>
                <a:gd name="connsiteX64" fmla="*/ 3293616 w 4110361"/>
                <a:gd name="connsiteY64" fmla="*/ 1118586 h 5584054"/>
                <a:gd name="connsiteX65" fmla="*/ 3471169 w 4110361"/>
                <a:gd name="connsiteY65" fmla="*/ 1313895 h 5584054"/>
                <a:gd name="connsiteX66" fmla="*/ 3622089 w 4110361"/>
                <a:gd name="connsiteY66" fmla="*/ 1518081 h 5584054"/>
                <a:gd name="connsiteX67" fmla="*/ 3826276 w 4110361"/>
                <a:gd name="connsiteY67" fmla="*/ 1819922 h 5584054"/>
                <a:gd name="connsiteX68" fmla="*/ 3950563 w 4110361"/>
                <a:gd name="connsiteY68" fmla="*/ 2077374 h 5584054"/>
                <a:gd name="connsiteX69" fmla="*/ 4030462 w 4110361"/>
                <a:gd name="connsiteY69" fmla="*/ 2246050 h 5584054"/>
                <a:gd name="connsiteX70" fmla="*/ 4101484 w 4110361"/>
                <a:gd name="connsiteY70" fmla="*/ 2485747 h 5584054"/>
                <a:gd name="connsiteX71" fmla="*/ 4110361 w 4110361"/>
                <a:gd name="connsiteY71" fmla="*/ 2734322 h 5584054"/>
                <a:gd name="connsiteX72" fmla="*/ 4110361 w 4110361"/>
                <a:gd name="connsiteY72" fmla="*/ 3000652 h 5584054"/>
                <a:gd name="connsiteX73" fmla="*/ 4101484 w 4110361"/>
                <a:gd name="connsiteY73" fmla="*/ 3391269 h 5584054"/>
                <a:gd name="connsiteX74" fmla="*/ 4092606 w 4110361"/>
                <a:gd name="connsiteY74" fmla="*/ 3568823 h 5584054"/>
                <a:gd name="connsiteX75" fmla="*/ 4048218 w 4110361"/>
                <a:gd name="connsiteY75" fmla="*/ 3639844 h 5584054"/>
                <a:gd name="connsiteX76" fmla="*/ 3923930 w 4110361"/>
                <a:gd name="connsiteY76" fmla="*/ 3923930 h 5584054"/>
                <a:gd name="connsiteX77" fmla="*/ 3835154 w 4110361"/>
                <a:gd name="connsiteY77" fmla="*/ 4110361 h 5584054"/>
                <a:gd name="connsiteX78" fmla="*/ 3755255 w 4110361"/>
                <a:gd name="connsiteY78" fmla="*/ 4261281 h 5584054"/>
                <a:gd name="connsiteX79" fmla="*/ 3666478 w 4110361"/>
                <a:gd name="connsiteY79" fmla="*/ 4421079 h 5584054"/>
                <a:gd name="connsiteX80" fmla="*/ 3533313 w 4110361"/>
                <a:gd name="connsiteY80" fmla="*/ 4589755 h 5584054"/>
                <a:gd name="connsiteX81" fmla="*/ 3409025 w 4110361"/>
                <a:gd name="connsiteY81" fmla="*/ 4714042 h 5584054"/>
                <a:gd name="connsiteX82" fmla="*/ 3293616 w 4110361"/>
                <a:gd name="connsiteY82" fmla="*/ 4811697 h 5584054"/>
                <a:gd name="connsiteX83" fmla="*/ 3178206 w 4110361"/>
                <a:gd name="connsiteY83" fmla="*/ 4900473 h 5584054"/>
                <a:gd name="connsiteX84" fmla="*/ 3053919 w 4110361"/>
                <a:gd name="connsiteY84" fmla="*/ 5015883 h 5584054"/>
                <a:gd name="connsiteX85" fmla="*/ 2920754 w 4110361"/>
                <a:gd name="connsiteY85" fmla="*/ 5131293 h 5584054"/>
                <a:gd name="connsiteX86" fmla="*/ 2796466 w 4110361"/>
                <a:gd name="connsiteY86" fmla="*/ 5211192 h 5584054"/>
                <a:gd name="connsiteX87" fmla="*/ 2681056 w 4110361"/>
                <a:gd name="connsiteY87" fmla="*/ 5273335 h 5584054"/>
                <a:gd name="connsiteX88" fmla="*/ 2414726 w 4110361"/>
                <a:gd name="connsiteY88" fmla="*/ 5450889 h 5584054"/>
                <a:gd name="connsiteX89" fmla="*/ 2317072 w 4110361"/>
                <a:gd name="connsiteY89" fmla="*/ 5513033 h 5584054"/>
                <a:gd name="connsiteX90" fmla="*/ 2219418 w 4110361"/>
                <a:gd name="connsiteY90" fmla="*/ 5557421 h 5584054"/>
                <a:gd name="connsiteX91" fmla="*/ 2112886 w 4110361"/>
                <a:gd name="connsiteY91" fmla="*/ 5584054 h 5584054"/>
                <a:gd name="connsiteX92" fmla="*/ 2095130 w 4110361"/>
                <a:gd name="connsiteY92" fmla="*/ 5450889 h 5584054"/>
                <a:gd name="connsiteX93" fmla="*/ 2121763 w 4110361"/>
                <a:gd name="connsiteY93" fmla="*/ 5308846 h 5584054"/>
                <a:gd name="connsiteX94" fmla="*/ 2112886 w 4110361"/>
                <a:gd name="connsiteY94" fmla="*/ 5131293 h 5584054"/>
                <a:gd name="connsiteX95" fmla="*/ 2041864 w 4110361"/>
                <a:gd name="connsiteY95" fmla="*/ 4980372 h 5584054"/>
                <a:gd name="connsiteX96" fmla="*/ 1890944 w 4110361"/>
                <a:gd name="connsiteY96" fmla="*/ 4785064 h 5584054"/>
                <a:gd name="connsiteX97" fmla="*/ 1713390 w 4110361"/>
                <a:gd name="connsiteY97" fmla="*/ 4660776 h 5584054"/>
                <a:gd name="connsiteX98" fmla="*/ 1597981 w 4110361"/>
                <a:gd name="connsiteY98" fmla="*/ 4545367 h 5584054"/>
                <a:gd name="connsiteX99" fmla="*/ 1491449 w 4110361"/>
                <a:gd name="connsiteY99" fmla="*/ 4465467 h 5584054"/>
                <a:gd name="connsiteX100" fmla="*/ 1402672 w 4110361"/>
                <a:gd name="connsiteY100" fmla="*/ 4412201 h 5584054"/>
                <a:gd name="connsiteX101" fmla="*/ 1207363 w 4110361"/>
                <a:gd name="connsiteY101" fmla="*/ 4314547 h 5584054"/>
                <a:gd name="connsiteX102" fmla="*/ 1029810 w 4110361"/>
                <a:gd name="connsiteY102" fmla="*/ 4279036 h 5584054"/>
                <a:gd name="connsiteX103" fmla="*/ 905523 w 4110361"/>
                <a:gd name="connsiteY103" fmla="*/ 4252403 h 5584054"/>
                <a:gd name="connsiteX104" fmla="*/ 763480 w 4110361"/>
                <a:gd name="connsiteY104" fmla="*/ 4252403 h 5584054"/>
                <a:gd name="connsiteX105" fmla="*/ 523783 w 4110361"/>
                <a:gd name="connsiteY105" fmla="*/ 4474344 h 5584054"/>
                <a:gd name="connsiteX106" fmla="*/ 195309 w 4110361"/>
                <a:gd name="connsiteY106" fmla="*/ 4438835 h 5584054"/>
                <a:gd name="connsiteX107" fmla="*/ 0 w 4110361"/>
                <a:gd name="connsiteY107" fmla="*/ 4394446 h 5584054"/>
                <a:gd name="connsiteX0" fmla="*/ 0 w 4110361"/>
                <a:gd name="connsiteY0" fmla="*/ 4394446 h 5584054"/>
                <a:gd name="connsiteX1" fmla="*/ 301840 w 4110361"/>
                <a:gd name="connsiteY1" fmla="*/ 4145872 h 5584054"/>
                <a:gd name="connsiteX2" fmla="*/ 381739 w 4110361"/>
                <a:gd name="connsiteY2" fmla="*/ 4021584 h 5584054"/>
                <a:gd name="connsiteX3" fmla="*/ 452761 w 4110361"/>
                <a:gd name="connsiteY3" fmla="*/ 3915052 h 5584054"/>
                <a:gd name="connsiteX4" fmla="*/ 461639 w 4110361"/>
                <a:gd name="connsiteY4" fmla="*/ 3790765 h 5584054"/>
                <a:gd name="connsiteX5" fmla="*/ 523783 w 4110361"/>
                <a:gd name="connsiteY5" fmla="*/ 3773009 h 5584054"/>
                <a:gd name="connsiteX6" fmla="*/ 621437 w 4110361"/>
                <a:gd name="connsiteY6" fmla="*/ 3728621 h 5584054"/>
                <a:gd name="connsiteX7" fmla="*/ 701336 w 4110361"/>
                <a:gd name="connsiteY7" fmla="*/ 3648722 h 5584054"/>
                <a:gd name="connsiteX8" fmla="*/ 745724 w 4110361"/>
                <a:gd name="connsiteY8" fmla="*/ 3515557 h 5584054"/>
                <a:gd name="connsiteX9" fmla="*/ 745724 w 4110361"/>
                <a:gd name="connsiteY9" fmla="*/ 3409025 h 5584054"/>
                <a:gd name="connsiteX10" fmla="*/ 692458 w 4110361"/>
                <a:gd name="connsiteY10" fmla="*/ 3275860 h 5584054"/>
                <a:gd name="connsiteX11" fmla="*/ 603682 w 4110361"/>
                <a:gd name="connsiteY11" fmla="*/ 3231471 h 5584054"/>
                <a:gd name="connsiteX12" fmla="*/ 523783 w 4110361"/>
                <a:gd name="connsiteY12" fmla="*/ 3213716 h 5584054"/>
                <a:gd name="connsiteX13" fmla="*/ 461639 w 4110361"/>
                <a:gd name="connsiteY13" fmla="*/ 3195961 h 5584054"/>
                <a:gd name="connsiteX14" fmla="*/ 488272 w 4110361"/>
                <a:gd name="connsiteY14" fmla="*/ 3098306 h 5584054"/>
                <a:gd name="connsiteX15" fmla="*/ 488272 w 4110361"/>
                <a:gd name="connsiteY15" fmla="*/ 3036163 h 5584054"/>
                <a:gd name="connsiteX16" fmla="*/ 488272 w 4110361"/>
                <a:gd name="connsiteY16" fmla="*/ 2991774 h 5584054"/>
                <a:gd name="connsiteX17" fmla="*/ 577049 w 4110361"/>
                <a:gd name="connsiteY17" fmla="*/ 2947386 h 5584054"/>
                <a:gd name="connsiteX18" fmla="*/ 701336 w 4110361"/>
                <a:gd name="connsiteY18" fmla="*/ 2911875 h 5584054"/>
                <a:gd name="connsiteX19" fmla="*/ 798990 w 4110361"/>
                <a:gd name="connsiteY19" fmla="*/ 2805343 h 5584054"/>
                <a:gd name="connsiteX20" fmla="*/ 843379 w 4110361"/>
                <a:gd name="connsiteY20" fmla="*/ 2698811 h 5584054"/>
                <a:gd name="connsiteX21" fmla="*/ 870012 w 4110361"/>
                <a:gd name="connsiteY21" fmla="*/ 2583401 h 5584054"/>
                <a:gd name="connsiteX22" fmla="*/ 870012 w 4110361"/>
                <a:gd name="connsiteY22" fmla="*/ 2432481 h 5584054"/>
                <a:gd name="connsiteX23" fmla="*/ 807868 w 4110361"/>
                <a:gd name="connsiteY23" fmla="*/ 2325949 h 5584054"/>
                <a:gd name="connsiteX24" fmla="*/ 701336 w 4110361"/>
                <a:gd name="connsiteY24" fmla="*/ 2263805 h 5584054"/>
                <a:gd name="connsiteX25" fmla="*/ 621437 w 4110361"/>
                <a:gd name="connsiteY25" fmla="*/ 2219417 h 5584054"/>
                <a:gd name="connsiteX26" fmla="*/ 506027 w 4110361"/>
                <a:gd name="connsiteY26" fmla="*/ 2201662 h 5584054"/>
                <a:gd name="connsiteX27" fmla="*/ 497150 w 4110361"/>
                <a:gd name="connsiteY27" fmla="*/ 2104007 h 5584054"/>
                <a:gd name="connsiteX28" fmla="*/ 497150 w 4110361"/>
                <a:gd name="connsiteY28" fmla="*/ 2015231 h 5584054"/>
                <a:gd name="connsiteX29" fmla="*/ 497150 w 4110361"/>
                <a:gd name="connsiteY29" fmla="*/ 1935332 h 5584054"/>
                <a:gd name="connsiteX30" fmla="*/ 497150 w 4110361"/>
                <a:gd name="connsiteY30" fmla="*/ 1882066 h 5584054"/>
                <a:gd name="connsiteX31" fmla="*/ 497150 w 4110361"/>
                <a:gd name="connsiteY31" fmla="*/ 1837677 h 5584054"/>
                <a:gd name="connsiteX32" fmla="*/ 630315 w 4110361"/>
                <a:gd name="connsiteY32" fmla="*/ 1775534 h 5584054"/>
                <a:gd name="connsiteX33" fmla="*/ 736847 w 4110361"/>
                <a:gd name="connsiteY33" fmla="*/ 1713390 h 5584054"/>
                <a:gd name="connsiteX34" fmla="*/ 825623 w 4110361"/>
                <a:gd name="connsiteY34" fmla="*/ 1597980 h 5584054"/>
                <a:gd name="connsiteX35" fmla="*/ 896645 w 4110361"/>
                <a:gd name="connsiteY35" fmla="*/ 1491448 h 5584054"/>
                <a:gd name="connsiteX36" fmla="*/ 949911 w 4110361"/>
                <a:gd name="connsiteY36" fmla="*/ 1376038 h 5584054"/>
                <a:gd name="connsiteX37" fmla="*/ 958789 w 4110361"/>
                <a:gd name="connsiteY37" fmla="*/ 1171852 h 5584054"/>
                <a:gd name="connsiteX38" fmla="*/ 958789 w 4110361"/>
                <a:gd name="connsiteY38" fmla="*/ 1029809 h 5584054"/>
                <a:gd name="connsiteX39" fmla="*/ 923278 w 4110361"/>
                <a:gd name="connsiteY39" fmla="*/ 887767 h 5584054"/>
                <a:gd name="connsiteX40" fmla="*/ 878889 w 4110361"/>
                <a:gd name="connsiteY40" fmla="*/ 763479 h 5584054"/>
                <a:gd name="connsiteX41" fmla="*/ 834501 w 4110361"/>
                <a:gd name="connsiteY41" fmla="*/ 656947 h 5584054"/>
                <a:gd name="connsiteX42" fmla="*/ 763480 w 4110361"/>
                <a:gd name="connsiteY42" fmla="*/ 577048 h 5584054"/>
                <a:gd name="connsiteX43" fmla="*/ 701336 w 4110361"/>
                <a:gd name="connsiteY43" fmla="*/ 514904 h 5584054"/>
                <a:gd name="connsiteX44" fmla="*/ 656948 w 4110361"/>
                <a:gd name="connsiteY44" fmla="*/ 488271 h 5584054"/>
                <a:gd name="connsiteX45" fmla="*/ 594804 w 4110361"/>
                <a:gd name="connsiteY45" fmla="*/ 443883 h 5584054"/>
                <a:gd name="connsiteX46" fmla="*/ 559293 w 4110361"/>
                <a:gd name="connsiteY46" fmla="*/ 435005 h 5584054"/>
                <a:gd name="connsiteX47" fmla="*/ 532660 w 4110361"/>
                <a:gd name="connsiteY47" fmla="*/ 275207 h 5584054"/>
                <a:gd name="connsiteX48" fmla="*/ 532660 w 4110361"/>
                <a:gd name="connsiteY48" fmla="*/ 168675 h 5584054"/>
                <a:gd name="connsiteX49" fmla="*/ 532660 w 4110361"/>
                <a:gd name="connsiteY49" fmla="*/ 88776 h 5584054"/>
                <a:gd name="connsiteX50" fmla="*/ 532660 w 4110361"/>
                <a:gd name="connsiteY50" fmla="*/ 26633 h 5584054"/>
                <a:gd name="connsiteX51" fmla="*/ 532660 w 4110361"/>
                <a:gd name="connsiteY51" fmla="*/ 0 h 5584054"/>
                <a:gd name="connsiteX52" fmla="*/ 683581 w 4110361"/>
                <a:gd name="connsiteY52" fmla="*/ 17755 h 5584054"/>
                <a:gd name="connsiteX53" fmla="*/ 861134 w 4110361"/>
                <a:gd name="connsiteY53" fmla="*/ 35510 h 5584054"/>
                <a:gd name="connsiteX54" fmla="*/ 1029810 w 4110361"/>
                <a:gd name="connsiteY54" fmla="*/ 53266 h 5584054"/>
                <a:gd name="connsiteX55" fmla="*/ 1260629 w 4110361"/>
                <a:gd name="connsiteY55" fmla="*/ 62143 h 5584054"/>
                <a:gd name="connsiteX56" fmla="*/ 1411550 w 4110361"/>
                <a:gd name="connsiteY56" fmla="*/ 115409 h 5584054"/>
                <a:gd name="connsiteX57" fmla="*/ 1811045 w 4110361"/>
                <a:gd name="connsiteY57" fmla="*/ 239697 h 5584054"/>
                <a:gd name="connsiteX58" fmla="*/ 2032987 w 4110361"/>
                <a:gd name="connsiteY58" fmla="*/ 301840 h 5584054"/>
                <a:gd name="connsiteX59" fmla="*/ 2237173 w 4110361"/>
                <a:gd name="connsiteY59" fmla="*/ 399495 h 5584054"/>
                <a:gd name="connsiteX60" fmla="*/ 2423604 w 4110361"/>
                <a:gd name="connsiteY60" fmla="*/ 488271 h 5584054"/>
                <a:gd name="connsiteX61" fmla="*/ 2574524 w 4110361"/>
                <a:gd name="connsiteY61" fmla="*/ 577048 h 5584054"/>
                <a:gd name="connsiteX62" fmla="*/ 2796466 w 4110361"/>
                <a:gd name="connsiteY62" fmla="*/ 710213 h 5584054"/>
                <a:gd name="connsiteX63" fmla="*/ 3000653 w 4110361"/>
                <a:gd name="connsiteY63" fmla="*/ 887767 h 5584054"/>
                <a:gd name="connsiteX64" fmla="*/ 3293616 w 4110361"/>
                <a:gd name="connsiteY64" fmla="*/ 1118586 h 5584054"/>
                <a:gd name="connsiteX65" fmla="*/ 3471169 w 4110361"/>
                <a:gd name="connsiteY65" fmla="*/ 1313895 h 5584054"/>
                <a:gd name="connsiteX66" fmla="*/ 3622089 w 4110361"/>
                <a:gd name="connsiteY66" fmla="*/ 1518081 h 5584054"/>
                <a:gd name="connsiteX67" fmla="*/ 3826276 w 4110361"/>
                <a:gd name="connsiteY67" fmla="*/ 1819922 h 5584054"/>
                <a:gd name="connsiteX68" fmla="*/ 3950563 w 4110361"/>
                <a:gd name="connsiteY68" fmla="*/ 2077374 h 5584054"/>
                <a:gd name="connsiteX69" fmla="*/ 4030462 w 4110361"/>
                <a:gd name="connsiteY69" fmla="*/ 2246050 h 5584054"/>
                <a:gd name="connsiteX70" fmla="*/ 4101484 w 4110361"/>
                <a:gd name="connsiteY70" fmla="*/ 2485747 h 5584054"/>
                <a:gd name="connsiteX71" fmla="*/ 4110361 w 4110361"/>
                <a:gd name="connsiteY71" fmla="*/ 2734322 h 5584054"/>
                <a:gd name="connsiteX72" fmla="*/ 4110361 w 4110361"/>
                <a:gd name="connsiteY72" fmla="*/ 3000652 h 5584054"/>
                <a:gd name="connsiteX73" fmla="*/ 4101484 w 4110361"/>
                <a:gd name="connsiteY73" fmla="*/ 3391269 h 5584054"/>
                <a:gd name="connsiteX74" fmla="*/ 4092606 w 4110361"/>
                <a:gd name="connsiteY74" fmla="*/ 3568823 h 5584054"/>
                <a:gd name="connsiteX75" fmla="*/ 4048218 w 4110361"/>
                <a:gd name="connsiteY75" fmla="*/ 3639844 h 5584054"/>
                <a:gd name="connsiteX76" fmla="*/ 3923930 w 4110361"/>
                <a:gd name="connsiteY76" fmla="*/ 3923930 h 5584054"/>
                <a:gd name="connsiteX77" fmla="*/ 3835154 w 4110361"/>
                <a:gd name="connsiteY77" fmla="*/ 4110361 h 5584054"/>
                <a:gd name="connsiteX78" fmla="*/ 3755255 w 4110361"/>
                <a:gd name="connsiteY78" fmla="*/ 4261281 h 5584054"/>
                <a:gd name="connsiteX79" fmla="*/ 3666478 w 4110361"/>
                <a:gd name="connsiteY79" fmla="*/ 4421079 h 5584054"/>
                <a:gd name="connsiteX80" fmla="*/ 3533313 w 4110361"/>
                <a:gd name="connsiteY80" fmla="*/ 4589755 h 5584054"/>
                <a:gd name="connsiteX81" fmla="*/ 3409025 w 4110361"/>
                <a:gd name="connsiteY81" fmla="*/ 4714042 h 5584054"/>
                <a:gd name="connsiteX82" fmla="*/ 3293616 w 4110361"/>
                <a:gd name="connsiteY82" fmla="*/ 4811697 h 5584054"/>
                <a:gd name="connsiteX83" fmla="*/ 3178206 w 4110361"/>
                <a:gd name="connsiteY83" fmla="*/ 4900473 h 5584054"/>
                <a:gd name="connsiteX84" fmla="*/ 3053919 w 4110361"/>
                <a:gd name="connsiteY84" fmla="*/ 5015883 h 5584054"/>
                <a:gd name="connsiteX85" fmla="*/ 2920754 w 4110361"/>
                <a:gd name="connsiteY85" fmla="*/ 5131293 h 5584054"/>
                <a:gd name="connsiteX86" fmla="*/ 2796466 w 4110361"/>
                <a:gd name="connsiteY86" fmla="*/ 5211192 h 5584054"/>
                <a:gd name="connsiteX87" fmla="*/ 2681056 w 4110361"/>
                <a:gd name="connsiteY87" fmla="*/ 5273335 h 5584054"/>
                <a:gd name="connsiteX88" fmla="*/ 2414726 w 4110361"/>
                <a:gd name="connsiteY88" fmla="*/ 5450889 h 5584054"/>
                <a:gd name="connsiteX89" fmla="*/ 2317072 w 4110361"/>
                <a:gd name="connsiteY89" fmla="*/ 5513033 h 5584054"/>
                <a:gd name="connsiteX90" fmla="*/ 2219418 w 4110361"/>
                <a:gd name="connsiteY90" fmla="*/ 5557421 h 5584054"/>
                <a:gd name="connsiteX91" fmla="*/ 2112886 w 4110361"/>
                <a:gd name="connsiteY91" fmla="*/ 5584054 h 5584054"/>
                <a:gd name="connsiteX92" fmla="*/ 2095130 w 4110361"/>
                <a:gd name="connsiteY92" fmla="*/ 5450889 h 5584054"/>
                <a:gd name="connsiteX93" fmla="*/ 2121763 w 4110361"/>
                <a:gd name="connsiteY93" fmla="*/ 5308846 h 5584054"/>
                <a:gd name="connsiteX94" fmla="*/ 2112886 w 4110361"/>
                <a:gd name="connsiteY94" fmla="*/ 5131293 h 5584054"/>
                <a:gd name="connsiteX95" fmla="*/ 2041864 w 4110361"/>
                <a:gd name="connsiteY95" fmla="*/ 4980372 h 5584054"/>
                <a:gd name="connsiteX96" fmla="*/ 1890944 w 4110361"/>
                <a:gd name="connsiteY96" fmla="*/ 4785064 h 5584054"/>
                <a:gd name="connsiteX97" fmla="*/ 1713390 w 4110361"/>
                <a:gd name="connsiteY97" fmla="*/ 4660776 h 5584054"/>
                <a:gd name="connsiteX98" fmla="*/ 1597981 w 4110361"/>
                <a:gd name="connsiteY98" fmla="*/ 4545367 h 5584054"/>
                <a:gd name="connsiteX99" fmla="*/ 1491449 w 4110361"/>
                <a:gd name="connsiteY99" fmla="*/ 4465467 h 5584054"/>
                <a:gd name="connsiteX100" fmla="*/ 1402672 w 4110361"/>
                <a:gd name="connsiteY100" fmla="*/ 4412201 h 5584054"/>
                <a:gd name="connsiteX101" fmla="*/ 1207363 w 4110361"/>
                <a:gd name="connsiteY101" fmla="*/ 4314547 h 5584054"/>
                <a:gd name="connsiteX102" fmla="*/ 1029810 w 4110361"/>
                <a:gd name="connsiteY102" fmla="*/ 4279036 h 5584054"/>
                <a:gd name="connsiteX103" fmla="*/ 905523 w 4110361"/>
                <a:gd name="connsiteY103" fmla="*/ 4252403 h 5584054"/>
                <a:gd name="connsiteX104" fmla="*/ 763480 w 4110361"/>
                <a:gd name="connsiteY104" fmla="*/ 4252403 h 5584054"/>
                <a:gd name="connsiteX105" fmla="*/ 568171 w 4110361"/>
                <a:gd name="connsiteY105" fmla="*/ 4279035 h 5584054"/>
                <a:gd name="connsiteX106" fmla="*/ 195309 w 4110361"/>
                <a:gd name="connsiteY106" fmla="*/ 4438835 h 5584054"/>
                <a:gd name="connsiteX107" fmla="*/ 0 w 4110361"/>
                <a:gd name="connsiteY107" fmla="*/ 4394446 h 5584054"/>
                <a:gd name="connsiteX0" fmla="*/ 0 w 4110361"/>
                <a:gd name="connsiteY0" fmla="*/ 4394446 h 5584054"/>
                <a:gd name="connsiteX1" fmla="*/ 301840 w 4110361"/>
                <a:gd name="connsiteY1" fmla="*/ 4145872 h 5584054"/>
                <a:gd name="connsiteX2" fmla="*/ 381739 w 4110361"/>
                <a:gd name="connsiteY2" fmla="*/ 4021584 h 5584054"/>
                <a:gd name="connsiteX3" fmla="*/ 452761 w 4110361"/>
                <a:gd name="connsiteY3" fmla="*/ 3915052 h 5584054"/>
                <a:gd name="connsiteX4" fmla="*/ 461639 w 4110361"/>
                <a:gd name="connsiteY4" fmla="*/ 3790765 h 5584054"/>
                <a:gd name="connsiteX5" fmla="*/ 523783 w 4110361"/>
                <a:gd name="connsiteY5" fmla="*/ 3773009 h 5584054"/>
                <a:gd name="connsiteX6" fmla="*/ 621437 w 4110361"/>
                <a:gd name="connsiteY6" fmla="*/ 3728621 h 5584054"/>
                <a:gd name="connsiteX7" fmla="*/ 701336 w 4110361"/>
                <a:gd name="connsiteY7" fmla="*/ 3648722 h 5584054"/>
                <a:gd name="connsiteX8" fmla="*/ 745724 w 4110361"/>
                <a:gd name="connsiteY8" fmla="*/ 3515557 h 5584054"/>
                <a:gd name="connsiteX9" fmla="*/ 745724 w 4110361"/>
                <a:gd name="connsiteY9" fmla="*/ 3409025 h 5584054"/>
                <a:gd name="connsiteX10" fmla="*/ 692458 w 4110361"/>
                <a:gd name="connsiteY10" fmla="*/ 3275860 h 5584054"/>
                <a:gd name="connsiteX11" fmla="*/ 603682 w 4110361"/>
                <a:gd name="connsiteY11" fmla="*/ 3231471 h 5584054"/>
                <a:gd name="connsiteX12" fmla="*/ 523783 w 4110361"/>
                <a:gd name="connsiteY12" fmla="*/ 3213716 h 5584054"/>
                <a:gd name="connsiteX13" fmla="*/ 461639 w 4110361"/>
                <a:gd name="connsiteY13" fmla="*/ 3195961 h 5584054"/>
                <a:gd name="connsiteX14" fmla="*/ 488272 w 4110361"/>
                <a:gd name="connsiteY14" fmla="*/ 3098306 h 5584054"/>
                <a:gd name="connsiteX15" fmla="*/ 488272 w 4110361"/>
                <a:gd name="connsiteY15" fmla="*/ 3036163 h 5584054"/>
                <a:gd name="connsiteX16" fmla="*/ 488272 w 4110361"/>
                <a:gd name="connsiteY16" fmla="*/ 2991774 h 5584054"/>
                <a:gd name="connsiteX17" fmla="*/ 577049 w 4110361"/>
                <a:gd name="connsiteY17" fmla="*/ 2947386 h 5584054"/>
                <a:gd name="connsiteX18" fmla="*/ 701336 w 4110361"/>
                <a:gd name="connsiteY18" fmla="*/ 2911875 h 5584054"/>
                <a:gd name="connsiteX19" fmla="*/ 798990 w 4110361"/>
                <a:gd name="connsiteY19" fmla="*/ 2805343 h 5584054"/>
                <a:gd name="connsiteX20" fmla="*/ 843379 w 4110361"/>
                <a:gd name="connsiteY20" fmla="*/ 2698811 h 5584054"/>
                <a:gd name="connsiteX21" fmla="*/ 870012 w 4110361"/>
                <a:gd name="connsiteY21" fmla="*/ 2583401 h 5584054"/>
                <a:gd name="connsiteX22" fmla="*/ 870012 w 4110361"/>
                <a:gd name="connsiteY22" fmla="*/ 2432481 h 5584054"/>
                <a:gd name="connsiteX23" fmla="*/ 807868 w 4110361"/>
                <a:gd name="connsiteY23" fmla="*/ 2325949 h 5584054"/>
                <a:gd name="connsiteX24" fmla="*/ 701336 w 4110361"/>
                <a:gd name="connsiteY24" fmla="*/ 2263805 h 5584054"/>
                <a:gd name="connsiteX25" fmla="*/ 621437 w 4110361"/>
                <a:gd name="connsiteY25" fmla="*/ 2219417 h 5584054"/>
                <a:gd name="connsiteX26" fmla="*/ 506027 w 4110361"/>
                <a:gd name="connsiteY26" fmla="*/ 2201662 h 5584054"/>
                <a:gd name="connsiteX27" fmla="*/ 497150 w 4110361"/>
                <a:gd name="connsiteY27" fmla="*/ 2104007 h 5584054"/>
                <a:gd name="connsiteX28" fmla="*/ 497150 w 4110361"/>
                <a:gd name="connsiteY28" fmla="*/ 2015231 h 5584054"/>
                <a:gd name="connsiteX29" fmla="*/ 497150 w 4110361"/>
                <a:gd name="connsiteY29" fmla="*/ 1935332 h 5584054"/>
                <a:gd name="connsiteX30" fmla="*/ 497150 w 4110361"/>
                <a:gd name="connsiteY30" fmla="*/ 1882066 h 5584054"/>
                <a:gd name="connsiteX31" fmla="*/ 497150 w 4110361"/>
                <a:gd name="connsiteY31" fmla="*/ 1837677 h 5584054"/>
                <a:gd name="connsiteX32" fmla="*/ 630315 w 4110361"/>
                <a:gd name="connsiteY32" fmla="*/ 1775534 h 5584054"/>
                <a:gd name="connsiteX33" fmla="*/ 736847 w 4110361"/>
                <a:gd name="connsiteY33" fmla="*/ 1713390 h 5584054"/>
                <a:gd name="connsiteX34" fmla="*/ 825623 w 4110361"/>
                <a:gd name="connsiteY34" fmla="*/ 1597980 h 5584054"/>
                <a:gd name="connsiteX35" fmla="*/ 896645 w 4110361"/>
                <a:gd name="connsiteY35" fmla="*/ 1491448 h 5584054"/>
                <a:gd name="connsiteX36" fmla="*/ 949911 w 4110361"/>
                <a:gd name="connsiteY36" fmla="*/ 1376038 h 5584054"/>
                <a:gd name="connsiteX37" fmla="*/ 958789 w 4110361"/>
                <a:gd name="connsiteY37" fmla="*/ 1171852 h 5584054"/>
                <a:gd name="connsiteX38" fmla="*/ 958789 w 4110361"/>
                <a:gd name="connsiteY38" fmla="*/ 1029809 h 5584054"/>
                <a:gd name="connsiteX39" fmla="*/ 923278 w 4110361"/>
                <a:gd name="connsiteY39" fmla="*/ 887767 h 5584054"/>
                <a:gd name="connsiteX40" fmla="*/ 878889 w 4110361"/>
                <a:gd name="connsiteY40" fmla="*/ 763479 h 5584054"/>
                <a:gd name="connsiteX41" fmla="*/ 834501 w 4110361"/>
                <a:gd name="connsiteY41" fmla="*/ 656947 h 5584054"/>
                <a:gd name="connsiteX42" fmla="*/ 763480 w 4110361"/>
                <a:gd name="connsiteY42" fmla="*/ 577048 h 5584054"/>
                <a:gd name="connsiteX43" fmla="*/ 701336 w 4110361"/>
                <a:gd name="connsiteY43" fmla="*/ 514904 h 5584054"/>
                <a:gd name="connsiteX44" fmla="*/ 656948 w 4110361"/>
                <a:gd name="connsiteY44" fmla="*/ 488271 h 5584054"/>
                <a:gd name="connsiteX45" fmla="*/ 594804 w 4110361"/>
                <a:gd name="connsiteY45" fmla="*/ 443883 h 5584054"/>
                <a:gd name="connsiteX46" fmla="*/ 559293 w 4110361"/>
                <a:gd name="connsiteY46" fmla="*/ 435005 h 5584054"/>
                <a:gd name="connsiteX47" fmla="*/ 532660 w 4110361"/>
                <a:gd name="connsiteY47" fmla="*/ 275207 h 5584054"/>
                <a:gd name="connsiteX48" fmla="*/ 532660 w 4110361"/>
                <a:gd name="connsiteY48" fmla="*/ 168675 h 5584054"/>
                <a:gd name="connsiteX49" fmla="*/ 532660 w 4110361"/>
                <a:gd name="connsiteY49" fmla="*/ 88776 h 5584054"/>
                <a:gd name="connsiteX50" fmla="*/ 532660 w 4110361"/>
                <a:gd name="connsiteY50" fmla="*/ 26633 h 5584054"/>
                <a:gd name="connsiteX51" fmla="*/ 532660 w 4110361"/>
                <a:gd name="connsiteY51" fmla="*/ 0 h 5584054"/>
                <a:gd name="connsiteX52" fmla="*/ 683581 w 4110361"/>
                <a:gd name="connsiteY52" fmla="*/ 17755 h 5584054"/>
                <a:gd name="connsiteX53" fmla="*/ 861134 w 4110361"/>
                <a:gd name="connsiteY53" fmla="*/ 35510 h 5584054"/>
                <a:gd name="connsiteX54" fmla="*/ 1029810 w 4110361"/>
                <a:gd name="connsiteY54" fmla="*/ 53266 h 5584054"/>
                <a:gd name="connsiteX55" fmla="*/ 1260629 w 4110361"/>
                <a:gd name="connsiteY55" fmla="*/ 62143 h 5584054"/>
                <a:gd name="connsiteX56" fmla="*/ 1411550 w 4110361"/>
                <a:gd name="connsiteY56" fmla="*/ 115409 h 5584054"/>
                <a:gd name="connsiteX57" fmla="*/ 1811045 w 4110361"/>
                <a:gd name="connsiteY57" fmla="*/ 239697 h 5584054"/>
                <a:gd name="connsiteX58" fmla="*/ 2032987 w 4110361"/>
                <a:gd name="connsiteY58" fmla="*/ 301840 h 5584054"/>
                <a:gd name="connsiteX59" fmla="*/ 2237173 w 4110361"/>
                <a:gd name="connsiteY59" fmla="*/ 399495 h 5584054"/>
                <a:gd name="connsiteX60" fmla="*/ 2423604 w 4110361"/>
                <a:gd name="connsiteY60" fmla="*/ 488271 h 5584054"/>
                <a:gd name="connsiteX61" fmla="*/ 2574524 w 4110361"/>
                <a:gd name="connsiteY61" fmla="*/ 577048 h 5584054"/>
                <a:gd name="connsiteX62" fmla="*/ 2796466 w 4110361"/>
                <a:gd name="connsiteY62" fmla="*/ 710213 h 5584054"/>
                <a:gd name="connsiteX63" fmla="*/ 3000653 w 4110361"/>
                <a:gd name="connsiteY63" fmla="*/ 887767 h 5584054"/>
                <a:gd name="connsiteX64" fmla="*/ 3293616 w 4110361"/>
                <a:gd name="connsiteY64" fmla="*/ 1118586 h 5584054"/>
                <a:gd name="connsiteX65" fmla="*/ 3471169 w 4110361"/>
                <a:gd name="connsiteY65" fmla="*/ 1313895 h 5584054"/>
                <a:gd name="connsiteX66" fmla="*/ 3622089 w 4110361"/>
                <a:gd name="connsiteY66" fmla="*/ 1518081 h 5584054"/>
                <a:gd name="connsiteX67" fmla="*/ 3826276 w 4110361"/>
                <a:gd name="connsiteY67" fmla="*/ 1819922 h 5584054"/>
                <a:gd name="connsiteX68" fmla="*/ 3950563 w 4110361"/>
                <a:gd name="connsiteY68" fmla="*/ 2077374 h 5584054"/>
                <a:gd name="connsiteX69" fmla="*/ 4030462 w 4110361"/>
                <a:gd name="connsiteY69" fmla="*/ 2246050 h 5584054"/>
                <a:gd name="connsiteX70" fmla="*/ 4101484 w 4110361"/>
                <a:gd name="connsiteY70" fmla="*/ 2485747 h 5584054"/>
                <a:gd name="connsiteX71" fmla="*/ 4110361 w 4110361"/>
                <a:gd name="connsiteY71" fmla="*/ 2734322 h 5584054"/>
                <a:gd name="connsiteX72" fmla="*/ 4110361 w 4110361"/>
                <a:gd name="connsiteY72" fmla="*/ 3000652 h 5584054"/>
                <a:gd name="connsiteX73" fmla="*/ 4101484 w 4110361"/>
                <a:gd name="connsiteY73" fmla="*/ 3391269 h 5584054"/>
                <a:gd name="connsiteX74" fmla="*/ 4092606 w 4110361"/>
                <a:gd name="connsiteY74" fmla="*/ 3568823 h 5584054"/>
                <a:gd name="connsiteX75" fmla="*/ 4048218 w 4110361"/>
                <a:gd name="connsiteY75" fmla="*/ 3639844 h 5584054"/>
                <a:gd name="connsiteX76" fmla="*/ 3923930 w 4110361"/>
                <a:gd name="connsiteY76" fmla="*/ 3923930 h 5584054"/>
                <a:gd name="connsiteX77" fmla="*/ 3835154 w 4110361"/>
                <a:gd name="connsiteY77" fmla="*/ 4110361 h 5584054"/>
                <a:gd name="connsiteX78" fmla="*/ 3755255 w 4110361"/>
                <a:gd name="connsiteY78" fmla="*/ 4261281 h 5584054"/>
                <a:gd name="connsiteX79" fmla="*/ 3666478 w 4110361"/>
                <a:gd name="connsiteY79" fmla="*/ 4421079 h 5584054"/>
                <a:gd name="connsiteX80" fmla="*/ 3533313 w 4110361"/>
                <a:gd name="connsiteY80" fmla="*/ 4589755 h 5584054"/>
                <a:gd name="connsiteX81" fmla="*/ 3409025 w 4110361"/>
                <a:gd name="connsiteY81" fmla="*/ 4714042 h 5584054"/>
                <a:gd name="connsiteX82" fmla="*/ 3293616 w 4110361"/>
                <a:gd name="connsiteY82" fmla="*/ 4811697 h 5584054"/>
                <a:gd name="connsiteX83" fmla="*/ 3178206 w 4110361"/>
                <a:gd name="connsiteY83" fmla="*/ 4900473 h 5584054"/>
                <a:gd name="connsiteX84" fmla="*/ 3053919 w 4110361"/>
                <a:gd name="connsiteY84" fmla="*/ 5015883 h 5584054"/>
                <a:gd name="connsiteX85" fmla="*/ 2920754 w 4110361"/>
                <a:gd name="connsiteY85" fmla="*/ 5131293 h 5584054"/>
                <a:gd name="connsiteX86" fmla="*/ 2796466 w 4110361"/>
                <a:gd name="connsiteY86" fmla="*/ 5211192 h 5584054"/>
                <a:gd name="connsiteX87" fmla="*/ 2681056 w 4110361"/>
                <a:gd name="connsiteY87" fmla="*/ 5273335 h 5584054"/>
                <a:gd name="connsiteX88" fmla="*/ 2414726 w 4110361"/>
                <a:gd name="connsiteY88" fmla="*/ 5450889 h 5584054"/>
                <a:gd name="connsiteX89" fmla="*/ 2317072 w 4110361"/>
                <a:gd name="connsiteY89" fmla="*/ 5513033 h 5584054"/>
                <a:gd name="connsiteX90" fmla="*/ 2219418 w 4110361"/>
                <a:gd name="connsiteY90" fmla="*/ 5557421 h 5584054"/>
                <a:gd name="connsiteX91" fmla="*/ 2112886 w 4110361"/>
                <a:gd name="connsiteY91" fmla="*/ 5584054 h 5584054"/>
                <a:gd name="connsiteX92" fmla="*/ 2095130 w 4110361"/>
                <a:gd name="connsiteY92" fmla="*/ 5450889 h 5584054"/>
                <a:gd name="connsiteX93" fmla="*/ 2121763 w 4110361"/>
                <a:gd name="connsiteY93" fmla="*/ 5308846 h 5584054"/>
                <a:gd name="connsiteX94" fmla="*/ 2112886 w 4110361"/>
                <a:gd name="connsiteY94" fmla="*/ 5131293 h 5584054"/>
                <a:gd name="connsiteX95" fmla="*/ 2041864 w 4110361"/>
                <a:gd name="connsiteY95" fmla="*/ 4980372 h 5584054"/>
                <a:gd name="connsiteX96" fmla="*/ 1890944 w 4110361"/>
                <a:gd name="connsiteY96" fmla="*/ 4785064 h 5584054"/>
                <a:gd name="connsiteX97" fmla="*/ 1713390 w 4110361"/>
                <a:gd name="connsiteY97" fmla="*/ 4660776 h 5584054"/>
                <a:gd name="connsiteX98" fmla="*/ 1597981 w 4110361"/>
                <a:gd name="connsiteY98" fmla="*/ 4545367 h 5584054"/>
                <a:gd name="connsiteX99" fmla="*/ 1491449 w 4110361"/>
                <a:gd name="connsiteY99" fmla="*/ 4465467 h 5584054"/>
                <a:gd name="connsiteX100" fmla="*/ 1402672 w 4110361"/>
                <a:gd name="connsiteY100" fmla="*/ 4412201 h 5584054"/>
                <a:gd name="connsiteX101" fmla="*/ 1207363 w 4110361"/>
                <a:gd name="connsiteY101" fmla="*/ 4314547 h 5584054"/>
                <a:gd name="connsiteX102" fmla="*/ 1029810 w 4110361"/>
                <a:gd name="connsiteY102" fmla="*/ 4279036 h 5584054"/>
                <a:gd name="connsiteX103" fmla="*/ 905523 w 4110361"/>
                <a:gd name="connsiteY103" fmla="*/ 4252403 h 5584054"/>
                <a:gd name="connsiteX104" fmla="*/ 763480 w 4110361"/>
                <a:gd name="connsiteY104" fmla="*/ 4252403 h 5584054"/>
                <a:gd name="connsiteX105" fmla="*/ 568171 w 4110361"/>
                <a:gd name="connsiteY105" fmla="*/ 4279035 h 5584054"/>
                <a:gd name="connsiteX106" fmla="*/ 399496 w 4110361"/>
                <a:gd name="connsiteY106" fmla="*/ 4296792 h 5584054"/>
                <a:gd name="connsiteX107" fmla="*/ 0 w 4110361"/>
                <a:gd name="connsiteY107" fmla="*/ 4394446 h 5584054"/>
                <a:gd name="connsiteX0" fmla="*/ 0 w 3968319"/>
                <a:gd name="connsiteY0" fmla="*/ 4287914 h 5584054"/>
                <a:gd name="connsiteX1" fmla="*/ 159798 w 3968319"/>
                <a:gd name="connsiteY1" fmla="*/ 4145872 h 5584054"/>
                <a:gd name="connsiteX2" fmla="*/ 239697 w 3968319"/>
                <a:gd name="connsiteY2" fmla="*/ 4021584 h 5584054"/>
                <a:gd name="connsiteX3" fmla="*/ 310719 w 3968319"/>
                <a:gd name="connsiteY3" fmla="*/ 3915052 h 5584054"/>
                <a:gd name="connsiteX4" fmla="*/ 319597 w 3968319"/>
                <a:gd name="connsiteY4" fmla="*/ 3790765 h 5584054"/>
                <a:gd name="connsiteX5" fmla="*/ 381741 w 3968319"/>
                <a:gd name="connsiteY5" fmla="*/ 3773009 h 5584054"/>
                <a:gd name="connsiteX6" fmla="*/ 479395 w 3968319"/>
                <a:gd name="connsiteY6" fmla="*/ 3728621 h 5584054"/>
                <a:gd name="connsiteX7" fmla="*/ 559294 w 3968319"/>
                <a:gd name="connsiteY7" fmla="*/ 3648722 h 5584054"/>
                <a:gd name="connsiteX8" fmla="*/ 603682 w 3968319"/>
                <a:gd name="connsiteY8" fmla="*/ 3515557 h 5584054"/>
                <a:gd name="connsiteX9" fmla="*/ 603682 w 3968319"/>
                <a:gd name="connsiteY9" fmla="*/ 3409025 h 5584054"/>
                <a:gd name="connsiteX10" fmla="*/ 550416 w 3968319"/>
                <a:gd name="connsiteY10" fmla="*/ 3275860 h 5584054"/>
                <a:gd name="connsiteX11" fmla="*/ 461640 w 3968319"/>
                <a:gd name="connsiteY11" fmla="*/ 3231471 h 5584054"/>
                <a:gd name="connsiteX12" fmla="*/ 381741 w 3968319"/>
                <a:gd name="connsiteY12" fmla="*/ 3213716 h 5584054"/>
                <a:gd name="connsiteX13" fmla="*/ 319597 w 3968319"/>
                <a:gd name="connsiteY13" fmla="*/ 3195961 h 5584054"/>
                <a:gd name="connsiteX14" fmla="*/ 346230 w 3968319"/>
                <a:gd name="connsiteY14" fmla="*/ 3098306 h 5584054"/>
                <a:gd name="connsiteX15" fmla="*/ 346230 w 3968319"/>
                <a:gd name="connsiteY15" fmla="*/ 3036163 h 5584054"/>
                <a:gd name="connsiteX16" fmla="*/ 346230 w 3968319"/>
                <a:gd name="connsiteY16" fmla="*/ 2991774 h 5584054"/>
                <a:gd name="connsiteX17" fmla="*/ 435007 w 3968319"/>
                <a:gd name="connsiteY17" fmla="*/ 2947386 h 5584054"/>
                <a:gd name="connsiteX18" fmla="*/ 559294 w 3968319"/>
                <a:gd name="connsiteY18" fmla="*/ 2911875 h 5584054"/>
                <a:gd name="connsiteX19" fmla="*/ 656948 w 3968319"/>
                <a:gd name="connsiteY19" fmla="*/ 2805343 h 5584054"/>
                <a:gd name="connsiteX20" fmla="*/ 701337 w 3968319"/>
                <a:gd name="connsiteY20" fmla="*/ 2698811 h 5584054"/>
                <a:gd name="connsiteX21" fmla="*/ 727970 w 3968319"/>
                <a:gd name="connsiteY21" fmla="*/ 2583401 h 5584054"/>
                <a:gd name="connsiteX22" fmla="*/ 727970 w 3968319"/>
                <a:gd name="connsiteY22" fmla="*/ 2432481 h 5584054"/>
                <a:gd name="connsiteX23" fmla="*/ 665826 w 3968319"/>
                <a:gd name="connsiteY23" fmla="*/ 2325949 h 5584054"/>
                <a:gd name="connsiteX24" fmla="*/ 559294 w 3968319"/>
                <a:gd name="connsiteY24" fmla="*/ 2263805 h 5584054"/>
                <a:gd name="connsiteX25" fmla="*/ 479395 w 3968319"/>
                <a:gd name="connsiteY25" fmla="*/ 2219417 h 5584054"/>
                <a:gd name="connsiteX26" fmla="*/ 363985 w 3968319"/>
                <a:gd name="connsiteY26" fmla="*/ 2201662 h 5584054"/>
                <a:gd name="connsiteX27" fmla="*/ 355108 w 3968319"/>
                <a:gd name="connsiteY27" fmla="*/ 2104007 h 5584054"/>
                <a:gd name="connsiteX28" fmla="*/ 355108 w 3968319"/>
                <a:gd name="connsiteY28" fmla="*/ 2015231 h 5584054"/>
                <a:gd name="connsiteX29" fmla="*/ 355108 w 3968319"/>
                <a:gd name="connsiteY29" fmla="*/ 1935332 h 5584054"/>
                <a:gd name="connsiteX30" fmla="*/ 355108 w 3968319"/>
                <a:gd name="connsiteY30" fmla="*/ 1882066 h 5584054"/>
                <a:gd name="connsiteX31" fmla="*/ 355108 w 3968319"/>
                <a:gd name="connsiteY31" fmla="*/ 1837677 h 5584054"/>
                <a:gd name="connsiteX32" fmla="*/ 488273 w 3968319"/>
                <a:gd name="connsiteY32" fmla="*/ 1775534 h 5584054"/>
                <a:gd name="connsiteX33" fmla="*/ 594805 w 3968319"/>
                <a:gd name="connsiteY33" fmla="*/ 1713390 h 5584054"/>
                <a:gd name="connsiteX34" fmla="*/ 683581 w 3968319"/>
                <a:gd name="connsiteY34" fmla="*/ 1597980 h 5584054"/>
                <a:gd name="connsiteX35" fmla="*/ 754603 w 3968319"/>
                <a:gd name="connsiteY35" fmla="*/ 1491448 h 5584054"/>
                <a:gd name="connsiteX36" fmla="*/ 807869 w 3968319"/>
                <a:gd name="connsiteY36" fmla="*/ 1376038 h 5584054"/>
                <a:gd name="connsiteX37" fmla="*/ 816747 w 3968319"/>
                <a:gd name="connsiteY37" fmla="*/ 1171852 h 5584054"/>
                <a:gd name="connsiteX38" fmla="*/ 816747 w 3968319"/>
                <a:gd name="connsiteY38" fmla="*/ 1029809 h 5584054"/>
                <a:gd name="connsiteX39" fmla="*/ 781236 w 3968319"/>
                <a:gd name="connsiteY39" fmla="*/ 887767 h 5584054"/>
                <a:gd name="connsiteX40" fmla="*/ 736847 w 3968319"/>
                <a:gd name="connsiteY40" fmla="*/ 763479 h 5584054"/>
                <a:gd name="connsiteX41" fmla="*/ 692459 w 3968319"/>
                <a:gd name="connsiteY41" fmla="*/ 656947 h 5584054"/>
                <a:gd name="connsiteX42" fmla="*/ 621438 w 3968319"/>
                <a:gd name="connsiteY42" fmla="*/ 577048 h 5584054"/>
                <a:gd name="connsiteX43" fmla="*/ 559294 w 3968319"/>
                <a:gd name="connsiteY43" fmla="*/ 514904 h 5584054"/>
                <a:gd name="connsiteX44" fmla="*/ 514906 w 3968319"/>
                <a:gd name="connsiteY44" fmla="*/ 488271 h 5584054"/>
                <a:gd name="connsiteX45" fmla="*/ 452762 w 3968319"/>
                <a:gd name="connsiteY45" fmla="*/ 443883 h 5584054"/>
                <a:gd name="connsiteX46" fmla="*/ 417251 w 3968319"/>
                <a:gd name="connsiteY46" fmla="*/ 435005 h 5584054"/>
                <a:gd name="connsiteX47" fmla="*/ 390618 w 3968319"/>
                <a:gd name="connsiteY47" fmla="*/ 275207 h 5584054"/>
                <a:gd name="connsiteX48" fmla="*/ 390618 w 3968319"/>
                <a:gd name="connsiteY48" fmla="*/ 168675 h 5584054"/>
                <a:gd name="connsiteX49" fmla="*/ 390618 w 3968319"/>
                <a:gd name="connsiteY49" fmla="*/ 88776 h 5584054"/>
                <a:gd name="connsiteX50" fmla="*/ 390618 w 3968319"/>
                <a:gd name="connsiteY50" fmla="*/ 26633 h 5584054"/>
                <a:gd name="connsiteX51" fmla="*/ 390618 w 3968319"/>
                <a:gd name="connsiteY51" fmla="*/ 0 h 5584054"/>
                <a:gd name="connsiteX52" fmla="*/ 541539 w 3968319"/>
                <a:gd name="connsiteY52" fmla="*/ 17755 h 5584054"/>
                <a:gd name="connsiteX53" fmla="*/ 719092 w 3968319"/>
                <a:gd name="connsiteY53" fmla="*/ 35510 h 5584054"/>
                <a:gd name="connsiteX54" fmla="*/ 887768 w 3968319"/>
                <a:gd name="connsiteY54" fmla="*/ 53266 h 5584054"/>
                <a:gd name="connsiteX55" fmla="*/ 1118587 w 3968319"/>
                <a:gd name="connsiteY55" fmla="*/ 62143 h 5584054"/>
                <a:gd name="connsiteX56" fmla="*/ 1269508 w 3968319"/>
                <a:gd name="connsiteY56" fmla="*/ 115409 h 5584054"/>
                <a:gd name="connsiteX57" fmla="*/ 1669003 w 3968319"/>
                <a:gd name="connsiteY57" fmla="*/ 239697 h 5584054"/>
                <a:gd name="connsiteX58" fmla="*/ 1890945 w 3968319"/>
                <a:gd name="connsiteY58" fmla="*/ 301840 h 5584054"/>
                <a:gd name="connsiteX59" fmla="*/ 2095131 w 3968319"/>
                <a:gd name="connsiteY59" fmla="*/ 399495 h 5584054"/>
                <a:gd name="connsiteX60" fmla="*/ 2281562 w 3968319"/>
                <a:gd name="connsiteY60" fmla="*/ 488271 h 5584054"/>
                <a:gd name="connsiteX61" fmla="*/ 2432482 w 3968319"/>
                <a:gd name="connsiteY61" fmla="*/ 577048 h 5584054"/>
                <a:gd name="connsiteX62" fmla="*/ 2654424 w 3968319"/>
                <a:gd name="connsiteY62" fmla="*/ 710213 h 5584054"/>
                <a:gd name="connsiteX63" fmla="*/ 2858611 w 3968319"/>
                <a:gd name="connsiteY63" fmla="*/ 887767 h 5584054"/>
                <a:gd name="connsiteX64" fmla="*/ 3151574 w 3968319"/>
                <a:gd name="connsiteY64" fmla="*/ 1118586 h 5584054"/>
                <a:gd name="connsiteX65" fmla="*/ 3329127 w 3968319"/>
                <a:gd name="connsiteY65" fmla="*/ 1313895 h 5584054"/>
                <a:gd name="connsiteX66" fmla="*/ 3480047 w 3968319"/>
                <a:gd name="connsiteY66" fmla="*/ 1518081 h 5584054"/>
                <a:gd name="connsiteX67" fmla="*/ 3684234 w 3968319"/>
                <a:gd name="connsiteY67" fmla="*/ 1819922 h 5584054"/>
                <a:gd name="connsiteX68" fmla="*/ 3808521 w 3968319"/>
                <a:gd name="connsiteY68" fmla="*/ 2077374 h 5584054"/>
                <a:gd name="connsiteX69" fmla="*/ 3888420 w 3968319"/>
                <a:gd name="connsiteY69" fmla="*/ 2246050 h 5584054"/>
                <a:gd name="connsiteX70" fmla="*/ 3959442 w 3968319"/>
                <a:gd name="connsiteY70" fmla="*/ 2485747 h 5584054"/>
                <a:gd name="connsiteX71" fmla="*/ 3968319 w 3968319"/>
                <a:gd name="connsiteY71" fmla="*/ 2734322 h 5584054"/>
                <a:gd name="connsiteX72" fmla="*/ 3968319 w 3968319"/>
                <a:gd name="connsiteY72" fmla="*/ 3000652 h 5584054"/>
                <a:gd name="connsiteX73" fmla="*/ 3959442 w 3968319"/>
                <a:gd name="connsiteY73" fmla="*/ 3391269 h 5584054"/>
                <a:gd name="connsiteX74" fmla="*/ 3950564 w 3968319"/>
                <a:gd name="connsiteY74" fmla="*/ 3568823 h 5584054"/>
                <a:gd name="connsiteX75" fmla="*/ 3906176 w 3968319"/>
                <a:gd name="connsiteY75" fmla="*/ 3639844 h 5584054"/>
                <a:gd name="connsiteX76" fmla="*/ 3781888 w 3968319"/>
                <a:gd name="connsiteY76" fmla="*/ 3923930 h 5584054"/>
                <a:gd name="connsiteX77" fmla="*/ 3693112 w 3968319"/>
                <a:gd name="connsiteY77" fmla="*/ 4110361 h 5584054"/>
                <a:gd name="connsiteX78" fmla="*/ 3613213 w 3968319"/>
                <a:gd name="connsiteY78" fmla="*/ 4261281 h 5584054"/>
                <a:gd name="connsiteX79" fmla="*/ 3524436 w 3968319"/>
                <a:gd name="connsiteY79" fmla="*/ 4421079 h 5584054"/>
                <a:gd name="connsiteX80" fmla="*/ 3391271 w 3968319"/>
                <a:gd name="connsiteY80" fmla="*/ 4589755 h 5584054"/>
                <a:gd name="connsiteX81" fmla="*/ 3266983 w 3968319"/>
                <a:gd name="connsiteY81" fmla="*/ 4714042 h 5584054"/>
                <a:gd name="connsiteX82" fmla="*/ 3151574 w 3968319"/>
                <a:gd name="connsiteY82" fmla="*/ 4811697 h 5584054"/>
                <a:gd name="connsiteX83" fmla="*/ 3036164 w 3968319"/>
                <a:gd name="connsiteY83" fmla="*/ 4900473 h 5584054"/>
                <a:gd name="connsiteX84" fmla="*/ 2911877 w 3968319"/>
                <a:gd name="connsiteY84" fmla="*/ 5015883 h 5584054"/>
                <a:gd name="connsiteX85" fmla="*/ 2778712 w 3968319"/>
                <a:gd name="connsiteY85" fmla="*/ 5131293 h 5584054"/>
                <a:gd name="connsiteX86" fmla="*/ 2654424 w 3968319"/>
                <a:gd name="connsiteY86" fmla="*/ 5211192 h 5584054"/>
                <a:gd name="connsiteX87" fmla="*/ 2539014 w 3968319"/>
                <a:gd name="connsiteY87" fmla="*/ 5273335 h 5584054"/>
                <a:gd name="connsiteX88" fmla="*/ 2272684 w 3968319"/>
                <a:gd name="connsiteY88" fmla="*/ 5450889 h 5584054"/>
                <a:gd name="connsiteX89" fmla="*/ 2175030 w 3968319"/>
                <a:gd name="connsiteY89" fmla="*/ 5513033 h 5584054"/>
                <a:gd name="connsiteX90" fmla="*/ 2077376 w 3968319"/>
                <a:gd name="connsiteY90" fmla="*/ 5557421 h 5584054"/>
                <a:gd name="connsiteX91" fmla="*/ 1970844 w 3968319"/>
                <a:gd name="connsiteY91" fmla="*/ 5584054 h 5584054"/>
                <a:gd name="connsiteX92" fmla="*/ 1953088 w 3968319"/>
                <a:gd name="connsiteY92" fmla="*/ 5450889 h 5584054"/>
                <a:gd name="connsiteX93" fmla="*/ 1979721 w 3968319"/>
                <a:gd name="connsiteY93" fmla="*/ 5308846 h 5584054"/>
                <a:gd name="connsiteX94" fmla="*/ 1970844 w 3968319"/>
                <a:gd name="connsiteY94" fmla="*/ 5131293 h 5584054"/>
                <a:gd name="connsiteX95" fmla="*/ 1899822 w 3968319"/>
                <a:gd name="connsiteY95" fmla="*/ 4980372 h 5584054"/>
                <a:gd name="connsiteX96" fmla="*/ 1748902 w 3968319"/>
                <a:gd name="connsiteY96" fmla="*/ 4785064 h 5584054"/>
                <a:gd name="connsiteX97" fmla="*/ 1571348 w 3968319"/>
                <a:gd name="connsiteY97" fmla="*/ 4660776 h 5584054"/>
                <a:gd name="connsiteX98" fmla="*/ 1455939 w 3968319"/>
                <a:gd name="connsiteY98" fmla="*/ 4545367 h 5584054"/>
                <a:gd name="connsiteX99" fmla="*/ 1349407 w 3968319"/>
                <a:gd name="connsiteY99" fmla="*/ 4465467 h 5584054"/>
                <a:gd name="connsiteX100" fmla="*/ 1260630 w 3968319"/>
                <a:gd name="connsiteY100" fmla="*/ 4412201 h 5584054"/>
                <a:gd name="connsiteX101" fmla="*/ 1065321 w 3968319"/>
                <a:gd name="connsiteY101" fmla="*/ 4314547 h 5584054"/>
                <a:gd name="connsiteX102" fmla="*/ 887768 w 3968319"/>
                <a:gd name="connsiteY102" fmla="*/ 4279036 h 5584054"/>
                <a:gd name="connsiteX103" fmla="*/ 763481 w 3968319"/>
                <a:gd name="connsiteY103" fmla="*/ 4252403 h 5584054"/>
                <a:gd name="connsiteX104" fmla="*/ 621438 w 3968319"/>
                <a:gd name="connsiteY104" fmla="*/ 4252403 h 5584054"/>
                <a:gd name="connsiteX105" fmla="*/ 426129 w 3968319"/>
                <a:gd name="connsiteY105" fmla="*/ 4279035 h 5584054"/>
                <a:gd name="connsiteX106" fmla="*/ 257454 w 3968319"/>
                <a:gd name="connsiteY106" fmla="*/ 4296792 h 5584054"/>
                <a:gd name="connsiteX107" fmla="*/ 0 w 3968319"/>
                <a:gd name="connsiteY107" fmla="*/ 4287914 h 5584054"/>
                <a:gd name="connsiteX0" fmla="*/ 0 w 3968319"/>
                <a:gd name="connsiteY0" fmla="*/ 4287914 h 5584054"/>
                <a:gd name="connsiteX1" fmla="*/ 159798 w 3968319"/>
                <a:gd name="connsiteY1" fmla="*/ 4145872 h 5584054"/>
                <a:gd name="connsiteX2" fmla="*/ 239697 w 3968319"/>
                <a:gd name="connsiteY2" fmla="*/ 4021584 h 5584054"/>
                <a:gd name="connsiteX3" fmla="*/ 310719 w 3968319"/>
                <a:gd name="connsiteY3" fmla="*/ 3915052 h 5584054"/>
                <a:gd name="connsiteX4" fmla="*/ 319597 w 3968319"/>
                <a:gd name="connsiteY4" fmla="*/ 3790765 h 5584054"/>
                <a:gd name="connsiteX5" fmla="*/ 381741 w 3968319"/>
                <a:gd name="connsiteY5" fmla="*/ 3773009 h 5584054"/>
                <a:gd name="connsiteX6" fmla="*/ 479395 w 3968319"/>
                <a:gd name="connsiteY6" fmla="*/ 3728621 h 5584054"/>
                <a:gd name="connsiteX7" fmla="*/ 559294 w 3968319"/>
                <a:gd name="connsiteY7" fmla="*/ 3648722 h 5584054"/>
                <a:gd name="connsiteX8" fmla="*/ 603682 w 3968319"/>
                <a:gd name="connsiteY8" fmla="*/ 3515557 h 5584054"/>
                <a:gd name="connsiteX9" fmla="*/ 603682 w 3968319"/>
                <a:gd name="connsiteY9" fmla="*/ 3409025 h 5584054"/>
                <a:gd name="connsiteX10" fmla="*/ 550416 w 3968319"/>
                <a:gd name="connsiteY10" fmla="*/ 3275860 h 5584054"/>
                <a:gd name="connsiteX11" fmla="*/ 461640 w 3968319"/>
                <a:gd name="connsiteY11" fmla="*/ 3231471 h 5584054"/>
                <a:gd name="connsiteX12" fmla="*/ 381741 w 3968319"/>
                <a:gd name="connsiteY12" fmla="*/ 3213716 h 5584054"/>
                <a:gd name="connsiteX13" fmla="*/ 319597 w 3968319"/>
                <a:gd name="connsiteY13" fmla="*/ 3195961 h 5584054"/>
                <a:gd name="connsiteX14" fmla="*/ 346230 w 3968319"/>
                <a:gd name="connsiteY14" fmla="*/ 3098306 h 5584054"/>
                <a:gd name="connsiteX15" fmla="*/ 346230 w 3968319"/>
                <a:gd name="connsiteY15" fmla="*/ 3036163 h 5584054"/>
                <a:gd name="connsiteX16" fmla="*/ 346230 w 3968319"/>
                <a:gd name="connsiteY16" fmla="*/ 2991774 h 5584054"/>
                <a:gd name="connsiteX17" fmla="*/ 435007 w 3968319"/>
                <a:gd name="connsiteY17" fmla="*/ 2947386 h 5584054"/>
                <a:gd name="connsiteX18" fmla="*/ 559294 w 3968319"/>
                <a:gd name="connsiteY18" fmla="*/ 2911875 h 5584054"/>
                <a:gd name="connsiteX19" fmla="*/ 656948 w 3968319"/>
                <a:gd name="connsiteY19" fmla="*/ 2805343 h 5584054"/>
                <a:gd name="connsiteX20" fmla="*/ 701337 w 3968319"/>
                <a:gd name="connsiteY20" fmla="*/ 2698811 h 5584054"/>
                <a:gd name="connsiteX21" fmla="*/ 727970 w 3968319"/>
                <a:gd name="connsiteY21" fmla="*/ 2583401 h 5584054"/>
                <a:gd name="connsiteX22" fmla="*/ 727970 w 3968319"/>
                <a:gd name="connsiteY22" fmla="*/ 2432481 h 5584054"/>
                <a:gd name="connsiteX23" fmla="*/ 665826 w 3968319"/>
                <a:gd name="connsiteY23" fmla="*/ 2325949 h 5584054"/>
                <a:gd name="connsiteX24" fmla="*/ 559294 w 3968319"/>
                <a:gd name="connsiteY24" fmla="*/ 2263805 h 5584054"/>
                <a:gd name="connsiteX25" fmla="*/ 479395 w 3968319"/>
                <a:gd name="connsiteY25" fmla="*/ 2219417 h 5584054"/>
                <a:gd name="connsiteX26" fmla="*/ 363985 w 3968319"/>
                <a:gd name="connsiteY26" fmla="*/ 2201662 h 5584054"/>
                <a:gd name="connsiteX27" fmla="*/ 355108 w 3968319"/>
                <a:gd name="connsiteY27" fmla="*/ 2104007 h 5584054"/>
                <a:gd name="connsiteX28" fmla="*/ 355108 w 3968319"/>
                <a:gd name="connsiteY28" fmla="*/ 2015231 h 5584054"/>
                <a:gd name="connsiteX29" fmla="*/ 355108 w 3968319"/>
                <a:gd name="connsiteY29" fmla="*/ 1935332 h 5584054"/>
                <a:gd name="connsiteX30" fmla="*/ 355108 w 3968319"/>
                <a:gd name="connsiteY30" fmla="*/ 1882066 h 5584054"/>
                <a:gd name="connsiteX31" fmla="*/ 355108 w 3968319"/>
                <a:gd name="connsiteY31" fmla="*/ 1837677 h 5584054"/>
                <a:gd name="connsiteX32" fmla="*/ 488273 w 3968319"/>
                <a:gd name="connsiteY32" fmla="*/ 1775534 h 5584054"/>
                <a:gd name="connsiteX33" fmla="*/ 594805 w 3968319"/>
                <a:gd name="connsiteY33" fmla="*/ 1713390 h 5584054"/>
                <a:gd name="connsiteX34" fmla="*/ 683581 w 3968319"/>
                <a:gd name="connsiteY34" fmla="*/ 1597980 h 5584054"/>
                <a:gd name="connsiteX35" fmla="*/ 754603 w 3968319"/>
                <a:gd name="connsiteY35" fmla="*/ 1491448 h 5584054"/>
                <a:gd name="connsiteX36" fmla="*/ 807869 w 3968319"/>
                <a:gd name="connsiteY36" fmla="*/ 1376038 h 5584054"/>
                <a:gd name="connsiteX37" fmla="*/ 816747 w 3968319"/>
                <a:gd name="connsiteY37" fmla="*/ 1171852 h 5584054"/>
                <a:gd name="connsiteX38" fmla="*/ 816747 w 3968319"/>
                <a:gd name="connsiteY38" fmla="*/ 1029809 h 5584054"/>
                <a:gd name="connsiteX39" fmla="*/ 781236 w 3968319"/>
                <a:gd name="connsiteY39" fmla="*/ 887767 h 5584054"/>
                <a:gd name="connsiteX40" fmla="*/ 736847 w 3968319"/>
                <a:gd name="connsiteY40" fmla="*/ 763479 h 5584054"/>
                <a:gd name="connsiteX41" fmla="*/ 692459 w 3968319"/>
                <a:gd name="connsiteY41" fmla="*/ 656947 h 5584054"/>
                <a:gd name="connsiteX42" fmla="*/ 621438 w 3968319"/>
                <a:gd name="connsiteY42" fmla="*/ 577048 h 5584054"/>
                <a:gd name="connsiteX43" fmla="*/ 559294 w 3968319"/>
                <a:gd name="connsiteY43" fmla="*/ 514904 h 5584054"/>
                <a:gd name="connsiteX44" fmla="*/ 514906 w 3968319"/>
                <a:gd name="connsiteY44" fmla="*/ 488271 h 5584054"/>
                <a:gd name="connsiteX45" fmla="*/ 452762 w 3968319"/>
                <a:gd name="connsiteY45" fmla="*/ 443883 h 5584054"/>
                <a:gd name="connsiteX46" fmla="*/ 417251 w 3968319"/>
                <a:gd name="connsiteY46" fmla="*/ 435005 h 5584054"/>
                <a:gd name="connsiteX47" fmla="*/ 390618 w 3968319"/>
                <a:gd name="connsiteY47" fmla="*/ 275207 h 5584054"/>
                <a:gd name="connsiteX48" fmla="*/ 390618 w 3968319"/>
                <a:gd name="connsiteY48" fmla="*/ 168675 h 5584054"/>
                <a:gd name="connsiteX49" fmla="*/ 390618 w 3968319"/>
                <a:gd name="connsiteY49" fmla="*/ 88776 h 5584054"/>
                <a:gd name="connsiteX50" fmla="*/ 390618 w 3968319"/>
                <a:gd name="connsiteY50" fmla="*/ 26633 h 5584054"/>
                <a:gd name="connsiteX51" fmla="*/ 390618 w 3968319"/>
                <a:gd name="connsiteY51" fmla="*/ 0 h 5584054"/>
                <a:gd name="connsiteX52" fmla="*/ 541539 w 3968319"/>
                <a:gd name="connsiteY52" fmla="*/ 17755 h 5584054"/>
                <a:gd name="connsiteX53" fmla="*/ 719092 w 3968319"/>
                <a:gd name="connsiteY53" fmla="*/ 35510 h 5584054"/>
                <a:gd name="connsiteX54" fmla="*/ 887768 w 3968319"/>
                <a:gd name="connsiteY54" fmla="*/ 53266 h 5584054"/>
                <a:gd name="connsiteX55" fmla="*/ 1118587 w 3968319"/>
                <a:gd name="connsiteY55" fmla="*/ 62143 h 5584054"/>
                <a:gd name="connsiteX56" fmla="*/ 1269508 w 3968319"/>
                <a:gd name="connsiteY56" fmla="*/ 115409 h 5584054"/>
                <a:gd name="connsiteX57" fmla="*/ 1669003 w 3968319"/>
                <a:gd name="connsiteY57" fmla="*/ 239697 h 5584054"/>
                <a:gd name="connsiteX58" fmla="*/ 1890945 w 3968319"/>
                <a:gd name="connsiteY58" fmla="*/ 301840 h 5584054"/>
                <a:gd name="connsiteX59" fmla="*/ 2095131 w 3968319"/>
                <a:gd name="connsiteY59" fmla="*/ 399495 h 5584054"/>
                <a:gd name="connsiteX60" fmla="*/ 2281562 w 3968319"/>
                <a:gd name="connsiteY60" fmla="*/ 488271 h 5584054"/>
                <a:gd name="connsiteX61" fmla="*/ 2432482 w 3968319"/>
                <a:gd name="connsiteY61" fmla="*/ 577048 h 5584054"/>
                <a:gd name="connsiteX62" fmla="*/ 2654424 w 3968319"/>
                <a:gd name="connsiteY62" fmla="*/ 710213 h 5584054"/>
                <a:gd name="connsiteX63" fmla="*/ 2858611 w 3968319"/>
                <a:gd name="connsiteY63" fmla="*/ 887767 h 5584054"/>
                <a:gd name="connsiteX64" fmla="*/ 3151574 w 3968319"/>
                <a:gd name="connsiteY64" fmla="*/ 1118586 h 5584054"/>
                <a:gd name="connsiteX65" fmla="*/ 3329127 w 3968319"/>
                <a:gd name="connsiteY65" fmla="*/ 1313895 h 5584054"/>
                <a:gd name="connsiteX66" fmla="*/ 3480047 w 3968319"/>
                <a:gd name="connsiteY66" fmla="*/ 1518081 h 5584054"/>
                <a:gd name="connsiteX67" fmla="*/ 3684234 w 3968319"/>
                <a:gd name="connsiteY67" fmla="*/ 1819922 h 5584054"/>
                <a:gd name="connsiteX68" fmla="*/ 3808521 w 3968319"/>
                <a:gd name="connsiteY68" fmla="*/ 2077374 h 5584054"/>
                <a:gd name="connsiteX69" fmla="*/ 3888420 w 3968319"/>
                <a:gd name="connsiteY69" fmla="*/ 2246050 h 5584054"/>
                <a:gd name="connsiteX70" fmla="*/ 3959442 w 3968319"/>
                <a:gd name="connsiteY70" fmla="*/ 2485747 h 5584054"/>
                <a:gd name="connsiteX71" fmla="*/ 3968319 w 3968319"/>
                <a:gd name="connsiteY71" fmla="*/ 2734322 h 5584054"/>
                <a:gd name="connsiteX72" fmla="*/ 3968319 w 3968319"/>
                <a:gd name="connsiteY72" fmla="*/ 3000652 h 5584054"/>
                <a:gd name="connsiteX73" fmla="*/ 3959442 w 3968319"/>
                <a:gd name="connsiteY73" fmla="*/ 3391269 h 5584054"/>
                <a:gd name="connsiteX74" fmla="*/ 3950564 w 3968319"/>
                <a:gd name="connsiteY74" fmla="*/ 3568823 h 5584054"/>
                <a:gd name="connsiteX75" fmla="*/ 3906176 w 3968319"/>
                <a:gd name="connsiteY75" fmla="*/ 3639844 h 5584054"/>
                <a:gd name="connsiteX76" fmla="*/ 3781888 w 3968319"/>
                <a:gd name="connsiteY76" fmla="*/ 3923930 h 5584054"/>
                <a:gd name="connsiteX77" fmla="*/ 3693112 w 3968319"/>
                <a:gd name="connsiteY77" fmla="*/ 4110361 h 5584054"/>
                <a:gd name="connsiteX78" fmla="*/ 3613213 w 3968319"/>
                <a:gd name="connsiteY78" fmla="*/ 4261281 h 5584054"/>
                <a:gd name="connsiteX79" fmla="*/ 3524436 w 3968319"/>
                <a:gd name="connsiteY79" fmla="*/ 4421079 h 5584054"/>
                <a:gd name="connsiteX80" fmla="*/ 3391271 w 3968319"/>
                <a:gd name="connsiteY80" fmla="*/ 4589755 h 5584054"/>
                <a:gd name="connsiteX81" fmla="*/ 3266983 w 3968319"/>
                <a:gd name="connsiteY81" fmla="*/ 4714042 h 5584054"/>
                <a:gd name="connsiteX82" fmla="*/ 3151574 w 3968319"/>
                <a:gd name="connsiteY82" fmla="*/ 4811697 h 5584054"/>
                <a:gd name="connsiteX83" fmla="*/ 3036164 w 3968319"/>
                <a:gd name="connsiteY83" fmla="*/ 4900473 h 5584054"/>
                <a:gd name="connsiteX84" fmla="*/ 2911877 w 3968319"/>
                <a:gd name="connsiteY84" fmla="*/ 5015883 h 5584054"/>
                <a:gd name="connsiteX85" fmla="*/ 2778712 w 3968319"/>
                <a:gd name="connsiteY85" fmla="*/ 5131293 h 5584054"/>
                <a:gd name="connsiteX86" fmla="*/ 2654424 w 3968319"/>
                <a:gd name="connsiteY86" fmla="*/ 5211192 h 5584054"/>
                <a:gd name="connsiteX87" fmla="*/ 2539014 w 3968319"/>
                <a:gd name="connsiteY87" fmla="*/ 5273335 h 5584054"/>
                <a:gd name="connsiteX88" fmla="*/ 2272684 w 3968319"/>
                <a:gd name="connsiteY88" fmla="*/ 5450889 h 5584054"/>
                <a:gd name="connsiteX89" fmla="*/ 2175030 w 3968319"/>
                <a:gd name="connsiteY89" fmla="*/ 5513033 h 5584054"/>
                <a:gd name="connsiteX90" fmla="*/ 2077376 w 3968319"/>
                <a:gd name="connsiteY90" fmla="*/ 5557421 h 5584054"/>
                <a:gd name="connsiteX91" fmla="*/ 1970844 w 3968319"/>
                <a:gd name="connsiteY91" fmla="*/ 5584054 h 5584054"/>
                <a:gd name="connsiteX92" fmla="*/ 1953088 w 3968319"/>
                <a:gd name="connsiteY92" fmla="*/ 5450889 h 5584054"/>
                <a:gd name="connsiteX93" fmla="*/ 1979721 w 3968319"/>
                <a:gd name="connsiteY93" fmla="*/ 5308846 h 5584054"/>
                <a:gd name="connsiteX94" fmla="*/ 1970844 w 3968319"/>
                <a:gd name="connsiteY94" fmla="*/ 5131293 h 5584054"/>
                <a:gd name="connsiteX95" fmla="*/ 1899822 w 3968319"/>
                <a:gd name="connsiteY95" fmla="*/ 4980372 h 5584054"/>
                <a:gd name="connsiteX96" fmla="*/ 1748902 w 3968319"/>
                <a:gd name="connsiteY96" fmla="*/ 4785064 h 5584054"/>
                <a:gd name="connsiteX97" fmla="*/ 1571348 w 3968319"/>
                <a:gd name="connsiteY97" fmla="*/ 4660776 h 5584054"/>
                <a:gd name="connsiteX98" fmla="*/ 1455939 w 3968319"/>
                <a:gd name="connsiteY98" fmla="*/ 4545367 h 5584054"/>
                <a:gd name="connsiteX99" fmla="*/ 1349407 w 3968319"/>
                <a:gd name="connsiteY99" fmla="*/ 4465467 h 5584054"/>
                <a:gd name="connsiteX100" fmla="*/ 1260630 w 3968319"/>
                <a:gd name="connsiteY100" fmla="*/ 4412201 h 5584054"/>
                <a:gd name="connsiteX101" fmla="*/ 1065321 w 3968319"/>
                <a:gd name="connsiteY101" fmla="*/ 4314547 h 5584054"/>
                <a:gd name="connsiteX102" fmla="*/ 892531 w 3968319"/>
                <a:gd name="connsiteY102" fmla="*/ 4145686 h 5584054"/>
                <a:gd name="connsiteX103" fmla="*/ 763481 w 3968319"/>
                <a:gd name="connsiteY103" fmla="*/ 4252403 h 5584054"/>
                <a:gd name="connsiteX104" fmla="*/ 621438 w 3968319"/>
                <a:gd name="connsiteY104" fmla="*/ 4252403 h 5584054"/>
                <a:gd name="connsiteX105" fmla="*/ 426129 w 3968319"/>
                <a:gd name="connsiteY105" fmla="*/ 4279035 h 5584054"/>
                <a:gd name="connsiteX106" fmla="*/ 257454 w 3968319"/>
                <a:gd name="connsiteY106" fmla="*/ 4296792 h 5584054"/>
                <a:gd name="connsiteX107" fmla="*/ 0 w 3968319"/>
                <a:gd name="connsiteY107" fmla="*/ 4287914 h 5584054"/>
                <a:gd name="connsiteX0" fmla="*/ 0 w 3968319"/>
                <a:gd name="connsiteY0" fmla="*/ 4287914 h 5584054"/>
                <a:gd name="connsiteX1" fmla="*/ 159798 w 3968319"/>
                <a:gd name="connsiteY1" fmla="*/ 4145872 h 5584054"/>
                <a:gd name="connsiteX2" fmla="*/ 239697 w 3968319"/>
                <a:gd name="connsiteY2" fmla="*/ 4021584 h 5584054"/>
                <a:gd name="connsiteX3" fmla="*/ 310719 w 3968319"/>
                <a:gd name="connsiteY3" fmla="*/ 3915052 h 5584054"/>
                <a:gd name="connsiteX4" fmla="*/ 319597 w 3968319"/>
                <a:gd name="connsiteY4" fmla="*/ 3790765 h 5584054"/>
                <a:gd name="connsiteX5" fmla="*/ 381741 w 3968319"/>
                <a:gd name="connsiteY5" fmla="*/ 3773009 h 5584054"/>
                <a:gd name="connsiteX6" fmla="*/ 479395 w 3968319"/>
                <a:gd name="connsiteY6" fmla="*/ 3728621 h 5584054"/>
                <a:gd name="connsiteX7" fmla="*/ 559294 w 3968319"/>
                <a:gd name="connsiteY7" fmla="*/ 3648722 h 5584054"/>
                <a:gd name="connsiteX8" fmla="*/ 603682 w 3968319"/>
                <a:gd name="connsiteY8" fmla="*/ 3515557 h 5584054"/>
                <a:gd name="connsiteX9" fmla="*/ 603682 w 3968319"/>
                <a:gd name="connsiteY9" fmla="*/ 3409025 h 5584054"/>
                <a:gd name="connsiteX10" fmla="*/ 550416 w 3968319"/>
                <a:gd name="connsiteY10" fmla="*/ 3275860 h 5584054"/>
                <a:gd name="connsiteX11" fmla="*/ 461640 w 3968319"/>
                <a:gd name="connsiteY11" fmla="*/ 3231471 h 5584054"/>
                <a:gd name="connsiteX12" fmla="*/ 381741 w 3968319"/>
                <a:gd name="connsiteY12" fmla="*/ 3213716 h 5584054"/>
                <a:gd name="connsiteX13" fmla="*/ 319597 w 3968319"/>
                <a:gd name="connsiteY13" fmla="*/ 3195961 h 5584054"/>
                <a:gd name="connsiteX14" fmla="*/ 346230 w 3968319"/>
                <a:gd name="connsiteY14" fmla="*/ 3098306 h 5584054"/>
                <a:gd name="connsiteX15" fmla="*/ 346230 w 3968319"/>
                <a:gd name="connsiteY15" fmla="*/ 3036163 h 5584054"/>
                <a:gd name="connsiteX16" fmla="*/ 346230 w 3968319"/>
                <a:gd name="connsiteY16" fmla="*/ 2991774 h 5584054"/>
                <a:gd name="connsiteX17" fmla="*/ 435007 w 3968319"/>
                <a:gd name="connsiteY17" fmla="*/ 2947386 h 5584054"/>
                <a:gd name="connsiteX18" fmla="*/ 559294 w 3968319"/>
                <a:gd name="connsiteY18" fmla="*/ 2911875 h 5584054"/>
                <a:gd name="connsiteX19" fmla="*/ 656948 w 3968319"/>
                <a:gd name="connsiteY19" fmla="*/ 2805343 h 5584054"/>
                <a:gd name="connsiteX20" fmla="*/ 701337 w 3968319"/>
                <a:gd name="connsiteY20" fmla="*/ 2698811 h 5584054"/>
                <a:gd name="connsiteX21" fmla="*/ 727970 w 3968319"/>
                <a:gd name="connsiteY21" fmla="*/ 2583401 h 5584054"/>
                <a:gd name="connsiteX22" fmla="*/ 727970 w 3968319"/>
                <a:gd name="connsiteY22" fmla="*/ 2432481 h 5584054"/>
                <a:gd name="connsiteX23" fmla="*/ 665826 w 3968319"/>
                <a:gd name="connsiteY23" fmla="*/ 2325949 h 5584054"/>
                <a:gd name="connsiteX24" fmla="*/ 559294 w 3968319"/>
                <a:gd name="connsiteY24" fmla="*/ 2263805 h 5584054"/>
                <a:gd name="connsiteX25" fmla="*/ 479395 w 3968319"/>
                <a:gd name="connsiteY25" fmla="*/ 2219417 h 5584054"/>
                <a:gd name="connsiteX26" fmla="*/ 363985 w 3968319"/>
                <a:gd name="connsiteY26" fmla="*/ 2201662 h 5584054"/>
                <a:gd name="connsiteX27" fmla="*/ 355108 w 3968319"/>
                <a:gd name="connsiteY27" fmla="*/ 2104007 h 5584054"/>
                <a:gd name="connsiteX28" fmla="*/ 355108 w 3968319"/>
                <a:gd name="connsiteY28" fmla="*/ 2015231 h 5584054"/>
                <a:gd name="connsiteX29" fmla="*/ 355108 w 3968319"/>
                <a:gd name="connsiteY29" fmla="*/ 1935332 h 5584054"/>
                <a:gd name="connsiteX30" fmla="*/ 355108 w 3968319"/>
                <a:gd name="connsiteY30" fmla="*/ 1882066 h 5584054"/>
                <a:gd name="connsiteX31" fmla="*/ 355108 w 3968319"/>
                <a:gd name="connsiteY31" fmla="*/ 1837677 h 5584054"/>
                <a:gd name="connsiteX32" fmla="*/ 488273 w 3968319"/>
                <a:gd name="connsiteY32" fmla="*/ 1775534 h 5584054"/>
                <a:gd name="connsiteX33" fmla="*/ 594805 w 3968319"/>
                <a:gd name="connsiteY33" fmla="*/ 1713390 h 5584054"/>
                <a:gd name="connsiteX34" fmla="*/ 683581 w 3968319"/>
                <a:gd name="connsiteY34" fmla="*/ 1597980 h 5584054"/>
                <a:gd name="connsiteX35" fmla="*/ 754603 w 3968319"/>
                <a:gd name="connsiteY35" fmla="*/ 1491448 h 5584054"/>
                <a:gd name="connsiteX36" fmla="*/ 807869 w 3968319"/>
                <a:gd name="connsiteY36" fmla="*/ 1376038 h 5584054"/>
                <a:gd name="connsiteX37" fmla="*/ 816747 w 3968319"/>
                <a:gd name="connsiteY37" fmla="*/ 1171852 h 5584054"/>
                <a:gd name="connsiteX38" fmla="*/ 816747 w 3968319"/>
                <a:gd name="connsiteY38" fmla="*/ 1029809 h 5584054"/>
                <a:gd name="connsiteX39" fmla="*/ 781236 w 3968319"/>
                <a:gd name="connsiteY39" fmla="*/ 887767 h 5584054"/>
                <a:gd name="connsiteX40" fmla="*/ 736847 w 3968319"/>
                <a:gd name="connsiteY40" fmla="*/ 763479 h 5584054"/>
                <a:gd name="connsiteX41" fmla="*/ 692459 w 3968319"/>
                <a:gd name="connsiteY41" fmla="*/ 656947 h 5584054"/>
                <a:gd name="connsiteX42" fmla="*/ 621438 w 3968319"/>
                <a:gd name="connsiteY42" fmla="*/ 577048 h 5584054"/>
                <a:gd name="connsiteX43" fmla="*/ 559294 w 3968319"/>
                <a:gd name="connsiteY43" fmla="*/ 514904 h 5584054"/>
                <a:gd name="connsiteX44" fmla="*/ 514906 w 3968319"/>
                <a:gd name="connsiteY44" fmla="*/ 488271 h 5584054"/>
                <a:gd name="connsiteX45" fmla="*/ 452762 w 3968319"/>
                <a:gd name="connsiteY45" fmla="*/ 443883 h 5584054"/>
                <a:gd name="connsiteX46" fmla="*/ 417251 w 3968319"/>
                <a:gd name="connsiteY46" fmla="*/ 435005 h 5584054"/>
                <a:gd name="connsiteX47" fmla="*/ 390618 w 3968319"/>
                <a:gd name="connsiteY47" fmla="*/ 275207 h 5584054"/>
                <a:gd name="connsiteX48" fmla="*/ 390618 w 3968319"/>
                <a:gd name="connsiteY48" fmla="*/ 168675 h 5584054"/>
                <a:gd name="connsiteX49" fmla="*/ 390618 w 3968319"/>
                <a:gd name="connsiteY49" fmla="*/ 88776 h 5584054"/>
                <a:gd name="connsiteX50" fmla="*/ 390618 w 3968319"/>
                <a:gd name="connsiteY50" fmla="*/ 26633 h 5584054"/>
                <a:gd name="connsiteX51" fmla="*/ 390618 w 3968319"/>
                <a:gd name="connsiteY51" fmla="*/ 0 h 5584054"/>
                <a:gd name="connsiteX52" fmla="*/ 541539 w 3968319"/>
                <a:gd name="connsiteY52" fmla="*/ 17755 h 5584054"/>
                <a:gd name="connsiteX53" fmla="*/ 719092 w 3968319"/>
                <a:gd name="connsiteY53" fmla="*/ 35510 h 5584054"/>
                <a:gd name="connsiteX54" fmla="*/ 887768 w 3968319"/>
                <a:gd name="connsiteY54" fmla="*/ 53266 h 5584054"/>
                <a:gd name="connsiteX55" fmla="*/ 1118587 w 3968319"/>
                <a:gd name="connsiteY55" fmla="*/ 62143 h 5584054"/>
                <a:gd name="connsiteX56" fmla="*/ 1269508 w 3968319"/>
                <a:gd name="connsiteY56" fmla="*/ 115409 h 5584054"/>
                <a:gd name="connsiteX57" fmla="*/ 1669003 w 3968319"/>
                <a:gd name="connsiteY57" fmla="*/ 239697 h 5584054"/>
                <a:gd name="connsiteX58" fmla="*/ 1890945 w 3968319"/>
                <a:gd name="connsiteY58" fmla="*/ 301840 h 5584054"/>
                <a:gd name="connsiteX59" fmla="*/ 2095131 w 3968319"/>
                <a:gd name="connsiteY59" fmla="*/ 399495 h 5584054"/>
                <a:gd name="connsiteX60" fmla="*/ 2281562 w 3968319"/>
                <a:gd name="connsiteY60" fmla="*/ 488271 h 5584054"/>
                <a:gd name="connsiteX61" fmla="*/ 2432482 w 3968319"/>
                <a:gd name="connsiteY61" fmla="*/ 577048 h 5584054"/>
                <a:gd name="connsiteX62" fmla="*/ 2654424 w 3968319"/>
                <a:gd name="connsiteY62" fmla="*/ 710213 h 5584054"/>
                <a:gd name="connsiteX63" fmla="*/ 2858611 w 3968319"/>
                <a:gd name="connsiteY63" fmla="*/ 887767 h 5584054"/>
                <a:gd name="connsiteX64" fmla="*/ 3151574 w 3968319"/>
                <a:gd name="connsiteY64" fmla="*/ 1118586 h 5584054"/>
                <a:gd name="connsiteX65" fmla="*/ 3329127 w 3968319"/>
                <a:gd name="connsiteY65" fmla="*/ 1313895 h 5584054"/>
                <a:gd name="connsiteX66" fmla="*/ 3480047 w 3968319"/>
                <a:gd name="connsiteY66" fmla="*/ 1518081 h 5584054"/>
                <a:gd name="connsiteX67" fmla="*/ 3684234 w 3968319"/>
                <a:gd name="connsiteY67" fmla="*/ 1819922 h 5584054"/>
                <a:gd name="connsiteX68" fmla="*/ 3808521 w 3968319"/>
                <a:gd name="connsiteY68" fmla="*/ 2077374 h 5584054"/>
                <a:gd name="connsiteX69" fmla="*/ 3888420 w 3968319"/>
                <a:gd name="connsiteY69" fmla="*/ 2246050 h 5584054"/>
                <a:gd name="connsiteX70" fmla="*/ 3959442 w 3968319"/>
                <a:gd name="connsiteY70" fmla="*/ 2485747 h 5584054"/>
                <a:gd name="connsiteX71" fmla="*/ 3968319 w 3968319"/>
                <a:gd name="connsiteY71" fmla="*/ 2734322 h 5584054"/>
                <a:gd name="connsiteX72" fmla="*/ 3968319 w 3968319"/>
                <a:gd name="connsiteY72" fmla="*/ 3000652 h 5584054"/>
                <a:gd name="connsiteX73" fmla="*/ 3959442 w 3968319"/>
                <a:gd name="connsiteY73" fmla="*/ 3391269 h 5584054"/>
                <a:gd name="connsiteX74" fmla="*/ 3950564 w 3968319"/>
                <a:gd name="connsiteY74" fmla="*/ 3568823 h 5584054"/>
                <a:gd name="connsiteX75" fmla="*/ 3906176 w 3968319"/>
                <a:gd name="connsiteY75" fmla="*/ 3639844 h 5584054"/>
                <a:gd name="connsiteX76" fmla="*/ 3781888 w 3968319"/>
                <a:gd name="connsiteY76" fmla="*/ 3923930 h 5584054"/>
                <a:gd name="connsiteX77" fmla="*/ 3693112 w 3968319"/>
                <a:gd name="connsiteY77" fmla="*/ 4110361 h 5584054"/>
                <a:gd name="connsiteX78" fmla="*/ 3613213 w 3968319"/>
                <a:gd name="connsiteY78" fmla="*/ 4261281 h 5584054"/>
                <a:gd name="connsiteX79" fmla="*/ 3524436 w 3968319"/>
                <a:gd name="connsiteY79" fmla="*/ 4421079 h 5584054"/>
                <a:gd name="connsiteX80" fmla="*/ 3391271 w 3968319"/>
                <a:gd name="connsiteY80" fmla="*/ 4589755 h 5584054"/>
                <a:gd name="connsiteX81" fmla="*/ 3266983 w 3968319"/>
                <a:gd name="connsiteY81" fmla="*/ 4714042 h 5584054"/>
                <a:gd name="connsiteX82" fmla="*/ 3151574 w 3968319"/>
                <a:gd name="connsiteY82" fmla="*/ 4811697 h 5584054"/>
                <a:gd name="connsiteX83" fmla="*/ 3036164 w 3968319"/>
                <a:gd name="connsiteY83" fmla="*/ 4900473 h 5584054"/>
                <a:gd name="connsiteX84" fmla="*/ 2911877 w 3968319"/>
                <a:gd name="connsiteY84" fmla="*/ 5015883 h 5584054"/>
                <a:gd name="connsiteX85" fmla="*/ 2778712 w 3968319"/>
                <a:gd name="connsiteY85" fmla="*/ 5131293 h 5584054"/>
                <a:gd name="connsiteX86" fmla="*/ 2654424 w 3968319"/>
                <a:gd name="connsiteY86" fmla="*/ 5211192 h 5584054"/>
                <a:gd name="connsiteX87" fmla="*/ 2539014 w 3968319"/>
                <a:gd name="connsiteY87" fmla="*/ 5273335 h 5584054"/>
                <a:gd name="connsiteX88" fmla="*/ 2272684 w 3968319"/>
                <a:gd name="connsiteY88" fmla="*/ 5450889 h 5584054"/>
                <a:gd name="connsiteX89" fmla="*/ 2175030 w 3968319"/>
                <a:gd name="connsiteY89" fmla="*/ 5513033 h 5584054"/>
                <a:gd name="connsiteX90" fmla="*/ 2077376 w 3968319"/>
                <a:gd name="connsiteY90" fmla="*/ 5557421 h 5584054"/>
                <a:gd name="connsiteX91" fmla="*/ 1970844 w 3968319"/>
                <a:gd name="connsiteY91" fmla="*/ 5584054 h 5584054"/>
                <a:gd name="connsiteX92" fmla="*/ 1953088 w 3968319"/>
                <a:gd name="connsiteY92" fmla="*/ 5450889 h 5584054"/>
                <a:gd name="connsiteX93" fmla="*/ 1979721 w 3968319"/>
                <a:gd name="connsiteY93" fmla="*/ 5308846 h 5584054"/>
                <a:gd name="connsiteX94" fmla="*/ 1970844 w 3968319"/>
                <a:gd name="connsiteY94" fmla="*/ 5131293 h 5584054"/>
                <a:gd name="connsiteX95" fmla="*/ 1899822 w 3968319"/>
                <a:gd name="connsiteY95" fmla="*/ 4980372 h 5584054"/>
                <a:gd name="connsiteX96" fmla="*/ 1748902 w 3968319"/>
                <a:gd name="connsiteY96" fmla="*/ 4785064 h 5584054"/>
                <a:gd name="connsiteX97" fmla="*/ 1571348 w 3968319"/>
                <a:gd name="connsiteY97" fmla="*/ 4660776 h 5584054"/>
                <a:gd name="connsiteX98" fmla="*/ 1455939 w 3968319"/>
                <a:gd name="connsiteY98" fmla="*/ 4545367 h 5584054"/>
                <a:gd name="connsiteX99" fmla="*/ 1349407 w 3968319"/>
                <a:gd name="connsiteY99" fmla="*/ 4465467 h 5584054"/>
                <a:gd name="connsiteX100" fmla="*/ 1260630 w 3968319"/>
                <a:gd name="connsiteY100" fmla="*/ 4412201 h 5584054"/>
                <a:gd name="connsiteX101" fmla="*/ 1065321 w 3968319"/>
                <a:gd name="connsiteY101" fmla="*/ 4314547 h 5584054"/>
                <a:gd name="connsiteX102" fmla="*/ 892531 w 3968319"/>
                <a:gd name="connsiteY102" fmla="*/ 4145686 h 5584054"/>
                <a:gd name="connsiteX103" fmla="*/ 806343 w 3968319"/>
                <a:gd name="connsiteY103" fmla="*/ 4109528 h 5584054"/>
                <a:gd name="connsiteX104" fmla="*/ 621438 w 3968319"/>
                <a:gd name="connsiteY104" fmla="*/ 4252403 h 5584054"/>
                <a:gd name="connsiteX105" fmla="*/ 426129 w 3968319"/>
                <a:gd name="connsiteY105" fmla="*/ 4279035 h 5584054"/>
                <a:gd name="connsiteX106" fmla="*/ 257454 w 3968319"/>
                <a:gd name="connsiteY106" fmla="*/ 4296792 h 5584054"/>
                <a:gd name="connsiteX107" fmla="*/ 0 w 3968319"/>
                <a:gd name="connsiteY107" fmla="*/ 4287914 h 5584054"/>
                <a:gd name="connsiteX0" fmla="*/ 0 w 3968319"/>
                <a:gd name="connsiteY0" fmla="*/ 4287914 h 5584054"/>
                <a:gd name="connsiteX1" fmla="*/ 159798 w 3968319"/>
                <a:gd name="connsiteY1" fmla="*/ 4145872 h 5584054"/>
                <a:gd name="connsiteX2" fmla="*/ 239697 w 3968319"/>
                <a:gd name="connsiteY2" fmla="*/ 4021584 h 5584054"/>
                <a:gd name="connsiteX3" fmla="*/ 310719 w 3968319"/>
                <a:gd name="connsiteY3" fmla="*/ 3915052 h 5584054"/>
                <a:gd name="connsiteX4" fmla="*/ 319597 w 3968319"/>
                <a:gd name="connsiteY4" fmla="*/ 3790765 h 5584054"/>
                <a:gd name="connsiteX5" fmla="*/ 381741 w 3968319"/>
                <a:gd name="connsiteY5" fmla="*/ 3773009 h 5584054"/>
                <a:gd name="connsiteX6" fmla="*/ 479395 w 3968319"/>
                <a:gd name="connsiteY6" fmla="*/ 3728621 h 5584054"/>
                <a:gd name="connsiteX7" fmla="*/ 559294 w 3968319"/>
                <a:gd name="connsiteY7" fmla="*/ 3648722 h 5584054"/>
                <a:gd name="connsiteX8" fmla="*/ 603682 w 3968319"/>
                <a:gd name="connsiteY8" fmla="*/ 3515557 h 5584054"/>
                <a:gd name="connsiteX9" fmla="*/ 603682 w 3968319"/>
                <a:gd name="connsiteY9" fmla="*/ 3409025 h 5584054"/>
                <a:gd name="connsiteX10" fmla="*/ 550416 w 3968319"/>
                <a:gd name="connsiteY10" fmla="*/ 3275860 h 5584054"/>
                <a:gd name="connsiteX11" fmla="*/ 461640 w 3968319"/>
                <a:gd name="connsiteY11" fmla="*/ 3231471 h 5584054"/>
                <a:gd name="connsiteX12" fmla="*/ 381741 w 3968319"/>
                <a:gd name="connsiteY12" fmla="*/ 3213716 h 5584054"/>
                <a:gd name="connsiteX13" fmla="*/ 319597 w 3968319"/>
                <a:gd name="connsiteY13" fmla="*/ 3195961 h 5584054"/>
                <a:gd name="connsiteX14" fmla="*/ 346230 w 3968319"/>
                <a:gd name="connsiteY14" fmla="*/ 3098306 h 5584054"/>
                <a:gd name="connsiteX15" fmla="*/ 346230 w 3968319"/>
                <a:gd name="connsiteY15" fmla="*/ 3036163 h 5584054"/>
                <a:gd name="connsiteX16" fmla="*/ 346230 w 3968319"/>
                <a:gd name="connsiteY16" fmla="*/ 2991774 h 5584054"/>
                <a:gd name="connsiteX17" fmla="*/ 435007 w 3968319"/>
                <a:gd name="connsiteY17" fmla="*/ 2947386 h 5584054"/>
                <a:gd name="connsiteX18" fmla="*/ 559294 w 3968319"/>
                <a:gd name="connsiteY18" fmla="*/ 2911875 h 5584054"/>
                <a:gd name="connsiteX19" fmla="*/ 656948 w 3968319"/>
                <a:gd name="connsiteY19" fmla="*/ 2805343 h 5584054"/>
                <a:gd name="connsiteX20" fmla="*/ 701337 w 3968319"/>
                <a:gd name="connsiteY20" fmla="*/ 2698811 h 5584054"/>
                <a:gd name="connsiteX21" fmla="*/ 727970 w 3968319"/>
                <a:gd name="connsiteY21" fmla="*/ 2583401 h 5584054"/>
                <a:gd name="connsiteX22" fmla="*/ 727970 w 3968319"/>
                <a:gd name="connsiteY22" fmla="*/ 2432481 h 5584054"/>
                <a:gd name="connsiteX23" fmla="*/ 665826 w 3968319"/>
                <a:gd name="connsiteY23" fmla="*/ 2325949 h 5584054"/>
                <a:gd name="connsiteX24" fmla="*/ 559294 w 3968319"/>
                <a:gd name="connsiteY24" fmla="*/ 2263805 h 5584054"/>
                <a:gd name="connsiteX25" fmla="*/ 479395 w 3968319"/>
                <a:gd name="connsiteY25" fmla="*/ 2219417 h 5584054"/>
                <a:gd name="connsiteX26" fmla="*/ 363985 w 3968319"/>
                <a:gd name="connsiteY26" fmla="*/ 2201662 h 5584054"/>
                <a:gd name="connsiteX27" fmla="*/ 355108 w 3968319"/>
                <a:gd name="connsiteY27" fmla="*/ 2104007 h 5584054"/>
                <a:gd name="connsiteX28" fmla="*/ 355108 w 3968319"/>
                <a:gd name="connsiteY28" fmla="*/ 2015231 h 5584054"/>
                <a:gd name="connsiteX29" fmla="*/ 355108 w 3968319"/>
                <a:gd name="connsiteY29" fmla="*/ 1935332 h 5584054"/>
                <a:gd name="connsiteX30" fmla="*/ 355108 w 3968319"/>
                <a:gd name="connsiteY30" fmla="*/ 1882066 h 5584054"/>
                <a:gd name="connsiteX31" fmla="*/ 355108 w 3968319"/>
                <a:gd name="connsiteY31" fmla="*/ 1837677 h 5584054"/>
                <a:gd name="connsiteX32" fmla="*/ 488273 w 3968319"/>
                <a:gd name="connsiteY32" fmla="*/ 1775534 h 5584054"/>
                <a:gd name="connsiteX33" fmla="*/ 594805 w 3968319"/>
                <a:gd name="connsiteY33" fmla="*/ 1713390 h 5584054"/>
                <a:gd name="connsiteX34" fmla="*/ 683581 w 3968319"/>
                <a:gd name="connsiteY34" fmla="*/ 1597980 h 5584054"/>
                <a:gd name="connsiteX35" fmla="*/ 754603 w 3968319"/>
                <a:gd name="connsiteY35" fmla="*/ 1491448 h 5584054"/>
                <a:gd name="connsiteX36" fmla="*/ 807869 w 3968319"/>
                <a:gd name="connsiteY36" fmla="*/ 1376038 h 5584054"/>
                <a:gd name="connsiteX37" fmla="*/ 816747 w 3968319"/>
                <a:gd name="connsiteY37" fmla="*/ 1171852 h 5584054"/>
                <a:gd name="connsiteX38" fmla="*/ 816747 w 3968319"/>
                <a:gd name="connsiteY38" fmla="*/ 1029809 h 5584054"/>
                <a:gd name="connsiteX39" fmla="*/ 781236 w 3968319"/>
                <a:gd name="connsiteY39" fmla="*/ 887767 h 5584054"/>
                <a:gd name="connsiteX40" fmla="*/ 736847 w 3968319"/>
                <a:gd name="connsiteY40" fmla="*/ 763479 h 5584054"/>
                <a:gd name="connsiteX41" fmla="*/ 692459 w 3968319"/>
                <a:gd name="connsiteY41" fmla="*/ 656947 h 5584054"/>
                <a:gd name="connsiteX42" fmla="*/ 621438 w 3968319"/>
                <a:gd name="connsiteY42" fmla="*/ 577048 h 5584054"/>
                <a:gd name="connsiteX43" fmla="*/ 559294 w 3968319"/>
                <a:gd name="connsiteY43" fmla="*/ 514904 h 5584054"/>
                <a:gd name="connsiteX44" fmla="*/ 514906 w 3968319"/>
                <a:gd name="connsiteY44" fmla="*/ 488271 h 5584054"/>
                <a:gd name="connsiteX45" fmla="*/ 452762 w 3968319"/>
                <a:gd name="connsiteY45" fmla="*/ 443883 h 5584054"/>
                <a:gd name="connsiteX46" fmla="*/ 417251 w 3968319"/>
                <a:gd name="connsiteY46" fmla="*/ 435005 h 5584054"/>
                <a:gd name="connsiteX47" fmla="*/ 390618 w 3968319"/>
                <a:gd name="connsiteY47" fmla="*/ 275207 h 5584054"/>
                <a:gd name="connsiteX48" fmla="*/ 390618 w 3968319"/>
                <a:gd name="connsiteY48" fmla="*/ 168675 h 5584054"/>
                <a:gd name="connsiteX49" fmla="*/ 390618 w 3968319"/>
                <a:gd name="connsiteY49" fmla="*/ 88776 h 5584054"/>
                <a:gd name="connsiteX50" fmla="*/ 390618 w 3968319"/>
                <a:gd name="connsiteY50" fmla="*/ 26633 h 5584054"/>
                <a:gd name="connsiteX51" fmla="*/ 390618 w 3968319"/>
                <a:gd name="connsiteY51" fmla="*/ 0 h 5584054"/>
                <a:gd name="connsiteX52" fmla="*/ 541539 w 3968319"/>
                <a:gd name="connsiteY52" fmla="*/ 17755 h 5584054"/>
                <a:gd name="connsiteX53" fmla="*/ 719092 w 3968319"/>
                <a:gd name="connsiteY53" fmla="*/ 35510 h 5584054"/>
                <a:gd name="connsiteX54" fmla="*/ 887768 w 3968319"/>
                <a:gd name="connsiteY54" fmla="*/ 53266 h 5584054"/>
                <a:gd name="connsiteX55" fmla="*/ 1118587 w 3968319"/>
                <a:gd name="connsiteY55" fmla="*/ 62143 h 5584054"/>
                <a:gd name="connsiteX56" fmla="*/ 1269508 w 3968319"/>
                <a:gd name="connsiteY56" fmla="*/ 115409 h 5584054"/>
                <a:gd name="connsiteX57" fmla="*/ 1669003 w 3968319"/>
                <a:gd name="connsiteY57" fmla="*/ 239697 h 5584054"/>
                <a:gd name="connsiteX58" fmla="*/ 1890945 w 3968319"/>
                <a:gd name="connsiteY58" fmla="*/ 301840 h 5584054"/>
                <a:gd name="connsiteX59" fmla="*/ 2095131 w 3968319"/>
                <a:gd name="connsiteY59" fmla="*/ 399495 h 5584054"/>
                <a:gd name="connsiteX60" fmla="*/ 2281562 w 3968319"/>
                <a:gd name="connsiteY60" fmla="*/ 488271 h 5584054"/>
                <a:gd name="connsiteX61" fmla="*/ 2432482 w 3968319"/>
                <a:gd name="connsiteY61" fmla="*/ 577048 h 5584054"/>
                <a:gd name="connsiteX62" fmla="*/ 2654424 w 3968319"/>
                <a:gd name="connsiteY62" fmla="*/ 710213 h 5584054"/>
                <a:gd name="connsiteX63" fmla="*/ 2858611 w 3968319"/>
                <a:gd name="connsiteY63" fmla="*/ 887767 h 5584054"/>
                <a:gd name="connsiteX64" fmla="*/ 3151574 w 3968319"/>
                <a:gd name="connsiteY64" fmla="*/ 1118586 h 5584054"/>
                <a:gd name="connsiteX65" fmla="*/ 3329127 w 3968319"/>
                <a:gd name="connsiteY65" fmla="*/ 1313895 h 5584054"/>
                <a:gd name="connsiteX66" fmla="*/ 3480047 w 3968319"/>
                <a:gd name="connsiteY66" fmla="*/ 1518081 h 5584054"/>
                <a:gd name="connsiteX67" fmla="*/ 3684234 w 3968319"/>
                <a:gd name="connsiteY67" fmla="*/ 1819922 h 5584054"/>
                <a:gd name="connsiteX68" fmla="*/ 3808521 w 3968319"/>
                <a:gd name="connsiteY68" fmla="*/ 2077374 h 5584054"/>
                <a:gd name="connsiteX69" fmla="*/ 3888420 w 3968319"/>
                <a:gd name="connsiteY69" fmla="*/ 2246050 h 5584054"/>
                <a:gd name="connsiteX70" fmla="*/ 3959442 w 3968319"/>
                <a:gd name="connsiteY70" fmla="*/ 2485747 h 5584054"/>
                <a:gd name="connsiteX71" fmla="*/ 3968319 w 3968319"/>
                <a:gd name="connsiteY71" fmla="*/ 2734322 h 5584054"/>
                <a:gd name="connsiteX72" fmla="*/ 3968319 w 3968319"/>
                <a:gd name="connsiteY72" fmla="*/ 3000652 h 5584054"/>
                <a:gd name="connsiteX73" fmla="*/ 3959442 w 3968319"/>
                <a:gd name="connsiteY73" fmla="*/ 3391269 h 5584054"/>
                <a:gd name="connsiteX74" fmla="*/ 3950564 w 3968319"/>
                <a:gd name="connsiteY74" fmla="*/ 3568823 h 5584054"/>
                <a:gd name="connsiteX75" fmla="*/ 3906176 w 3968319"/>
                <a:gd name="connsiteY75" fmla="*/ 3639844 h 5584054"/>
                <a:gd name="connsiteX76" fmla="*/ 3781888 w 3968319"/>
                <a:gd name="connsiteY76" fmla="*/ 3923930 h 5584054"/>
                <a:gd name="connsiteX77" fmla="*/ 3693112 w 3968319"/>
                <a:gd name="connsiteY77" fmla="*/ 4110361 h 5584054"/>
                <a:gd name="connsiteX78" fmla="*/ 3613213 w 3968319"/>
                <a:gd name="connsiteY78" fmla="*/ 4261281 h 5584054"/>
                <a:gd name="connsiteX79" fmla="*/ 3524436 w 3968319"/>
                <a:gd name="connsiteY79" fmla="*/ 4421079 h 5584054"/>
                <a:gd name="connsiteX80" fmla="*/ 3391271 w 3968319"/>
                <a:gd name="connsiteY80" fmla="*/ 4589755 h 5584054"/>
                <a:gd name="connsiteX81" fmla="*/ 3266983 w 3968319"/>
                <a:gd name="connsiteY81" fmla="*/ 4714042 h 5584054"/>
                <a:gd name="connsiteX82" fmla="*/ 3151574 w 3968319"/>
                <a:gd name="connsiteY82" fmla="*/ 4811697 h 5584054"/>
                <a:gd name="connsiteX83" fmla="*/ 3036164 w 3968319"/>
                <a:gd name="connsiteY83" fmla="*/ 4900473 h 5584054"/>
                <a:gd name="connsiteX84" fmla="*/ 2911877 w 3968319"/>
                <a:gd name="connsiteY84" fmla="*/ 5015883 h 5584054"/>
                <a:gd name="connsiteX85" fmla="*/ 2778712 w 3968319"/>
                <a:gd name="connsiteY85" fmla="*/ 5131293 h 5584054"/>
                <a:gd name="connsiteX86" fmla="*/ 2654424 w 3968319"/>
                <a:gd name="connsiteY86" fmla="*/ 5211192 h 5584054"/>
                <a:gd name="connsiteX87" fmla="*/ 2539014 w 3968319"/>
                <a:gd name="connsiteY87" fmla="*/ 5273335 h 5584054"/>
                <a:gd name="connsiteX88" fmla="*/ 2272684 w 3968319"/>
                <a:gd name="connsiteY88" fmla="*/ 5450889 h 5584054"/>
                <a:gd name="connsiteX89" fmla="*/ 2175030 w 3968319"/>
                <a:gd name="connsiteY89" fmla="*/ 5513033 h 5584054"/>
                <a:gd name="connsiteX90" fmla="*/ 2077376 w 3968319"/>
                <a:gd name="connsiteY90" fmla="*/ 5557421 h 5584054"/>
                <a:gd name="connsiteX91" fmla="*/ 1970844 w 3968319"/>
                <a:gd name="connsiteY91" fmla="*/ 5584054 h 5584054"/>
                <a:gd name="connsiteX92" fmla="*/ 1953088 w 3968319"/>
                <a:gd name="connsiteY92" fmla="*/ 5450889 h 5584054"/>
                <a:gd name="connsiteX93" fmla="*/ 1979721 w 3968319"/>
                <a:gd name="connsiteY93" fmla="*/ 5308846 h 5584054"/>
                <a:gd name="connsiteX94" fmla="*/ 1970844 w 3968319"/>
                <a:gd name="connsiteY94" fmla="*/ 5131293 h 5584054"/>
                <a:gd name="connsiteX95" fmla="*/ 1899822 w 3968319"/>
                <a:gd name="connsiteY95" fmla="*/ 4980372 h 5584054"/>
                <a:gd name="connsiteX96" fmla="*/ 1748902 w 3968319"/>
                <a:gd name="connsiteY96" fmla="*/ 4785064 h 5584054"/>
                <a:gd name="connsiteX97" fmla="*/ 1571348 w 3968319"/>
                <a:gd name="connsiteY97" fmla="*/ 4660776 h 5584054"/>
                <a:gd name="connsiteX98" fmla="*/ 1455939 w 3968319"/>
                <a:gd name="connsiteY98" fmla="*/ 4545367 h 5584054"/>
                <a:gd name="connsiteX99" fmla="*/ 1349407 w 3968319"/>
                <a:gd name="connsiteY99" fmla="*/ 4465467 h 5584054"/>
                <a:gd name="connsiteX100" fmla="*/ 1260630 w 3968319"/>
                <a:gd name="connsiteY100" fmla="*/ 4412201 h 5584054"/>
                <a:gd name="connsiteX101" fmla="*/ 1065321 w 3968319"/>
                <a:gd name="connsiteY101" fmla="*/ 4314547 h 5584054"/>
                <a:gd name="connsiteX102" fmla="*/ 892531 w 3968319"/>
                <a:gd name="connsiteY102" fmla="*/ 4145686 h 5584054"/>
                <a:gd name="connsiteX103" fmla="*/ 806343 w 3968319"/>
                <a:gd name="connsiteY103" fmla="*/ 4109528 h 5584054"/>
                <a:gd name="connsiteX104" fmla="*/ 611913 w 3968319"/>
                <a:gd name="connsiteY104" fmla="*/ 4080953 h 5584054"/>
                <a:gd name="connsiteX105" fmla="*/ 426129 w 3968319"/>
                <a:gd name="connsiteY105" fmla="*/ 4279035 h 5584054"/>
                <a:gd name="connsiteX106" fmla="*/ 257454 w 3968319"/>
                <a:gd name="connsiteY106" fmla="*/ 4296792 h 5584054"/>
                <a:gd name="connsiteX107" fmla="*/ 0 w 3968319"/>
                <a:gd name="connsiteY107" fmla="*/ 4287914 h 5584054"/>
                <a:gd name="connsiteX0" fmla="*/ 0 w 3968319"/>
                <a:gd name="connsiteY0" fmla="*/ 4287914 h 5584054"/>
                <a:gd name="connsiteX1" fmla="*/ 159798 w 3968319"/>
                <a:gd name="connsiteY1" fmla="*/ 4145872 h 5584054"/>
                <a:gd name="connsiteX2" fmla="*/ 239697 w 3968319"/>
                <a:gd name="connsiteY2" fmla="*/ 4021584 h 5584054"/>
                <a:gd name="connsiteX3" fmla="*/ 310719 w 3968319"/>
                <a:gd name="connsiteY3" fmla="*/ 3915052 h 5584054"/>
                <a:gd name="connsiteX4" fmla="*/ 319597 w 3968319"/>
                <a:gd name="connsiteY4" fmla="*/ 3790765 h 5584054"/>
                <a:gd name="connsiteX5" fmla="*/ 381741 w 3968319"/>
                <a:gd name="connsiteY5" fmla="*/ 3773009 h 5584054"/>
                <a:gd name="connsiteX6" fmla="*/ 479395 w 3968319"/>
                <a:gd name="connsiteY6" fmla="*/ 3728621 h 5584054"/>
                <a:gd name="connsiteX7" fmla="*/ 559294 w 3968319"/>
                <a:gd name="connsiteY7" fmla="*/ 3648722 h 5584054"/>
                <a:gd name="connsiteX8" fmla="*/ 603682 w 3968319"/>
                <a:gd name="connsiteY8" fmla="*/ 3515557 h 5584054"/>
                <a:gd name="connsiteX9" fmla="*/ 603682 w 3968319"/>
                <a:gd name="connsiteY9" fmla="*/ 3409025 h 5584054"/>
                <a:gd name="connsiteX10" fmla="*/ 550416 w 3968319"/>
                <a:gd name="connsiteY10" fmla="*/ 3275860 h 5584054"/>
                <a:gd name="connsiteX11" fmla="*/ 461640 w 3968319"/>
                <a:gd name="connsiteY11" fmla="*/ 3231471 h 5584054"/>
                <a:gd name="connsiteX12" fmla="*/ 381741 w 3968319"/>
                <a:gd name="connsiteY12" fmla="*/ 3213716 h 5584054"/>
                <a:gd name="connsiteX13" fmla="*/ 319597 w 3968319"/>
                <a:gd name="connsiteY13" fmla="*/ 3195961 h 5584054"/>
                <a:gd name="connsiteX14" fmla="*/ 346230 w 3968319"/>
                <a:gd name="connsiteY14" fmla="*/ 3098306 h 5584054"/>
                <a:gd name="connsiteX15" fmla="*/ 346230 w 3968319"/>
                <a:gd name="connsiteY15" fmla="*/ 3036163 h 5584054"/>
                <a:gd name="connsiteX16" fmla="*/ 346230 w 3968319"/>
                <a:gd name="connsiteY16" fmla="*/ 2991774 h 5584054"/>
                <a:gd name="connsiteX17" fmla="*/ 435007 w 3968319"/>
                <a:gd name="connsiteY17" fmla="*/ 2947386 h 5584054"/>
                <a:gd name="connsiteX18" fmla="*/ 559294 w 3968319"/>
                <a:gd name="connsiteY18" fmla="*/ 2911875 h 5584054"/>
                <a:gd name="connsiteX19" fmla="*/ 656948 w 3968319"/>
                <a:gd name="connsiteY19" fmla="*/ 2805343 h 5584054"/>
                <a:gd name="connsiteX20" fmla="*/ 701337 w 3968319"/>
                <a:gd name="connsiteY20" fmla="*/ 2698811 h 5584054"/>
                <a:gd name="connsiteX21" fmla="*/ 727970 w 3968319"/>
                <a:gd name="connsiteY21" fmla="*/ 2583401 h 5584054"/>
                <a:gd name="connsiteX22" fmla="*/ 727970 w 3968319"/>
                <a:gd name="connsiteY22" fmla="*/ 2432481 h 5584054"/>
                <a:gd name="connsiteX23" fmla="*/ 665826 w 3968319"/>
                <a:gd name="connsiteY23" fmla="*/ 2325949 h 5584054"/>
                <a:gd name="connsiteX24" fmla="*/ 559294 w 3968319"/>
                <a:gd name="connsiteY24" fmla="*/ 2263805 h 5584054"/>
                <a:gd name="connsiteX25" fmla="*/ 479395 w 3968319"/>
                <a:gd name="connsiteY25" fmla="*/ 2219417 h 5584054"/>
                <a:gd name="connsiteX26" fmla="*/ 363985 w 3968319"/>
                <a:gd name="connsiteY26" fmla="*/ 2201662 h 5584054"/>
                <a:gd name="connsiteX27" fmla="*/ 355108 w 3968319"/>
                <a:gd name="connsiteY27" fmla="*/ 2104007 h 5584054"/>
                <a:gd name="connsiteX28" fmla="*/ 355108 w 3968319"/>
                <a:gd name="connsiteY28" fmla="*/ 2015231 h 5584054"/>
                <a:gd name="connsiteX29" fmla="*/ 355108 w 3968319"/>
                <a:gd name="connsiteY29" fmla="*/ 1935332 h 5584054"/>
                <a:gd name="connsiteX30" fmla="*/ 355108 w 3968319"/>
                <a:gd name="connsiteY30" fmla="*/ 1882066 h 5584054"/>
                <a:gd name="connsiteX31" fmla="*/ 355108 w 3968319"/>
                <a:gd name="connsiteY31" fmla="*/ 1837677 h 5584054"/>
                <a:gd name="connsiteX32" fmla="*/ 488273 w 3968319"/>
                <a:gd name="connsiteY32" fmla="*/ 1775534 h 5584054"/>
                <a:gd name="connsiteX33" fmla="*/ 594805 w 3968319"/>
                <a:gd name="connsiteY33" fmla="*/ 1713390 h 5584054"/>
                <a:gd name="connsiteX34" fmla="*/ 683581 w 3968319"/>
                <a:gd name="connsiteY34" fmla="*/ 1597980 h 5584054"/>
                <a:gd name="connsiteX35" fmla="*/ 754603 w 3968319"/>
                <a:gd name="connsiteY35" fmla="*/ 1491448 h 5584054"/>
                <a:gd name="connsiteX36" fmla="*/ 807869 w 3968319"/>
                <a:gd name="connsiteY36" fmla="*/ 1376038 h 5584054"/>
                <a:gd name="connsiteX37" fmla="*/ 816747 w 3968319"/>
                <a:gd name="connsiteY37" fmla="*/ 1171852 h 5584054"/>
                <a:gd name="connsiteX38" fmla="*/ 816747 w 3968319"/>
                <a:gd name="connsiteY38" fmla="*/ 1029809 h 5584054"/>
                <a:gd name="connsiteX39" fmla="*/ 781236 w 3968319"/>
                <a:gd name="connsiteY39" fmla="*/ 887767 h 5584054"/>
                <a:gd name="connsiteX40" fmla="*/ 736847 w 3968319"/>
                <a:gd name="connsiteY40" fmla="*/ 763479 h 5584054"/>
                <a:gd name="connsiteX41" fmla="*/ 692459 w 3968319"/>
                <a:gd name="connsiteY41" fmla="*/ 656947 h 5584054"/>
                <a:gd name="connsiteX42" fmla="*/ 621438 w 3968319"/>
                <a:gd name="connsiteY42" fmla="*/ 577048 h 5584054"/>
                <a:gd name="connsiteX43" fmla="*/ 559294 w 3968319"/>
                <a:gd name="connsiteY43" fmla="*/ 514904 h 5584054"/>
                <a:gd name="connsiteX44" fmla="*/ 514906 w 3968319"/>
                <a:gd name="connsiteY44" fmla="*/ 488271 h 5584054"/>
                <a:gd name="connsiteX45" fmla="*/ 452762 w 3968319"/>
                <a:gd name="connsiteY45" fmla="*/ 443883 h 5584054"/>
                <a:gd name="connsiteX46" fmla="*/ 417251 w 3968319"/>
                <a:gd name="connsiteY46" fmla="*/ 435005 h 5584054"/>
                <a:gd name="connsiteX47" fmla="*/ 390618 w 3968319"/>
                <a:gd name="connsiteY47" fmla="*/ 275207 h 5584054"/>
                <a:gd name="connsiteX48" fmla="*/ 390618 w 3968319"/>
                <a:gd name="connsiteY48" fmla="*/ 168675 h 5584054"/>
                <a:gd name="connsiteX49" fmla="*/ 390618 w 3968319"/>
                <a:gd name="connsiteY49" fmla="*/ 88776 h 5584054"/>
                <a:gd name="connsiteX50" fmla="*/ 390618 w 3968319"/>
                <a:gd name="connsiteY50" fmla="*/ 26633 h 5584054"/>
                <a:gd name="connsiteX51" fmla="*/ 390618 w 3968319"/>
                <a:gd name="connsiteY51" fmla="*/ 0 h 5584054"/>
                <a:gd name="connsiteX52" fmla="*/ 541539 w 3968319"/>
                <a:gd name="connsiteY52" fmla="*/ 17755 h 5584054"/>
                <a:gd name="connsiteX53" fmla="*/ 719092 w 3968319"/>
                <a:gd name="connsiteY53" fmla="*/ 35510 h 5584054"/>
                <a:gd name="connsiteX54" fmla="*/ 887768 w 3968319"/>
                <a:gd name="connsiteY54" fmla="*/ 53266 h 5584054"/>
                <a:gd name="connsiteX55" fmla="*/ 1118587 w 3968319"/>
                <a:gd name="connsiteY55" fmla="*/ 62143 h 5584054"/>
                <a:gd name="connsiteX56" fmla="*/ 1269508 w 3968319"/>
                <a:gd name="connsiteY56" fmla="*/ 115409 h 5584054"/>
                <a:gd name="connsiteX57" fmla="*/ 1669003 w 3968319"/>
                <a:gd name="connsiteY57" fmla="*/ 239697 h 5584054"/>
                <a:gd name="connsiteX58" fmla="*/ 1890945 w 3968319"/>
                <a:gd name="connsiteY58" fmla="*/ 301840 h 5584054"/>
                <a:gd name="connsiteX59" fmla="*/ 2095131 w 3968319"/>
                <a:gd name="connsiteY59" fmla="*/ 399495 h 5584054"/>
                <a:gd name="connsiteX60" fmla="*/ 2281562 w 3968319"/>
                <a:gd name="connsiteY60" fmla="*/ 488271 h 5584054"/>
                <a:gd name="connsiteX61" fmla="*/ 2432482 w 3968319"/>
                <a:gd name="connsiteY61" fmla="*/ 577048 h 5584054"/>
                <a:gd name="connsiteX62" fmla="*/ 2654424 w 3968319"/>
                <a:gd name="connsiteY62" fmla="*/ 710213 h 5584054"/>
                <a:gd name="connsiteX63" fmla="*/ 2858611 w 3968319"/>
                <a:gd name="connsiteY63" fmla="*/ 887767 h 5584054"/>
                <a:gd name="connsiteX64" fmla="*/ 3151574 w 3968319"/>
                <a:gd name="connsiteY64" fmla="*/ 1118586 h 5584054"/>
                <a:gd name="connsiteX65" fmla="*/ 3329127 w 3968319"/>
                <a:gd name="connsiteY65" fmla="*/ 1313895 h 5584054"/>
                <a:gd name="connsiteX66" fmla="*/ 3480047 w 3968319"/>
                <a:gd name="connsiteY66" fmla="*/ 1518081 h 5584054"/>
                <a:gd name="connsiteX67" fmla="*/ 3684234 w 3968319"/>
                <a:gd name="connsiteY67" fmla="*/ 1819922 h 5584054"/>
                <a:gd name="connsiteX68" fmla="*/ 3808521 w 3968319"/>
                <a:gd name="connsiteY68" fmla="*/ 2077374 h 5584054"/>
                <a:gd name="connsiteX69" fmla="*/ 3888420 w 3968319"/>
                <a:gd name="connsiteY69" fmla="*/ 2246050 h 5584054"/>
                <a:gd name="connsiteX70" fmla="*/ 3959442 w 3968319"/>
                <a:gd name="connsiteY70" fmla="*/ 2485747 h 5584054"/>
                <a:gd name="connsiteX71" fmla="*/ 3968319 w 3968319"/>
                <a:gd name="connsiteY71" fmla="*/ 2734322 h 5584054"/>
                <a:gd name="connsiteX72" fmla="*/ 3968319 w 3968319"/>
                <a:gd name="connsiteY72" fmla="*/ 3000652 h 5584054"/>
                <a:gd name="connsiteX73" fmla="*/ 3959442 w 3968319"/>
                <a:gd name="connsiteY73" fmla="*/ 3391269 h 5584054"/>
                <a:gd name="connsiteX74" fmla="*/ 3950564 w 3968319"/>
                <a:gd name="connsiteY74" fmla="*/ 3568823 h 5584054"/>
                <a:gd name="connsiteX75" fmla="*/ 3906176 w 3968319"/>
                <a:gd name="connsiteY75" fmla="*/ 3639844 h 5584054"/>
                <a:gd name="connsiteX76" fmla="*/ 3781888 w 3968319"/>
                <a:gd name="connsiteY76" fmla="*/ 3923930 h 5584054"/>
                <a:gd name="connsiteX77" fmla="*/ 3693112 w 3968319"/>
                <a:gd name="connsiteY77" fmla="*/ 4110361 h 5584054"/>
                <a:gd name="connsiteX78" fmla="*/ 3613213 w 3968319"/>
                <a:gd name="connsiteY78" fmla="*/ 4261281 h 5584054"/>
                <a:gd name="connsiteX79" fmla="*/ 3524436 w 3968319"/>
                <a:gd name="connsiteY79" fmla="*/ 4421079 h 5584054"/>
                <a:gd name="connsiteX80" fmla="*/ 3391271 w 3968319"/>
                <a:gd name="connsiteY80" fmla="*/ 4589755 h 5584054"/>
                <a:gd name="connsiteX81" fmla="*/ 3266983 w 3968319"/>
                <a:gd name="connsiteY81" fmla="*/ 4714042 h 5584054"/>
                <a:gd name="connsiteX82" fmla="*/ 3151574 w 3968319"/>
                <a:gd name="connsiteY82" fmla="*/ 4811697 h 5584054"/>
                <a:gd name="connsiteX83" fmla="*/ 3036164 w 3968319"/>
                <a:gd name="connsiteY83" fmla="*/ 4900473 h 5584054"/>
                <a:gd name="connsiteX84" fmla="*/ 2911877 w 3968319"/>
                <a:gd name="connsiteY84" fmla="*/ 5015883 h 5584054"/>
                <a:gd name="connsiteX85" fmla="*/ 2778712 w 3968319"/>
                <a:gd name="connsiteY85" fmla="*/ 5131293 h 5584054"/>
                <a:gd name="connsiteX86" fmla="*/ 2654424 w 3968319"/>
                <a:gd name="connsiteY86" fmla="*/ 5211192 h 5584054"/>
                <a:gd name="connsiteX87" fmla="*/ 2539014 w 3968319"/>
                <a:gd name="connsiteY87" fmla="*/ 5273335 h 5584054"/>
                <a:gd name="connsiteX88" fmla="*/ 2272684 w 3968319"/>
                <a:gd name="connsiteY88" fmla="*/ 5450889 h 5584054"/>
                <a:gd name="connsiteX89" fmla="*/ 2175030 w 3968319"/>
                <a:gd name="connsiteY89" fmla="*/ 5513033 h 5584054"/>
                <a:gd name="connsiteX90" fmla="*/ 2077376 w 3968319"/>
                <a:gd name="connsiteY90" fmla="*/ 5557421 h 5584054"/>
                <a:gd name="connsiteX91" fmla="*/ 1970844 w 3968319"/>
                <a:gd name="connsiteY91" fmla="*/ 5584054 h 5584054"/>
                <a:gd name="connsiteX92" fmla="*/ 1953088 w 3968319"/>
                <a:gd name="connsiteY92" fmla="*/ 5450889 h 5584054"/>
                <a:gd name="connsiteX93" fmla="*/ 1979721 w 3968319"/>
                <a:gd name="connsiteY93" fmla="*/ 5308846 h 5584054"/>
                <a:gd name="connsiteX94" fmla="*/ 1970844 w 3968319"/>
                <a:gd name="connsiteY94" fmla="*/ 5131293 h 5584054"/>
                <a:gd name="connsiteX95" fmla="*/ 1899822 w 3968319"/>
                <a:gd name="connsiteY95" fmla="*/ 4980372 h 5584054"/>
                <a:gd name="connsiteX96" fmla="*/ 1748902 w 3968319"/>
                <a:gd name="connsiteY96" fmla="*/ 4785064 h 5584054"/>
                <a:gd name="connsiteX97" fmla="*/ 1571348 w 3968319"/>
                <a:gd name="connsiteY97" fmla="*/ 4660776 h 5584054"/>
                <a:gd name="connsiteX98" fmla="*/ 1455939 w 3968319"/>
                <a:gd name="connsiteY98" fmla="*/ 4545367 h 5584054"/>
                <a:gd name="connsiteX99" fmla="*/ 1349407 w 3968319"/>
                <a:gd name="connsiteY99" fmla="*/ 4465467 h 5584054"/>
                <a:gd name="connsiteX100" fmla="*/ 1260630 w 3968319"/>
                <a:gd name="connsiteY100" fmla="*/ 4412201 h 5584054"/>
                <a:gd name="connsiteX101" fmla="*/ 1065321 w 3968319"/>
                <a:gd name="connsiteY101" fmla="*/ 4314547 h 5584054"/>
                <a:gd name="connsiteX102" fmla="*/ 892531 w 3968319"/>
                <a:gd name="connsiteY102" fmla="*/ 4145686 h 5584054"/>
                <a:gd name="connsiteX103" fmla="*/ 806343 w 3968319"/>
                <a:gd name="connsiteY103" fmla="*/ 4109528 h 5584054"/>
                <a:gd name="connsiteX104" fmla="*/ 611913 w 3968319"/>
                <a:gd name="connsiteY104" fmla="*/ 4080953 h 5584054"/>
                <a:gd name="connsiteX105" fmla="*/ 464229 w 3968319"/>
                <a:gd name="connsiteY105" fmla="*/ 4059960 h 5584054"/>
                <a:gd name="connsiteX106" fmla="*/ 257454 w 3968319"/>
                <a:gd name="connsiteY106" fmla="*/ 4296792 h 5584054"/>
                <a:gd name="connsiteX107" fmla="*/ 0 w 3968319"/>
                <a:gd name="connsiteY107" fmla="*/ 4287914 h 5584054"/>
                <a:gd name="connsiteX0" fmla="*/ 0 w 3968319"/>
                <a:gd name="connsiteY0" fmla="*/ 4287914 h 5584054"/>
                <a:gd name="connsiteX1" fmla="*/ 159798 w 3968319"/>
                <a:gd name="connsiteY1" fmla="*/ 4145872 h 5584054"/>
                <a:gd name="connsiteX2" fmla="*/ 239697 w 3968319"/>
                <a:gd name="connsiteY2" fmla="*/ 4021584 h 5584054"/>
                <a:gd name="connsiteX3" fmla="*/ 310719 w 3968319"/>
                <a:gd name="connsiteY3" fmla="*/ 3915052 h 5584054"/>
                <a:gd name="connsiteX4" fmla="*/ 319597 w 3968319"/>
                <a:gd name="connsiteY4" fmla="*/ 3790765 h 5584054"/>
                <a:gd name="connsiteX5" fmla="*/ 381741 w 3968319"/>
                <a:gd name="connsiteY5" fmla="*/ 3773009 h 5584054"/>
                <a:gd name="connsiteX6" fmla="*/ 479395 w 3968319"/>
                <a:gd name="connsiteY6" fmla="*/ 3728621 h 5584054"/>
                <a:gd name="connsiteX7" fmla="*/ 559294 w 3968319"/>
                <a:gd name="connsiteY7" fmla="*/ 3648722 h 5584054"/>
                <a:gd name="connsiteX8" fmla="*/ 603682 w 3968319"/>
                <a:gd name="connsiteY8" fmla="*/ 3515557 h 5584054"/>
                <a:gd name="connsiteX9" fmla="*/ 603682 w 3968319"/>
                <a:gd name="connsiteY9" fmla="*/ 3409025 h 5584054"/>
                <a:gd name="connsiteX10" fmla="*/ 550416 w 3968319"/>
                <a:gd name="connsiteY10" fmla="*/ 3275860 h 5584054"/>
                <a:gd name="connsiteX11" fmla="*/ 461640 w 3968319"/>
                <a:gd name="connsiteY11" fmla="*/ 3231471 h 5584054"/>
                <a:gd name="connsiteX12" fmla="*/ 381741 w 3968319"/>
                <a:gd name="connsiteY12" fmla="*/ 3213716 h 5584054"/>
                <a:gd name="connsiteX13" fmla="*/ 319597 w 3968319"/>
                <a:gd name="connsiteY13" fmla="*/ 3195961 h 5584054"/>
                <a:gd name="connsiteX14" fmla="*/ 346230 w 3968319"/>
                <a:gd name="connsiteY14" fmla="*/ 3098306 h 5584054"/>
                <a:gd name="connsiteX15" fmla="*/ 346230 w 3968319"/>
                <a:gd name="connsiteY15" fmla="*/ 3036163 h 5584054"/>
                <a:gd name="connsiteX16" fmla="*/ 346230 w 3968319"/>
                <a:gd name="connsiteY16" fmla="*/ 2991774 h 5584054"/>
                <a:gd name="connsiteX17" fmla="*/ 435007 w 3968319"/>
                <a:gd name="connsiteY17" fmla="*/ 2947386 h 5584054"/>
                <a:gd name="connsiteX18" fmla="*/ 559294 w 3968319"/>
                <a:gd name="connsiteY18" fmla="*/ 2911875 h 5584054"/>
                <a:gd name="connsiteX19" fmla="*/ 656948 w 3968319"/>
                <a:gd name="connsiteY19" fmla="*/ 2805343 h 5584054"/>
                <a:gd name="connsiteX20" fmla="*/ 701337 w 3968319"/>
                <a:gd name="connsiteY20" fmla="*/ 2698811 h 5584054"/>
                <a:gd name="connsiteX21" fmla="*/ 727970 w 3968319"/>
                <a:gd name="connsiteY21" fmla="*/ 2583401 h 5584054"/>
                <a:gd name="connsiteX22" fmla="*/ 727970 w 3968319"/>
                <a:gd name="connsiteY22" fmla="*/ 2432481 h 5584054"/>
                <a:gd name="connsiteX23" fmla="*/ 665826 w 3968319"/>
                <a:gd name="connsiteY23" fmla="*/ 2325949 h 5584054"/>
                <a:gd name="connsiteX24" fmla="*/ 559294 w 3968319"/>
                <a:gd name="connsiteY24" fmla="*/ 2263805 h 5584054"/>
                <a:gd name="connsiteX25" fmla="*/ 479395 w 3968319"/>
                <a:gd name="connsiteY25" fmla="*/ 2219417 h 5584054"/>
                <a:gd name="connsiteX26" fmla="*/ 363985 w 3968319"/>
                <a:gd name="connsiteY26" fmla="*/ 2201662 h 5584054"/>
                <a:gd name="connsiteX27" fmla="*/ 355108 w 3968319"/>
                <a:gd name="connsiteY27" fmla="*/ 2104007 h 5584054"/>
                <a:gd name="connsiteX28" fmla="*/ 355108 w 3968319"/>
                <a:gd name="connsiteY28" fmla="*/ 2015231 h 5584054"/>
                <a:gd name="connsiteX29" fmla="*/ 355108 w 3968319"/>
                <a:gd name="connsiteY29" fmla="*/ 1935332 h 5584054"/>
                <a:gd name="connsiteX30" fmla="*/ 355108 w 3968319"/>
                <a:gd name="connsiteY30" fmla="*/ 1882066 h 5584054"/>
                <a:gd name="connsiteX31" fmla="*/ 355108 w 3968319"/>
                <a:gd name="connsiteY31" fmla="*/ 1837677 h 5584054"/>
                <a:gd name="connsiteX32" fmla="*/ 488273 w 3968319"/>
                <a:gd name="connsiteY32" fmla="*/ 1775534 h 5584054"/>
                <a:gd name="connsiteX33" fmla="*/ 594805 w 3968319"/>
                <a:gd name="connsiteY33" fmla="*/ 1713390 h 5584054"/>
                <a:gd name="connsiteX34" fmla="*/ 683581 w 3968319"/>
                <a:gd name="connsiteY34" fmla="*/ 1597980 h 5584054"/>
                <a:gd name="connsiteX35" fmla="*/ 754603 w 3968319"/>
                <a:gd name="connsiteY35" fmla="*/ 1491448 h 5584054"/>
                <a:gd name="connsiteX36" fmla="*/ 807869 w 3968319"/>
                <a:gd name="connsiteY36" fmla="*/ 1376038 h 5584054"/>
                <a:gd name="connsiteX37" fmla="*/ 816747 w 3968319"/>
                <a:gd name="connsiteY37" fmla="*/ 1171852 h 5584054"/>
                <a:gd name="connsiteX38" fmla="*/ 816747 w 3968319"/>
                <a:gd name="connsiteY38" fmla="*/ 1029809 h 5584054"/>
                <a:gd name="connsiteX39" fmla="*/ 781236 w 3968319"/>
                <a:gd name="connsiteY39" fmla="*/ 887767 h 5584054"/>
                <a:gd name="connsiteX40" fmla="*/ 736847 w 3968319"/>
                <a:gd name="connsiteY40" fmla="*/ 763479 h 5584054"/>
                <a:gd name="connsiteX41" fmla="*/ 692459 w 3968319"/>
                <a:gd name="connsiteY41" fmla="*/ 656947 h 5584054"/>
                <a:gd name="connsiteX42" fmla="*/ 621438 w 3968319"/>
                <a:gd name="connsiteY42" fmla="*/ 577048 h 5584054"/>
                <a:gd name="connsiteX43" fmla="*/ 559294 w 3968319"/>
                <a:gd name="connsiteY43" fmla="*/ 514904 h 5584054"/>
                <a:gd name="connsiteX44" fmla="*/ 514906 w 3968319"/>
                <a:gd name="connsiteY44" fmla="*/ 488271 h 5584054"/>
                <a:gd name="connsiteX45" fmla="*/ 452762 w 3968319"/>
                <a:gd name="connsiteY45" fmla="*/ 443883 h 5584054"/>
                <a:gd name="connsiteX46" fmla="*/ 417251 w 3968319"/>
                <a:gd name="connsiteY46" fmla="*/ 435005 h 5584054"/>
                <a:gd name="connsiteX47" fmla="*/ 390618 w 3968319"/>
                <a:gd name="connsiteY47" fmla="*/ 275207 h 5584054"/>
                <a:gd name="connsiteX48" fmla="*/ 390618 w 3968319"/>
                <a:gd name="connsiteY48" fmla="*/ 168675 h 5584054"/>
                <a:gd name="connsiteX49" fmla="*/ 390618 w 3968319"/>
                <a:gd name="connsiteY49" fmla="*/ 88776 h 5584054"/>
                <a:gd name="connsiteX50" fmla="*/ 390618 w 3968319"/>
                <a:gd name="connsiteY50" fmla="*/ 26633 h 5584054"/>
                <a:gd name="connsiteX51" fmla="*/ 390618 w 3968319"/>
                <a:gd name="connsiteY51" fmla="*/ 0 h 5584054"/>
                <a:gd name="connsiteX52" fmla="*/ 541539 w 3968319"/>
                <a:gd name="connsiteY52" fmla="*/ 17755 h 5584054"/>
                <a:gd name="connsiteX53" fmla="*/ 719092 w 3968319"/>
                <a:gd name="connsiteY53" fmla="*/ 35510 h 5584054"/>
                <a:gd name="connsiteX54" fmla="*/ 887768 w 3968319"/>
                <a:gd name="connsiteY54" fmla="*/ 53266 h 5584054"/>
                <a:gd name="connsiteX55" fmla="*/ 1118587 w 3968319"/>
                <a:gd name="connsiteY55" fmla="*/ 62143 h 5584054"/>
                <a:gd name="connsiteX56" fmla="*/ 1269508 w 3968319"/>
                <a:gd name="connsiteY56" fmla="*/ 115409 h 5584054"/>
                <a:gd name="connsiteX57" fmla="*/ 1669003 w 3968319"/>
                <a:gd name="connsiteY57" fmla="*/ 239697 h 5584054"/>
                <a:gd name="connsiteX58" fmla="*/ 1890945 w 3968319"/>
                <a:gd name="connsiteY58" fmla="*/ 301840 h 5584054"/>
                <a:gd name="connsiteX59" fmla="*/ 2095131 w 3968319"/>
                <a:gd name="connsiteY59" fmla="*/ 399495 h 5584054"/>
                <a:gd name="connsiteX60" fmla="*/ 2281562 w 3968319"/>
                <a:gd name="connsiteY60" fmla="*/ 488271 h 5584054"/>
                <a:gd name="connsiteX61" fmla="*/ 2432482 w 3968319"/>
                <a:gd name="connsiteY61" fmla="*/ 577048 h 5584054"/>
                <a:gd name="connsiteX62" fmla="*/ 2654424 w 3968319"/>
                <a:gd name="connsiteY62" fmla="*/ 710213 h 5584054"/>
                <a:gd name="connsiteX63" fmla="*/ 2858611 w 3968319"/>
                <a:gd name="connsiteY63" fmla="*/ 887767 h 5584054"/>
                <a:gd name="connsiteX64" fmla="*/ 3151574 w 3968319"/>
                <a:gd name="connsiteY64" fmla="*/ 1118586 h 5584054"/>
                <a:gd name="connsiteX65" fmla="*/ 3329127 w 3968319"/>
                <a:gd name="connsiteY65" fmla="*/ 1313895 h 5584054"/>
                <a:gd name="connsiteX66" fmla="*/ 3480047 w 3968319"/>
                <a:gd name="connsiteY66" fmla="*/ 1518081 h 5584054"/>
                <a:gd name="connsiteX67" fmla="*/ 3684234 w 3968319"/>
                <a:gd name="connsiteY67" fmla="*/ 1819922 h 5584054"/>
                <a:gd name="connsiteX68" fmla="*/ 3808521 w 3968319"/>
                <a:gd name="connsiteY68" fmla="*/ 2077374 h 5584054"/>
                <a:gd name="connsiteX69" fmla="*/ 3888420 w 3968319"/>
                <a:gd name="connsiteY69" fmla="*/ 2246050 h 5584054"/>
                <a:gd name="connsiteX70" fmla="*/ 3959442 w 3968319"/>
                <a:gd name="connsiteY70" fmla="*/ 2485747 h 5584054"/>
                <a:gd name="connsiteX71" fmla="*/ 3968319 w 3968319"/>
                <a:gd name="connsiteY71" fmla="*/ 2734322 h 5584054"/>
                <a:gd name="connsiteX72" fmla="*/ 3968319 w 3968319"/>
                <a:gd name="connsiteY72" fmla="*/ 3000652 h 5584054"/>
                <a:gd name="connsiteX73" fmla="*/ 3959442 w 3968319"/>
                <a:gd name="connsiteY73" fmla="*/ 3391269 h 5584054"/>
                <a:gd name="connsiteX74" fmla="*/ 3950564 w 3968319"/>
                <a:gd name="connsiteY74" fmla="*/ 3568823 h 5584054"/>
                <a:gd name="connsiteX75" fmla="*/ 3906176 w 3968319"/>
                <a:gd name="connsiteY75" fmla="*/ 3639844 h 5584054"/>
                <a:gd name="connsiteX76" fmla="*/ 3781888 w 3968319"/>
                <a:gd name="connsiteY76" fmla="*/ 3923930 h 5584054"/>
                <a:gd name="connsiteX77" fmla="*/ 3693112 w 3968319"/>
                <a:gd name="connsiteY77" fmla="*/ 4110361 h 5584054"/>
                <a:gd name="connsiteX78" fmla="*/ 3613213 w 3968319"/>
                <a:gd name="connsiteY78" fmla="*/ 4261281 h 5584054"/>
                <a:gd name="connsiteX79" fmla="*/ 3524436 w 3968319"/>
                <a:gd name="connsiteY79" fmla="*/ 4421079 h 5584054"/>
                <a:gd name="connsiteX80" fmla="*/ 3391271 w 3968319"/>
                <a:gd name="connsiteY80" fmla="*/ 4589755 h 5584054"/>
                <a:gd name="connsiteX81" fmla="*/ 3266983 w 3968319"/>
                <a:gd name="connsiteY81" fmla="*/ 4714042 h 5584054"/>
                <a:gd name="connsiteX82" fmla="*/ 3151574 w 3968319"/>
                <a:gd name="connsiteY82" fmla="*/ 4811697 h 5584054"/>
                <a:gd name="connsiteX83" fmla="*/ 3036164 w 3968319"/>
                <a:gd name="connsiteY83" fmla="*/ 4900473 h 5584054"/>
                <a:gd name="connsiteX84" fmla="*/ 2911877 w 3968319"/>
                <a:gd name="connsiteY84" fmla="*/ 5015883 h 5584054"/>
                <a:gd name="connsiteX85" fmla="*/ 2778712 w 3968319"/>
                <a:gd name="connsiteY85" fmla="*/ 5131293 h 5584054"/>
                <a:gd name="connsiteX86" fmla="*/ 2654424 w 3968319"/>
                <a:gd name="connsiteY86" fmla="*/ 5211192 h 5584054"/>
                <a:gd name="connsiteX87" fmla="*/ 2539014 w 3968319"/>
                <a:gd name="connsiteY87" fmla="*/ 5273335 h 5584054"/>
                <a:gd name="connsiteX88" fmla="*/ 2272684 w 3968319"/>
                <a:gd name="connsiteY88" fmla="*/ 5450889 h 5584054"/>
                <a:gd name="connsiteX89" fmla="*/ 2175030 w 3968319"/>
                <a:gd name="connsiteY89" fmla="*/ 5513033 h 5584054"/>
                <a:gd name="connsiteX90" fmla="*/ 2077376 w 3968319"/>
                <a:gd name="connsiteY90" fmla="*/ 5557421 h 5584054"/>
                <a:gd name="connsiteX91" fmla="*/ 1970844 w 3968319"/>
                <a:gd name="connsiteY91" fmla="*/ 5584054 h 5584054"/>
                <a:gd name="connsiteX92" fmla="*/ 1953088 w 3968319"/>
                <a:gd name="connsiteY92" fmla="*/ 5450889 h 5584054"/>
                <a:gd name="connsiteX93" fmla="*/ 1979721 w 3968319"/>
                <a:gd name="connsiteY93" fmla="*/ 5308846 h 5584054"/>
                <a:gd name="connsiteX94" fmla="*/ 1970844 w 3968319"/>
                <a:gd name="connsiteY94" fmla="*/ 5131293 h 5584054"/>
                <a:gd name="connsiteX95" fmla="*/ 1899822 w 3968319"/>
                <a:gd name="connsiteY95" fmla="*/ 4980372 h 5584054"/>
                <a:gd name="connsiteX96" fmla="*/ 1748902 w 3968319"/>
                <a:gd name="connsiteY96" fmla="*/ 4785064 h 5584054"/>
                <a:gd name="connsiteX97" fmla="*/ 1571348 w 3968319"/>
                <a:gd name="connsiteY97" fmla="*/ 4660776 h 5584054"/>
                <a:gd name="connsiteX98" fmla="*/ 1455939 w 3968319"/>
                <a:gd name="connsiteY98" fmla="*/ 4545367 h 5584054"/>
                <a:gd name="connsiteX99" fmla="*/ 1349407 w 3968319"/>
                <a:gd name="connsiteY99" fmla="*/ 4465467 h 5584054"/>
                <a:gd name="connsiteX100" fmla="*/ 1260630 w 3968319"/>
                <a:gd name="connsiteY100" fmla="*/ 4412201 h 5584054"/>
                <a:gd name="connsiteX101" fmla="*/ 1065321 w 3968319"/>
                <a:gd name="connsiteY101" fmla="*/ 4314547 h 5584054"/>
                <a:gd name="connsiteX102" fmla="*/ 892531 w 3968319"/>
                <a:gd name="connsiteY102" fmla="*/ 4145686 h 5584054"/>
                <a:gd name="connsiteX103" fmla="*/ 806343 w 3968319"/>
                <a:gd name="connsiteY103" fmla="*/ 4109528 h 5584054"/>
                <a:gd name="connsiteX104" fmla="*/ 611913 w 3968319"/>
                <a:gd name="connsiteY104" fmla="*/ 4080953 h 5584054"/>
                <a:gd name="connsiteX105" fmla="*/ 464229 w 3968319"/>
                <a:gd name="connsiteY105" fmla="*/ 4059960 h 5584054"/>
                <a:gd name="connsiteX106" fmla="*/ 371754 w 3968319"/>
                <a:gd name="connsiteY106" fmla="*/ 4039617 h 5584054"/>
                <a:gd name="connsiteX107" fmla="*/ 0 w 3968319"/>
                <a:gd name="connsiteY107" fmla="*/ 4287914 h 5584054"/>
                <a:gd name="connsiteX0" fmla="*/ 111994 w 3808850"/>
                <a:gd name="connsiteY0" fmla="*/ 4059314 h 5584054"/>
                <a:gd name="connsiteX1" fmla="*/ 329 w 3808850"/>
                <a:gd name="connsiteY1" fmla="*/ 4145872 h 5584054"/>
                <a:gd name="connsiteX2" fmla="*/ 80228 w 3808850"/>
                <a:gd name="connsiteY2" fmla="*/ 4021584 h 5584054"/>
                <a:gd name="connsiteX3" fmla="*/ 151250 w 3808850"/>
                <a:gd name="connsiteY3" fmla="*/ 3915052 h 5584054"/>
                <a:gd name="connsiteX4" fmla="*/ 160128 w 3808850"/>
                <a:gd name="connsiteY4" fmla="*/ 3790765 h 5584054"/>
                <a:gd name="connsiteX5" fmla="*/ 222272 w 3808850"/>
                <a:gd name="connsiteY5" fmla="*/ 3773009 h 5584054"/>
                <a:gd name="connsiteX6" fmla="*/ 319926 w 3808850"/>
                <a:gd name="connsiteY6" fmla="*/ 3728621 h 5584054"/>
                <a:gd name="connsiteX7" fmla="*/ 399825 w 3808850"/>
                <a:gd name="connsiteY7" fmla="*/ 3648722 h 5584054"/>
                <a:gd name="connsiteX8" fmla="*/ 444213 w 3808850"/>
                <a:gd name="connsiteY8" fmla="*/ 3515557 h 5584054"/>
                <a:gd name="connsiteX9" fmla="*/ 444213 w 3808850"/>
                <a:gd name="connsiteY9" fmla="*/ 3409025 h 5584054"/>
                <a:gd name="connsiteX10" fmla="*/ 390947 w 3808850"/>
                <a:gd name="connsiteY10" fmla="*/ 3275860 h 5584054"/>
                <a:gd name="connsiteX11" fmla="*/ 302171 w 3808850"/>
                <a:gd name="connsiteY11" fmla="*/ 3231471 h 5584054"/>
                <a:gd name="connsiteX12" fmla="*/ 222272 w 3808850"/>
                <a:gd name="connsiteY12" fmla="*/ 3213716 h 5584054"/>
                <a:gd name="connsiteX13" fmla="*/ 160128 w 3808850"/>
                <a:gd name="connsiteY13" fmla="*/ 3195961 h 5584054"/>
                <a:gd name="connsiteX14" fmla="*/ 186761 w 3808850"/>
                <a:gd name="connsiteY14" fmla="*/ 3098306 h 5584054"/>
                <a:gd name="connsiteX15" fmla="*/ 186761 w 3808850"/>
                <a:gd name="connsiteY15" fmla="*/ 3036163 h 5584054"/>
                <a:gd name="connsiteX16" fmla="*/ 186761 w 3808850"/>
                <a:gd name="connsiteY16" fmla="*/ 2991774 h 5584054"/>
                <a:gd name="connsiteX17" fmla="*/ 275538 w 3808850"/>
                <a:gd name="connsiteY17" fmla="*/ 2947386 h 5584054"/>
                <a:gd name="connsiteX18" fmla="*/ 399825 w 3808850"/>
                <a:gd name="connsiteY18" fmla="*/ 2911875 h 5584054"/>
                <a:gd name="connsiteX19" fmla="*/ 497479 w 3808850"/>
                <a:gd name="connsiteY19" fmla="*/ 2805343 h 5584054"/>
                <a:gd name="connsiteX20" fmla="*/ 541868 w 3808850"/>
                <a:gd name="connsiteY20" fmla="*/ 2698811 h 5584054"/>
                <a:gd name="connsiteX21" fmla="*/ 568501 w 3808850"/>
                <a:gd name="connsiteY21" fmla="*/ 2583401 h 5584054"/>
                <a:gd name="connsiteX22" fmla="*/ 568501 w 3808850"/>
                <a:gd name="connsiteY22" fmla="*/ 2432481 h 5584054"/>
                <a:gd name="connsiteX23" fmla="*/ 506357 w 3808850"/>
                <a:gd name="connsiteY23" fmla="*/ 2325949 h 5584054"/>
                <a:gd name="connsiteX24" fmla="*/ 399825 w 3808850"/>
                <a:gd name="connsiteY24" fmla="*/ 2263805 h 5584054"/>
                <a:gd name="connsiteX25" fmla="*/ 319926 w 3808850"/>
                <a:gd name="connsiteY25" fmla="*/ 2219417 h 5584054"/>
                <a:gd name="connsiteX26" fmla="*/ 204516 w 3808850"/>
                <a:gd name="connsiteY26" fmla="*/ 2201662 h 5584054"/>
                <a:gd name="connsiteX27" fmla="*/ 195639 w 3808850"/>
                <a:gd name="connsiteY27" fmla="*/ 2104007 h 5584054"/>
                <a:gd name="connsiteX28" fmla="*/ 195639 w 3808850"/>
                <a:gd name="connsiteY28" fmla="*/ 2015231 h 5584054"/>
                <a:gd name="connsiteX29" fmla="*/ 195639 w 3808850"/>
                <a:gd name="connsiteY29" fmla="*/ 1935332 h 5584054"/>
                <a:gd name="connsiteX30" fmla="*/ 195639 w 3808850"/>
                <a:gd name="connsiteY30" fmla="*/ 1882066 h 5584054"/>
                <a:gd name="connsiteX31" fmla="*/ 195639 w 3808850"/>
                <a:gd name="connsiteY31" fmla="*/ 1837677 h 5584054"/>
                <a:gd name="connsiteX32" fmla="*/ 328804 w 3808850"/>
                <a:gd name="connsiteY32" fmla="*/ 1775534 h 5584054"/>
                <a:gd name="connsiteX33" fmla="*/ 435336 w 3808850"/>
                <a:gd name="connsiteY33" fmla="*/ 1713390 h 5584054"/>
                <a:gd name="connsiteX34" fmla="*/ 524112 w 3808850"/>
                <a:gd name="connsiteY34" fmla="*/ 1597980 h 5584054"/>
                <a:gd name="connsiteX35" fmla="*/ 595134 w 3808850"/>
                <a:gd name="connsiteY35" fmla="*/ 1491448 h 5584054"/>
                <a:gd name="connsiteX36" fmla="*/ 648400 w 3808850"/>
                <a:gd name="connsiteY36" fmla="*/ 1376038 h 5584054"/>
                <a:gd name="connsiteX37" fmla="*/ 657278 w 3808850"/>
                <a:gd name="connsiteY37" fmla="*/ 1171852 h 5584054"/>
                <a:gd name="connsiteX38" fmla="*/ 657278 w 3808850"/>
                <a:gd name="connsiteY38" fmla="*/ 1029809 h 5584054"/>
                <a:gd name="connsiteX39" fmla="*/ 621767 w 3808850"/>
                <a:gd name="connsiteY39" fmla="*/ 887767 h 5584054"/>
                <a:gd name="connsiteX40" fmla="*/ 577378 w 3808850"/>
                <a:gd name="connsiteY40" fmla="*/ 763479 h 5584054"/>
                <a:gd name="connsiteX41" fmla="*/ 532990 w 3808850"/>
                <a:gd name="connsiteY41" fmla="*/ 656947 h 5584054"/>
                <a:gd name="connsiteX42" fmla="*/ 461969 w 3808850"/>
                <a:gd name="connsiteY42" fmla="*/ 577048 h 5584054"/>
                <a:gd name="connsiteX43" fmla="*/ 399825 w 3808850"/>
                <a:gd name="connsiteY43" fmla="*/ 514904 h 5584054"/>
                <a:gd name="connsiteX44" fmla="*/ 355437 w 3808850"/>
                <a:gd name="connsiteY44" fmla="*/ 488271 h 5584054"/>
                <a:gd name="connsiteX45" fmla="*/ 293293 w 3808850"/>
                <a:gd name="connsiteY45" fmla="*/ 443883 h 5584054"/>
                <a:gd name="connsiteX46" fmla="*/ 257782 w 3808850"/>
                <a:gd name="connsiteY46" fmla="*/ 435005 h 5584054"/>
                <a:gd name="connsiteX47" fmla="*/ 231149 w 3808850"/>
                <a:gd name="connsiteY47" fmla="*/ 275207 h 5584054"/>
                <a:gd name="connsiteX48" fmla="*/ 231149 w 3808850"/>
                <a:gd name="connsiteY48" fmla="*/ 168675 h 5584054"/>
                <a:gd name="connsiteX49" fmla="*/ 231149 w 3808850"/>
                <a:gd name="connsiteY49" fmla="*/ 88776 h 5584054"/>
                <a:gd name="connsiteX50" fmla="*/ 231149 w 3808850"/>
                <a:gd name="connsiteY50" fmla="*/ 26633 h 5584054"/>
                <a:gd name="connsiteX51" fmla="*/ 231149 w 3808850"/>
                <a:gd name="connsiteY51" fmla="*/ 0 h 5584054"/>
                <a:gd name="connsiteX52" fmla="*/ 382070 w 3808850"/>
                <a:gd name="connsiteY52" fmla="*/ 17755 h 5584054"/>
                <a:gd name="connsiteX53" fmla="*/ 559623 w 3808850"/>
                <a:gd name="connsiteY53" fmla="*/ 35510 h 5584054"/>
                <a:gd name="connsiteX54" fmla="*/ 728299 w 3808850"/>
                <a:gd name="connsiteY54" fmla="*/ 53266 h 5584054"/>
                <a:gd name="connsiteX55" fmla="*/ 959118 w 3808850"/>
                <a:gd name="connsiteY55" fmla="*/ 62143 h 5584054"/>
                <a:gd name="connsiteX56" fmla="*/ 1110039 w 3808850"/>
                <a:gd name="connsiteY56" fmla="*/ 115409 h 5584054"/>
                <a:gd name="connsiteX57" fmla="*/ 1509534 w 3808850"/>
                <a:gd name="connsiteY57" fmla="*/ 239697 h 5584054"/>
                <a:gd name="connsiteX58" fmla="*/ 1731476 w 3808850"/>
                <a:gd name="connsiteY58" fmla="*/ 301840 h 5584054"/>
                <a:gd name="connsiteX59" fmla="*/ 1935662 w 3808850"/>
                <a:gd name="connsiteY59" fmla="*/ 399495 h 5584054"/>
                <a:gd name="connsiteX60" fmla="*/ 2122093 w 3808850"/>
                <a:gd name="connsiteY60" fmla="*/ 488271 h 5584054"/>
                <a:gd name="connsiteX61" fmla="*/ 2273013 w 3808850"/>
                <a:gd name="connsiteY61" fmla="*/ 577048 h 5584054"/>
                <a:gd name="connsiteX62" fmla="*/ 2494955 w 3808850"/>
                <a:gd name="connsiteY62" fmla="*/ 710213 h 5584054"/>
                <a:gd name="connsiteX63" fmla="*/ 2699142 w 3808850"/>
                <a:gd name="connsiteY63" fmla="*/ 887767 h 5584054"/>
                <a:gd name="connsiteX64" fmla="*/ 2992105 w 3808850"/>
                <a:gd name="connsiteY64" fmla="*/ 1118586 h 5584054"/>
                <a:gd name="connsiteX65" fmla="*/ 3169658 w 3808850"/>
                <a:gd name="connsiteY65" fmla="*/ 1313895 h 5584054"/>
                <a:gd name="connsiteX66" fmla="*/ 3320578 w 3808850"/>
                <a:gd name="connsiteY66" fmla="*/ 1518081 h 5584054"/>
                <a:gd name="connsiteX67" fmla="*/ 3524765 w 3808850"/>
                <a:gd name="connsiteY67" fmla="*/ 1819922 h 5584054"/>
                <a:gd name="connsiteX68" fmla="*/ 3649052 w 3808850"/>
                <a:gd name="connsiteY68" fmla="*/ 2077374 h 5584054"/>
                <a:gd name="connsiteX69" fmla="*/ 3728951 w 3808850"/>
                <a:gd name="connsiteY69" fmla="*/ 2246050 h 5584054"/>
                <a:gd name="connsiteX70" fmla="*/ 3799973 w 3808850"/>
                <a:gd name="connsiteY70" fmla="*/ 2485747 h 5584054"/>
                <a:gd name="connsiteX71" fmla="*/ 3808850 w 3808850"/>
                <a:gd name="connsiteY71" fmla="*/ 2734322 h 5584054"/>
                <a:gd name="connsiteX72" fmla="*/ 3808850 w 3808850"/>
                <a:gd name="connsiteY72" fmla="*/ 3000652 h 5584054"/>
                <a:gd name="connsiteX73" fmla="*/ 3799973 w 3808850"/>
                <a:gd name="connsiteY73" fmla="*/ 3391269 h 5584054"/>
                <a:gd name="connsiteX74" fmla="*/ 3791095 w 3808850"/>
                <a:gd name="connsiteY74" fmla="*/ 3568823 h 5584054"/>
                <a:gd name="connsiteX75" fmla="*/ 3746707 w 3808850"/>
                <a:gd name="connsiteY75" fmla="*/ 3639844 h 5584054"/>
                <a:gd name="connsiteX76" fmla="*/ 3622419 w 3808850"/>
                <a:gd name="connsiteY76" fmla="*/ 3923930 h 5584054"/>
                <a:gd name="connsiteX77" fmla="*/ 3533643 w 3808850"/>
                <a:gd name="connsiteY77" fmla="*/ 4110361 h 5584054"/>
                <a:gd name="connsiteX78" fmla="*/ 3453744 w 3808850"/>
                <a:gd name="connsiteY78" fmla="*/ 4261281 h 5584054"/>
                <a:gd name="connsiteX79" fmla="*/ 3364967 w 3808850"/>
                <a:gd name="connsiteY79" fmla="*/ 4421079 h 5584054"/>
                <a:gd name="connsiteX80" fmla="*/ 3231802 w 3808850"/>
                <a:gd name="connsiteY80" fmla="*/ 4589755 h 5584054"/>
                <a:gd name="connsiteX81" fmla="*/ 3107514 w 3808850"/>
                <a:gd name="connsiteY81" fmla="*/ 4714042 h 5584054"/>
                <a:gd name="connsiteX82" fmla="*/ 2992105 w 3808850"/>
                <a:gd name="connsiteY82" fmla="*/ 4811697 h 5584054"/>
                <a:gd name="connsiteX83" fmla="*/ 2876695 w 3808850"/>
                <a:gd name="connsiteY83" fmla="*/ 4900473 h 5584054"/>
                <a:gd name="connsiteX84" fmla="*/ 2752408 w 3808850"/>
                <a:gd name="connsiteY84" fmla="*/ 5015883 h 5584054"/>
                <a:gd name="connsiteX85" fmla="*/ 2619243 w 3808850"/>
                <a:gd name="connsiteY85" fmla="*/ 5131293 h 5584054"/>
                <a:gd name="connsiteX86" fmla="*/ 2494955 w 3808850"/>
                <a:gd name="connsiteY86" fmla="*/ 5211192 h 5584054"/>
                <a:gd name="connsiteX87" fmla="*/ 2379545 w 3808850"/>
                <a:gd name="connsiteY87" fmla="*/ 5273335 h 5584054"/>
                <a:gd name="connsiteX88" fmla="*/ 2113215 w 3808850"/>
                <a:gd name="connsiteY88" fmla="*/ 5450889 h 5584054"/>
                <a:gd name="connsiteX89" fmla="*/ 2015561 w 3808850"/>
                <a:gd name="connsiteY89" fmla="*/ 5513033 h 5584054"/>
                <a:gd name="connsiteX90" fmla="*/ 1917907 w 3808850"/>
                <a:gd name="connsiteY90" fmla="*/ 5557421 h 5584054"/>
                <a:gd name="connsiteX91" fmla="*/ 1811375 w 3808850"/>
                <a:gd name="connsiteY91" fmla="*/ 5584054 h 5584054"/>
                <a:gd name="connsiteX92" fmla="*/ 1793619 w 3808850"/>
                <a:gd name="connsiteY92" fmla="*/ 5450889 h 5584054"/>
                <a:gd name="connsiteX93" fmla="*/ 1820252 w 3808850"/>
                <a:gd name="connsiteY93" fmla="*/ 5308846 h 5584054"/>
                <a:gd name="connsiteX94" fmla="*/ 1811375 w 3808850"/>
                <a:gd name="connsiteY94" fmla="*/ 5131293 h 5584054"/>
                <a:gd name="connsiteX95" fmla="*/ 1740353 w 3808850"/>
                <a:gd name="connsiteY95" fmla="*/ 4980372 h 5584054"/>
                <a:gd name="connsiteX96" fmla="*/ 1589433 w 3808850"/>
                <a:gd name="connsiteY96" fmla="*/ 4785064 h 5584054"/>
                <a:gd name="connsiteX97" fmla="*/ 1411879 w 3808850"/>
                <a:gd name="connsiteY97" fmla="*/ 4660776 h 5584054"/>
                <a:gd name="connsiteX98" fmla="*/ 1296470 w 3808850"/>
                <a:gd name="connsiteY98" fmla="*/ 4545367 h 5584054"/>
                <a:gd name="connsiteX99" fmla="*/ 1189938 w 3808850"/>
                <a:gd name="connsiteY99" fmla="*/ 4465467 h 5584054"/>
                <a:gd name="connsiteX100" fmla="*/ 1101161 w 3808850"/>
                <a:gd name="connsiteY100" fmla="*/ 4412201 h 5584054"/>
                <a:gd name="connsiteX101" fmla="*/ 905852 w 3808850"/>
                <a:gd name="connsiteY101" fmla="*/ 4314547 h 5584054"/>
                <a:gd name="connsiteX102" fmla="*/ 733062 w 3808850"/>
                <a:gd name="connsiteY102" fmla="*/ 4145686 h 5584054"/>
                <a:gd name="connsiteX103" fmla="*/ 646874 w 3808850"/>
                <a:gd name="connsiteY103" fmla="*/ 4109528 h 5584054"/>
                <a:gd name="connsiteX104" fmla="*/ 452444 w 3808850"/>
                <a:gd name="connsiteY104" fmla="*/ 4080953 h 5584054"/>
                <a:gd name="connsiteX105" fmla="*/ 304760 w 3808850"/>
                <a:gd name="connsiteY105" fmla="*/ 4059960 h 5584054"/>
                <a:gd name="connsiteX106" fmla="*/ 212285 w 3808850"/>
                <a:gd name="connsiteY106" fmla="*/ 4039617 h 5584054"/>
                <a:gd name="connsiteX107" fmla="*/ 111994 w 3808850"/>
                <a:gd name="connsiteY107" fmla="*/ 4059314 h 5584054"/>
                <a:gd name="connsiteX0" fmla="*/ 31778 w 3728634"/>
                <a:gd name="connsiteY0" fmla="*/ 4059314 h 5584054"/>
                <a:gd name="connsiteX1" fmla="*/ 77275 w 3728634"/>
                <a:gd name="connsiteY1" fmla="*/ 4036335 h 5584054"/>
                <a:gd name="connsiteX2" fmla="*/ 12 w 3728634"/>
                <a:gd name="connsiteY2" fmla="*/ 4021584 h 5584054"/>
                <a:gd name="connsiteX3" fmla="*/ 71034 w 3728634"/>
                <a:gd name="connsiteY3" fmla="*/ 3915052 h 5584054"/>
                <a:gd name="connsiteX4" fmla="*/ 79912 w 3728634"/>
                <a:gd name="connsiteY4" fmla="*/ 3790765 h 5584054"/>
                <a:gd name="connsiteX5" fmla="*/ 142056 w 3728634"/>
                <a:gd name="connsiteY5" fmla="*/ 3773009 h 5584054"/>
                <a:gd name="connsiteX6" fmla="*/ 239710 w 3728634"/>
                <a:gd name="connsiteY6" fmla="*/ 3728621 h 5584054"/>
                <a:gd name="connsiteX7" fmla="*/ 319609 w 3728634"/>
                <a:gd name="connsiteY7" fmla="*/ 3648722 h 5584054"/>
                <a:gd name="connsiteX8" fmla="*/ 363997 w 3728634"/>
                <a:gd name="connsiteY8" fmla="*/ 3515557 h 5584054"/>
                <a:gd name="connsiteX9" fmla="*/ 363997 w 3728634"/>
                <a:gd name="connsiteY9" fmla="*/ 3409025 h 5584054"/>
                <a:gd name="connsiteX10" fmla="*/ 310731 w 3728634"/>
                <a:gd name="connsiteY10" fmla="*/ 3275860 h 5584054"/>
                <a:gd name="connsiteX11" fmla="*/ 221955 w 3728634"/>
                <a:gd name="connsiteY11" fmla="*/ 3231471 h 5584054"/>
                <a:gd name="connsiteX12" fmla="*/ 142056 w 3728634"/>
                <a:gd name="connsiteY12" fmla="*/ 3213716 h 5584054"/>
                <a:gd name="connsiteX13" fmla="*/ 79912 w 3728634"/>
                <a:gd name="connsiteY13" fmla="*/ 3195961 h 5584054"/>
                <a:gd name="connsiteX14" fmla="*/ 106545 w 3728634"/>
                <a:gd name="connsiteY14" fmla="*/ 3098306 h 5584054"/>
                <a:gd name="connsiteX15" fmla="*/ 106545 w 3728634"/>
                <a:gd name="connsiteY15" fmla="*/ 3036163 h 5584054"/>
                <a:gd name="connsiteX16" fmla="*/ 106545 w 3728634"/>
                <a:gd name="connsiteY16" fmla="*/ 2991774 h 5584054"/>
                <a:gd name="connsiteX17" fmla="*/ 195322 w 3728634"/>
                <a:gd name="connsiteY17" fmla="*/ 2947386 h 5584054"/>
                <a:gd name="connsiteX18" fmla="*/ 319609 w 3728634"/>
                <a:gd name="connsiteY18" fmla="*/ 2911875 h 5584054"/>
                <a:gd name="connsiteX19" fmla="*/ 417263 w 3728634"/>
                <a:gd name="connsiteY19" fmla="*/ 2805343 h 5584054"/>
                <a:gd name="connsiteX20" fmla="*/ 461652 w 3728634"/>
                <a:gd name="connsiteY20" fmla="*/ 2698811 h 5584054"/>
                <a:gd name="connsiteX21" fmla="*/ 488285 w 3728634"/>
                <a:gd name="connsiteY21" fmla="*/ 2583401 h 5584054"/>
                <a:gd name="connsiteX22" fmla="*/ 488285 w 3728634"/>
                <a:gd name="connsiteY22" fmla="*/ 2432481 h 5584054"/>
                <a:gd name="connsiteX23" fmla="*/ 426141 w 3728634"/>
                <a:gd name="connsiteY23" fmla="*/ 2325949 h 5584054"/>
                <a:gd name="connsiteX24" fmla="*/ 319609 w 3728634"/>
                <a:gd name="connsiteY24" fmla="*/ 2263805 h 5584054"/>
                <a:gd name="connsiteX25" fmla="*/ 239710 w 3728634"/>
                <a:gd name="connsiteY25" fmla="*/ 2219417 h 5584054"/>
                <a:gd name="connsiteX26" fmla="*/ 124300 w 3728634"/>
                <a:gd name="connsiteY26" fmla="*/ 2201662 h 5584054"/>
                <a:gd name="connsiteX27" fmla="*/ 115423 w 3728634"/>
                <a:gd name="connsiteY27" fmla="*/ 2104007 h 5584054"/>
                <a:gd name="connsiteX28" fmla="*/ 115423 w 3728634"/>
                <a:gd name="connsiteY28" fmla="*/ 2015231 h 5584054"/>
                <a:gd name="connsiteX29" fmla="*/ 115423 w 3728634"/>
                <a:gd name="connsiteY29" fmla="*/ 1935332 h 5584054"/>
                <a:gd name="connsiteX30" fmla="*/ 115423 w 3728634"/>
                <a:gd name="connsiteY30" fmla="*/ 1882066 h 5584054"/>
                <a:gd name="connsiteX31" fmla="*/ 115423 w 3728634"/>
                <a:gd name="connsiteY31" fmla="*/ 1837677 h 5584054"/>
                <a:gd name="connsiteX32" fmla="*/ 248588 w 3728634"/>
                <a:gd name="connsiteY32" fmla="*/ 1775534 h 5584054"/>
                <a:gd name="connsiteX33" fmla="*/ 355120 w 3728634"/>
                <a:gd name="connsiteY33" fmla="*/ 1713390 h 5584054"/>
                <a:gd name="connsiteX34" fmla="*/ 443896 w 3728634"/>
                <a:gd name="connsiteY34" fmla="*/ 1597980 h 5584054"/>
                <a:gd name="connsiteX35" fmla="*/ 514918 w 3728634"/>
                <a:gd name="connsiteY35" fmla="*/ 1491448 h 5584054"/>
                <a:gd name="connsiteX36" fmla="*/ 568184 w 3728634"/>
                <a:gd name="connsiteY36" fmla="*/ 1376038 h 5584054"/>
                <a:gd name="connsiteX37" fmla="*/ 577062 w 3728634"/>
                <a:gd name="connsiteY37" fmla="*/ 1171852 h 5584054"/>
                <a:gd name="connsiteX38" fmla="*/ 577062 w 3728634"/>
                <a:gd name="connsiteY38" fmla="*/ 1029809 h 5584054"/>
                <a:gd name="connsiteX39" fmla="*/ 541551 w 3728634"/>
                <a:gd name="connsiteY39" fmla="*/ 887767 h 5584054"/>
                <a:gd name="connsiteX40" fmla="*/ 497162 w 3728634"/>
                <a:gd name="connsiteY40" fmla="*/ 763479 h 5584054"/>
                <a:gd name="connsiteX41" fmla="*/ 452774 w 3728634"/>
                <a:gd name="connsiteY41" fmla="*/ 656947 h 5584054"/>
                <a:gd name="connsiteX42" fmla="*/ 381753 w 3728634"/>
                <a:gd name="connsiteY42" fmla="*/ 577048 h 5584054"/>
                <a:gd name="connsiteX43" fmla="*/ 319609 w 3728634"/>
                <a:gd name="connsiteY43" fmla="*/ 514904 h 5584054"/>
                <a:gd name="connsiteX44" fmla="*/ 275221 w 3728634"/>
                <a:gd name="connsiteY44" fmla="*/ 488271 h 5584054"/>
                <a:gd name="connsiteX45" fmla="*/ 213077 w 3728634"/>
                <a:gd name="connsiteY45" fmla="*/ 443883 h 5584054"/>
                <a:gd name="connsiteX46" fmla="*/ 177566 w 3728634"/>
                <a:gd name="connsiteY46" fmla="*/ 435005 h 5584054"/>
                <a:gd name="connsiteX47" fmla="*/ 150933 w 3728634"/>
                <a:gd name="connsiteY47" fmla="*/ 275207 h 5584054"/>
                <a:gd name="connsiteX48" fmla="*/ 150933 w 3728634"/>
                <a:gd name="connsiteY48" fmla="*/ 168675 h 5584054"/>
                <a:gd name="connsiteX49" fmla="*/ 150933 w 3728634"/>
                <a:gd name="connsiteY49" fmla="*/ 88776 h 5584054"/>
                <a:gd name="connsiteX50" fmla="*/ 150933 w 3728634"/>
                <a:gd name="connsiteY50" fmla="*/ 26633 h 5584054"/>
                <a:gd name="connsiteX51" fmla="*/ 150933 w 3728634"/>
                <a:gd name="connsiteY51" fmla="*/ 0 h 5584054"/>
                <a:gd name="connsiteX52" fmla="*/ 301854 w 3728634"/>
                <a:gd name="connsiteY52" fmla="*/ 17755 h 5584054"/>
                <a:gd name="connsiteX53" fmla="*/ 479407 w 3728634"/>
                <a:gd name="connsiteY53" fmla="*/ 35510 h 5584054"/>
                <a:gd name="connsiteX54" fmla="*/ 648083 w 3728634"/>
                <a:gd name="connsiteY54" fmla="*/ 53266 h 5584054"/>
                <a:gd name="connsiteX55" fmla="*/ 878902 w 3728634"/>
                <a:gd name="connsiteY55" fmla="*/ 62143 h 5584054"/>
                <a:gd name="connsiteX56" fmla="*/ 1029823 w 3728634"/>
                <a:gd name="connsiteY56" fmla="*/ 115409 h 5584054"/>
                <a:gd name="connsiteX57" fmla="*/ 1429318 w 3728634"/>
                <a:gd name="connsiteY57" fmla="*/ 239697 h 5584054"/>
                <a:gd name="connsiteX58" fmla="*/ 1651260 w 3728634"/>
                <a:gd name="connsiteY58" fmla="*/ 301840 h 5584054"/>
                <a:gd name="connsiteX59" fmla="*/ 1855446 w 3728634"/>
                <a:gd name="connsiteY59" fmla="*/ 399495 h 5584054"/>
                <a:gd name="connsiteX60" fmla="*/ 2041877 w 3728634"/>
                <a:gd name="connsiteY60" fmla="*/ 488271 h 5584054"/>
                <a:gd name="connsiteX61" fmla="*/ 2192797 w 3728634"/>
                <a:gd name="connsiteY61" fmla="*/ 577048 h 5584054"/>
                <a:gd name="connsiteX62" fmla="*/ 2414739 w 3728634"/>
                <a:gd name="connsiteY62" fmla="*/ 710213 h 5584054"/>
                <a:gd name="connsiteX63" fmla="*/ 2618926 w 3728634"/>
                <a:gd name="connsiteY63" fmla="*/ 887767 h 5584054"/>
                <a:gd name="connsiteX64" fmla="*/ 2911889 w 3728634"/>
                <a:gd name="connsiteY64" fmla="*/ 1118586 h 5584054"/>
                <a:gd name="connsiteX65" fmla="*/ 3089442 w 3728634"/>
                <a:gd name="connsiteY65" fmla="*/ 1313895 h 5584054"/>
                <a:gd name="connsiteX66" fmla="*/ 3240362 w 3728634"/>
                <a:gd name="connsiteY66" fmla="*/ 1518081 h 5584054"/>
                <a:gd name="connsiteX67" fmla="*/ 3444549 w 3728634"/>
                <a:gd name="connsiteY67" fmla="*/ 1819922 h 5584054"/>
                <a:gd name="connsiteX68" fmla="*/ 3568836 w 3728634"/>
                <a:gd name="connsiteY68" fmla="*/ 2077374 h 5584054"/>
                <a:gd name="connsiteX69" fmla="*/ 3648735 w 3728634"/>
                <a:gd name="connsiteY69" fmla="*/ 2246050 h 5584054"/>
                <a:gd name="connsiteX70" fmla="*/ 3719757 w 3728634"/>
                <a:gd name="connsiteY70" fmla="*/ 2485747 h 5584054"/>
                <a:gd name="connsiteX71" fmla="*/ 3728634 w 3728634"/>
                <a:gd name="connsiteY71" fmla="*/ 2734322 h 5584054"/>
                <a:gd name="connsiteX72" fmla="*/ 3728634 w 3728634"/>
                <a:gd name="connsiteY72" fmla="*/ 3000652 h 5584054"/>
                <a:gd name="connsiteX73" fmla="*/ 3719757 w 3728634"/>
                <a:gd name="connsiteY73" fmla="*/ 3391269 h 5584054"/>
                <a:gd name="connsiteX74" fmla="*/ 3710879 w 3728634"/>
                <a:gd name="connsiteY74" fmla="*/ 3568823 h 5584054"/>
                <a:gd name="connsiteX75" fmla="*/ 3666491 w 3728634"/>
                <a:gd name="connsiteY75" fmla="*/ 3639844 h 5584054"/>
                <a:gd name="connsiteX76" fmla="*/ 3542203 w 3728634"/>
                <a:gd name="connsiteY76" fmla="*/ 3923930 h 5584054"/>
                <a:gd name="connsiteX77" fmla="*/ 3453427 w 3728634"/>
                <a:gd name="connsiteY77" fmla="*/ 4110361 h 5584054"/>
                <a:gd name="connsiteX78" fmla="*/ 3373528 w 3728634"/>
                <a:gd name="connsiteY78" fmla="*/ 4261281 h 5584054"/>
                <a:gd name="connsiteX79" fmla="*/ 3284751 w 3728634"/>
                <a:gd name="connsiteY79" fmla="*/ 4421079 h 5584054"/>
                <a:gd name="connsiteX80" fmla="*/ 3151586 w 3728634"/>
                <a:gd name="connsiteY80" fmla="*/ 4589755 h 5584054"/>
                <a:gd name="connsiteX81" fmla="*/ 3027298 w 3728634"/>
                <a:gd name="connsiteY81" fmla="*/ 4714042 h 5584054"/>
                <a:gd name="connsiteX82" fmla="*/ 2911889 w 3728634"/>
                <a:gd name="connsiteY82" fmla="*/ 4811697 h 5584054"/>
                <a:gd name="connsiteX83" fmla="*/ 2796479 w 3728634"/>
                <a:gd name="connsiteY83" fmla="*/ 4900473 h 5584054"/>
                <a:gd name="connsiteX84" fmla="*/ 2672192 w 3728634"/>
                <a:gd name="connsiteY84" fmla="*/ 5015883 h 5584054"/>
                <a:gd name="connsiteX85" fmla="*/ 2539027 w 3728634"/>
                <a:gd name="connsiteY85" fmla="*/ 5131293 h 5584054"/>
                <a:gd name="connsiteX86" fmla="*/ 2414739 w 3728634"/>
                <a:gd name="connsiteY86" fmla="*/ 5211192 h 5584054"/>
                <a:gd name="connsiteX87" fmla="*/ 2299329 w 3728634"/>
                <a:gd name="connsiteY87" fmla="*/ 5273335 h 5584054"/>
                <a:gd name="connsiteX88" fmla="*/ 2032999 w 3728634"/>
                <a:gd name="connsiteY88" fmla="*/ 5450889 h 5584054"/>
                <a:gd name="connsiteX89" fmla="*/ 1935345 w 3728634"/>
                <a:gd name="connsiteY89" fmla="*/ 5513033 h 5584054"/>
                <a:gd name="connsiteX90" fmla="*/ 1837691 w 3728634"/>
                <a:gd name="connsiteY90" fmla="*/ 5557421 h 5584054"/>
                <a:gd name="connsiteX91" fmla="*/ 1731159 w 3728634"/>
                <a:gd name="connsiteY91" fmla="*/ 5584054 h 5584054"/>
                <a:gd name="connsiteX92" fmla="*/ 1713403 w 3728634"/>
                <a:gd name="connsiteY92" fmla="*/ 5450889 h 5584054"/>
                <a:gd name="connsiteX93" fmla="*/ 1740036 w 3728634"/>
                <a:gd name="connsiteY93" fmla="*/ 5308846 h 5584054"/>
                <a:gd name="connsiteX94" fmla="*/ 1731159 w 3728634"/>
                <a:gd name="connsiteY94" fmla="*/ 5131293 h 5584054"/>
                <a:gd name="connsiteX95" fmla="*/ 1660137 w 3728634"/>
                <a:gd name="connsiteY95" fmla="*/ 4980372 h 5584054"/>
                <a:gd name="connsiteX96" fmla="*/ 1509217 w 3728634"/>
                <a:gd name="connsiteY96" fmla="*/ 4785064 h 5584054"/>
                <a:gd name="connsiteX97" fmla="*/ 1331663 w 3728634"/>
                <a:gd name="connsiteY97" fmla="*/ 4660776 h 5584054"/>
                <a:gd name="connsiteX98" fmla="*/ 1216254 w 3728634"/>
                <a:gd name="connsiteY98" fmla="*/ 4545367 h 5584054"/>
                <a:gd name="connsiteX99" fmla="*/ 1109722 w 3728634"/>
                <a:gd name="connsiteY99" fmla="*/ 4465467 h 5584054"/>
                <a:gd name="connsiteX100" fmla="*/ 1020945 w 3728634"/>
                <a:gd name="connsiteY100" fmla="*/ 4412201 h 5584054"/>
                <a:gd name="connsiteX101" fmla="*/ 825636 w 3728634"/>
                <a:gd name="connsiteY101" fmla="*/ 4314547 h 5584054"/>
                <a:gd name="connsiteX102" fmla="*/ 652846 w 3728634"/>
                <a:gd name="connsiteY102" fmla="*/ 4145686 h 5584054"/>
                <a:gd name="connsiteX103" fmla="*/ 566658 w 3728634"/>
                <a:gd name="connsiteY103" fmla="*/ 4109528 h 5584054"/>
                <a:gd name="connsiteX104" fmla="*/ 372228 w 3728634"/>
                <a:gd name="connsiteY104" fmla="*/ 4080953 h 5584054"/>
                <a:gd name="connsiteX105" fmla="*/ 224544 w 3728634"/>
                <a:gd name="connsiteY105" fmla="*/ 4059960 h 5584054"/>
                <a:gd name="connsiteX106" fmla="*/ 132069 w 3728634"/>
                <a:gd name="connsiteY106" fmla="*/ 4039617 h 5584054"/>
                <a:gd name="connsiteX107" fmla="*/ 31778 w 3728634"/>
                <a:gd name="connsiteY107" fmla="*/ 4059314 h 5584054"/>
                <a:gd name="connsiteX0" fmla="*/ 33920 w 3730776"/>
                <a:gd name="connsiteY0" fmla="*/ 4059314 h 5584054"/>
                <a:gd name="connsiteX1" fmla="*/ 79417 w 3730776"/>
                <a:gd name="connsiteY1" fmla="*/ 4036335 h 5584054"/>
                <a:gd name="connsiteX2" fmla="*/ 174484 w 3730776"/>
                <a:gd name="connsiteY2" fmla="*/ 3986305 h 5584054"/>
                <a:gd name="connsiteX3" fmla="*/ 2154 w 3730776"/>
                <a:gd name="connsiteY3" fmla="*/ 4021584 h 5584054"/>
                <a:gd name="connsiteX4" fmla="*/ 73176 w 3730776"/>
                <a:gd name="connsiteY4" fmla="*/ 3915052 h 5584054"/>
                <a:gd name="connsiteX5" fmla="*/ 82054 w 3730776"/>
                <a:gd name="connsiteY5" fmla="*/ 3790765 h 5584054"/>
                <a:gd name="connsiteX6" fmla="*/ 144198 w 3730776"/>
                <a:gd name="connsiteY6" fmla="*/ 3773009 h 5584054"/>
                <a:gd name="connsiteX7" fmla="*/ 241852 w 3730776"/>
                <a:gd name="connsiteY7" fmla="*/ 3728621 h 5584054"/>
                <a:gd name="connsiteX8" fmla="*/ 321751 w 3730776"/>
                <a:gd name="connsiteY8" fmla="*/ 3648722 h 5584054"/>
                <a:gd name="connsiteX9" fmla="*/ 366139 w 3730776"/>
                <a:gd name="connsiteY9" fmla="*/ 3515557 h 5584054"/>
                <a:gd name="connsiteX10" fmla="*/ 366139 w 3730776"/>
                <a:gd name="connsiteY10" fmla="*/ 3409025 h 5584054"/>
                <a:gd name="connsiteX11" fmla="*/ 312873 w 3730776"/>
                <a:gd name="connsiteY11" fmla="*/ 3275860 h 5584054"/>
                <a:gd name="connsiteX12" fmla="*/ 224097 w 3730776"/>
                <a:gd name="connsiteY12" fmla="*/ 3231471 h 5584054"/>
                <a:gd name="connsiteX13" fmla="*/ 144198 w 3730776"/>
                <a:gd name="connsiteY13" fmla="*/ 3213716 h 5584054"/>
                <a:gd name="connsiteX14" fmla="*/ 82054 w 3730776"/>
                <a:gd name="connsiteY14" fmla="*/ 3195961 h 5584054"/>
                <a:gd name="connsiteX15" fmla="*/ 108687 w 3730776"/>
                <a:gd name="connsiteY15" fmla="*/ 3098306 h 5584054"/>
                <a:gd name="connsiteX16" fmla="*/ 108687 w 3730776"/>
                <a:gd name="connsiteY16" fmla="*/ 3036163 h 5584054"/>
                <a:gd name="connsiteX17" fmla="*/ 108687 w 3730776"/>
                <a:gd name="connsiteY17" fmla="*/ 2991774 h 5584054"/>
                <a:gd name="connsiteX18" fmla="*/ 197464 w 3730776"/>
                <a:gd name="connsiteY18" fmla="*/ 2947386 h 5584054"/>
                <a:gd name="connsiteX19" fmla="*/ 321751 w 3730776"/>
                <a:gd name="connsiteY19" fmla="*/ 2911875 h 5584054"/>
                <a:gd name="connsiteX20" fmla="*/ 419405 w 3730776"/>
                <a:gd name="connsiteY20" fmla="*/ 2805343 h 5584054"/>
                <a:gd name="connsiteX21" fmla="*/ 463794 w 3730776"/>
                <a:gd name="connsiteY21" fmla="*/ 2698811 h 5584054"/>
                <a:gd name="connsiteX22" fmla="*/ 490427 w 3730776"/>
                <a:gd name="connsiteY22" fmla="*/ 2583401 h 5584054"/>
                <a:gd name="connsiteX23" fmla="*/ 490427 w 3730776"/>
                <a:gd name="connsiteY23" fmla="*/ 2432481 h 5584054"/>
                <a:gd name="connsiteX24" fmla="*/ 428283 w 3730776"/>
                <a:gd name="connsiteY24" fmla="*/ 2325949 h 5584054"/>
                <a:gd name="connsiteX25" fmla="*/ 321751 w 3730776"/>
                <a:gd name="connsiteY25" fmla="*/ 2263805 h 5584054"/>
                <a:gd name="connsiteX26" fmla="*/ 241852 w 3730776"/>
                <a:gd name="connsiteY26" fmla="*/ 2219417 h 5584054"/>
                <a:gd name="connsiteX27" fmla="*/ 126442 w 3730776"/>
                <a:gd name="connsiteY27" fmla="*/ 2201662 h 5584054"/>
                <a:gd name="connsiteX28" fmla="*/ 117565 w 3730776"/>
                <a:gd name="connsiteY28" fmla="*/ 2104007 h 5584054"/>
                <a:gd name="connsiteX29" fmla="*/ 117565 w 3730776"/>
                <a:gd name="connsiteY29" fmla="*/ 2015231 h 5584054"/>
                <a:gd name="connsiteX30" fmla="*/ 117565 w 3730776"/>
                <a:gd name="connsiteY30" fmla="*/ 1935332 h 5584054"/>
                <a:gd name="connsiteX31" fmla="*/ 117565 w 3730776"/>
                <a:gd name="connsiteY31" fmla="*/ 1882066 h 5584054"/>
                <a:gd name="connsiteX32" fmla="*/ 117565 w 3730776"/>
                <a:gd name="connsiteY32" fmla="*/ 1837677 h 5584054"/>
                <a:gd name="connsiteX33" fmla="*/ 250730 w 3730776"/>
                <a:gd name="connsiteY33" fmla="*/ 1775534 h 5584054"/>
                <a:gd name="connsiteX34" fmla="*/ 357262 w 3730776"/>
                <a:gd name="connsiteY34" fmla="*/ 1713390 h 5584054"/>
                <a:gd name="connsiteX35" fmla="*/ 446038 w 3730776"/>
                <a:gd name="connsiteY35" fmla="*/ 1597980 h 5584054"/>
                <a:gd name="connsiteX36" fmla="*/ 517060 w 3730776"/>
                <a:gd name="connsiteY36" fmla="*/ 1491448 h 5584054"/>
                <a:gd name="connsiteX37" fmla="*/ 570326 w 3730776"/>
                <a:gd name="connsiteY37" fmla="*/ 1376038 h 5584054"/>
                <a:gd name="connsiteX38" fmla="*/ 579204 w 3730776"/>
                <a:gd name="connsiteY38" fmla="*/ 1171852 h 5584054"/>
                <a:gd name="connsiteX39" fmla="*/ 579204 w 3730776"/>
                <a:gd name="connsiteY39" fmla="*/ 1029809 h 5584054"/>
                <a:gd name="connsiteX40" fmla="*/ 543693 w 3730776"/>
                <a:gd name="connsiteY40" fmla="*/ 887767 h 5584054"/>
                <a:gd name="connsiteX41" fmla="*/ 499304 w 3730776"/>
                <a:gd name="connsiteY41" fmla="*/ 763479 h 5584054"/>
                <a:gd name="connsiteX42" fmla="*/ 454916 w 3730776"/>
                <a:gd name="connsiteY42" fmla="*/ 656947 h 5584054"/>
                <a:gd name="connsiteX43" fmla="*/ 383895 w 3730776"/>
                <a:gd name="connsiteY43" fmla="*/ 577048 h 5584054"/>
                <a:gd name="connsiteX44" fmla="*/ 321751 w 3730776"/>
                <a:gd name="connsiteY44" fmla="*/ 514904 h 5584054"/>
                <a:gd name="connsiteX45" fmla="*/ 277363 w 3730776"/>
                <a:gd name="connsiteY45" fmla="*/ 488271 h 5584054"/>
                <a:gd name="connsiteX46" fmla="*/ 215219 w 3730776"/>
                <a:gd name="connsiteY46" fmla="*/ 443883 h 5584054"/>
                <a:gd name="connsiteX47" fmla="*/ 179708 w 3730776"/>
                <a:gd name="connsiteY47" fmla="*/ 435005 h 5584054"/>
                <a:gd name="connsiteX48" fmla="*/ 153075 w 3730776"/>
                <a:gd name="connsiteY48" fmla="*/ 275207 h 5584054"/>
                <a:gd name="connsiteX49" fmla="*/ 153075 w 3730776"/>
                <a:gd name="connsiteY49" fmla="*/ 168675 h 5584054"/>
                <a:gd name="connsiteX50" fmla="*/ 153075 w 3730776"/>
                <a:gd name="connsiteY50" fmla="*/ 88776 h 5584054"/>
                <a:gd name="connsiteX51" fmla="*/ 153075 w 3730776"/>
                <a:gd name="connsiteY51" fmla="*/ 26633 h 5584054"/>
                <a:gd name="connsiteX52" fmla="*/ 153075 w 3730776"/>
                <a:gd name="connsiteY52" fmla="*/ 0 h 5584054"/>
                <a:gd name="connsiteX53" fmla="*/ 303996 w 3730776"/>
                <a:gd name="connsiteY53" fmla="*/ 17755 h 5584054"/>
                <a:gd name="connsiteX54" fmla="*/ 481549 w 3730776"/>
                <a:gd name="connsiteY54" fmla="*/ 35510 h 5584054"/>
                <a:gd name="connsiteX55" fmla="*/ 650225 w 3730776"/>
                <a:gd name="connsiteY55" fmla="*/ 53266 h 5584054"/>
                <a:gd name="connsiteX56" fmla="*/ 881044 w 3730776"/>
                <a:gd name="connsiteY56" fmla="*/ 62143 h 5584054"/>
                <a:gd name="connsiteX57" fmla="*/ 1031965 w 3730776"/>
                <a:gd name="connsiteY57" fmla="*/ 115409 h 5584054"/>
                <a:gd name="connsiteX58" fmla="*/ 1431460 w 3730776"/>
                <a:gd name="connsiteY58" fmla="*/ 239697 h 5584054"/>
                <a:gd name="connsiteX59" fmla="*/ 1653402 w 3730776"/>
                <a:gd name="connsiteY59" fmla="*/ 301840 h 5584054"/>
                <a:gd name="connsiteX60" fmla="*/ 1857588 w 3730776"/>
                <a:gd name="connsiteY60" fmla="*/ 399495 h 5584054"/>
                <a:gd name="connsiteX61" fmla="*/ 2044019 w 3730776"/>
                <a:gd name="connsiteY61" fmla="*/ 488271 h 5584054"/>
                <a:gd name="connsiteX62" fmla="*/ 2194939 w 3730776"/>
                <a:gd name="connsiteY62" fmla="*/ 577048 h 5584054"/>
                <a:gd name="connsiteX63" fmla="*/ 2416881 w 3730776"/>
                <a:gd name="connsiteY63" fmla="*/ 710213 h 5584054"/>
                <a:gd name="connsiteX64" fmla="*/ 2621068 w 3730776"/>
                <a:gd name="connsiteY64" fmla="*/ 887767 h 5584054"/>
                <a:gd name="connsiteX65" fmla="*/ 2914031 w 3730776"/>
                <a:gd name="connsiteY65" fmla="*/ 1118586 h 5584054"/>
                <a:gd name="connsiteX66" fmla="*/ 3091584 w 3730776"/>
                <a:gd name="connsiteY66" fmla="*/ 1313895 h 5584054"/>
                <a:gd name="connsiteX67" fmla="*/ 3242504 w 3730776"/>
                <a:gd name="connsiteY67" fmla="*/ 1518081 h 5584054"/>
                <a:gd name="connsiteX68" fmla="*/ 3446691 w 3730776"/>
                <a:gd name="connsiteY68" fmla="*/ 1819922 h 5584054"/>
                <a:gd name="connsiteX69" fmla="*/ 3570978 w 3730776"/>
                <a:gd name="connsiteY69" fmla="*/ 2077374 h 5584054"/>
                <a:gd name="connsiteX70" fmla="*/ 3650877 w 3730776"/>
                <a:gd name="connsiteY70" fmla="*/ 2246050 h 5584054"/>
                <a:gd name="connsiteX71" fmla="*/ 3721899 w 3730776"/>
                <a:gd name="connsiteY71" fmla="*/ 2485747 h 5584054"/>
                <a:gd name="connsiteX72" fmla="*/ 3730776 w 3730776"/>
                <a:gd name="connsiteY72" fmla="*/ 2734322 h 5584054"/>
                <a:gd name="connsiteX73" fmla="*/ 3730776 w 3730776"/>
                <a:gd name="connsiteY73" fmla="*/ 3000652 h 5584054"/>
                <a:gd name="connsiteX74" fmla="*/ 3721899 w 3730776"/>
                <a:gd name="connsiteY74" fmla="*/ 3391269 h 5584054"/>
                <a:gd name="connsiteX75" fmla="*/ 3713021 w 3730776"/>
                <a:gd name="connsiteY75" fmla="*/ 3568823 h 5584054"/>
                <a:gd name="connsiteX76" fmla="*/ 3668633 w 3730776"/>
                <a:gd name="connsiteY76" fmla="*/ 3639844 h 5584054"/>
                <a:gd name="connsiteX77" fmla="*/ 3544345 w 3730776"/>
                <a:gd name="connsiteY77" fmla="*/ 3923930 h 5584054"/>
                <a:gd name="connsiteX78" fmla="*/ 3455569 w 3730776"/>
                <a:gd name="connsiteY78" fmla="*/ 4110361 h 5584054"/>
                <a:gd name="connsiteX79" fmla="*/ 3375670 w 3730776"/>
                <a:gd name="connsiteY79" fmla="*/ 4261281 h 5584054"/>
                <a:gd name="connsiteX80" fmla="*/ 3286893 w 3730776"/>
                <a:gd name="connsiteY80" fmla="*/ 4421079 h 5584054"/>
                <a:gd name="connsiteX81" fmla="*/ 3153728 w 3730776"/>
                <a:gd name="connsiteY81" fmla="*/ 4589755 h 5584054"/>
                <a:gd name="connsiteX82" fmla="*/ 3029440 w 3730776"/>
                <a:gd name="connsiteY82" fmla="*/ 4714042 h 5584054"/>
                <a:gd name="connsiteX83" fmla="*/ 2914031 w 3730776"/>
                <a:gd name="connsiteY83" fmla="*/ 4811697 h 5584054"/>
                <a:gd name="connsiteX84" fmla="*/ 2798621 w 3730776"/>
                <a:gd name="connsiteY84" fmla="*/ 4900473 h 5584054"/>
                <a:gd name="connsiteX85" fmla="*/ 2674334 w 3730776"/>
                <a:gd name="connsiteY85" fmla="*/ 5015883 h 5584054"/>
                <a:gd name="connsiteX86" fmla="*/ 2541169 w 3730776"/>
                <a:gd name="connsiteY86" fmla="*/ 5131293 h 5584054"/>
                <a:gd name="connsiteX87" fmla="*/ 2416881 w 3730776"/>
                <a:gd name="connsiteY87" fmla="*/ 5211192 h 5584054"/>
                <a:gd name="connsiteX88" fmla="*/ 2301471 w 3730776"/>
                <a:gd name="connsiteY88" fmla="*/ 5273335 h 5584054"/>
                <a:gd name="connsiteX89" fmla="*/ 2035141 w 3730776"/>
                <a:gd name="connsiteY89" fmla="*/ 5450889 h 5584054"/>
                <a:gd name="connsiteX90" fmla="*/ 1937487 w 3730776"/>
                <a:gd name="connsiteY90" fmla="*/ 5513033 h 5584054"/>
                <a:gd name="connsiteX91" fmla="*/ 1839833 w 3730776"/>
                <a:gd name="connsiteY91" fmla="*/ 5557421 h 5584054"/>
                <a:gd name="connsiteX92" fmla="*/ 1733301 w 3730776"/>
                <a:gd name="connsiteY92" fmla="*/ 5584054 h 5584054"/>
                <a:gd name="connsiteX93" fmla="*/ 1715545 w 3730776"/>
                <a:gd name="connsiteY93" fmla="*/ 5450889 h 5584054"/>
                <a:gd name="connsiteX94" fmla="*/ 1742178 w 3730776"/>
                <a:gd name="connsiteY94" fmla="*/ 5308846 h 5584054"/>
                <a:gd name="connsiteX95" fmla="*/ 1733301 w 3730776"/>
                <a:gd name="connsiteY95" fmla="*/ 5131293 h 5584054"/>
                <a:gd name="connsiteX96" fmla="*/ 1662279 w 3730776"/>
                <a:gd name="connsiteY96" fmla="*/ 4980372 h 5584054"/>
                <a:gd name="connsiteX97" fmla="*/ 1511359 w 3730776"/>
                <a:gd name="connsiteY97" fmla="*/ 4785064 h 5584054"/>
                <a:gd name="connsiteX98" fmla="*/ 1333805 w 3730776"/>
                <a:gd name="connsiteY98" fmla="*/ 4660776 h 5584054"/>
                <a:gd name="connsiteX99" fmla="*/ 1218396 w 3730776"/>
                <a:gd name="connsiteY99" fmla="*/ 4545367 h 5584054"/>
                <a:gd name="connsiteX100" fmla="*/ 1111864 w 3730776"/>
                <a:gd name="connsiteY100" fmla="*/ 4465467 h 5584054"/>
                <a:gd name="connsiteX101" fmla="*/ 1023087 w 3730776"/>
                <a:gd name="connsiteY101" fmla="*/ 4412201 h 5584054"/>
                <a:gd name="connsiteX102" fmla="*/ 827778 w 3730776"/>
                <a:gd name="connsiteY102" fmla="*/ 4314547 h 5584054"/>
                <a:gd name="connsiteX103" fmla="*/ 654988 w 3730776"/>
                <a:gd name="connsiteY103" fmla="*/ 4145686 h 5584054"/>
                <a:gd name="connsiteX104" fmla="*/ 568800 w 3730776"/>
                <a:gd name="connsiteY104" fmla="*/ 4109528 h 5584054"/>
                <a:gd name="connsiteX105" fmla="*/ 374370 w 3730776"/>
                <a:gd name="connsiteY105" fmla="*/ 4080953 h 5584054"/>
                <a:gd name="connsiteX106" fmla="*/ 226686 w 3730776"/>
                <a:gd name="connsiteY106" fmla="*/ 4059960 h 5584054"/>
                <a:gd name="connsiteX107" fmla="*/ 134211 w 3730776"/>
                <a:gd name="connsiteY107" fmla="*/ 4039617 h 5584054"/>
                <a:gd name="connsiteX108" fmla="*/ 33920 w 3730776"/>
                <a:gd name="connsiteY108" fmla="*/ 4059314 h 5584054"/>
                <a:gd name="connsiteX0" fmla="*/ 148220 w 3730776"/>
                <a:gd name="connsiteY0" fmla="*/ 4006927 h 5584054"/>
                <a:gd name="connsiteX1" fmla="*/ 79417 w 3730776"/>
                <a:gd name="connsiteY1" fmla="*/ 4036335 h 5584054"/>
                <a:gd name="connsiteX2" fmla="*/ 174484 w 3730776"/>
                <a:gd name="connsiteY2" fmla="*/ 3986305 h 5584054"/>
                <a:gd name="connsiteX3" fmla="*/ 2154 w 3730776"/>
                <a:gd name="connsiteY3" fmla="*/ 4021584 h 5584054"/>
                <a:gd name="connsiteX4" fmla="*/ 73176 w 3730776"/>
                <a:gd name="connsiteY4" fmla="*/ 3915052 h 5584054"/>
                <a:gd name="connsiteX5" fmla="*/ 82054 w 3730776"/>
                <a:gd name="connsiteY5" fmla="*/ 3790765 h 5584054"/>
                <a:gd name="connsiteX6" fmla="*/ 144198 w 3730776"/>
                <a:gd name="connsiteY6" fmla="*/ 3773009 h 5584054"/>
                <a:gd name="connsiteX7" fmla="*/ 241852 w 3730776"/>
                <a:gd name="connsiteY7" fmla="*/ 3728621 h 5584054"/>
                <a:gd name="connsiteX8" fmla="*/ 321751 w 3730776"/>
                <a:gd name="connsiteY8" fmla="*/ 3648722 h 5584054"/>
                <a:gd name="connsiteX9" fmla="*/ 366139 w 3730776"/>
                <a:gd name="connsiteY9" fmla="*/ 3515557 h 5584054"/>
                <a:gd name="connsiteX10" fmla="*/ 366139 w 3730776"/>
                <a:gd name="connsiteY10" fmla="*/ 3409025 h 5584054"/>
                <a:gd name="connsiteX11" fmla="*/ 312873 w 3730776"/>
                <a:gd name="connsiteY11" fmla="*/ 3275860 h 5584054"/>
                <a:gd name="connsiteX12" fmla="*/ 224097 w 3730776"/>
                <a:gd name="connsiteY12" fmla="*/ 3231471 h 5584054"/>
                <a:gd name="connsiteX13" fmla="*/ 144198 w 3730776"/>
                <a:gd name="connsiteY13" fmla="*/ 3213716 h 5584054"/>
                <a:gd name="connsiteX14" fmla="*/ 82054 w 3730776"/>
                <a:gd name="connsiteY14" fmla="*/ 3195961 h 5584054"/>
                <a:gd name="connsiteX15" fmla="*/ 108687 w 3730776"/>
                <a:gd name="connsiteY15" fmla="*/ 3098306 h 5584054"/>
                <a:gd name="connsiteX16" fmla="*/ 108687 w 3730776"/>
                <a:gd name="connsiteY16" fmla="*/ 3036163 h 5584054"/>
                <a:gd name="connsiteX17" fmla="*/ 108687 w 3730776"/>
                <a:gd name="connsiteY17" fmla="*/ 2991774 h 5584054"/>
                <a:gd name="connsiteX18" fmla="*/ 197464 w 3730776"/>
                <a:gd name="connsiteY18" fmla="*/ 2947386 h 5584054"/>
                <a:gd name="connsiteX19" fmla="*/ 321751 w 3730776"/>
                <a:gd name="connsiteY19" fmla="*/ 2911875 h 5584054"/>
                <a:gd name="connsiteX20" fmla="*/ 419405 w 3730776"/>
                <a:gd name="connsiteY20" fmla="*/ 2805343 h 5584054"/>
                <a:gd name="connsiteX21" fmla="*/ 463794 w 3730776"/>
                <a:gd name="connsiteY21" fmla="*/ 2698811 h 5584054"/>
                <a:gd name="connsiteX22" fmla="*/ 490427 w 3730776"/>
                <a:gd name="connsiteY22" fmla="*/ 2583401 h 5584054"/>
                <a:gd name="connsiteX23" fmla="*/ 490427 w 3730776"/>
                <a:gd name="connsiteY23" fmla="*/ 2432481 h 5584054"/>
                <a:gd name="connsiteX24" fmla="*/ 428283 w 3730776"/>
                <a:gd name="connsiteY24" fmla="*/ 2325949 h 5584054"/>
                <a:gd name="connsiteX25" fmla="*/ 321751 w 3730776"/>
                <a:gd name="connsiteY25" fmla="*/ 2263805 h 5584054"/>
                <a:gd name="connsiteX26" fmla="*/ 241852 w 3730776"/>
                <a:gd name="connsiteY26" fmla="*/ 2219417 h 5584054"/>
                <a:gd name="connsiteX27" fmla="*/ 126442 w 3730776"/>
                <a:gd name="connsiteY27" fmla="*/ 2201662 h 5584054"/>
                <a:gd name="connsiteX28" fmla="*/ 117565 w 3730776"/>
                <a:gd name="connsiteY28" fmla="*/ 2104007 h 5584054"/>
                <a:gd name="connsiteX29" fmla="*/ 117565 w 3730776"/>
                <a:gd name="connsiteY29" fmla="*/ 2015231 h 5584054"/>
                <a:gd name="connsiteX30" fmla="*/ 117565 w 3730776"/>
                <a:gd name="connsiteY30" fmla="*/ 1935332 h 5584054"/>
                <a:gd name="connsiteX31" fmla="*/ 117565 w 3730776"/>
                <a:gd name="connsiteY31" fmla="*/ 1882066 h 5584054"/>
                <a:gd name="connsiteX32" fmla="*/ 117565 w 3730776"/>
                <a:gd name="connsiteY32" fmla="*/ 1837677 h 5584054"/>
                <a:gd name="connsiteX33" fmla="*/ 250730 w 3730776"/>
                <a:gd name="connsiteY33" fmla="*/ 1775534 h 5584054"/>
                <a:gd name="connsiteX34" fmla="*/ 357262 w 3730776"/>
                <a:gd name="connsiteY34" fmla="*/ 1713390 h 5584054"/>
                <a:gd name="connsiteX35" fmla="*/ 446038 w 3730776"/>
                <a:gd name="connsiteY35" fmla="*/ 1597980 h 5584054"/>
                <a:gd name="connsiteX36" fmla="*/ 517060 w 3730776"/>
                <a:gd name="connsiteY36" fmla="*/ 1491448 h 5584054"/>
                <a:gd name="connsiteX37" fmla="*/ 570326 w 3730776"/>
                <a:gd name="connsiteY37" fmla="*/ 1376038 h 5584054"/>
                <a:gd name="connsiteX38" fmla="*/ 579204 w 3730776"/>
                <a:gd name="connsiteY38" fmla="*/ 1171852 h 5584054"/>
                <a:gd name="connsiteX39" fmla="*/ 579204 w 3730776"/>
                <a:gd name="connsiteY39" fmla="*/ 1029809 h 5584054"/>
                <a:gd name="connsiteX40" fmla="*/ 543693 w 3730776"/>
                <a:gd name="connsiteY40" fmla="*/ 887767 h 5584054"/>
                <a:gd name="connsiteX41" fmla="*/ 499304 w 3730776"/>
                <a:gd name="connsiteY41" fmla="*/ 763479 h 5584054"/>
                <a:gd name="connsiteX42" fmla="*/ 454916 w 3730776"/>
                <a:gd name="connsiteY42" fmla="*/ 656947 h 5584054"/>
                <a:gd name="connsiteX43" fmla="*/ 383895 w 3730776"/>
                <a:gd name="connsiteY43" fmla="*/ 577048 h 5584054"/>
                <a:gd name="connsiteX44" fmla="*/ 321751 w 3730776"/>
                <a:gd name="connsiteY44" fmla="*/ 514904 h 5584054"/>
                <a:gd name="connsiteX45" fmla="*/ 277363 w 3730776"/>
                <a:gd name="connsiteY45" fmla="*/ 488271 h 5584054"/>
                <a:gd name="connsiteX46" fmla="*/ 215219 w 3730776"/>
                <a:gd name="connsiteY46" fmla="*/ 443883 h 5584054"/>
                <a:gd name="connsiteX47" fmla="*/ 179708 w 3730776"/>
                <a:gd name="connsiteY47" fmla="*/ 435005 h 5584054"/>
                <a:gd name="connsiteX48" fmla="*/ 153075 w 3730776"/>
                <a:gd name="connsiteY48" fmla="*/ 275207 h 5584054"/>
                <a:gd name="connsiteX49" fmla="*/ 153075 w 3730776"/>
                <a:gd name="connsiteY49" fmla="*/ 168675 h 5584054"/>
                <a:gd name="connsiteX50" fmla="*/ 153075 w 3730776"/>
                <a:gd name="connsiteY50" fmla="*/ 88776 h 5584054"/>
                <a:gd name="connsiteX51" fmla="*/ 153075 w 3730776"/>
                <a:gd name="connsiteY51" fmla="*/ 26633 h 5584054"/>
                <a:gd name="connsiteX52" fmla="*/ 153075 w 3730776"/>
                <a:gd name="connsiteY52" fmla="*/ 0 h 5584054"/>
                <a:gd name="connsiteX53" fmla="*/ 303996 w 3730776"/>
                <a:gd name="connsiteY53" fmla="*/ 17755 h 5584054"/>
                <a:gd name="connsiteX54" fmla="*/ 481549 w 3730776"/>
                <a:gd name="connsiteY54" fmla="*/ 35510 h 5584054"/>
                <a:gd name="connsiteX55" fmla="*/ 650225 w 3730776"/>
                <a:gd name="connsiteY55" fmla="*/ 53266 h 5584054"/>
                <a:gd name="connsiteX56" fmla="*/ 881044 w 3730776"/>
                <a:gd name="connsiteY56" fmla="*/ 62143 h 5584054"/>
                <a:gd name="connsiteX57" fmla="*/ 1031965 w 3730776"/>
                <a:gd name="connsiteY57" fmla="*/ 115409 h 5584054"/>
                <a:gd name="connsiteX58" fmla="*/ 1431460 w 3730776"/>
                <a:gd name="connsiteY58" fmla="*/ 239697 h 5584054"/>
                <a:gd name="connsiteX59" fmla="*/ 1653402 w 3730776"/>
                <a:gd name="connsiteY59" fmla="*/ 301840 h 5584054"/>
                <a:gd name="connsiteX60" fmla="*/ 1857588 w 3730776"/>
                <a:gd name="connsiteY60" fmla="*/ 399495 h 5584054"/>
                <a:gd name="connsiteX61" fmla="*/ 2044019 w 3730776"/>
                <a:gd name="connsiteY61" fmla="*/ 488271 h 5584054"/>
                <a:gd name="connsiteX62" fmla="*/ 2194939 w 3730776"/>
                <a:gd name="connsiteY62" fmla="*/ 577048 h 5584054"/>
                <a:gd name="connsiteX63" fmla="*/ 2416881 w 3730776"/>
                <a:gd name="connsiteY63" fmla="*/ 710213 h 5584054"/>
                <a:gd name="connsiteX64" fmla="*/ 2621068 w 3730776"/>
                <a:gd name="connsiteY64" fmla="*/ 887767 h 5584054"/>
                <a:gd name="connsiteX65" fmla="*/ 2914031 w 3730776"/>
                <a:gd name="connsiteY65" fmla="*/ 1118586 h 5584054"/>
                <a:gd name="connsiteX66" fmla="*/ 3091584 w 3730776"/>
                <a:gd name="connsiteY66" fmla="*/ 1313895 h 5584054"/>
                <a:gd name="connsiteX67" fmla="*/ 3242504 w 3730776"/>
                <a:gd name="connsiteY67" fmla="*/ 1518081 h 5584054"/>
                <a:gd name="connsiteX68" fmla="*/ 3446691 w 3730776"/>
                <a:gd name="connsiteY68" fmla="*/ 1819922 h 5584054"/>
                <a:gd name="connsiteX69" fmla="*/ 3570978 w 3730776"/>
                <a:gd name="connsiteY69" fmla="*/ 2077374 h 5584054"/>
                <a:gd name="connsiteX70" fmla="*/ 3650877 w 3730776"/>
                <a:gd name="connsiteY70" fmla="*/ 2246050 h 5584054"/>
                <a:gd name="connsiteX71" fmla="*/ 3721899 w 3730776"/>
                <a:gd name="connsiteY71" fmla="*/ 2485747 h 5584054"/>
                <a:gd name="connsiteX72" fmla="*/ 3730776 w 3730776"/>
                <a:gd name="connsiteY72" fmla="*/ 2734322 h 5584054"/>
                <a:gd name="connsiteX73" fmla="*/ 3730776 w 3730776"/>
                <a:gd name="connsiteY73" fmla="*/ 3000652 h 5584054"/>
                <a:gd name="connsiteX74" fmla="*/ 3721899 w 3730776"/>
                <a:gd name="connsiteY74" fmla="*/ 3391269 h 5584054"/>
                <a:gd name="connsiteX75" fmla="*/ 3713021 w 3730776"/>
                <a:gd name="connsiteY75" fmla="*/ 3568823 h 5584054"/>
                <a:gd name="connsiteX76" fmla="*/ 3668633 w 3730776"/>
                <a:gd name="connsiteY76" fmla="*/ 3639844 h 5584054"/>
                <a:gd name="connsiteX77" fmla="*/ 3544345 w 3730776"/>
                <a:gd name="connsiteY77" fmla="*/ 3923930 h 5584054"/>
                <a:gd name="connsiteX78" fmla="*/ 3455569 w 3730776"/>
                <a:gd name="connsiteY78" fmla="*/ 4110361 h 5584054"/>
                <a:gd name="connsiteX79" fmla="*/ 3375670 w 3730776"/>
                <a:gd name="connsiteY79" fmla="*/ 4261281 h 5584054"/>
                <a:gd name="connsiteX80" fmla="*/ 3286893 w 3730776"/>
                <a:gd name="connsiteY80" fmla="*/ 4421079 h 5584054"/>
                <a:gd name="connsiteX81" fmla="*/ 3153728 w 3730776"/>
                <a:gd name="connsiteY81" fmla="*/ 4589755 h 5584054"/>
                <a:gd name="connsiteX82" fmla="*/ 3029440 w 3730776"/>
                <a:gd name="connsiteY82" fmla="*/ 4714042 h 5584054"/>
                <a:gd name="connsiteX83" fmla="*/ 2914031 w 3730776"/>
                <a:gd name="connsiteY83" fmla="*/ 4811697 h 5584054"/>
                <a:gd name="connsiteX84" fmla="*/ 2798621 w 3730776"/>
                <a:gd name="connsiteY84" fmla="*/ 4900473 h 5584054"/>
                <a:gd name="connsiteX85" fmla="*/ 2674334 w 3730776"/>
                <a:gd name="connsiteY85" fmla="*/ 5015883 h 5584054"/>
                <a:gd name="connsiteX86" fmla="*/ 2541169 w 3730776"/>
                <a:gd name="connsiteY86" fmla="*/ 5131293 h 5584054"/>
                <a:gd name="connsiteX87" fmla="*/ 2416881 w 3730776"/>
                <a:gd name="connsiteY87" fmla="*/ 5211192 h 5584054"/>
                <a:gd name="connsiteX88" fmla="*/ 2301471 w 3730776"/>
                <a:gd name="connsiteY88" fmla="*/ 5273335 h 5584054"/>
                <a:gd name="connsiteX89" fmla="*/ 2035141 w 3730776"/>
                <a:gd name="connsiteY89" fmla="*/ 5450889 h 5584054"/>
                <a:gd name="connsiteX90" fmla="*/ 1937487 w 3730776"/>
                <a:gd name="connsiteY90" fmla="*/ 5513033 h 5584054"/>
                <a:gd name="connsiteX91" fmla="*/ 1839833 w 3730776"/>
                <a:gd name="connsiteY91" fmla="*/ 5557421 h 5584054"/>
                <a:gd name="connsiteX92" fmla="*/ 1733301 w 3730776"/>
                <a:gd name="connsiteY92" fmla="*/ 5584054 h 5584054"/>
                <a:gd name="connsiteX93" fmla="*/ 1715545 w 3730776"/>
                <a:gd name="connsiteY93" fmla="*/ 5450889 h 5584054"/>
                <a:gd name="connsiteX94" fmla="*/ 1742178 w 3730776"/>
                <a:gd name="connsiteY94" fmla="*/ 5308846 h 5584054"/>
                <a:gd name="connsiteX95" fmla="*/ 1733301 w 3730776"/>
                <a:gd name="connsiteY95" fmla="*/ 5131293 h 5584054"/>
                <a:gd name="connsiteX96" fmla="*/ 1662279 w 3730776"/>
                <a:gd name="connsiteY96" fmla="*/ 4980372 h 5584054"/>
                <a:gd name="connsiteX97" fmla="*/ 1511359 w 3730776"/>
                <a:gd name="connsiteY97" fmla="*/ 4785064 h 5584054"/>
                <a:gd name="connsiteX98" fmla="*/ 1333805 w 3730776"/>
                <a:gd name="connsiteY98" fmla="*/ 4660776 h 5584054"/>
                <a:gd name="connsiteX99" fmla="*/ 1218396 w 3730776"/>
                <a:gd name="connsiteY99" fmla="*/ 4545367 h 5584054"/>
                <a:gd name="connsiteX100" fmla="*/ 1111864 w 3730776"/>
                <a:gd name="connsiteY100" fmla="*/ 4465467 h 5584054"/>
                <a:gd name="connsiteX101" fmla="*/ 1023087 w 3730776"/>
                <a:gd name="connsiteY101" fmla="*/ 4412201 h 5584054"/>
                <a:gd name="connsiteX102" fmla="*/ 827778 w 3730776"/>
                <a:gd name="connsiteY102" fmla="*/ 4314547 h 5584054"/>
                <a:gd name="connsiteX103" fmla="*/ 654988 w 3730776"/>
                <a:gd name="connsiteY103" fmla="*/ 4145686 h 5584054"/>
                <a:gd name="connsiteX104" fmla="*/ 568800 w 3730776"/>
                <a:gd name="connsiteY104" fmla="*/ 4109528 h 5584054"/>
                <a:gd name="connsiteX105" fmla="*/ 374370 w 3730776"/>
                <a:gd name="connsiteY105" fmla="*/ 4080953 h 5584054"/>
                <a:gd name="connsiteX106" fmla="*/ 226686 w 3730776"/>
                <a:gd name="connsiteY106" fmla="*/ 4059960 h 5584054"/>
                <a:gd name="connsiteX107" fmla="*/ 134211 w 3730776"/>
                <a:gd name="connsiteY107" fmla="*/ 4039617 h 5584054"/>
                <a:gd name="connsiteX108" fmla="*/ 148220 w 3730776"/>
                <a:gd name="connsiteY108" fmla="*/ 4006927 h 5584054"/>
                <a:gd name="connsiteX0" fmla="*/ 148220 w 3730776"/>
                <a:gd name="connsiteY0" fmla="*/ 4006927 h 5584054"/>
                <a:gd name="connsiteX1" fmla="*/ 179430 w 3730776"/>
                <a:gd name="connsiteY1" fmla="*/ 4017285 h 5584054"/>
                <a:gd name="connsiteX2" fmla="*/ 174484 w 3730776"/>
                <a:gd name="connsiteY2" fmla="*/ 3986305 h 5584054"/>
                <a:gd name="connsiteX3" fmla="*/ 2154 w 3730776"/>
                <a:gd name="connsiteY3" fmla="*/ 4021584 h 5584054"/>
                <a:gd name="connsiteX4" fmla="*/ 73176 w 3730776"/>
                <a:gd name="connsiteY4" fmla="*/ 3915052 h 5584054"/>
                <a:gd name="connsiteX5" fmla="*/ 82054 w 3730776"/>
                <a:gd name="connsiteY5" fmla="*/ 3790765 h 5584054"/>
                <a:gd name="connsiteX6" fmla="*/ 144198 w 3730776"/>
                <a:gd name="connsiteY6" fmla="*/ 3773009 h 5584054"/>
                <a:gd name="connsiteX7" fmla="*/ 241852 w 3730776"/>
                <a:gd name="connsiteY7" fmla="*/ 3728621 h 5584054"/>
                <a:gd name="connsiteX8" fmla="*/ 321751 w 3730776"/>
                <a:gd name="connsiteY8" fmla="*/ 3648722 h 5584054"/>
                <a:gd name="connsiteX9" fmla="*/ 366139 w 3730776"/>
                <a:gd name="connsiteY9" fmla="*/ 3515557 h 5584054"/>
                <a:gd name="connsiteX10" fmla="*/ 366139 w 3730776"/>
                <a:gd name="connsiteY10" fmla="*/ 3409025 h 5584054"/>
                <a:gd name="connsiteX11" fmla="*/ 312873 w 3730776"/>
                <a:gd name="connsiteY11" fmla="*/ 3275860 h 5584054"/>
                <a:gd name="connsiteX12" fmla="*/ 224097 w 3730776"/>
                <a:gd name="connsiteY12" fmla="*/ 3231471 h 5584054"/>
                <a:gd name="connsiteX13" fmla="*/ 144198 w 3730776"/>
                <a:gd name="connsiteY13" fmla="*/ 3213716 h 5584054"/>
                <a:gd name="connsiteX14" fmla="*/ 82054 w 3730776"/>
                <a:gd name="connsiteY14" fmla="*/ 3195961 h 5584054"/>
                <a:gd name="connsiteX15" fmla="*/ 108687 w 3730776"/>
                <a:gd name="connsiteY15" fmla="*/ 3098306 h 5584054"/>
                <a:gd name="connsiteX16" fmla="*/ 108687 w 3730776"/>
                <a:gd name="connsiteY16" fmla="*/ 3036163 h 5584054"/>
                <a:gd name="connsiteX17" fmla="*/ 108687 w 3730776"/>
                <a:gd name="connsiteY17" fmla="*/ 2991774 h 5584054"/>
                <a:gd name="connsiteX18" fmla="*/ 197464 w 3730776"/>
                <a:gd name="connsiteY18" fmla="*/ 2947386 h 5584054"/>
                <a:gd name="connsiteX19" fmla="*/ 321751 w 3730776"/>
                <a:gd name="connsiteY19" fmla="*/ 2911875 h 5584054"/>
                <a:gd name="connsiteX20" fmla="*/ 419405 w 3730776"/>
                <a:gd name="connsiteY20" fmla="*/ 2805343 h 5584054"/>
                <a:gd name="connsiteX21" fmla="*/ 463794 w 3730776"/>
                <a:gd name="connsiteY21" fmla="*/ 2698811 h 5584054"/>
                <a:gd name="connsiteX22" fmla="*/ 490427 w 3730776"/>
                <a:gd name="connsiteY22" fmla="*/ 2583401 h 5584054"/>
                <a:gd name="connsiteX23" fmla="*/ 490427 w 3730776"/>
                <a:gd name="connsiteY23" fmla="*/ 2432481 h 5584054"/>
                <a:gd name="connsiteX24" fmla="*/ 428283 w 3730776"/>
                <a:gd name="connsiteY24" fmla="*/ 2325949 h 5584054"/>
                <a:gd name="connsiteX25" fmla="*/ 321751 w 3730776"/>
                <a:gd name="connsiteY25" fmla="*/ 2263805 h 5584054"/>
                <a:gd name="connsiteX26" fmla="*/ 241852 w 3730776"/>
                <a:gd name="connsiteY26" fmla="*/ 2219417 h 5584054"/>
                <a:gd name="connsiteX27" fmla="*/ 126442 w 3730776"/>
                <a:gd name="connsiteY27" fmla="*/ 2201662 h 5584054"/>
                <a:gd name="connsiteX28" fmla="*/ 117565 w 3730776"/>
                <a:gd name="connsiteY28" fmla="*/ 2104007 h 5584054"/>
                <a:gd name="connsiteX29" fmla="*/ 117565 w 3730776"/>
                <a:gd name="connsiteY29" fmla="*/ 2015231 h 5584054"/>
                <a:gd name="connsiteX30" fmla="*/ 117565 w 3730776"/>
                <a:gd name="connsiteY30" fmla="*/ 1935332 h 5584054"/>
                <a:gd name="connsiteX31" fmla="*/ 117565 w 3730776"/>
                <a:gd name="connsiteY31" fmla="*/ 1882066 h 5584054"/>
                <a:gd name="connsiteX32" fmla="*/ 117565 w 3730776"/>
                <a:gd name="connsiteY32" fmla="*/ 1837677 h 5584054"/>
                <a:gd name="connsiteX33" fmla="*/ 250730 w 3730776"/>
                <a:gd name="connsiteY33" fmla="*/ 1775534 h 5584054"/>
                <a:gd name="connsiteX34" fmla="*/ 357262 w 3730776"/>
                <a:gd name="connsiteY34" fmla="*/ 1713390 h 5584054"/>
                <a:gd name="connsiteX35" fmla="*/ 446038 w 3730776"/>
                <a:gd name="connsiteY35" fmla="*/ 1597980 h 5584054"/>
                <a:gd name="connsiteX36" fmla="*/ 517060 w 3730776"/>
                <a:gd name="connsiteY36" fmla="*/ 1491448 h 5584054"/>
                <a:gd name="connsiteX37" fmla="*/ 570326 w 3730776"/>
                <a:gd name="connsiteY37" fmla="*/ 1376038 h 5584054"/>
                <a:gd name="connsiteX38" fmla="*/ 579204 w 3730776"/>
                <a:gd name="connsiteY38" fmla="*/ 1171852 h 5584054"/>
                <a:gd name="connsiteX39" fmla="*/ 579204 w 3730776"/>
                <a:gd name="connsiteY39" fmla="*/ 1029809 h 5584054"/>
                <a:gd name="connsiteX40" fmla="*/ 543693 w 3730776"/>
                <a:gd name="connsiteY40" fmla="*/ 887767 h 5584054"/>
                <a:gd name="connsiteX41" fmla="*/ 499304 w 3730776"/>
                <a:gd name="connsiteY41" fmla="*/ 763479 h 5584054"/>
                <a:gd name="connsiteX42" fmla="*/ 454916 w 3730776"/>
                <a:gd name="connsiteY42" fmla="*/ 656947 h 5584054"/>
                <a:gd name="connsiteX43" fmla="*/ 383895 w 3730776"/>
                <a:gd name="connsiteY43" fmla="*/ 577048 h 5584054"/>
                <a:gd name="connsiteX44" fmla="*/ 321751 w 3730776"/>
                <a:gd name="connsiteY44" fmla="*/ 514904 h 5584054"/>
                <a:gd name="connsiteX45" fmla="*/ 277363 w 3730776"/>
                <a:gd name="connsiteY45" fmla="*/ 488271 h 5584054"/>
                <a:gd name="connsiteX46" fmla="*/ 215219 w 3730776"/>
                <a:gd name="connsiteY46" fmla="*/ 443883 h 5584054"/>
                <a:gd name="connsiteX47" fmla="*/ 179708 w 3730776"/>
                <a:gd name="connsiteY47" fmla="*/ 435005 h 5584054"/>
                <a:gd name="connsiteX48" fmla="*/ 153075 w 3730776"/>
                <a:gd name="connsiteY48" fmla="*/ 275207 h 5584054"/>
                <a:gd name="connsiteX49" fmla="*/ 153075 w 3730776"/>
                <a:gd name="connsiteY49" fmla="*/ 168675 h 5584054"/>
                <a:gd name="connsiteX50" fmla="*/ 153075 w 3730776"/>
                <a:gd name="connsiteY50" fmla="*/ 88776 h 5584054"/>
                <a:gd name="connsiteX51" fmla="*/ 153075 w 3730776"/>
                <a:gd name="connsiteY51" fmla="*/ 26633 h 5584054"/>
                <a:gd name="connsiteX52" fmla="*/ 153075 w 3730776"/>
                <a:gd name="connsiteY52" fmla="*/ 0 h 5584054"/>
                <a:gd name="connsiteX53" fmla="*/ 303996 w 3730776"/>
                <a:gd name="connsiteY53" fmla="*/ 17755 h 5584054"/>
                <a:gd name="connsiteX54" fmla="*/ 481549 w 3730776"/>
                <a:gd name="connsiteY54" fmla="*/ 35510 h 5584054"/>
                <a:gd name="connsiteX55" fmla="*/ 650225 w 3730776"/>
                <a:gd name="connsiteY55" fmla="*/ 53266 h 5584054"/>
                <a:gd name="connsiteX56" fmla="*/ 881044 w 3730776"/>
                <a:gd name="connsiteY56" fmla="*/ 62143 h 5584054"/>
                <a:gd name="connsiteX57" fmla="*/ 1031965 w 3730776"/>
                <a:gd name="connsiteY57" fmla="*/ 115409 h 5584054"/>
                <a:gd name="connsiteX58" fmla="*/ 1431460 w 3730776"/>
                <a:gd name="connsiteY58" fmla="*/ 239697 h 5584054"/>
                <a:gd name="connsiteX59" fmla="*/ 1653402 w 3730776"/>
                <a:gd name="connsiteY59" fmla="*/ 301840 h 5584054"/>
                <a:gd name="connsiteX60" fmla="*/ 1857588 w 3730776"/>
                <a:gd name="connsiteY60" fmla="*/ 399495 h 5584054"/>
                <a:gd name="connsiteX61" fmla="*/ 2044019 w 3730776"/>
                <a:gd name="connsiteY61" fmla="*/ 488271 h 5584054"/>
                <a:gd name="connsiteX62" fmla="*/ 2194939 w 3730776"/>
                <a:gd name="connsiteY62" fmla="*/ 577048 h 5584054"/>
                <a:gd name="connsiteX63" fmla="*/ 2416881 w 3730776"/>
                <a:gd name="connsiteY63" fmla="*/ 710213 h 5584054"/>
                <a:gd name="connsiteX64" fmla="*/ 2621068 w 3730776"/>
                <a:gd name="connsiteY64" fmla="*/ 887767 h 5584054"/>
                <a:gd name="connsiteX65" fmla="*/ 2914031 w 3730776"/>
                <a:gd name="connsiteY65" fmla="*/ 1118586 h 5584054"/>
                <a:gd name="connsiteX66" fmla="*/ 3091584 w 3730776"/>
                <a:gd name="connsiteY66" fmla="*/ 1313895 h 5584054"/>
                <a:gd name="connsiteX67" fmla="*/ 3242504 w 3730776"/>
                <a:gd name="connsiteY67" fmla="*/ 1518081 h 5584054"/>
                <a:gd name="connsiteX68" fmla="*/ 3446691 w 3730776"/>
                <a:gd name="connsiteY68" fmla="*/ 1819922 h 5584054"/>
                <a:gd name="connsiteX69" fmla="*/ 3570978 w 3730776"/>
                <a:gd name="connsiteY69" fmla="*/ 2077374 h 5584054"/>
                <a:gd name="connsiteX70" fmla="*/ 3650877 w 3730776"/>
                <a:gd name="connsiteY70" fmla="*/ 2246050 h 5584054"/>
                <a:gd name="connsiteX71" fmla="*/ 3721899 w 3730776"/>
                <a:gd name="connsiteY71" fmla="*/ 2485747 h 5584054"/>
                <a:gd name="connsiteX72" fmla="*/ 3730776 w 3730776"/>
                <a:gd name="connsiteY72" fmla="*/ 2734322 h 5584054"/>
                <a:gd name="connsiteX73" fmla="*/ 3730776 w 3730776"/>
                <a:gd name="connsiteY73" fmla="*/ 3000652 h 5584054"/>
                <a:gd name="connsiteX74" fmla="*/ 3721899 w 3730776"/>
                <a:gd name="connsiteY74" fmla="*/ 3391269 h 5584054"/>
                <a:gd name="connsiteX75" fmla="*/ 3713021 w 3730776"/>
                <a:gd name="connsiteY75" fmla="*/ 3568823 h 5584054"/>
                <a:gd name="connsiteX76" fmla="*/ 3668633 w 3730776"/>
                <a:gd name="connsiteY76" fmla="*/ 3639844 h 5584054"/>
                <a:gd name="connsiteX77" fmla="*/ 3544345 w 3730776"/>
                <a:gd name="connsiteY77" fmla="*/ 3923930 h 5584054"/>
                <a:gd name="connsiteX78" fmla="*/ 3455569 w 3730776"/>
                <a:gd name="connsiteY78" fmla="*/ 4110361 h 5584054"/>
                <a:gd name="connsiteX79" fmla="*/ 3375670 w 3730776"/>
                <a:gd name="connsiteY79" fmla="*/ 4261281 h 5584054"/>
                <a:gd name="connsiteX80" fmla="*/ 3286893 w 3730776"/>
                <a:gd name="connsiteY80" fmla="*/ 4421079 h 5584054"/>
                <a:gd name="connsiteX81" fmla="*/ 3153728 w 3730776"/>
                <a:gd name="connsiteY81" fmla="*/ 4589755 h 5584054"/>
                <a:gd name="connsiteX82" fmla="*/ 3029440 w 3730776"/>
                <a:gd name="connsiteY82" fmla="*/ 4714042 h 5584054"/>
                <a:gd name="connsiteX83" fmla="*/ 2914031 w 3730776"/>
                <a:gd name="connsiteY83" fmla="*/ 4811697 h 5584054"/>
                <a:gd name="connsiteX84" fmla="*/ 2798621 w 3730776"/>
                <a:gd name="connsiteY84" fmla="*/ 4900473 h 5584054"/>
                <a:gd name="connsiteX85" fmla="*/ 2674334 w 3730776"/>
                <a:gd name="connsiteY85" fmla="*/ 5015883 h 5584054"/>
                <a:gd name="connsiteX86" fmla="*/ 2541169 w 3730776"/>
                <a:gd name="connsiteY86" fmla="*/ 5131293 h 5584054"/>
                <a:gd name="connsiteX87" fmla="*/ 2416881 w 3730776"/>
                <a:gd name="connsiteY87" fmla="*/ 5211192 h 5584054"/>
                <a:gd name="connsiteX88" fmla="*/ 2301471 w 3730776"/>
                <a:gd name="connsiteY88" fmla="*/ 5273335 h 5584054"/>
                <a:gd name="connsiteX89" fmla="*/ 2035141 w 3730776"/>
                <a:gd name="connsiteY89" fmla="*/ 5450889 h 5584054"/>
                <a:gd name="connsiteX90" fmla="*/ 1937487 w 3730776"/>
                <a:gd name="connsiteY90" fmla="*/ 5513033 h 5584054"/>
                <a:gd name="connsiteX91" fmla="*/ 1839833 w 3730776"/>
                <a:gd name="connsiteY91" fmla="*/ 5557421 h 5584054"/>
                <a:gd name="connsiteX92" fmla="*/ 1733301 w 3730776"/>
                <a:gd name="connsiteY92" fmla="*/ 5584054 h 5584054"/>
                <a:gd name="connsiteX93" fmla="*/ 1715545 w 3730776"/>
                <a:gd name="connsiteY93" fmla="*/ 5450889 h 5584054"/>
                <a:gd name="connsiteX94" fmla="*/ 1742178 w 3730776"/>
                <a:gd name="connsiteY94" fmla="*/ 5308846 h 5584054"/>
                <a:gd name="connsiteX95" fmla="*/ 1733301 w 3730776"/>
                <a:gd name="connsiteY95" fmla="*/ 5131293 h 5584054"/>
                <a:gd name="connsiteX96" fmla="*/ 1662279 w 3730776"/>
                <a:gd name="connsiteY96" fmla="*/ 4980372 h 5584054"/>
                <a:gd name="connsiteX97" fmla="*/ 1511359 w 3730776"/>
                <a:gd name="connsiteY97" fmla="*/ 4785064 h 5584054"/>
                <a:gd name="connsiteX98" fmla="*/ 1333805 w 3730776"/>
                <a:gd name="connsiteY98" fmla="*/ 4660776 h 5584054"/>
                <a:gd name="connsiteX99" fmla="*/ 1218396 w 3730776"/>
                <a:gd name="connsiteY99" fmla="*/ 4545367 h 5584054"/>
                <a:gd name="connsiteX100" fmla="*/ 1111864 w 3730776"/>
                <a:gd name="connsiteY100" fmla="*/ 4465467 h 5584054"/>
                <a:gd name="connsiteX101" fmla="*/ 1023087 w 3730776"/>
                <a:gd name="connsiteY101" fmla="*/ 4412201 h 5584054"/>
                <a:gd name="connsiteX102" fmla="*/ 827778 w 3730776"/>
                <a:gd name="connsiteY102" fmla="*/ 4314547 h 5584054"/>
                <a:gd name="connsiteX103" fmla="*/ 654988 w 3730776"/>
                <a:gd name="connsiteY103" fmla="*/ 4145686 h 5584054"/>
                <a:gd name="connsiteX104" fmla="*/ 568800 w 3730776"/>
                <a:gd name="connsiteY104" fmla="*/ 4109528 h 5584054"/>
                <a:gd name="connsiteX105" fmla="*/ 374370 w 3730776"/>
                <a:gd name="connsiteY105" fmla="*/ 4080953 h 5584054"/>
                <a:gd name="connsiteX106" fmla="*/ 226686 w 3730776"/>
                <a:gd name="connsiteY106" fmla="*/ 4059960 h 5584054"/>
                <a:gd name="connsiteX107" fmla="*/ 134211 w 3730776"/>
                <a:gd name="connsiteY107" fmla="*/ 4039617 h 5584054"/>
                <a:gd name="connsiteX108" fmla="*/ 148220 w 3730776"/>
                <a:gd name="connsiteY108" fmla="*/ 4006927 h 5584054"/>
                <a:gd name="connsiteX0" fmla="*/ 75044 w 3657600"/>
                <a:gd name="connsiteY0" fmla="*/ 4006927 h 5584054"/>
                <a:gd name="connsiteX1" fmla="*/ 106254 w 3657600"/>
                <a:gd name="connsiteY1" fmla="*/ 4017285 h 5584054"/>
                <a:gd name="connsiteX2" fmla="*/ 101308 w 3657600"/>
                <a:gd name="connsiteY2" fmla="*/ 3986305 h 5584054"/>
                <a:gd name="connsiteX3" fmla="*/ 52803 w 3657600"/>
                <a:gd name="connsiteY3" fmla="*/ 3950147 h 5584054"/>
                <a:gd name="connsiteX4" fmla="*/ 0 w 3657600"/>
                <a:gd name="connsiteY4" fmla="*/ 3915052 h 5584054"/>
                <a:gd name="connsiteX5" fmla="*/ 8878 w 3657600"/>
                <a:gd name="connsiteY5" fmla="*/ 3790765 h 5584054"/>
                <a:gd name="connsiteX6" fmla="*/ 71022 w 3657600"/>
                <a:gd name="connsiteY6" fmla="*/ 3773009 h 5584054"/>
                <a:gd name="connsiteX7" fmla="*/ 168676 w 3657600"/>
                <a:gd name="connsiteY7" fmla="*/ 3728621 h 5584054"/>
                <a:gd name="connsiteX8" fmla="*/ 248575 w 3657600"/>
                <a:gd name="connsiteY8" fmla="*/ 3648722 h 5584054"/>
                <a:gd name="connsiteX9" fmla="*/ 292963 w 3657600"/>
                <a:gd name="connsiteY9" fmla="*/ 3515557 h 5584054"/>
                <a:gd name="connsiteX10" fmla="*/ 292963 w 3657600"/>
                <a:gd name="connsiteY10" fmla="*/ 3409025 h 5584054"/>
                <a:gd name="connsiteX11" fmla="*/ 239697 w 3657600"/>
                <a:gd name="connsiteY11" fmla="*/ 3275860 h 5584054"/>
                <a:gd name="connsiteX12" fmla="*/ 150921 w 3657600"/>
                <a:gd name="connsiteY12" fmla="*/ 3231471 h 5584054"/>
                <a:gd name="connsiteX13" fmla="*/ 71022 w 3657600"/>
                <a:gd name="connsiteY13" fmla="*/ 3213716 h 5584054"/>
                <a:gd name="connsiteX14" fmla="*/ 8878 w 3657600"/>
                <a:gd name="connsiteY14" fmla="*/ 3195961 h 5584054"/>
                <a:gd name="connsiteX15" fmla="*/ 35511 w 3657600"/>
                <a:gd name="connsiteY15" fmla="*/ 3098306 h 5584054"/>
                <a:gd name="connsiteX16" fmla="*/ 35511 w 3657600"/>
                <a:gd name="connsiteY16" fmla="*/ 3036163 h 5584054"/>
                <a:gd name="connsiteX17" fmla="*/ 35511 w 3657600"/>
                <a:gd name="connsiteY17" fmla="*/ 2991774 h 5584054"/>
                <a:gd name="connsiteX18" fmla="*/ 124288 w 3657600"/>
                <a:gd name="connsiteY18" fmla="*/ 2947386 h 5584054"/>
                <a:gd name="connsiteX19" fmla="*/ 248575 w 3657600"/>
                <a:gd name="connsiteY19" fmla="*/ 2911875 h 5584054"/>
                <a:gd name="connsiteX20" fmla="*/ 346229 w 3657600"/>
                <a:gd name="connsiteY20" fmla="*/ 2805343 h 5584054"/>
                <a:gd name="connsiteX21" fmla="*/ 390618 w 3657600"/>
                <a:gd name="connsiteY21" fmla="*/ 2698811 h 5584054"/>
                <a:gd name="connsiteX22" fmla="*/ 417251 w 3657600"/>
                <a:gd name="connsiteY22" fmla="*/ 2583401 h 5584054"/>
                <a:gd name="connsiteX23" fmla="*/ 417251 w 3657600"/>
                <a:gd name="connsiteY23" fmla="*/ 2432481 h 5584054"/>
                <a:gd name="connsiteX24" fmla="*/ 355107 w 3657600"/>
                <a:gd name="connsiteY24" fmla="*/ 2325949 h 5584054"/>
                <a:gd name="connsiteX25" fmla="*/ 248575 w 3657600"/>
                <a:gd name="connsiteY25" fmla="*/ 2263805 h 5584054"/>
                <a:gd name="connsiteX26" fmla="*/ 168676 w 3657600"/>
                <a:gd name="connsiteY26" fmla="*/ 2219417 h 5584054"/>
                <a:gd name="connsiteX27" fmla="*/ 53266 w 3657600"/>
                <a:gd name="connsiteY27" fmla="*/ 2201662 h 5584054"/>
                <a:gd name="connsiteX28" fmla="*/ 44389 w 3657600"/>
                <a:gd name="connsiteY28" fmla="*/ 2104007 h 5584054"/>
                <a:gd name="connsiteX29" fmla="*/ 44389 w 3657600"/>
                <a:gd name="connsiteY29" fmla="*/ 2015231 h 5584054"/>
                <a:gd name="connsiteX30" fmla="*/ 44389 w 3657600"/>
                <a:gd name="connsiteY30" fmla="*/ 1935332 h 5584054"/>
                <a:gd name="connsiteX31" fmla="*/ 44389 w 3657600"/>
                <a:gd name="connsiteY31" fmla="*/ 1882066 h 5584054"/>
                <a:gd name="connsiteX32" fmla="*/ 44389 w 3657600"/>
                <a:gd name="connsiteY32" fmla="*/ 1837677 h 5584054"/>
                <a:gd name="connsiteX33" fmla="*/ 177554 w 3657600"/>
                <a:gd name="connsiteY33" fmla="*/ 1775534 h 5584054"/>
                <a:gd name="connsiteX34" fmla="*/ 284086 w 3657600"/>
                <a:gd name="connsiteY34" fmla="*/ 1713390 h 5584054"/>
                <a:gd name="connsiteX35" fmla="*/ 372862 w 3657600"/>
                <a:gd name="connsiteY35" fmla="*/ 1597980 h 5584054"/>
                <a:gd name="connsiteX36" fmla="*/ 443884 w 3657600"/>
                <a:gd name="connsiteY36" fmla="*/ 1491448 h 5584054"/>
                <a:gd name="connsiteX37" fmla="*/ 497150 w 3657600"/>
                <a:gd name="connsiteY37" fmla="*/ 1376038 h 5584054"/>
                <a:gd name="connsiteX38" fmla="*/ 506028 w 3657600"/>
                <a:gd name="connsiteY38" fmla="*/ 1171852 h 5584054"/>
                <a:gd name="connsiteX39" fmla="*/ 506028 w 3657600"/>
                <a:gd name="connsiteY39" fmla="*/ 1029809 h 5584054"/>
                <a:gd name="connsiteX40" fmla="*/ 470517 w 3657600"/>
                <a:gd name="connsiteY40" fmla="*/ 887767 h 5584054"/>
                <a:gd name="connsiteX41" fmla="*/ 426128 w 3657600"/>
                <a:gd name="connsiteY41" fmla="*/ 763479 h 5584054"/>
                <a:gd name="connsiteX42" fmla="*/ 381740 w 3657600"/>
                <a:gd name="connsiteY42" fmla="*/ 656947 h 5584054"/>
                <a:gd name="connsiteX43" fmla="*/ 310719 w 3657600"/>
                <a:gd name="connsiteY43" fmla="*/ 577048 h 5584054"/>
                <a:gd name="connsiteX44" fmla="*/ 248575 w 3657600"/>
                <a:gd name="connsiteY44" fmla="*/ 514904 h 5584054"/>
                <a:gd name="connsiteX45" fmla="*/ 204187 w 3657600"/>
                <a:gd name="connsiteY45" fmla="*/ 488271 h 5584054"/>
                <a:gd name="connsiteX46" fmla="*/ 142043 w 3657600"/>
                <a:gd name="connsiteY46" fmla="*/ 443883 h 5584054"/>
                <a:gd name="connsiteX47" fmla="*/ 106532 w 3657600"/>
                <a:gd name="connsiteY47" fmla="*/ 435005 h 5584054"/>
                <a:gd name="connsiteX48" fmla="*/ 79899 w 3657600"/>
                <a:gd name="connsiteY48" fmla="*/ 275207 h 5584054"/>
                <a:gd name="connsiteX49" fmla="*/ 79899 w 3657600"/>
                <a:gd name="connsiteY49" fmla="*/ 168675 h 5584054"/>
                <a:gd name="connsiteX50" fmla="*/ 79899 w 3657600"/>
                <a:gd name="connsiteY50" fmla="*/ 88776 h 5584054"/>
                <a:gd name="connsiteX51" fmla="*/ 79899 w 3657600"/>
                <a:gd name="connsiteY51" fmla="*/ 26633 h 5584054"/>
                <a:gd name="connsiteX52" fmla="*/ 79899 w 3657600"/>
                <a:gd name="connsiteY52" fmla="*/ 0 h 5584054"/>
                <a:gd name="connsiteX53" fmla="*/ 230820 w 3657600"/>
                <a:gd name="connsiteY53" fmla="*/ 17755 h 5584054"/>
                <a:gd name="connsiteX54" fmla="*/ 408373 w 3657600"/>
                <a:gd name="connsiteY54" fmla="*/ 35510 h 5584054"/>
                <a:gd name="connsiteX55" fmla="*/ 577049 w 3657600"/>
                <a:gd name="connsiteY55" fmla="*/ 53266 h 5584054"/>
                <a:gd name="connsiteX56" fmla="*/ 807868 w 3657600"/>
                <a:gd name="connsiteY56" fmla="*/ 62143 h 5584054"/>
                <a:gd name="connsiteX57" fmla="*/ 958789 w 3657600"/>
                <a:gd name="connsiteY57" fmla="*/ 115409 h 5584054"/>
                <a:gd name="connsiteX58" fmla="*/ 1358284 w 3657600"/>
                <a:gd name="connsiteY58" fmla="*/ 239697 h 5584054"/>
                <a:gd name="connsiteX59" fmla="*/ 1580226 w 3657600"/>
                <a:gd name="connsiteY59" fmla="*/ 301840 h 5584054"/>
                <a:gd name="connsiteX60" fmla="*/ 1784412 w 3657600"/>
                <a:gd name="connsiteY60" fmla="*/ 399495 h 5584054"/>
                <a:gd name="connsiteX61" fmla="*/ 1970843 w 3657600"/>
                <a:gd name="connsiteY61" fmla="*/ 488271 h 5584054"/>
                <a:gd name="connsiteX62" fmla="*/ 2121763 w 3657600"/>
                <a:gd name="connsiteY62" fmla="*/ 577048 h 5584054"/>
                <a:gd name="connsiteX63" fmla="*/ 2343705 w 3657600"/>
                <a:gd name="connsiteY63" fmla="*/ 710213 h 5584054"/>
                <a:gd name="connsiteX64" fmla="*/ 2547892 w 3657600"/>
                <a:gd name="connsiteY64" fmla="*/ 887767 h 5584054"/>
                <a:gd name="connsiteX65" fmla="*/ 2840855 w 3657600"/>
                <a:gd name="connsiteY65" fmla="*/ 1118586 h 5584054"/>
                <a:gd name="connsiteX66" fmla="*/ 3018408 w 3657600"/>
                <a:gd name="connsiteY66" fmla="*/ 1313895 h 5584054"/>
                <a:gd name="connsiteX67" fmla="*/ 3169328 w 3657600"/>
                <a:gd name="connsiteY67" fmla="*/ 1518081 h 5584054"/>
                <a:gd name="connsiteX68" fmla="*/ 3373515 w 3657600"/>
                <a:gd name="connsiteY68" fmla="*/ 1819922 h 5584054"/>
                <a:gd name="connsiteX69" fmla="*/ 3497802 w 3657600"/>
                <a:gd name="connsiteY69" fmla="*/ 2077374 h 5584054"/>
                <a:gd name="connsiteX70" fmla="*/ 3577701 w 3657600"/>
                <a:gd name="connsiteY70" fmla="*/ 2246050 h 5584054"/>
                <a:gd name="connsiteX71" fmla="*/ 3648723 w 3657600"/>
                <a:gd name="connsiteY71" fmla="*/ 2485747 h 5584054"/>
                <a:gd name="connsiteX72" fmla="*/ 3657600 w 3657600"/>
                <a:gd name="connsiteY72" fmla="*/ 2734322 h 5584054"/>
                <a:gd name="connsiteX73" fmla="*/ 3657600 w 3657600"/>
                <a:gd name="connsiteY73" fmla="*/ 3000652 h 5584054"/>
                <a:gd name="connsiteX74" fmla="*/ 3648723 w 3657600"/>
                <a:gd name="connsiteY74" fmla="*/ 3391269 h 5584054"/>
                <a:gd name="connsiteX75" fmla="*/ 3639845 w 3657600"/>
                <a:gd name="connsiteY75" fmla="*/ 3568823 h 5584054"/>
                <a:gd name="connsiteX76" fmla="*/ 3595457 w 3657600"/>
                <a:gd name="connsiteY76" fmla="*/ 3639844 h 5584054"/>
                <a:gd name="connsiteX77" fmla="*/ 3471169 w 3657600"/>
                <a:gd name="connsiteY77" fmla="*/ 3923930 h 5584054"/>
                <a:gd name="connsiteX78" fmla="*/ 3382393 w 3657600"/>
                <a:gd name="connsiteY78" fmla="*/ 4110361 h 5584054"/>
                <a:gd name="connsiteX79" fmla="*/ 3302494 w 3657600"/>
                <a:gd name="connsiteY79" fmla="*/ 4261281 h 5584054"/>
                <a:gd name="connsiteX80" fmla="*/ 3213717 w 3657600"/>
                <a:gd name="connsiteY80" fmla="*/ 4421079 h 5584054"/>
                <a:gd name="connsiteX81" fmla="*/ 3080552 w 3657600"/>
                <a:gd name="connsiteY81" fmla="*/ 4589755 h 5584054"/>
                <a:gd name="connsiteX82" fmla="*/ 2956264 w 3657600"/>
                <a:gd name="connsiteY82" fmla="*/ 4714042 h 5584054"/>
                <a:gd name="connsiteX83" fmla="*/ 2840855 w 3657600"/>
                <a:gd name="connsiteY83" fmla="*/ 4811697 h 5584054"/>
                <a:gd name="connsiteX84" fmla="*/ 2725445 w 3657600"/>
                <a:gd name="connsiteY84" fmla="*/ 4900473 h 5584054"/>
                <a:gd name="connsiteX85" fmla="*/ 2601158 w 3657600"/>
                <a:gd name="connsiteY85" fmla="*/ 5015883 h 5584054"/>
                <a:gd name="connsiteX86" fmla="*/ 2467993 w 3657600"/>
                <a:gd name="connsiteY86" fmla="*/ 5131293 h 5584054"/>
                <a:gd name="connsiteX87" fmla="*/ 2343705 w 3657600"/>
                <a:gd name="connsiteY87" fmla="*/ 5211192 h 5584054"/>
                <a:gd name="connsiteX88" fmla="*/ 2228295 w 3657600"/>
                <a:gd name="connsiteY88" fmla="*/ 5273335 h 5584054"/>
                <a:gd name="connsiteX89" fmla="*/ 1961965 w 3657600"/>
                <a:gd name="connsiteY89" fmla="*/ 5450889 h 5584054"/>
                <a:gd name="connsiteX90" fmla="*/ 1864311 w 3657600"/>
                <a:gd name="connsiteY90" fmla="*/ 5513033 h 5584054"/>
                <a:gd name="connsiteX91" fmla="*/ 1766657 w 3657600"/>
                <a:gd name="connsiteY91" fmla="*/ 5557421 h 5584054"/>
                <a:gd name="connsiteX92" fmla="*/ 1660125 w 3657600"/>
                <a:gd name="connsiteY92" fmla="*/ 5584054 h 5584054"/>
                <a:gd name="connsiteX93" fmla="*/ 1642369 w 3657600"/>
                <a:gd name="connsiteY93" fmla="*/ 5450889 h 5584054"/>
                <a:gd name="connsiteX94" fmla="*/ 1669002 w 3657600"/>
                <a:gd name="connsiteY94" fmla="*/ 5308846 h 5584054"/>
                <a:gd name="connsiteX95" fmla="*/ 1660125 w 3657600"/>
                <a:gd name="connsiteY95" fmla="*/ 5131293 h 5584054"/>
                <a:gd name="connsiteX96" fmla="*/ 1589103 w 3657600"/>
                <a:gd name="connsiteY96" fmla="*/ 4980372 h 5584054"/>
                <a:gd name="connsiteX97" fmla="*/ 1438183 w 3657600"/>
                <a:gd name="connsiteY97" fmla="*/ 4785064 h 5584054"/>
                <a:gd name="connsiteX98" fmla="*/ 1260629 w 3657600"/>
                <a:gd name="connsiteY98" fmla="*/ 4660776 h 5584054"/>
                <a:gd name="connsiteX99" fmla="*/ 1145220 w 3657600"/>
                <a:gd name="connsiteY99" fmla="*/ 4545367 h 5584054"/>
                <a:gd name="connsiteX100" fmla="*/ 1038688 w 3657600"/>
                <a:gd name="connsiteY100" fmla="*/ 4465467 h 5584054"/>
                <a:gd name="connsiteX101" fmla="*/ 949911 w 3657600"/>
                <a:gd name="connsiteY101" fmla="*/ 4412201 h 5584054"/>
                <a:gd name="connsiteX102" fmla="*/ 754602 w 3657600"/>
                <a:gd name="connsiteY102" fmla="*/ 4314547 h 5584054"/>
                <a:gd name="connsiteX103" fmla="*/ 581812 w 3657600"/>
                <a:gd name="connsiteY103" fmla="*/ 4145686 h 5584054"/>
                <a:gd name="connsiteX104" fmla="*/ 495624 w 3657600"/>
                <a:gd name="connsiteY104" fmla="*/ 4109528 h 5584054"/>
                <a:gd name="connsiteX105" fmla="*/ 301194 w 3657600"/>
                <a:gd name="connsiteY105" fmla="*/ 4080953 h 5584054"/>
                <a:gd name="connsiteX106" fmla="*/ 153510 w 3657600"/>
                <a:gd name="connsiteY106" fmla="*/ 4059960 h 5584054"/>
                <a:gd name="connsiteX107" fmla="*/ 61035 w 3657600"/>
                <a:gd name="connsiteY107" fmla="*/ 4039617 h 5584054"/>
                <a:gd name="connsiteX108" fmla="*/ 75044 w 3657600"/>
                <a:gd name="connsiteY108" fmla="*/ 4006927 h 5584054"/>
                <a:gd name="connsiteX0" fmla="*/ 75044 w 3657600"/>
                <a:gd name="connsiteY0" fmla="*/ 4006927 h 5584054"/>
                <a:gd name="connsiteX1" fmla="*/ 106254 w 3657600"/>
                <a:gd name="connsiteY1" fmla="*/ 4017285 h 5584054"/>
                <a:gd name="connsiteX2" fmla="*/ 101308 w 3657600"/>
                <a:gd name="connsiteY2" fmla="*/ 3986305 h 5584054"/>
                <a:gd name="connsiteX3" fmla="*/ 52803 w 3657600"/>
                <a:gd name="connsiteY3" fmla="*/ 3950147 h 5584054"/>
                <a:gd name="connsiteX4" fmla="*/ 0 w 3657600"/>
                <a:gd name="connsiteY4" fmla="*/ 3915052 h 5584054"/>
                <a:gd name="connsiteX5" fmla="*/ 8878 w 3657600"/>
                <a:gd name="connsiteY5" fmla="*/ 3790765 h 5584054"/>
                <a:gd name="connsiteX6" fmla="*/ 71022 w 3657600"/>
                <a:gd name="connsiteY6" fmla="*/ 3773009 h 5584054"/>
                <a:gd name="connsiteX7" fmla="*/ 168676 w 3657600"/>
                <a:gd name="connsiteY7" fmla="*/ 3728621 h 5584054"/>
                <a:gd name="connsiteX8" fmla="*/ 248575 w 3657600"/>
                <a:gd name="connsiteY8" fmla="*/ 3648722 h 5584054"/>
                <a:gd name="connsiteX9" fmla="*/ 292963 w 3657600"/>
                <a:gd name="connsiteY9" fmla="*/ 3515557 h 5584054"/>
                <a:gd name="connsiteX10" fmla="*/ 292963 w 3657600"/>
                <a:gd name="connsiteY10" fmla="*/ 3409025 h 5584054"/>
                <a:gd name="connsiteX11" fmla="*/ 239697 w 3657600"/>
                <a:gd name="connsiteY11" fmla="*/ 3275860 h 5584054"/>
                <a:gd name="connsiteX12" fmla="*/ 150921 w 3657600"/>
                <a:gd name="connsiteY12" fmla="*/ 3231471 h 5584054"/>
                <a:gd name="connsiteX13" fmla="*/ 71022 w 3657600"/>
                <a:gd name="connsiteY13" fmla="*/ 3213716 h 5584054"/>
                <a:gd name="connsiteX14" fmla="*/ 8878 w 3657600"/>
                <a:gd name="connsiteY14" fmla="*/ 3195961 h 5584054"/>
                <a:gd name="connsiteX15" fmla="*/ 35511 w 3657600"/>
                <a:gd name="connsiteY15" fmla="*/ 3098306 h 5584054"/>
                <a:gd name="connsiteX16" fmla="*/ 35511 w 3657600"/>
                <a:gd name="connsiteY16" fmla="*/ 3036163 h 5584054"/>
                <a:gd name="connsiteX17" fmla="*/ 35511 w 3657600"/>
                <a:gd name="connsiteY17" fmla="*/ 2991774 h 5584054"/>
                <a:gd name="connsiteX18" fmla="*/ 124288 w 3657600"/>
                <a:gd name="connsiteY18" fmla="*/ 2947386 h 5584054"/>
                <a:gd name="connsiteX19" fmla="*/ 248575 w 3657600"/>
                <a:gd name="connsiteY19" fmla="*/ 2911875 h 5584054"/>
                <a:gd name="connsiteX20" fmla="*/ 346229 w 3657600"/>
                <a:gd name="connsiteY20" fmla="*/ 2805343 h 5584054"/>
                <a:gd name="connsiteX21" fmla="*/ 390618 w 3657600"/>
                <a:gd name="connsiteY21" fmla="*/ 2698811 h 5584054"/>
                <a:gd name="connsiteX22" fmla="*/ 417251 w 3657600"/>
                <a:gd name="connsiteY22" fmla="*/ 2583401 h 5584054"/>
                <a:gd name="connsiteX23" fmla="*/ 417251 w 3657600"/>
                <a:gd name="connsiteY23" fmla="*/ 2432481 h 5584054"/>
                <a:gd name="connsiteX24" fmla="*/ 355107 w 3657600"/>
                <a:gd name="connsiteY24" fmla="*/ 2325949 h 5584054"/>
                <a:gd name="connsiteX25" fmla="*/ 248575 w 3657600"/>
                <a:gd name="connsiteY25" fmla="*/ 2263805 h 5584054"/>
                <a:gd name="connsiteX26" fmla="*/ 168676 w 3657600"/>
                <a:gd name="connsiteY26" fmla="*/ 2219417 h 5584054"/>
                <a:gd name="connsiteX27" fmla="*/ 53266 w 3657600"/>
                <a:gd name="connsiteY27" fmla="*/ 2201662 h 5584054"/>
                <a:gd name="connsiteX28" fmla="*/ 44389 w 3657600"/>
                <a:gd name="connsiteY28" fmla="*/ 2104007 h 5584054"/>
                <a:gd name="connsiteX29" fmla="*/ 44389 w 3657600"/>
                <a:gd name="connsiteY29" fmla="*/ 2015231 h 5584054"/>
                <a:gd name="connsiteX30" fmla="*/ 44389 w 3657600"/>
                <a:gd name="connsiteY30" fmla="*/ 1935332 h 5584054"/>
                <a:gd name="connsiteX31" fmla="*/ 44389 w 3657600"/>
                <a:gd name="connsiteY31" fmla="*/ 1882066 h 5584054"/>
                <a:gd name="connsiteX32" fmla="*/ 44389 w 3657600"/>
                <a:gd name="connsiteY32" fmla="*/ 1837677 h 5584054"/>
                <a:gd name="connsiteX33" fmla="*/ 177554 w 3657600"/>
                <a:gd name="connsiteY33" fmla="*/ 1775534 h 5584054"/>
                <a:gd name="connsiteX34" fmla="*/ 284086 w 3657600"/>
                <a:gd name="connsiteY34" fmla="*/ 1713390 h 5584054"/>
                <a:gd name="connsiteX35" fmla="*/ 372862 w 3657600"/>
                <a:gd name="connsiteY35" fmla="*/ 1597980 h 5584054"/>
                <a:gd name="connsiteX36" fmla="*/ 443884 w 3657600"/>
                <a:gd name="connsiteY36" fmla="*/ 1491448 h 5584054"/>
                <a:gd name="connsiteX37" fmla="*/ 497150 w 3657600"/>
                <a:gd name="connsiteY37" fmla="*/ 1376038 h 5584054"/>
                <a:gd name="connsiteX38" fmla="*/ 506028 w 3657600"/>
                <a:gd name="connsiteY38" fmla="*/ 1171852 h 5584054"/>
                <a:gd name="connsiteX39" fmla="*/ 506028 w 3657600"/>
                <a:gd name="connsiteY39" fmla="*/ 1029809 h 5584054"/>
                <a:gd name="connsiteX40" fmla="*/ 470517 w 3657600"/>
                <a:gd name="connsiteY40" fmla="*/ 887767 h 5584054"/>
                <a:gd name="connsiteX41" fmla="*/ 426128 w 3657600"/>
                <a:gd name="connsiteY41" fmla="*/ 763479 h 5584054"/>
                <a:gd name="connsiteX42" fmla="*/ 381740 w 3657600"/>
                <a:gd name="connsiteY42" fmla="*/ 656947 h 5584054"/>
                <a:gd name="connsiteX43" fmla="*/ 310719 w 3657600"/>
                <a:gd name="connsiteY43" fmla="*/ 577048 h 5584054"/>
                <a:gd name="connsiteX44" fmla="*/ 248575 w 3657600"/>
                <a:gd name="connsiteY44" fmla="*/ 514904 h 5584054"/>
                <a:gd name="connsiteX45" fmla="*/ 204187 w 3657600"/>
                <a:gd name="connsiteY45" fmla="*/ 488271 h 5584054"/>
                <a:gd name="connsiteX46" fmla="*/ 142043 w 3657600"/>
                <a:gd name="connsiteY46" fmla="*/ 443883 h 5584054"/>
                <a:gd name="connsiteX47" fmla="*/ 106532 w 3657600"/>
                <a:gd name="connsiteY47" fmla="*/ 435005 h 5584054"/>
                <a:gd name="connsiteX48" fmla="*/ 79899 w 3657600"/>
                <a:gd name="connsiteY48" fmla="*/ 275207 h 5584054"/>
                <a:gd name="connsiteX49" fmla="*/ 79899 w 3657600"/>
                <a:gd name="connsiteY49" fmla="*/ 168675 h 5584054"/>
                <a:gd name="connsiteX50" fmla="*/ 79899 w 3657600"/>
                <a:gd name="connsiteY50" fmla="*/ 88776 h 5584054"/>
                <a:gd name="connsiteX51" fmla="*/ 79899 w 3657600"/>
                <a:gd name="connsiteY51" fmla="*/ 26633 h 5584054"/>
                <a:gd name="connsiteX52" fmla="*/ 79899 w 3657600"/>
                <a:gd name="connsiteY52" fmla="*/ 0 h 5584054"/>
                <a:gd name="connsiteX53" fmla="*/ 230820 w 3657600"/>
                <a:gd name="connsiteY53" fmla="*/ 17755 h 5584054"/>
                <a:gd name="connsiteX54" fmla="*/ 408373 w 3657600"/>
                <a:gd name="connsiteY54" fmla="*/ 35510 h 5584054"/>
                <a:gd name="connsiteX55" fmla="*/ 577049 w 3657600"/>
                <a:gd name="connsiteY55" fmla="*/ 53266 h 5584054"/>
                <a:gd name="connsiteX56" fmla="*/ 807868 w 3657600"/>
                <a:gd name="connsiteY56" fmla="*/ 62143 h 5584054"/>
                <a:gd name="connsiteX57" fmla="*/ 958789 w 3657600"/>
                <a:gd name="connsiteY57" fmla="*/ 115409 h 5584054"/>
                <a:gd name="connsiteX58" fmla="*/ 1358284 w 3657600"/>
                <a:gd name="connsiteY58" fmla="*/ 239697 h 5584054"/>
                <a:gd name="connsiteX59" fmla="*/ 1580226 w 3657600"/>
                <a:gd name="connsiteY59" fmla="*/ 301840 h 5584054"/>
                <a:gd name="connsiteX60" fmla="*/ 1784412 w 3657600"/>
                <a:gd name="connsiteY60" fmla="*/ 399495 h 5584054"/>
                <a:gd name="connsiteX61" fmla="*/ 1970843 w 3657600"/>
                <a:gd name="connsiteY61" fmla="*/ 488271 h 5584054"/>
                <a:gd name="connsiteX62" fmla="*/ 2121763 w 3657600"/>
                <a:gd name="connsiteY62" fmla="*/ 577048 h 5584054"/>
                <a:gd name="connsiteX63" fmla="*/ 2343705 w 3657600"/>
                <a:gd name="connsiteY63" fmla="*/ 710213 h 5584054"/>
                <a:gd name="connsiteX64" fmla="*/ 2547892 w 3657600"/>
                <a:gd name="connsiteY64" fmla="*/ 887767 h 5584054"/>
                <a:gd name="connsiteX65" fmla="*/ 2840855 w 3657600"/>
                <a:gd name="connsiteY65" fmla="*/ 1118586 h 5584054"/>
                <a:gd name="connsiteX66" fmla="*/ 3018408 w 3657600"/>
                <a:gd name="connsiteY66" fmla="*/ 1313895 h 5584054"/>
                <a:gd name="connsiteX67" fmla="*/ 3169328 w 3657600"/>
                <a:gd name="connsiteY67" fmla="*/ 1518081 h 5584054"/>
                <a:gd name="connsiteX68" fmla="*/ 3373515 w 3657600"/>
                <a:gd name="connsiteY68" fmla="*/ 1819922 h 5584054"/>
                <a:gd name="connsiteX69" fmla="*/ 3497802 w 3657600"/>
                <a:gd name="connsiteY69" fmla="*/ 2077374 h 5584054"/>
                <a:gd name="connsiteX70" fmla="*/ 3577701 w 3657600"/>
                <a:gd name="connsiteY70" fmla="*/ 2246050 h 5584054"/>
                <a:gd name="connsiteX71" fmla="*/ 3648723 w 3657600"/>
                <a:gd name="connsiteY71" fmla="*/ 2485747 h 5584054"/>
                <a:gd name="connsiteX72" fmla="*/ 3657600 w 3657600"/>
                <a:gd name="connsiteY72" fmla="*/ 2734322 h 5584054"/>
                <a:gd name="connsiteX73" fmla="*/ 3657600 w 3657600"/>
                <a:gd name="connsiteY73" fmla="*/ 3000652 h 5584054"/>
                <a:gd name="connsiteX74" fmla="*/ 3648723 w 3657600"/>
                <a:gd name="connsiteY74" fmla="*/ 3391269 h 5584054"/>
                <a:gd name="connsiteX75" fmla="*/ 3639845 w 3657600"/>
                <a:gd name="connsiteY75" fmla="*/ 3568823 h 5584054"/>
                <a:gd name="connsiteX76" fmla="*/ 3595457 w 3657600"/>
                <a:gd name="connsiteY76" fmla="*/ 3639844 h 5584054"/>
                <a:gd name="connsiteX77" fmla="*/ 3471169 w 3657600"/>
                <a:gd name="connsiteY77" fmla="*/ 3923930 h 5584054"/>
                <a:gd name="connsiteX78" fmla="*/ 3382393 w 3657600"/>
                <a:gd name="connsiteY78" fmla="*/ 4110361 h 5584054"/>
                <a:gd name="connsiteX79" fmla="*/ 3302494 w 3657600"/>
                <a:gd name="connsiteY79" fmla="*/ 4261281 h 5584054"/>
                <a:gd name="connsiteX80" fmla="*/ 3213717 w 3657600"/>
                <a:gd name="connsiteY80" fmla="*/ 4421079 h 5584054"/>
                <a:gd name="connsiteX81" fmla="*/ 3080552 w 3657600"/>
                <a:gd name="connsiteY81" fmla="*/ 4589755 h 5584054"/>
                <a:gd name="connsiteX82" fmla="*/ 2956264 w 3657600"/>
                <a:gd name="connsiteY82" fmla="*/ 4714042 h 5584054"/>
                <a:gd name="connsiteX83" fmla="*/ 2840855 w 3657600"/>
                <a:gd name="connsiteY83" fmla="*/ 4811697 h 5584054"/>
                <a:gd name="connsiteX84" fmla="*/ 2725445 w 3657600"/>
                <a:gd name="connsiteY84" fmla="*/ 4900473 h 5584054"/>
                <a:gd name="connsiteX85" fmla="*/ 2601158 w 3657600"/>
                <a:gd name="connsiteY85" fmla="*/ 5015883 h 5584054"/>
                <a:gd name="connsiteX86" fmla="*/ 2467993 w 3657600"/>
                <a:gd name="connsiteY86" fmla="*/ 5131293 h 5584054"/>
                <a:gd name="connsiteX87" fmla="*/ 2343705 w 3657600"/>
                <a:gd name="connsiteY87" fmla="*/ 5211192 h 5584054"/>
                <a:gd name="connsiteX88" fmla="*/ 2228295 w 3657600"/>
                <a:gd name="connsiteY88" fmla="*/ 5273335 h 5584054"/>
                <a:gd name="connsiteX89" fmla="*/ 1961965 w 3657600"/>
                <a:gd name="connsiteY89" fmla="*/ 5450889 h 5584054"/>
                <a:gd name="connsiteX90" fmla="*/ 1864311 w 3657600"/>
                <a:gd name="connsiteY90" fmla="*/ 5513033 h 5584054"/>
                <a:gd name="connsiteX91" fmla="*/ 1766657 w 3657600"/>
                <a:gd name="connsiteY91" fmla="*/ 5557421 h 5584054"/>
                <a:gd name="connsiteX92" fmla="*/ 1660125 w 3657600"/>
                <a:gd name="connsiteY92" fmla="*/ 5584054 h 5584054"/>
                <a:gd name="connsiteX93" fmla="*/ 1642369 w 3657600"/>
                <a:gd name="connsiteY93" fmla="*/ 5450889 h 5584054"/>
                <a:gd name="connsiteX94" fmla="*/ 1669002 w 3657600"/>
                <a:gd name="connsiteY94" fmla="*/ 5308846 h 5584054"/>
                <a:gd name="connsiteX95" fmla="*/ 1660125 w 3657600"/>
                <a:gd name="connsiteY95" fmla="*/ 5131293 h 5584054"/>
                <a:gd name="connsiteX96" fmla="*/ 1589103 w 3657600"/>
                <a:gd name="connsiteY96" fmla="*/ 4980372 h 5584054"/>
                <a:gd name="connsiteX97" fmla="*/ 1438183 w 3657600"/>
                <a:gd name="connsiteY97" fmla="*/ 4785064 h 5584054"/>
                <a:gd name="connsiteX98" fmla="*/ 1260629 w 3657600"/>
                <a:gd name="connsiteY98" fmla="*/ 4660776 h 5584054"/>
                <a:gd name="connsiteX99" fmla="*/ 1145220 w 3657600"/>
                <a:gd name="connsiteY99" fmla="*/ 4545367 h 5584054"/>
                <a:gd name="connsiteX100" fmla="*/ 1038688 w 3657600"/>
                <a:gd name="connsiteY100" fmla="*/ 4465467 h 5584054"/>
                <a:gd name="connsiteX101" fmla="*/ 949911 w 3657600"/>
                <a:gd name="connsiteY101" fmla="*/ 4412201 h 5584054"/>
                <a:gd name="connsiteX102" fmla="*/ 754602 w 3657600"/>
                <a:gd name="connsiteY102" fmla="*/ 4314547 h 5584054"/>
                <a:gd name="connsiteX103" fmla="*/ 581812 w 3657600"/>
                <a:gd name="connsiteY103" fmla="*/ 4145686 h 5584054"/>
                <a:gd name="connsiteX104" fmla="*/ 495624 w 3657600"/>
                <a:gd name="connsiteY104" fmla="*/ 4109528 h 5584054"/>
                <a:gd name="connsiteX105" fmla="*/ 301194 w 3657600"/>
                <a:gd name="connsiteY105" fmla="*/ 4080953 h 5584054"/>
                <a:gd name="connsiteX106" fmla="*/ 153510 w 3657600"/>
                <a:gd name="connsiteY106" fmla="*/ 4059960 h 5584054"/>
                <a:gd name="connsiteX107" fmla="*/ 137235 w 3657600"/>
                <a:gd name="connsiteY107" fmla="*/ 4034854 h 5584054"/>
                <a:gd name="connsiteX108" fmla="*/ 75044 w 3657600"/>
                <a:gd name="connsiteY108" fmla="*/ 4006927 h 5584054"/>
                <a:gd name="connsiteX0" fmla="*/ 117906 w 3657600"/>
                <a:gd name="connsiteY0" fmla="*/ 4016452 h 5584054"/>
                <a:gd name="connsiteX1" fmla="*/ 106254 w 3657600"/>
                <a:gd name="connsiteY1" fmla="*/ 4017285 h 5584054"/>
                <a:gd name="connsiteX2" fmla="*/ 101308 w 3657600"/>
                <a:gd name="connsiteY2" fmla="*/ 3986305 h 5584054"/>
                <a:gd name="connsiteX3" fmla="*/ 52803 w 3657600"/>
                <a:gd name="connsiteY3" fmla="*/ 3950147 h 5584054"/>
                <a:gd name="connsiteX4" fmla="*/ 0 w 3657600"/>
                <a:gd name="connsiteY4" fmla="*/ 3915052 h 5584054"/>
                <a:gd name="connsiteX5" fmla="*/ 8878 w 3657600"/>
                <a:gd name="connsiteY5" fmla="*/ 3790765 h 5584054"/>
                <a:gd name="connsiteX6" fmla="*/ 71022 w 3657600"/>
                <a:gd name="connsiteY6" fmla="*/ 3773009 h 5584054"/>
                <a:gd name="connsiteX7" fmla="*/ 168676 w 3657600"/>
                <a:gd name="connsiteY7" fmla="*/ 3728621 h 5584054"/>
                <a:gd name="connsiteX8" fmla="*/ 248575 w 3657600"/>
                <a:gd name="connsiteY8" fmla="*/ 3648722 h 5584054"/>
                <a:gd name="connsiteX9" fmla="*/ 292963 w 3657600"/>
                <a:gd name="connsiteY9" fmla="*/ 3515557 h 5584054"/>
                <a:gd name="connsiteX10" fmla="*/ 292963 w 3657600"/>
                <a:gd name="connsiteY10" fmla="*/ 3409025 h 5584054"/>
                <a:gd name="connsiteX11" fmla="*/ 239697 w 3657600"/>
                <a:gd name="connsiteY11" fmla="*/ 3275860 h 5584054"/>
                <a:gd name="connsiteX12" fmla="*/ 150921 w 3657600"/>
                <a:gd name="connsiteY12" fmla="*/ 3231471 h 5584054"/>
                <a:gd name="connsiteX13" fmla="*/ 71022 w 3657600"/>
                <a:gd name="connsiteY13" fmla="*/ 3213716 h 5584054"/>
                <a:gd name="connsiteX14" fmla="*/ 8878 w 3657600"/>
                <a:gd name="connsiteY14" fmla="*/ 3195961 h 5584054"/>
                <a:gd name="connsiteX15" fmla="*/ 35511 w 3657600"/>
                <a:gd name="connsiteY15" fmla="*/ 3098306 h 5584054"/>
                <a:gd name="connsiteX16" fmla="*/ 35511 w 3657600"/>
                <a:gd name="connsiteY16" fmla="*/ 3036163 h 5584054"/>
                <a:gd name="connsiteX17" fmla="*/ 35511 w 3657600"/>
                <a:gd name="connsiteY17" fmla="*/ 2991774 h 5584054"/>
                <a:gd name="connsiteX18" fmla="*/ 124288 w 3657600"/>
                <a:gd name="connsiteY18" fmla="*/ 2947386 h 5584054"/>
                <a:gd name="connsiteX19" fmla="*/ 248575 w 3657600"/>
                <a:gd name="connsiteY19" fmla="*/ 2911875 h 5584054"/>
                <a:gd name="connsiteX20" fmla="*/ 346229 w 3657600"/>
                <a:gd name="connsiteY20" fmla="*/ 2805343 h 5584054"/>
                <a:gd name="connsiteX21" fmla="*/ 390618 w 3657600"/>
                <a:gd name="connsiteY21" fmla="*/ 2698811 h 5584054"/>
                <a:gd name="connsiteX22" fmla="*/ 417251 w 3657600"/>
                <a:gd name="connsiteY22" fmla="*/ 2583401 h 5584054"/>
                <a:gd name="connsiteX23" fmla="*/ 417251 w 3657600"/>
                <a:gd name="connsiteY23" fmla="*/ 2432481 h 5584054"/>
                <a:gd name="connsiteX24" fmla="*/ 355107 w 3657600"/>
                <a:gd name="connsiteY24" fmla="*/ 2325949 h 5584054"/>
                <a:gd name="connsiteX25" fmla="*/ 248575 w 3657600"/>
                <a:gd name="connsiteY25" fmla="*/ 2263805 h 5584054"/>
                <a:gd name="connsiteX26" fmla="*/ 168676 w 3657600"/>
                <a:gd name="connsiteY26" fmla="*/ 2219417 h 5584054"/>
                <a:gd name="connsiteX27" fmla="*/ 53266 w 3657600"/>
                <a:gd name="connsiteY27" fmla="*/ 2201662 h 5584054"/>
                <a:gd name="connsiteX28" fmla="*/ 44389 w 3657600"/>
                <a:gd name="connsiteY28" fmla="*/ 2104007 h 5584054"/>
                <a:gd name="connsiteX29" fmla="*/ 44389 w 3657600"/>
                <a:gd name="connsiteY29" fmla="*/ 2015231 h 5584054"/>
                <a:gd name="connsiteX30" fmla="*/ 44389 w 3657600"/>
                <a:gd name="connsiteY30" fmla="*/ 1935332 h 5584054"/>
                <a:gd name="connsiteX31" fmla="*/ 44389 w 3657600"/>
                <a:gd name="connsiteY31" fmla="*/ 1882066 h 5584054"/>
                <a:gd name="connsiteX32" fmla="*/ 44389 w 3657600"/>
                <a:gd name="connsiteY32" fmla="*/ 1837677 h 5584054"/>
                <a:gd name="connsiteX33" fmla="*/ 177554 w 3657600"/>
                <a:gd name="connsiteY33" fmla="*/ 1775534 h 5584054"/>
                <a:gd name="connsiteX34" fmla="*/ 284086 w 3657600"/>
                <a:gd name="connsiteY34" fmla="*/ 1713390 h 5584054"/>
                <a:gd name="connsiteX35" fmla="*/ 372862 w 3657600"/>
                <a:gd name="connsiteY35" fmla="*/ 1597980 h 5584054"/>
                <a:gd name="connsiteX36" fmla="*/ 443884 w 3657600"/>
                <a:gd name="connsiteY36" fmla="*/ 1491448 h 5584054"/>
                <a:gd name="connsiteX37" fmla="*/ 497150 w 3657600"/>
                <a:gd name="connsiteY37" fmla="*/ 1376038 h 5584054"/>
                <a:gd name="connsiteX38" fmla="*/ 506028 w 3657600"/>
                <a:gd name="connsiteY38" fmla="*/ 1171852 h 5584054"/>
                <a:gd name="connsiteX39" fmla="*/ 506028 w 3657600"/>
                <a:gd name="connsiteY39" fmla="*/ 1029809 h 5584054"/>
                <a:gd name="connsiteX40" fmla="*/ 470517 w 3657600"/>
                <a:gd name="connsiteY40" fmla="*/ 887767 h 5584054"/>
                <a:gd name="connsiteX41" fmla="*/ 426128 w 3657600"/>
                <a:gd name="connsiteY41" fmla="*/ 763479 h 5584054"/>
                <a:gd name="connsiteX42" fmla="*/ 381740 w 3657600"/>
                <a:gd name="connsiteY42" fmla="*/ 656947 h 5584054"/>
                <a:gd name="connsiteX43" fmla="*/ 310719 w 3657600"/>
                <a:gd name="connsiteY43" fmla="*/ 577048 h 5584054"/>
                <a:gd name="connsiteX44" fmla="*/ 248575 w 3657600"/>
                <a:gd name="connsiteY44" fmla="*/ 514904 h 5584054"/>
                <a:gd name="connsiteX45" fmla="*/ 204187 w 3657600"/>
                <a:gd name="connsiteY45" fmla="*/ 488271 h 5584054"/>
                <a:gd name="connsiteX46" fmla="*/ 142043 w 3657600"/>
                <a:gd name="connsiteY46" fmla="*/ 443883 h 5584054"/>
                <a:gd name="connsiteX47" fmla="*/ 106532 w 3657600"/>
                <a:gd name="connsiteY47" fmla="*/ 435005 h 5584054"/>
                <a:gd name="connsiteX48" fmla="*/ 79899 w 3657600"/>
                <a:gd name="connsiteY48" fmla="*/ 275207 h 5584054"/>
                <a:gd name="connsiteX49" fmla="*/ 79899 w 3657600"/>
                <a:gd name="connsiteY49" fmla="*/ 168675 h 5584054"/>
                <a:gd name="connsiteX50" fmla="*/ 79899 w 3657600"/>
                <a:gd name="connsiteY50" fmla="*/ 88776 h 5584054"/>
                <a:gd name="connsiteX51" fmla="*/ 79899 w 3657600"/>
                <a:gd name="connsiteY51" fmla="*/ 26633 h 5584054"/>
                <a:gd name="connsiteX52" fmla="*/ 79899 w 3657600"/>
                <a:gd name="connsiteY52" fmla="*/ 0 h 5584054"/>
                <a:gd name="connsiteX53" fmla="*/ 230820 w 3657600"/>
                <a:gd name="connsiteY53" fmla="*/ 17755 h 5584054"/>
                <a:gd name="connsiteX54" fmla="*/ 408373 w 3657600"/>
                <a:gd name="connsiteY54" fmla="*/ 35510 h 5584054"/>
                <a:gd name="connsiteX55" fmla="*/ 577049 w 3657600"/>
                <a:gd name="connsiteY55" fmla="*/ 53266 h 5584054"/>
                <a:gd name="connsiteX56" fmla="*/ 807868 w 3657600"/>
                <a:gd name="connsiteY56" fmla="*/ 62143 h 5584054"/>
                <a:gd name="connsiteX57" fmla="*/ 958789 w 3657600"/>
                <a:gd name="connsiteY57" fmla="*/ 115409 h 5584054"/>
                <a:gd name="connsiteX58" fmla="*/ 1358284 w 3657600"/>
                <a:gd name="connsiteY58" fmla="*/ 239697 h 5584054"/>
                <a:gd name="connsiteX59" fmla="*/ 1580226 w 3657600"/>
                <a:gd name="connsiteY59" fmla="*/ 301840 h 5584054"/>
                <a:gd name="connsiteX60" fmla="*/ 1784412 w 3657600"/>
                <a:gd name="connsiteY60" fmla="*/ 399495 h 5584054"/>
                <a:gd name="connsiteX61" fmla="*/ 1970843 w 3657600"/>
                <a:gd name="connsiteY61" fmla="*/ 488271 h 5584054"/>
                <a:gd name="connsiteX62" fmla="*/ 2121763 w 3657600"/>
                <a:gd name="connsiteY62" fmla="*/ 577048 h 5584054"/>
                <a:gd name="connsiteX63" fmla="*/ 2343705 w 3657600"/>
                <a:gd name="connsiteY63" fmla="*/ 710213 h 5584054"/>
                <a:gd name="connsiteX64" fmla="*/ 2547892 w 3657600"/>
                <a:gd name="connsiteY64" fmla="*/ 887767 h 5584054"/>
                <a:gd name="connsiteX65" fmla="*/ 2840855 w 3657600"/>
                <a:gd name="connsiteY65" fmla="*/ 1118586 h 5584054"/>
                <a:gd name="connsiteX66" fmla="*/ 3018408 w 3657600"/>
                <a:gd name="connsiteY66" fmla="*/ 1313895 h 5584054"/>
                <a:gd name="connsiteX67" fmla="*/ 3169328 w 3657600"/>
                <a:gd name="connsiteY67" fmla="*/ 1518081 h 5584054"/>
                <a:gd name="connsiteX68" fmla="*/ 3373515 w 3657600"/>
                <a:gd name="connsiteY68" fmla="*/ 1819922 h 5584054"/>
                <a:gd name="connsiteX69" fmla="*/ 3497802 w 3657600"/>
                <a:gd name="connsiteY69" fmla="*/ 2077374 h 5584054"/>
                <a:gd name="connsiteX70" fmla="*/ 3577701 w 3657600"/>
                <a:gd name="connsiteY70" fmla="*/ 2246050 h 5584054"/>
                <a:gd name="connsiteX71" fmla="*/ 3648723 w 3657600"/>
                <a:gd name="connsiteY71" fmla="*/ 2485747 h 5584054"/>
                <a:gd name="connsiteX72" fmla="*/ 3657600 w 3657600"/>
                <a:gd name="connsiteY72" fmla="*/ 2734322 h 5584054"/>
                <a:gd name="connsiteX73" fmla="*/ 3657600 w 3657600"/>
                <a:gd name="connsiteY73" fmla="*/ 3000652 h 5584054"/>
                <a:gd name="connsiteX74" fmla="*/ 3648723 w 3657600"/>
                <a:gd name="connsiteY74" fmla="*/ 3391269 h 5584054"/>
                <a:gd name="connsiteX75" fmla="*/ 3639845 w 3657600"/>
                <a:gd name="connsiteY75" fmla="*/ 3568823 h 5584054"/>
                <a:gd name="connsiteX76" fmla="*/ 3595457 w 3657600"/>
                <a:gd name="connsiteY76" fmla="*/ 3639844 h 5584054"/>
                <a:gd name="connsiteX77" fmla="*/ 3471169 w 3657600"/>
                <a:gd name="connsiteY77" fmla="*/ 3923930 h 5584054"/>
                <a:gd name="connsiteX78" fmla="*/ 3382393 w 3657600"/>
                <a:gd name="connsiteY78" fmla="*/ 4110361 h 5584054"/>
                <a:gd name="connsiteX79" fmla="*/ 3302494 w 3657600"/>
                <a:gd name="connsiteY79" fmla="*/ 4261281 h 5584054"/>
                <a:gd name="connsiteX80" fmla="*/ 3213717 w 3657600"/>
                <a:gd name="connsiteY80" fmla="*/ 4421079 h 5584054"/>
                <a:gd name="connsiteX81" fmla="*/ 3080552 w 3657600"/>
                <a:gd name="connsiteY81" fmla="*/ 4589755 h 5584054"/>
                <a:gd name="connsiteX82" fmla="*/ 2956264 w 3657600"/>
                <a:gd name="connsiteY82" fmla="*/ 4714042 h 5584054"/>
                <a:gd name="connsiteX83" fmla="*/ 2840855 w 3657600"/>
                <a:gd name="connsiteY83" fmla="*/ 4811697 h 5584054"/>
                <a:gd name="connsiteX84" fmla="*/ 2725445 w 3657600"/>
                <a:gd name="connsiteY84" fmla="*/ 4900473 h 5584054"/>
                <a:gd name="connsiteX85" fmla="*/ 2601158 w 3657600"/>
                <a:gd name="connsiteY85" fmla="*/ 5015883 h 5584054"/>
                <a:gd name="connsiteX86" fmla="*/ 2467993 w 3657600"/>
                <a:gd name="connsiteY86" fmla="*/ 5131293 h 5584054"/>
                <a:gd name="connsiteX87" fmla="*/ 2343705 w 3657600"/>
                <a:gd name="connsiteY87" fmla="*/ 5211192 h 5584054"/>
                <a:gd name="connsiteX88" fmla="*/ 2228295 w 3657600"/>
                <a:gd name="connsiteY88" fmla="*/ 5273335 h 5584054"/>
                <a:gd name="connsiteX89" fmla="*/ 1961965 w 3657600"/>
                <a:gd name="connsiteY89" fmla="*/ 5450889 h 5584054"/>
                <a:gd name="connsiteX90" fmla="*/ 1864311 w 3657600"/>
                <a:gd name="connsiteY90" fmla="*/ 5513033 h 5584054"/>
                <a:gd name="connsiteX91" fmla="*/ 1766657 w 3657600"/>
                <a:gd name="connsiteY91" fmla="*/ 5557421 h 5584054"/>
                <a:gd name="connsiteX92" fmla="*/ 1660125 w 3657600"/>
                <a:gd name="connsiteY92" fmla="*/ 5584054 h 5584054"/>
                <a:gd name="connsiteX93" fmla="*/ 1642369 w 3657600"/>
                <a:gd name="connsiteY93" fmla="*/ 5450889 h 5584054"/>
                <a:gd name="connsiteX94" fmla="*/ 1669002 w 3657600"/>
                <a:gd name="connsiteY94" fmla="*/ 5308846 h 5584054"/>
                <a:gd name="connsiteX95" fmla="*/ 1660125 w 3657600"/>
                <a:gd name="connsiteY95" fmla="*/ 5131293 h 5584054"/>
                <a:gd name="connsiteX96" fmla="*/ 1589103 w 3657600"/>
                <a:gd name="connsiteY96" fmla="*/ 4980372 h 5584054"/>
                <a:gd name="connsiteX97" fmla="*/ 1438183 w 3657600"/>
                <a:gd name="connsiteY97" fmla="*/ 4785064 h 5584054"/>
                <a:gd name="connsiteX98" fmla="*/ 1260629 w 3657600"/>
                <a:gd name="connsiteY98" fmla="*/ 4660776 h 5584054"/>
                <a:gd name="connsiteX99" fmla="*/ 1145220 w 3657600"/>
                <a:gd name="connsiteY99" fmla="*/ 4545367 h 5584054"/>
                <a:gd name="connsiteX100" fmla="*/ 1038688 w 3657600"/>
                <a:gd name="connsiteY100" fmla="*/ 4465467 h 5584054"/>
                <a:gd name="connsiteX101" fmla="*/ 949911 w 3657600"/>
                <a:gd name="connsiteY101" fmla="*/ 4412201 h 5584054"/>
                <a:gd name="connsiteX102" fmla="*/ 754602 w 3657600"/>
                <a:gd name="connsiteY102" fmla="*/ 4314547 h 5584054"/>
                <a:gd name="connsiteX103" fmla="*/ 581812 w 3657600"/>
                <a:gd name="connsiteY103" fmla="*/ 4145686 h 5584054"/>
                <a:gd name="connsiteX104" fmla="*/ 495624 w 3657600"/>
                <a:gd name="connsiteY104" fmla="*/ 4109528 h 5584054"/>
                <a:gd name="connsiteX105" fmla="*/ 301194 w 3657600"/>
                <a:gd name="connsiteY105" fmla="*/ 4080953 h 5584054"/>
                <a:gd name="connsiteX106" fmla="*/ 153510 w 3657600"/>
                <a:gd name="connsiteY106" fmla="*/ 4059960 h 5584054"/>
                <a:gd name="connsiteX107" fmla="*/ 137235 w 3657600"/>
                <a:gd name="connsiteY107" fmla="*/ 4034854 h 5584054"/>
                <a:gd name="connsiteX108" fmla="*/ 117906 w 3657600"/>
                <a:gd name="connsiteY108" fmla="*/ 4016452 h 5584054"/>
                <a:gd name="connsiteX0" fmla="*/ 117906 w 3657600"/>
                <a:gd name="connsiteY0" fmla="*/ 4016452 h 5584054"/>
                <a:gd name="connsiteX1" fmla="*/ 106254 w 3657600"/>
                <a:gd name="connsiteY1" fmla="*/ 4017285 h 5584054"/>
                <a:gd name="connsiteX2" fmla="*/ 101308 w 3657600"/>
                <a:gd name="connsiteY2" fmla="*/ 3986305 h 5584054"/>
                <a:gd name="connsiteX3" fmla="*/ 52803 w 3657600"/>
                <a:gd name="connsiteY3" fmla="*/ 3950147 h 5584054"/>
                <a:gd name="connsiteX4" fmla="*/ 0 w 3657600"/>
                <a:gd name="connsiteY4" fmla="*/ 3915052 h 5584054"/>
                <a:gd name="connsiteX5" fmla="*/ 8878 w 3657600"/>
                <a:gd name="connsiteY5" fmla="*/ 3790765 h 5584054"/>
                <a:gd name="connsiteX6" fmla="*/ 71022 w 3657600"/>
                <a:gd name="connsiteY6" fmla="*/ 3773009 h 5584054"/>
                <a:gd name="connsiteX7" fmla="*/ 168676 w 3657600"/>
                <a:gd name="connsiteY7" fmla="*/ 3728621 h 5584054"/>
                <a:gd name="connsiteX8" fmla="*/ 248575 w 3657600"/>
                <a:gd name="connsiteY8" fmla="*/ 3648722 h 5584054"/>
                <a:gd name="connsiteX9" fmla="*/ 292963 w 3657600"/>
                <a:gd name="connsiteY9" fmla="*/ 3515557 h 5584054"/>
                <a:gd name="connsiteX10" fmla="*/ 292963 w 3657600"/>
                <a:gd name="connsiteY10" fmla="*/ 3409025 h 5584054"/>
                <a:gd name="connsiteX11" fmla="*/ 239697 w 3657600"/>
                <a:gd name="connsiteY11" fmla="*/ 3275860 h 5584054"/>
                <a:gd name="connsiteX12" fmla="*/ 150921 w 3657600"/>
                <a:gd name="connsiteY12" fmla="*/ 3231471 h 5584054"/>
                <a:gd name="connsiteX13" fmla="*/ 71022 w 3657600"/>
                <a:gd name="connsiteY13" fmla="*/ 3213716 h 5584054"/>
                <a:gd name="connsiteX14" fmla="*/ 8878 w 3657600"/>
                <a:gd name="connsiteY14" fmla="*/ 3195961 h 5584054"/>
                <a:gd name="connsiteX15" fmla="*/ 35511 w 3657600"/>
                <a:gd name="connsiteY15" fmla="*/ 3098306 h 5584054"/>
                <a:gd name="connsiteX16" fmla="*/ 35511 w 3657600"/>
                <a:gd name="connsiteY16" fmla="*/ 3036163 h 5584054"/>
                <a:gd name="connsiteX17" fmla="*/ 35511 w 3657600"/>
                <a:gd name="connsiteY17" fmla="*/ 2991774 h 5584054"/>
                <a:gd name="connsiteX18" fmla="*/ 124288 w 3657600"/>
                <a:gd name="connsiteY18" fmla="*/ 2947386 h 5584054"/>
                <a:gd name="connsiteX19" fmla="*/ 248575 w 3657600"/>
                <a:gd name="connsiteY19" fmla="*/ 2911875 h 5584054"/>
                <a:gd name="connsiteX20" fmla="*/ 346229 w 3657600"/>
                <a:gd name="connsiteY20" fmla="*/ 2805343 h 5584054"/>
                <a:gd name="connsiteX21" fmla="*/ 390618 w 3657600"/>
                <a:gd name="connsiteY21" fmla="*/ 2698811 h 5584054"/>
                <a:gd name="connsiteX22" fmla="*/ 417251 w 3657600"/>
                <a:gd name="connsiteY22" fmla="*/ 2583401 h 5584054"/>
                <a:gd name="connsiteX23" fmla="*/ 417251 w 3657600"/>
                <a:gd name="connsiteY23" fmla="*/ 2432481 h 5584054"/>
                <a:gd name="connsiteX24" fmla="*/ 355107 w 3657600"/>
                <a:gd name="connsiteY24" fmla="*/ 2325949 h 5584054"/>
                <a:gd name="connsiteX25" fmla="*/ 248575 w 3657600"/>
                <a:gd name="connsiteY25" fmla="*/ 2263805 h 5584054"/>
                <a:gd name="connsiteX26" fmla="*/ 168676 w 3657600"/>
                <a:gd name="connsiteY26" fmla="*/ 2219417 h 5584054"/>
                <a:gd name="connsiteX27" fmla="*/ 53266 w 3657600"/>
                <a:gd name="connsiteY27" fmla="*/ 2201662 h 5584054"/>
                <a:gd name="connsiteX28" fmla="*/ 44389 w 3657600"/>
                <a:gd name="connsiteY28" fmla="*/ 2104007 h 5584054"/>
                <a:gd name="connsiteX29" fmla="*/ 44389 w 3657600"/>
                <a:gd name="connsiteY29" fmla="*/ 2015231 h 5584054"/>
                <a:gd name="connsiteX30" fmla="*/ 44389 w 3657600"/>
                <a:gd name="connsiteY30" fmla="*/ 1935332 h 5584054"/>
                <a:gd name="connsiteX31" fmla="*/ 44389 w 3657600"/>
                <a:gd name="connsiteY31" fmla="*/ 1882066 h 5584054"/>
                <a:gd name="connsiteX32" fmla="*/ 44389 w 3657600"/>
                <a:gd name="connsiteY32" fmla="*/ 1837677 h 5584054"/>
                <a:gd name="connsiteX33" fmla="*/ 177554 w 3657600"/>
                <a:gd name="connsiteY33" fmla="*/ 1775534 h 5584054"/>
                <a:gd name="connsiteX34" fmla="*/ 284086 w 3657600"/>
                <a:gd name="connsiteY34" fmla="*/ 1713390 h 5584054"/>
                <a:gd name="connsiteX35" fmla="*/ 372862 w 3657600"/>
                <a:gd name="connsiteY35" fmla="*/ 1597980 h 5584054"/>
                <a:gd name="connsiteX36" fmla="*/ 443884 w 3657600"/>
                <a:gd name="connsiteY36" fmla="*/ 1491448 h 5584054"/>
                <a:gd name="connsiteX37" fmla="*/ 497150 w 3657600"/>
                <a:gd name="connsiteY37" fmla="*/ 1376038 h 5584054"/>
                <a:gd name="connsiteX38" fmla="*/ 506028 w 3657600"/>
                <a:gd name="connsiteY38" fmla="*/ 1171852 h 5584054"/>
                <a:gd name="connsiteX39" fmla="*/ 506028 w 3657600"/>
                <a:gd name="connsiteY39" fmla="*/ 1029809 h 5584054"/>
                <a:gd name="connsiteX40" fmla="*/ 470517 w 3657600"/>
                <a:gd name="connsiteY40" fmla="*/ 887767 h 5584054"/>
                <a:gd name="connsiteX41" fmla="*/ 426128 w 3657600"/>
                <a:gd name="connsiteY41" fmla="*/ 763479 h 5584054"/>
                <a:gd name="connsiteX42" fmla="*/ 381740 w 3657600"/>
                <a:gd name="connsiteY42" fmla="*/ 656947 h 5584054"/>
                <a:gd name="connsiteX43" fmla="*/ 310719 w 3657600"/>
                <a:gd name="connsiteY43" fmla="*/ 577048 h 5584054"/>
                <a:gd name="connsiteX44" fmla="*/ 248575 w 3657600"/>
                <a:gd name="connsiteY44" fmla="*/ 514904 h 5584054"/>
                <a:gd name="connsiteX45" fmla="*/ 204187 w 3657600"/>
                <a:gd name="connsiteY45" fmla="*/ 488271 h 5584054"/>
                <a:gd name="connsiteX46" fmla="*/ 142043 w 3657600"/>
                <a:gd name="connsiteY46" fmla="*/ 443883 h 5584054"/>
                <a:gd name="connsiteX47" fmla="*/ 106532 w 3657600"/>
                <a:gd name="connsiteY47" fmla="*/ 435005 h 5584054"/>
                <a:gd name="connsiteX48" fmla="*/ 79899 w 3657600"/>
                <a:gd name="connsiteY48" fmla="*/ 275207 h 5584054"/>
                <a:gd name="connsiteX49" fmla="*/ 79899 w 3657600"/>
                <a:gd name="connsiteY49" fmla="*/ 168675 h 5584054"/>
                <a:gd name="connsiteX50" fmla="*/ 79899 w 3657600"/>
                <a:gd name="connsiteY50" fmla="*/ 88776 h 5584054"/>
                <a:gd name="connsiteX51" fmla="*/ 79899 w 3657600"/>
                <a:gd name="connsiteY51" fmla="*/ 26633 h 5584054"/>
                <a:gd name="connsiteX52" fmla="*/ 79899 w 3657600"/>
                <a:gd name="connsiteY52" fmla="*/ 0 h 5584054"/>
                <a:gd name="connsiteX53" fmla="*/ 230820 w 3657600"/>
                <a:gd name="connsiteY53" fmla="*/ 17755 h 5584054"/>
                <a:gd name="connsiteX54" fmla="*/ 408373 w 3657600"/>
                <a:gd name="connsiteY54" fmla="*/ 35510 h 5584054"/>
                <a:gd name="connsiteX55" fmla="*/ 577049 w 3657600"/>
                <a:gd name="connsiteY55" fmla="*/ 53266 h 5584054"/>
                <a:gd name="connsiteX56" fmla="*/ 807868 w 3657600"/>
                <a:gd name="connsiteY56" fmla="*/ 62143 h 5584054"/>
                <a:gd name="connsiteX57" fmla="*/ 958789 w 3657600"/>
                <a:gd name="connsiteY57" fmla="*/ 115409 h 5584054"/>
                <a:gd name="connsiteX58" fmla="*/ 1358284 w 3657600"/>
                <a:gd name="connsiteY58" fmla="*/ 239697 h 5584054"/>
                <a:gd name="connsiteX59" fmla="*/ 1580226 w 3657600"/>
                <a:gd name="connsiteY59" fmla="*/ 301840 h 5584054"/>
                <a:gd name="connsiteX60" fmla="*/ 1784412 w 3657600"/>
                <a:gd name="connsiteY60" fmla="*/ 399495 h 5584054"/>
                <a:gd name="connsiteX61" fmla="*/ 1970843 w 3657600"/>
                <a:gd name="connsiteY61" fmla="*/ 488271 h 5584054"/>
                <a:gd name="connsiteX62" fmla="*/ 2121763 w 3657600"/>
                <a:gd name="connsiteY62" fmla="*/ 577048 h 5584054"/>
                <a:gd name="connsiteX63" fmla="*/ 2343705 w 3657600"/>
                <a:gd name="connsiteY63" fmla="*/ 710213 h 5584054"/>
                <a:gd name="connsiteX64" fmla="*/ 2547892 w 3657600"/>
                <a:gd name="connsiteY64" fmla="*/ 887767 h 5584054"/>
                <a:gd name="connsiteX65" fmla="*/ 2840855 w 3657600"/>
                <a:gd name="connsiteY65" fmla="*/ 1118586 h 5584054"/>
                <a:gd name="connsiteX66" fmla="*/ 3018408 w 3657600"/>
                <a:gd name="connsiteY66" fmla="*/ 1313895 h 5584054"/>
                <a:gd name="connsiteX67" fmla="*/ 3169328 w 3657600"/>
                <a:gd name="connsiteY67" fmla="*/ 1518081 h 5584054"/>
                <a:gd name="connsiteX68" fmla="*/ 3373515 w 3657600"/>
                <a:gd name="connsiteY68" fmla="*/ 1819922 h 5584054"/>
                <a:gd name="connsiteX69" fmla="*/ 3497802 w 3657600"/>
                <a:gd name="connsiteY69" fmla="*/ 2077374 h 5584054"/>
                <a:gd name="connsiteX70" fmla="*/ 3577701 w 3657600"/>
                <a:gd name="connsiteY70" fmla="*/ 2246050 h 5584054"/>
                <a:gd name="connsiteX71" fmla="*/ 3648723 w 3657600"/>
                <a:gd name="connsiteY71" fmla="*/ 2485747 h 5584054"/>
                <a:gd name="connsiteX72" fmla="*/ 3657600 w 3657600"/>
                <a:gd name="connsiteY72" fmla="*/ 2734322 h 5584054"/>
                <a:gd name="connsiteX73" fmla="*/ 3657600 w 3657600"/>
                <a:gd name="connsiteY73" fmla="*/ 3000652 h 5584054"/>
                <a:gd name="connsiteX74" fmla="*/ 3648723 w 3657600"/>
                <a:gd name="connsiteY74" fmla="*/ 3391269 h 5584054"/>
                <a:gd name="connsiteX75" fmla="*/ 3639845 w 3657600"/>
                <a:gd name="connsiteY75" fmla="*/ 3568823 h 5584054"/>
                <a:gd name="connsiteX76" fmla="*/ 3595457 w 3657600"/>
                <a:gd name="connsiteY76" fmla="*/ 3639844 h 5584054"/>
                <a:gd name="connsiteX77" fmla="*/ 3471169 w 3657600"/>
                <a:gd name="connsiteY77" fmla="*/ 3923930 h 5584054"/>
                <a:gd name="connsiteX78" fmla="*/ 3382393 w 3657600"/>
                <a:gd name="connsiteY78" fmla="*/ 4110361 h 5584054"/>
                <a:gd name="connsiteX79" fmla="*/ 3302494 w 3657600"/>
                <a:gd name="connsiteY79" fmla="*/ 4261281 h 5584054"/>
                <a:gd name="connsiteX80" fmla="*/ 3213717 w 3657600"/>
                <a:gd name="connsiteY80" fmla="*/ 4421079 h 5584054"/>
                <a:gd name="connsiteX81" fmla="*/ 3080552 w 3657600"/>
                <a:gd name="connsiteY81" fmla="*/ 4589755 h 5584054"/>
                <a:gd name="connsiteX82" fmla="*/ 2956264 w 3657600"/>
                <a:gd name="connsiteY82" fmla="*/ 4714042 h 5584054"/>
                <a:gd name="connsiteX83" fmla="*/ 2840855 w 3657600"/>
                <a:gd name="connsiteY83" fmla="*/ 4811697 h 5584054"/>
                <a:gd name="connsiteX84" fmla="*/ 2725445 w 3657600"/>
                <a:gd name="connsiteY84" fmla="*/ 4900473 h 5584054"/>
                <a:gd name="connsiteX85" fmla="*/ 2601158 w 3657600"/>
                <a:gd name="connsiteY85" fmla="*/ 5015883 h 5584054"/>
                <a:gd name="connsiteX86" fmla="*/ 2467993 w 3657600"/>
                <a:gd name="connsiteY86" fmla="*/ 5131293 h 5584054"/>
                <a:gd name="connsiteX87" fmla="*/ 2343705 w 3657600"/>
                <a:gd name="connsiteY87" fmla="*/ 5211192 h 5584054"/>
                <a:gd name="connsiteX88" fmla="*/ 2228295 w 3657600"/>
                <a:gd name="connsiteY88" fmla="*/ 5273335 h 5584054"/>
                <a:gd name="connsiteX89" fmla="*/ 1961965 w 3657600"/>
                <a:gd name="connsiteY89" fmla="*/ 5450889 h 5584054"/>
                <a:gd name="connsiteX90" fmla="*/ 1864311 w 3657600"/>
                <a:gd name="connsiteY90" fmla="*/ 5513033 h 5584054"/>
                <a:gd name="connsiteX91" fmla="*/ 1766657 w 3657600"/>
                <a:gd name="connsiteY91" fmla="*/ 5557421 h 5584054"/>
                <a:gd name="connsiteX92" fmla="*/ 1660125 w 3657600"/>
                <a:gd name="connsiteY92" fmla="*/ 5584054 h 5584054"/>
                <a:gd name="connsiteX93" fmla="*/ 1642369 w 3657600"/>
                <a:gd name="connsiteY93" fmla="*/ 5450889 h 5584054"/>
                <a:gd name="connsiteX94" fmla="*/ 1669002 w 3657600"/>
                <a:gd name="connsiteY94" fmla="*/ 5308846 h 5584054"/>
                <a:gd name="connsiteX95" fmla="*/ 1660125 w 3657600"/>
                <a:gd name="connsiteY95" fmla="*/ 5131293 h 5584054"/>
                <a:gd name="connsiteX96" fmla="*/ 1589103 w 3657600"/>
                <a:gd name="connsiteY96" fmla="*/ 4980372 h 5584054"/>
                <a:gd name="connsiteX97" fmla="*/ 1438183 w 3657600"/>
                <a:gd name="connsiteY97" fmla="*/ 4785064 h 5584054"/>
                <a:gd name="connsiteX98" fmla="*/ 1260629 w 3657600"/>
                <a:gd name="connsiteY98" fmla="*/ 4660776 h 5584054"/>
                <a:gd name="connsiteX99" fmla="*/ 1145220 w 3657600"/>
                <a:gd name="connsiteY99" fmla="*/ 4545367 h 5584054"/>
                <a:gd name="connsiteX100" fmla="*/ 1038688 w 3657600"/>
                <a:gd name="connsiteY100" fmla="*/ 4465467 h 5584054"/>
                <a:gd name="connsiteX101" fmla="*/ 949911 w 3657600"/>
                <a:gd name="connsiteY101" fmla="*/ 4412201 h 5584054"/>
                <a:gd name="connsiteX102" fmla="*/ 754602 w 3657600"/>
                <a:gd name="connsiteY102" fmla="*/ 4314547 h 5584054"/>
                <a:gd name="connsiteX103" fmla="*/ 581812 w 3657600"/>
                <a:gd name="connsiteY103" fmla="*/ 4145686 h 5584054"/>
                <a:gd name="connsiteX104" fmla="*/ 495624 w 3657600"/>
                <a:gd name="connsiteY104" fmla="*/ 4109528 h 5584054"/>
                <a:gd name="connsiteX105" fmla="*/ 301194 w 3657600"/>
                <a:gd name="connsiteY105" fmla="*/ 4080953 h 5584054"/>
                <a:gd name="connsiteX106" fmla="*/ 153510 w 3657600"/>
                <a:gd name="connsiteY106" fmla="*/ 4059960 h 5584054"/>
                <a:gd name="connsiteX107" fmla="*/ 137235 w 3657600"/>
                <a:gd name="connsiteY107" fmla="*/ 4034854 h 5584054"/>
                <a:gd name="connsiteX108" fmla="*/ 117906 w 3657600"/>
                <a:gd name="connsiteY108" fmla="*/ 4016452 h 5584054"/>
                <a:gd name="connsiteX0" fmla="*/ 162973 w 3702667"/>
                <a:gd name="connsiteY0" fmla="*/ 4016452 h 5584054"/>
                <a:gd name="connsiteX1" fmla="*/ 151321 w 3702667"/>
                <a:gd name="connsiteY1" fmla="*/ 4017285 h 5584054"/>
                <a:gd name="connsiteX2" fmla="*/ 1119 w 3702667"/>
                <a:gd name="connsiteY2" fmla="*/ 4110130 h 5584054"/>
                <a:gd name="connsiteX3" fmla="*/ 97870 w 3702667"/>
                <a:gd name="connsiteY3" fmla="*/ 3950147 h 5584054"/>
                <a:gd name="connsiteX4" fmla="*/ 45067 w 3702667"/>
                <a:gd name="connsiteY4" fmla="*/ 3915052 h 5584054"/>
                <a:gd name="connsiteX5" fmla="*/ 53945 w 3702667"/>
                <a:gd name="connsiteY5" fmla="*/ 3790765 h 5584054"/>
                <a:gd name="connsiteX6" fmla="*/ 116089 w 3702667"/>
                <a:gd name="connsiteY6" fmla="*/ 3773009 h 5584054"/>
                <a:gd name="connsiteX7" fmla="*/ 213743 w 3702667"/>
                <a:gd name="connsiteY7" fmla="*/ 3728621 h 5584054"/>
                <a:gd name="connsiteX8" fmla="*/ 293642 w 3702667"/>
                <a:gd name="connsiteY8" fmla="*/ 3648722 h 5584054"/>
                <a:gd name="connsiteX9" fmla="*/ 338030 w 3702667"/>
                <a:gd name="connsiteY9" fmla="*/ 3515557 h 5584054"/>
                <a:gd name="connsiteX10" fmla="*/ 338030 w 3702667"/>
                <a:gd name="connsiteY10" fmla="*/ 3409025 h 5584054"/>
                <a:gd name="connsiteX11" fmla="*/ 284764 w 3702667"/>
                <a:gd name="connsiteY11" fmla="*/ 3275860 h 5584054"/>
                <a:gd name="connsiteX12" fmla="*/ 195988 w 3702667"/>
                <a:gd name="connsiteY12" fmla="*/ 3231471 h 5584054"/>
                <a:gd name="connsiteX13" fmla="*/ 116089 w 3702667"/>
                <a:gd name="connsiteY13" fmla="*/ 3213716 h 5584054"/>
                <a:gd name="connsiteX14" fmla="*/ 53945 w 3702667"/>
                <a:gd name="connsiteY14" fmla="*/ 3195961 h 5584054"/>
                <a:gd name="connsiteX15" fmla="*/ 80578 w 3702667"/>
                <a:gd name="connsiteY15" fmla="*/ 3098306 h 5584054"/>
                <a:gd name="connsiteX16" fmla="*/ 80578 w 3702667"/>
                <a:gd name="connsiteY16" fmla="*/ 3036163 h 5584054"/>
                <a:gd name="connsiteX17" fmla="*/ 80578 w 3702667"/>
                <a:gd name="connsiteY17" fmla="*/ 2991774 h 5584054"/>
                <a:gd name="connsiteX18" fmla="*/ 169355 w 3702667"/>
                <a:gd name="connsiteY18" fmla="*/ 2947386 h 5584054"/>
                <a:gd name="connsiteX19" fmla="*/ 293642 w 3702667"/>
                <a:gd name="connsiteY19" fmla="*/ 2911875 h 5584054"/>
                <a:gd name="connsiteX20" fmla="*/ 391296 w 3702667"/>
                <a:gd name="connsiteY20" fmla="*/ 2805343 h 5584054"/>
                <a:gd name="connsiteX21" fmla="*/ 435685 w 3702667"/>
                <a:gd name="connsiteY21" fmla="*/ 2698811 h 5584054"/>
                <a:gd name="connsiteX22" fmla="*/ 462318 w 3702667"/>
                <a:gd name="connsiteY22" fmla="*/ 2583401 h 5584054"/>
                <a:gd name="connsiteX23" fmla="*/ 462318 w 3702667"/>
                <a:gd name="connsiteY23" fmla="*/ 2432481 h 5584054"/>
                <a:gd name="connsiteX24" fmla="*/ 400174 w 3702667"/>
                <a:gd name="connsiteY24" fmla="*/ 2325949 h 5584054"/>
                <a:gd name="connsiteX25" fmla="*/ 293642 w 3702667"/>
                <a:gd name="connsiteY25" fmla="*/ 2263805 h 5584054"/>
                <a:gd name="connsiteX26" fmla="*/ 213743 w 3702667"/>
                <a:gd name="connsiteY26" fmla="*/ 2219417 h 5584054"/>
                <a:gd name="connsiteX27" fmla="*/ 98333 w 3702667"/>
                <a:gd name="connsiteY27" fmla="*/ 2201662 h 5584054"/>
                <a:gd name="connsiteX28" fmla="*/ 89456 w 3702667"/>
                <a:gd name="connsiteY28" fmla="*/ 2104007 h 5584054"/>
                <a:gd name="connsiteX29" fmla="*/ 89456 w 3702667"/>
                <a:gd name="connsiteY29" fmla="*/ 2015231 h 5584054"/>
                <a:gd name="connsiteX30" fmla="*/ 89456 w 3702667"/>
                <a:gd name="connsiteY30" fmla="*/ 1935332 h 5584054"/>
                <a:gd name="connsiteX31" fmla="*/ 89456 w 3702667"/>
                <a:gd name="connsiteY31" fmla="*/ 1882066 h 5584054"/>
                <a:gd name="connsiteX32" fmla="*/ 89456 w 3702667"/>
                <a:gd name="connsiteY32" fmla="*/ 1837677 h 5584054"/>
                <a:gd name="connsiteX33" fmla="*/ 222621 w 3702667"/>
                <a:gd name="connsiteY33" fmla="*/ 1775534 h 5584054"/>
                <a:gd name="connsiteX34" fmla="*/ 329153 w 3702667"/>
                <a:gd name="connsiteY34" fmla="*/ 1713390 h 5584054"/>
                <a:gd name="connsiteX35" fmla="*/ 417929 w 3702667"/>
                <a:gd name="connsiteY35" fmla="*/ 1597980 h 5584054"/>
                <a:gd name="connsiteX36" fmla="*/ 488951 w 3702667"/>
                <a:gd name="connsiteY36" fmla="*/ 1491448 h 5584054"/>
                <a:gd name="connsiteX37" fmla="*/ 542217 w 3702667"/>
                <a:gd name="connsiteY37" fmla="*/ 1376038 h 5584054"/>
                <a:gd name="connsiteX38" fmla="*/ 551095 w 3702667"/>
                <a:gd name="connsiteY38" fmla="*/ 1171852 h 5584054"/>
                <a:gd name="connsiteX39" fmla="*/ 551095 w 3702667"/>
                <a:gd name="connsiteY39" fmla="*/ 1029809 h 5584054"/>
                <a:gd name="connsiteX40" fmla="*/ 515584 w 3702667"/>
                <a:gd name="connsiteY40" fmla="*/ 887767 h 5584054"/>
                <a:gd name="connsiteX41" fmla="*/ 471195 w 3702667"/>
                <a:gd name="connsiteY41" fmla="*/ 763479 h 5584054"/>
                <a:gd name="connsiteX42" fmla="*/ 426807 w 3702667"/>
                <a:gd name="connsiteY42" fmla="*/ 656947 h 5584054"/>
                <a:gd name="connsiteX43" fmla="*/ 355786 w 3702667"/>
                <a:gd name="connsiteY43" fmla="*/ 577048 h 5584054"/>
                <a:gd name="connsiteX44" fmla="*/ 293642 w 3702667"/>
                <a:gd name="connsiteY44" fmla="*/ 514904 h 5584054"/>
                <a:gd name="connsiteX45" fmla="*/ 249254 w 3702667"/>
                <a:gd name="connsiteY45" fmla="*/ 488271 h 5584054"/>
                <a:gd name="connsiteX46" fmla="*/ 187110 w 3702667"/>
                <a:gd name="connsiteY46" fmla="*/ 443883 h 5584054"/>
                <a:gd name="connsiteX47" fmla="*/ 151599 w 3702667"/>
                <a:gd name="connsiteY47" fmla="*/ 435005 h 5584054"/>
                <a:gd name="connsiteX48" fmla="*/ 124966 w 3702667"/>
                <a:gd name="connsiteY48" fmla="*/ 275207 h 5584054"/>
                <a:gd name="connsiteX49" fmla="*/ 124966 w 3702667"/>
                <a:gd name="connsiteY49" fmla="*/ 168675 h 5584054"/>
                <a:gd name="connsiteX50" fmla="*/ 124966 w 3702667"/>
                <a:gd name="connsiteY50" fmla="*/ 88776 h 5584054"/>
                <a:gd name="connsiteX51" fmla="*/ 124966 w 3702667"/>
                <a:gd name="connsiteY51" fmla="*/ 26633 h 5584054"/>
                <a:gd name="connsiteX52" fmla="*/ 124966 w 3702667"/>
                <a:gd name="connsiteY52" fmla="*/ 0 h 5584054"/>
                <a:gd name="connsiteX53" fmla="*/ 275887 w 3702667"/>
                <a:gd name="connsiteY53" fmla="*/ 17755 h 5584054"/>
                <a:gd name="connsiteX54" fmla="*/ 453440 w 3702667"/>
                <a:gd name="connsiteY54" fmla="*/ 35510 h 5584054"/>
                <a:gd name="connsiteX55" fmla="*/ 622116 w 3702667"/>
                <a:gd name="connsiteY55" fmla="*/ 53266 h 5584054"/>
                <a:gd name="connsiteX56" fmla="*/ 852935 w 3702667"/>
                <a:gd name="connsiteY56" fmla="*/ 62143 h 5584054"/>
                <a:gd name="connsiteX57" fmla="*/ 1003856 w 3702667"/>
                <a:gd name="connsiteY57" fmla="*/ 115409 h 5584054"/>
                <a:gd name="connsiteX58" fmla="*/ 1403351 w 3702667"/>
                <a:gd name="connsiteY58" fmla="*/ 239697 h 5584054"/>
                <a:gd name="connsiteX59" fmla="*/ 1625293 w 3702667"/>
                <a:gd name="connsiteY59" fmla="*/ 301840 h 5584054"/>
                <a:gd name="connsiteX60" fmla="*/ 1829479 w 3702667"/>
                <a:gd name="connsiteY60" fmla="*/ 399495 h 5584054"/>
                <a:gd name="connsiteX61" fmla="*/ 2015910 w 3702667"/>
                <a:gd name="connsiteY61" fmla="*/ 488271 h 5584054"/>
                <a:gd name="connsiteX62" fmla="*/ 2166830 w 3702667"/>
                <a:gd name="connsiteY62" fmla="*/ 577048 h 5584054"/>
                <a:gd name="connsiteX63" fmla="*/ 2388772 w 3702667"/>
                <a:gd name="connsiteY63" fmla="*/ 710213 h 5584054"/>
                <a:gd name="connsiteX64" fmla="*/ 2592959 w 3702667"/>
                <a:gd name="connsiteY64" fmla="*/ 887767 h 5584054"/>
                <a:gd name="connsiteX65" fmla="*/ 2885922 w 3702667"/>
                <a:gd name="connsiteY65" fmla="*/ 1118586 h 5584054"/>
                <a:gd name="connsiteX66" fmla="*/ 3063475 w 3702667"/>
                <a:gd name="connsiteY66" fmla="*/ 1313895 h 5584054"/>
                <a:gd name="connsiteX67" fmla="*/ 3214395 w 3702667"/>
                <a:gd name="connsiteY67" fmla="*/ 1518081 h 5584054"/>
                <a:gd name="connsiteX68" fmla="*/ 3418582 w 3702667"/>
                <a:gd name="connsiteY68" fmla="*/ 1819922 h 5584054"/>
                <a:gd name="connsiteX69" fmla="*/ 3542869 w 3702667"/>
                <a:gd name="connsiteY69" fmla="*/ 2077374 h 5584054"/>
                <a:gd name="connsiteX70" fmla="*/ 3622768 w 3702667"/>
                <a:gd name="connsiteY70" fmla="*/ 2246050 h 5584054"/>
                <a:gd name="connsiteX71" fmla="*/ 3693790 w 3702667"/>
                <a:gd name="connsiteY71" fmla="*/ 2485747 h 5584054"/>
                <a:gd name="connsiteX72" fmla="*/ 3702667 w 3702667"/>
                <a:gd name="connsiteY72" fmla="*/ 2734322 h 5584054"/>
                <a:gd name="connsiteX73" fmla="*/ 3702667 w 3702667"/>
                <a:gd name="connsiteY73" fmla="*/ 3000652 h 5584054"/>
                <a:gd name="connsiteX74" fmla="*/ 3693790 w 3702667"/>
                <a:gd name="connsiteY74" fmla="*/ 3391269 h 5584054"/>
                <a:gd name="connsiteX75" fmla="*/ 3684912 w 3702667"/>
                <a:gd name="connsiteY75" fmla="*/ 3568823 h 5584054"/>
                <a:gd name="connsiteX76" fmla="*/ 3640524 w 3702667"/>
                <a:gd name="connsiteY76" fmla="*/ 3639844 h 5584054"/>
                <a:gd name="connsiteX77" fmla="*/ 3516236 w 3702667"/>
                <a:gd name="connsiteY77" fmla="*/ 3923930 h 5584054"/>
                <a:gd name="connsiteX78" fmla="*/ 3427460 w 3702667"/>
                <a:gd name="connsiteY78" fmla="*/ 4110361 h 5584054"/>
                <a:gd name="connsiteX79" fmla="*/ 3347561 w 3702667"/>
                <a:gd name="connsiteY79" fmla="*/ 4261281 h 5584054"/>
                <a:gd name="connsiteX80" fmla="*/ 3258784 w 3702667"/>
                <a:gd name="connsiteY80" fmla="*/ 4421079 h 5584054"/>
                <a:gd name="connsiteX81" fmla="*/ 3125619 w 3702667"/>
                <a:gd name="connsiteY81" fmla="*/ 4589755 h 5584054"/>
                <a:gd name="connsiteX82" fmla="*/ 3001331 w 3702667"/>
                <a:gd name="connsiteY82" fmla="*/ 4714042 h 5584054"/>
                <a:gd name="connsiteX83" fmla="*/ 2885922 w 3702667"/>
                <a:gd name="connsiteY83" fmla="*/ 4811697 h 5584054"/>
                <a:gd name="connsiteX84" fmla="*/ 2770512 w 3702667"/>
                <a:gd name="connsiteY84" fmla="*/ 4900473 h 5584054"/>
                <a:gd name="connsiteX85" fmla="*/ 2646225 w 3702667"/>
                <a:gd name="connsiteY85" fmla="*/ 5015883 h 5584054"/>
                <a:gd name="connsiteX86" fmla="*/ 2513060 w 3702667"/>
                <a:gd name="connsiteY86" fmla="*/ 5131293 h 5584054"/>
                <a:gd name="connsiteX87" fmla="*/ 2388772 w 3702667"/>
                <a:gd name="connsiteY87" fmla="*/ 5211192 h 5584054"/>
                <a:gd name="connsiteX88" fmla="*/ 2273362 w 3702667"/>
                <a:gd name="connsiteY88" fmla="*/ 5273335 h 5584054"/>
                <a:gd name="connsiteX89" fmla="*/ 2007032 w 3702667"/>
                <a:gd name="connsiteY89" fmla="*/ 5450889 h 5584054"/>
                <a:gd name="connsiteX90" fmla="*/ 1909378 w 3702667"/>
                <a:gd name="connsiteY90" fmla="*/ 5513033 h 5584054"/>
                <a:gd name="connsiteX91" fmla="*/ 1811724 w 3702667"/>
                <a:gd name="connsiteY91" fmla="*/ 5557421 h 5584054"/>
                <a:gd name="connsiteX92" fmla="*/ 1705192 w 3702667"/>
                <a:gd name="connsiteY92" fmla="*/ 5584054 h 5584054"/>
                <a:gd name="connsiteX93" fmla="*/ 1687436 w 3702667"/>
                <a:gd name="connsiteY93" fmla="*/ 5450889 h 5584054"/>
                <a:gd name="connsiteX94" fmla="*/ 1714069 w 3702667"/>
                <a:gd name="connsiteY94" fmla="*/ 5308846 h 5584054"/>
                <a:gd name="connsiteX95" fmla="*/ 1705192 w 3702667"/>
                <a:gd name="connsiteY95" fmla="*/ 5131293 h 5584054"/>
                <a:gd name="connsiteX96" fmla="*/ 1634170 w 3702667"/>
                <a:gd name="connsiteY96" fmla="*/ 4980372 h 5584054"/>
                <a:gd name="connsiteX97" fmla="*/ 1483250 w 3702667"/>
                <a:gd name="connsiteY97" fmla="*/ 4785064 h 5584054"/>
                <a:gd name="connsiteX98" fmla="*/ 1305696 w 3702667"/>
                <a:gd name="connsiteY98" fmla="*/ 4660776 h 5584054"/>
                <a:gd name="connsiteX99" fmla="*/ 1190287 w 3702667"/>
                <a:gd name="connsiteY99" fmla="*/ 4545367 h 5584054"/>
                <a:gd name="connsiteX100" fmla="*/ 1083755 w 3702667"/>
                <a:gd name="connsiteY100" fmla="*/ 4465467 h 5584054"/>
                <a:gd name="connsiteX101" fmla="*/ 994978 w 3702667"/>
                <a:gd name="connsiteY101" fmla="*/ 4412201 h 5584054"/>
                <a:gd name="connsiteX102" fmla="*/ 799669 w 3702667"/>
                <a:gd name="connsiteY102" fmla="*/ 4314547 h 5584054"/>
                <a:gd name="connsiteX103" fmla="*/ 626879 w 3702667"/>
                <a:gd name="connsiteY103" fmla="*/ 4145686 h 5584054"/>
                <a:gd name="connsiteX104" fmla="*/ 540691 w 3702667"/>
                <a:gd name="connsiteY104" fmla="*/ 4109528 h 5584054"/>
                <a:gd name="connsiteX105" fmla="*/ 346261 w 3702667"/>
                <a:gd name="connsiteY105" fmla="*/ 4080953 h 5584054"/>
                <a:gd name="connsiteX106" fmla="*/ 198577 w 3702667"/>
                <a:gd name="connsiteY106" fmla="*/ 4059960 h 5584054"/>
                <a:gd name="connsiteX107" fmla="*/ 182302 w 3702667"/>
                <a:gd name="connsiteY107" fmla="*/ 4034854 h 5584054"/>
                <a:gd name="connsiteX108" fmla="*/ 162973 w 3702667"/>
                <a:gd name="connsiteY108" fmla="*/ 4016452 h 5584054"/>
                <a:gd name="connsiteX0" fmla="*/ 162973 w 3702667"/>
                <a:gd name="connsiteY0" fmla="*/ 4016452 h 5584054"/>
                <a:gd name="connsiteX1" fmla="*/ 94171 w 3702667"/>
                <a:gd name="connsiteY1" fmla="*/ 4126822 h 5584054"/>
                <a:gd name="connsiteX2" fmla="*/ 1119 w 3702667"/>
                <a:gd name="connsiteY2" fmla="*/ 4110130 h 5584054"/>
                <a:gd name="connsiteX3" fmla="*/ 97870 w 3702667"/>
                <a:gd name="connsiteY3" fmla="*/ 3950147 h 5584054"/>
                <a:gd name="connsiteX4" fmla="*/ 45067 w 3702667"/>
                <a:gd name="connsiteY4" fmla="*/ 3915052 h 5584054"/>
                <a:gd name="connsiteX5" fmla="*/ 53945 w 3702667"/>
                <a:gd name="connsiteY5" fmla="*/ 3790765 h 5584054"/>
                <a:gd name="connsiteX6" fmla="*/ 116089 w 3702667"/>
                <a:gd name="connsiteY6" fmla="*/ 3773009 h 5584054"/>
                <a:gd name="connsiteX7" fmla="*/ 213743 w 3702667"/>
                <a:gd name="connsiteY7" fmla="*/ 3728621 h 5584054"/>
                <a:gd name="connsiteX8" fmla="*/ 293642 w 3702667"/>
                <a:gd name="connsiteY8" fmla="*/ 3648722 h 5584054"/>
                <a:gd name="connsiteX9" fmla="*/ 338030 w 3702667"/>
                <a:gd name="connsiteY9" fmla="*/ 3515557 h 5584054"/>
                <a:gd name="connsiteX10" fmla="*/ 338030 w 3702667"/>
                <a:gd name="connsiteY10" fmla="*/ 3409025 h 5584054"/>
                <a:gd name="connsiteX11" fmla="*/ 284764 w 3702667"/>
                <a:gd name="connsiteY11" fmla="*/ 3275860 h 5584054"/>
                <a:gd name="connsiteX12" fmla="*/ 195988 w 3702667"/>
                <a:gd name="connsiteY12" fmla="*/ 3231471 h 5584054"/>
                <a:gd name="connsiteX13" fmla="*/ 116089 w 3702667"/>
                <a:gd name="connsiteY13" fmla="*/ 3213716 h 5584054"/>
                <a:gd name="connsiteX14" fmla="*/ 53945 w 3702667"/>
                <a:gd name="connsiteY14" fmla="*/ 3195961 h 5584054"/>
                <a:gd name="connsiteX15" fmla="*/ 80578 w 3702667"/>
                <a:gd name="connsiteY15" fmla="*/ 3098306 h 5584054"/>
                <a:gd name="connsiteX16" fmla="*/ 80578 w 3702667"/>
                <a:gd name="connsiteY16" fmla="*/ 3036163 h 5584054"/>
                <a:gd name="connsiteX17" fmla="*/ 80578 w 3702667"/>
                <a:gd name="connsiteY17" fmla="*/ 2991774 h 5584054"/>
                <a:gd name="connsiteX18" fmla="*/ 169355 w 3702667"/>
                <a:gd name="connsiteY18" fmla="*/ 2947386 h 5584054"/>
                <a:gd name="connsiteX19" fmla="*/ 293642 w 3702667"/>
                <a:gd name="connsiteY19" fmla="*/ 2911875 h 5584054"/>
                <a:gd name="connsiteX20" fmla="*/ 391296 w 3702667"/>
                <a:gd name="connsiteY20" fmla="*/ 2805343 h 5584054"/>
                <a:gd name="connsiteX21" fmla="*/ 435685 w 3702667"/>
                <a:gd name="connsiteY21" fmla="*/ 2698811 h 5584054"/>
                <a:gd name="connsiteX22" fmla="*/ 462318 w 3702667"/>
                <a:gd name="connsiteY22" fmla="*/ 2583401 h 5584054"/>
                <a:gd name="connsiteX23" fmla="*/ 462318 w 3702667"/>
                <a:gd name="connsiteY23" fmla="*/ 2432481 h 5584054"/>
                <a:gd name="connsiteX24" fmla="*/ 400174 w 3702667"/>
                <a:gd name="connsiteY24" fmla="*/ 2325949 h 5584054"/>
                <a:gd name="connsiteX25" fmla="*/ 293642 w 3702667"/>
                <a:gd name="connsiteY25" fmla="*/ 2263805 h 5584054"/>
                <a:gd name="connsiteX26" fmla="*/ 213743 w 3702667"/>
                <a:gd name="connsiteY26" fmla="*/ 2219417 h 5584054"/>
                <a:gd name="connsiteX27" fmla="*/ 98333 w 3702667"/>
                <a:gd name="connsiteY27" fmla="*/ 2201662 h 5584054"/>
                <a:gd name="connsiteX28" fmla="*/ 89456 w 3702667"/>
                <a:gd name="connsiteY28" fmla="*/ 2104007 h 5584054"/>
                <a:gd name="connsiteX29" fmla="*/ 89456 w 3702667"/>
                <a:gd name="connsiteY29" fmla="*/ 2015231 h 5584054"/>
                <a:gd name="connsiteX30" fmla="*/ 89456 w 3702667"/>
                <a:gd name="connsiteY30" fmla="*/ 1935332 h 5584054"/>
                <a:gd name="connsiteX31" fmla="*/ 89456 w 3702667"/>
                <a:gd name="connsiteY31" fmla="*/ 1882066 h 5584054"/>
                <a:gd name="connsiteX32" fmla="*/ 89456 w 3702667"/>
                <a:gd name="connsiteY32" fmla="*/ 1837677 h 5584054"/>
                <a:gd name="connsiteX33" fmla="*/ 222621 w 3702667"/>
                <a:gd name="connsiteY33" fmla="*/ 1775534 h 5584054"/>
                <a:gd name="connsiteX34" fmla="*/ 329153 w 3702667"/>
                <a:gd name="connsiteY34" fmla="*/ 1713390 h 5584054"/>
                <a:gd name="connsiteX35" fmla="*/ 417929 w 3702667"/>
                <a:gd name="connsiteY35" fmla="*/ 1597980 h 5584054"/>
                <a:gd name="connsiteX36" fmla="*/ 488951 w 3702667"/>
                <a:gd name="connsiteY36" fmla="*/ 1491448 h 5584054"/>
                <a:gd name="connsiteX37" fmla="*/ 542217 w 3702667"/>
                <a:gd name="connsiteY37" fmla="*/ 1376038 h 5584054"/>
                <a:gd name="connsiteX38" fmla="*/ 551095 w 3702667"/>
                <a:gd name="connsiteY38" fmla="*/ 1171852 h 5584054"/>
                <a:gd name="connsiteX39" fmla="*/ 551095 w 3702667"/>
                <a:gd name="connsiteY39" fmla="*/ 1029809 h 5584054"/>
                <a:gd name="connsiteX40" fmla="*/ 515584 w 3702667"/>
                <a:gd name="connsiteY40" fmla="*/ 887767 h 5584054"/>
                <a:gd name="connsiteX41" fmla="*/ 471195 w 3702667"/>
                <a:gd name="connsiteY41" fmla="*/ 763479 h 5584054"/>
                <a:gd name="connsiteX42" fmla="*/ 426807 w 3702667"/>
                <a:gd name="connsiteY42" fmla="*/ 656947 h 5584054"/>
                <a:gd name="connsiteX43" fmla="*/ 355786 w 3702667"/>
                <a:gd name="connsiteY43" fmla="*/ 577048 h 5584054"/>
                <a:gd name="connsiteX44" fmla="*/ 293642 w 3702667"/>
                <a:gd name="connsiteY44" fmla="*/ 514904 h 5584054"/>
                <a:gd name="connsiteX45" fmla="*/ 249254 w 3702667"/>
                <a:gd name="connsiteY45" fmla="*/ 488271 h 5584054"/>
                <a:gd name="connsiteX46" fmla="*/ 187110 w 3702667"/>
                <a:gd name="connsiteY46" fmla="*/ 443883 h 5584054"/>
                <a:gd name="connsiteX47" fmla="*/ 151599 w 3702667"/>
                <a:gd name="connsiteY47" fmla="*/ 435005 h 5584054"/>
                <a:gd name="connsiteX48" fmla="*/ 124966 w 3702667"/>
                <a:gd name="connsiteY48" fmla="*/ 275207 h 5584054"/>
                <a:gd name="connsiteX49" fmla="*/ 124966 w 3702667"/>
                <a:gd name="connsiteY49" fmla="*/ 168675 h 5584054"/>
                <a:gd name="connsiteX50" fmla="*/ 124966 w 3702667"/>
                <a:gd name="connsiteY50" fmla="*/ 88776 h 5584054"/>
                <a:gd name="connsiteX51" fmla="*/ 124966 w 3702667"/>
                <a:gd name="connsiteY51" fmla="*/ 26633 h 5584054"/>
                <a:gd name="connsiteX52" fmla="*/ 124966 w 3702667"/>
                <a:gd name="connsiteY52" fmla="*/ 0 h 5584054"/>
                <a:gd name="connsiteX53" fmla="*/ 275887 w 3702667"/>
                <a:gd name="connsiteY53" fmla="*/ 17755 h 5584054"/>
                <a:gd name="connsiteX54" fmla="*/ 453440 w 3702667"/>
                <a:gd name="connsiteY54" fmla="*/ 35510 h 5584054"/>
                <a:gd name="connsiteX55" fmla="*/ 622116 w 3702667"/>
                <a:gd name="connsiteY55" fmla="*/ 53266 h 5584054"/>
                <a:gd name="connsiteX56" fmla="*/ 852935 w 3702667"/>
                <a:gd name="connsiteY56" fmla="*/ 62143 h 5584054"/>
                <a:gd name="connsiteX57" fmla="*/ 1003856 w 3702667"/>
                <a:gd name="connsiteY57" fmla="*/ 115409 h 5584054"/>
                <a:gd name="connsiteX58" fmla="*/ 1403351 w 3702667"/>
                <a:gd name="connsiteY58" fmla="*/ 239697 h 5584054"/>
                <a:gd name="connsiteX59" fmla="*/ 1625293 w 3702667"/>
                <a:gd name="connsiteY59" fmla="*/ 301840 h 5584054"/>
                <a:gd name="connsiteX60" fmla="*/ 1829479 w 3702667"/>
                <a:gd name="connsiteY60" fmla="*/ 399495 h 5584054"/>
                <a:gd name="connsiteX61" fmla="*/ 2015910 w 3702667"/>
                <a:gd name="connsiteY61" fmla="*/ 488271 h 5584054"/>
                <a:gd name="connsiteX62" fmla="*/ 2166830 w 3702667"/>
                <a:gd name="connsiteY62" fmla="*/ 577048 h 5584054"/>
                <a:gd name="connsiteX63" fmla="*/ 2388772 w 3702667"/>
                <a:gd name="connsiteY63" fmla="*/ 710213 h 5584054"/>
                <a:gd name="connsiteX64" fmla="*/ 2592959 w 3702667"/>
                <a:gd name="connsiteY64" fmla="*/ 887767 h 5584054"/>
                <a:gd name="connsiteX65" fmla="*/ 2885922 w 3702667"/>
                <a:gd name="connsiteY65" fmla="*/ 1118586 h 5584054"/>
                <a:gd name="connsiteX66" fmla="*/ 3063475 w 3702667"/>
                <a:gd name="connsiteY66" fmla="*/ 1313895 h 5584054"/>
                <a:gd name="connsiteX67" fmla="*/ 3214395 w 3702667"/>
                <a:gd name="connsiteY67" fmla="*/ 1518081 h 5584054"/>
                <a:gd name="connsiteX68" fmla="*/ 3418582 w 3702667"/>
                <a:gd name="connsiteY68" fmla="*/ 1819922 h 5584054"/>
                <a:gd name="connsiteX69" fmla="*/ 3542869 w 3702667"/>
                <a:gd name="connsiteY69" fmla="*/ 2077374 h 5584054"/>
                <a:gd name="connsiteX70" fmla="*/ 3622768 w 3702667"/>
                <a:gd name="connsiteY70" fmla="*/ 2246050 h 5584054"/>
                <a:gd name="connsiteX71" fmla="*/ 3693790 w 3702667"/>
                <a:gd name="connsiteY71" fmla="*/ 2485747 h 5584054"/>
                <a:gd name="connsiteX72" fmla="*/ 3702667 w 3702667"/>
                <a:gd name="connsiteY72" fmla="*/ 2734322 h 5584054"/>
                <a:gd name="connsiteX73" fmla="*/ 3702667 w 3702667"/>
                <a:gd name="connsiteY73" fmla="*/ 3000652 h 5584054"/>
                <a:gd name="connsiteX74" fmla="*/ 3693790 w 3702667"/>
                <a:gd name="connsiteY74" fmla="*/ 3391269 h 5584054"/>
                <a:gd name="connsiteX75" fmla="*/ 3684912 w 3702667"/>
                <a:gd name="connsiteY75" fmla="*/ 3568823 h 5584054"/>
                <a:gd name="connsiteX76" fmla="*/ 3640524 w 3702667"/>
                <a:gd name="connsiteY76" fmla="*/ 3639844 h 5584054"/>
                <a:gd name="connsiteX77" fmla="*/ 3516236 w 3702667"/>
                <a:gd name="connsiteY77" fmla="*/ 3923930 h 5584054"/>
                <a:gd name="connsiteX78" fmla="*/ 3427460 w 3702667"/>
                <a:gd name="connsiteY78" fmla="*/ 4110361 h 5584054"/>
                <a:gd name="connsiteX79" fmla="*/ 3347561 w 3702667"/>
                <a:gd name="connsiteY79" fmla="*/ 4261281 h 5584054"/>
                <a:gd name="connsiteX80" fmla="*/ 3258784 w 3702667"/>
                <a:gd name="connsiteY80" fmla="*/ 4421079 h 5584054"/>
                <a:gd name="connsiteX81" fmla="*/ 3125619 w 3702667"/>
                <a:gd name="connsiteY81" fmla="*/ 4589755 h 5584054"/>
                <a:gd name="connsiteX82" fmla="*/ 3001331 w 3702667"/>
                <a:gd name="connsiteY82" fmla="*/ 4714042 h 5584054"/>
                <a:gd name="connsiteX83" fmla="*/ 2885922 w 3702667"/>
                <a:gd name="connsiteY83" fmla="*/ 4811697 h 5584054"/>
                <a:gd name="connsiteX84" fmla="*/ 2770512 w 3702667"/>
                <a:gd name="connsiteY84" fmla="*/ 4900473 h 5584054"/>
                <a:gd name="connsiteX85" fmla="*/ 2646225 w 3702667"/>
                <a:gd name="connsiteY85" fmla="*/ 5015883 h 5584054"/>
                <a:gd name="connsiteX86" fmla="*/ 2513060 w 3702667"/>
                <a:gd name="connsiteY86" fmla="*/ 5131293 h 5584054"/>
                <a:gd name="connsiteX87" fmla="*/ 2388772 w 3702667"/>
                <a:gd name="connsiteY87" fmla="*/ 5211192 h 5584054"/>
                <a:gd name="connsiteX88" fmla="*/ 2273362 w 3702667"/>
                <a:gd name="connsiteY88" fmla="*/ 5273335 h 5584054"/>
                <a:gd name="connsiteX89" fmla="*/ 2007032 w 3702667"/>
                <a:gd name="connsiteY89" fmla="*/ 5450889 h 5584054"/>
                <a:gd name="connsiteX90" fmla="*/ 1909378 w 3702667"/>
                <a:gd name="connsiteY90" fmla="*/ 5513033 h 5584054"/>
                <a:gd name="connsiteX91" fmla="*/ 1811724 w 3702667"/>
                <a:gd name="connsiteY91" fmla="*/ 5557421 h 5584054"/>
                <a:gd name="connsiteX92" fmla="*/ 1705192 w 3702667"/>
                <a:gd name="connsiteY92" fmla="*/ 5584054 h 5584054"/>
                <a:gd name="connsiteX93" fmla="*/ 1687436 w 3702667"/>
                <a:gd name="connsiteY93" fmla="*/ 5450889 h 5584054"/>
                <a:gd name="connsiteX94" fmla="*/ 1714069 w 3702667"/>
                <a:gd name="connsiteY94" fmla="*/ 5308846 h 5584054"/>
                <a:gd name="connsiteX95" fmla="*/ 1705192 w 3702667"/>
                <a:gd name="connsiteY95" fmla="*/ 5131293 h 5584054"/>
                <a:gd name="connsiteX96" fmla="*/ 1634170 w 3702667"/>
                <a:gd name="connsiteY96" fmla="*/ 4980372 h 5584054"/>
                <a:gd name="connsiteX97" fmla="*/ 1483250 w 3702667"/>
                <a:gd name="connsiteY97" fmla="*/ 4785064 h 5584054"/>
                <a:gd name="connsiteX98" fmla="*/ 1305696 w 3702667"/>
                <a:gd name="connsiteY98" fmla="*/ 4660776 h 5584054"/>
                <a:gd name="connsiteX99" fmla="*/ 1190287 w 3702667"/>
                <a:gd name="connsiteY99" fmla="*/ 4545367 h 5584054"/>
                <a:gd name="connsiteX100" fmla="*/ 1083755 w 3702667"/>
                <a:gd name="connsiteY100" fmla="*/ 4465467 h 5584054"/>
                <a:gd name="connsiteX101" fmla="*/ 994978 w 3702667"/>
                <a:gd name="connsiteY101" fmla="*/ 4412201 h 5584054"/>
                <a:gd name="connsiteX102" fmla="*/ 799669 w 3702667"/>
                <a:gd name="connsiteY102" fmla="*/ 4314547 h 5584054"/>
                <a:gd name="connsiteX103" fmla="*/ 626879 w 3702667"/>
                <a:gd name="connsiteY103" fmla="*/ 4145686 h 5584054"/>
                <a:gd name="connsiteX104" fmla="*/ 540691 w 3702667"/>
                <a:gd name="connsiteY104" fmla="*/ 4109528 h 5584054"/>
                <a:gd name="connsiteX105" fmla="*/ 346261 w 3702667"/>
                <a:gd name="connsiteY105" fmla="*/ 4080953 h 5584054"/>
                <a:gd name="connsiteX106" fmla="*/ 198577 w 3702667"/>
                <a:gd name="connsiteY106" fmla="*/ 4059960 h 5584054"/>
                <a:gd name="connsiteX107" fmla="*/ 182302 w 3702667"/>
                <a:gd name="connsiteY107" fmla="*/ 4034854 h 5584054"/>
                <a:gd name="connsiteX108" fmla="*/ 162973 w 3702667"/>
                <a:gd name="connsiteY108" fmla="*/ 4016452 h 5584054"/>
                <a:gd name="connsiteX0" fmla="*/ 162973 w 3702667"/>
                <a:gd name="connsiteY0" fmla="*/ 4016452 h 5584054"/>
                <a:gd name="connsiteX1" fmla="*/ 144177 w 3702667"/>
                <a:gd name="connsiteY1" fmla="*/ 3986329 h 5584054"/>
                <a:gd name="connsiteX2" fmla="*/ 1119 w 3702667"/>
                <a:gd name="connsiteY2" fmla="*/ 4110130 h 5584054"/>
                <a:gd name="connsiteX3" fmla="*/ 97870 w 3702667"/>
                <a:gd name="connsiteY3" fmla="*/ 3950147 h 5584054"/>
                <a:gd name="connsiteX4" fmla="*/ 45067 w 3702667"/>
                <a:gd name="connsiteY4" fmla="*/ 3915052 h 5584054"/>
                <a:gd name="connsiteX5" fmla="*/ 53945 w 3702667"/>
                <a:gd name="connsiteY5" fmla="*/ 3790765 h 5584054"/>
                <a:gd name="connsiteX6" fmla="*/ 116089 w 3702667"/>
                <a:gd name="connsiteY6" fmla="*/ 3773009 h 5584054"/>
                <a:gd name="connsiteX7" fmla="*/ 213743 w 3702667"/>
                <a:gd name="connsiteY7" fmla="*/ 3728621 h 5584054"/>
                <a:gd name="connsiteX8" fmla="*/ 293642 w 3702667"/>
                <a:gd name="connsiteY8" fmla="*/ 3648722 h 5584054"/>
                <a:gd name="connsiteX9" fmla="*/ 338030 w 3702667"/>
                <a:gd name="connsiteY9" fmla="*/ 3515557 h 5584054"/>
                <a:gd name="connsiteX10" fmla="*/ 338030 w 3702667"/>
                <a:gd name="connsiteY10" fmla="*/ 3409025 h 5584054"/>
                <a:gd name="connsiteX11" fmla="*/ 284764 w 3702667"/>
                <a:gd name="connsiteY11" fmla="*/ 3275860 h 5584054"/>
                <a:gd name="connsiteX12" fmla="*/ 195988 w 3702667"/>
                <a:gd name="connsiteY12" fmla="*/ 3231471 h 5584054"/>
                <a:gd name="connsiteX13" fmla="*/ 116089 w 3702667"/>
                <a:gd name="connsiteY13" fmla="*/ 3213716 h 5584054"/>
                <a:gd name="connsiteX14" fmla="*/ 53945 w 3702667"/>
                <a:gd name="connsiteY14" fmla="*/ 3195961 h 5584054"/>
                <a:gd name="connsiteX15" fmla="*/ 80578 w 3702667"/>
                <a:gd name="connsiteY15" fmla="*/ 3098306 h 5584054"/>
                <a:gd name="connsiteX16" fmla="*/ 80578 w 3702667"/>
                <a:gd name="connsiteY16" fmla="*/ 3036163 h 5584054"/>
                <a:gd name="connsiteX17" fmla="*/ 80578 w 3702667"/>
                <a:gd name="connsiteY17" fmla="*/ 2991774 h 5584054"/>
                <a:gd name="connsiteX18" fmla="*/ 169355 w 3702667"/>
                <a:gd name="connsiteY18" fmla="*/ 2947386 h 5584054"/>
                <a:gd name="connsiteX19" fmla="*/ 293642 w 3702667"/>
                <a:gd name="connsiteY19" fmla="*/ 2911875 h 5584054"/>
                <a:gd name="connsiteX20" fmla="*/ 391296 w 3702667"/>
                <a:gd name="connsiteY20" fmla="*/ 2805343 h 5584054"/>
                <a:gd name="connsiteX21" fmla="*/ 435685 w 3702667"/>
                <a:gd name="connsiteY21" fmla="*/ 2698811 h 5584054"/>
                <a:gd name="connsiteX22" fmla="*/ 462318 w 3702667"/>
                <a:gd name="connsiteY22" fmla="*/ 2583401 h 5584054"/>
                <a:gd name="connsiteX23" fmla="*/ 462318 w 3702667"/>
                <a:gd name="connsiteY23" fmla="*/ 2432481 h 5584054"/>
                <a:gd name="connsiteX24" fmla="*/ 400174 w 3702667"/>
                <a:gd name="connsiteY24" fmla="*/ 2325949 h 5584054"/>
                <a:gd name="connsiteX25" fmla="*/ 293642 w 3702667"/>
                <a:gd name="connsiteY25" fmla="*/ 2263805 h 5584054"/>
                <a:gd name="connsiteX26" fmla="*/ 213743 w 3702667"/>
                <a:gd name="connsiteY26" fmla="*/ 2219417 h 5584054"/>
                <a:gd name="connsiteX27" fmla="*/ 98333 w 3702667"/>
                <a:gd name="connsiteY27" fmla="*/ 2201662 h 5584054"/>
                <a:gd name="connsiteX28" fmla="*/ 89456 w 3702667"/>
                <a:gd name="connsiteY28" fmla="*/ 2104007 h 5584054"/>
                <a:gd name="connsiteX29" fmla="*/ 89456 w 3702667"/>
                <a:gd name="connsiteY29" fmla="*/ 2015231 h 5584054"/>
                <a:gd name="connsiteX30" fmla="*/ 89456 w 3702667"/>
                <a:gd name="connsiteY30" fmla="*/ 1935332 h 5584054"/>
                <a:gd name="connsiteX31" fmla="*/ 89456 w 3702667"/>
                <a:gd name="connsiteY31" fmla="*/ 1882066 h 5584054"/>
                <a:gd name="connsiteX32" fmla="*/ 89456 w 3702667"/>
                <a:gd name="connsiteY32" fmla="*/ 1837677 h 5584054"/>
                <a:gd name="connsiteX33" fmla="*/ 222621 w 3702667"/>
                <a:gd name="connsiteY33" fmla="*/ 1775534 h 5584054"/>
                <a:gd name="connsiteX34" fmla="*/ 329153 w 3702667"/>
                <a:gd name="connsiteY34" fmla="*/ 1713390 h 5584054"/>
                <a:gd name="connsiteX35" fmla="*/ 417929 w 3702667"/>
                <a:gd name="connsiteY35" fmla="*/ 1597980 h 5584054"/>
                <a:gd name="connsiteX36" fmla="*/ 488951 w 3702667"/>
                <a:gd name="connsiteY36" fmla="*/ 1491448 h 5584054"/>
                <a:gd name="connsiteX37" fmla="*/ 542217 w 3702667"/>
                <a:gd name="connsiteY37" fmla="*/ 1376038 h 5584054"/>
                <a:gd name="connsiteX38" fmla="*/ 551095 w 3702667"/>
                <a:gd name="connsiteY38" fmla="*/ 1171852 h 5584054"/>
                <a:gd name="connsiteX39" fmla="*/ 551095 w 3702667"/>
                <a:gd name="connsiteY39" fmla="*/ 1029809 h 5584054"/>
                <a:gd name="connsiteX40" fmla="*/ 515584 w 3702667"/>
                <a:gd name="connsiteY40" fmla="*/ 887767 h 5584054"/>
                <a:gd name="connsiteX41" fmla="*/ 471195 w 3702667"/>
                <a:gd name="connsiteY41" fmla="*/ 763479 h 5584054"/>
                <a:gd name="connsiteX42" fmla="*/ 426807 w 3702667"/>
                <a:gd name="connsiteY42" fmla="*/ 656947 h 5584054"/>
                <a:gd name="connsiteX43" fmla="*/ 355786 w 3702667"/>
                <a:gd name="connsiteY43" fmla="*/ 577048 h 5584054"/>
                <a:gd name="connsiteX44" fmla="*/ 293642 w 3702667"/>
                <a:gd name="connsiteY44" fmla="*/ 514904 h 5584054"/>
                <a:gd name="connsiteX45" fmla="*/ 249254 w 3702667"/>
                <a:gd name="connsiteY45" fmla="*/ 488271 h 5584054"/>
                <a:gd name="connsiteX46" fmla="*/ 187110 w 3702667"/>
                <a:gd name="connsiteY46" fmla="*/ 443883 h 5584054"/>
                <a:gd name="connsiteX47" fmla="*/ 151599 w 3702667"/>
                <a:gd name="connsiteY47" fmla="*/ 435005 h 5584054"/>
                <a:gd name="connsiteX48" fmla="*/ 124966 w 3702667"/>
                <a:gd name="connsiteY48" fmla="*/ 275207 h 5584054"/>
                <a:gd name="connsiteX49" fmla="*/ 124966 w 3702667"/>
                <a:gd name="connsiteY49" fmla="*/ 168675 h 5584054"/>
                <a:gd name="connsiteX50" fmla="*/ 124966 w 3702667"/>
                <a:gd name="connsiteY50" fmla="*/ 88776 h 5584054"/>
                <a:gd name="connsiteX51" fmla="*/ 124966 w 3702667"/>
                <a:gd name="connsiteY51" fmla="*/ 26633 h 5584054"/>
                <a:gd name="connsiteX52" fmla="*/ 124966 w 3702667"/>
                <a:gd name="connsiteY52" fmla="*/ 0 h 5584054"/>
                <a:gd name="connsiteX53" fmla="*/ 275887 w 3702667"/>
                <a:gd name="connsiteY53" fmla="*/ 17755 h 5584054"/>
                <a:gd name="connsiteX54" fmla="*/ 453440 w 3702667"/>
                <a:gd name="connsiteY54" fmla="*/ 35510 h 5584054"/>
                <a:gd name="connsiteX55" fmla="*/ 622116 w 3702667"/>
                <a:gd name="connsiteY55" fmla="*/ 53266 h 5584054"/>
                <a:gd name="connsiteX56" fmla="*/ 852935 w 3702667"/>
                <a:gd name="connsiteY56" fmla="*/ 62143 h 5584054"/>
                <a:gd name="connsiteX57" fmla="*/ 1003856 w 3702667"/>
                <a:gd name="connsiteY57" fmla="*/ 115409 h 5584054"/>
                <a:gd name="connsiteX58" fmla="*/ 1403351 w 3702667"/>
                <a:gd name="connsiteY58" fmla="*/ 239697 h 5584054"/>
                <a:gd name="connsiteX59" fmla="*/ 1625293 w 3702667"/>
                <a:gd name="connsiteY59" fmla="*/ 301840 h 5584054"/>
                <a:gd name="connsiteX60" fmla="*/ 1829479 w 3702667"/>
                <a:gd name="connsiteY60" fmla="*/ 399495 h 5584054"/>
                <a:gd name="connsiteX61" fmla="*/ 2015910 w 3702667"/>
                <a:gd name="connsiteY61" fmla="*/ 488271 h 5584054"/>
                <a:gd name="connsiteX62" fmla="*/ 2166830 w 3702667"/>
                <a:gd name="connsiteY62" fmla="*/ 577048 h 5584054"/>
                <a:gd name="connsiteX63" fmla="*/ 2388772 w 3702667"/>
                <a:gd name="connsiteY63" fmla="*/ 710213 h 5584054"/>
                <a:gd name="connsiteX64" fmla="*/ 2592959 w 3702667"/>
                <a:gd name="connsiteY64" fmla="*/ 887767 h 5584054"/>
                <a:gd name="connsiteX65" fmla="*/ 2885922 w 3702667"/>
                <a:gd name="connsiteY65" fmla="*/ 1118586 h 5584054"/>
                <a:gd name="connsiteX66" fmla="*/ 3063475 w 3702667"/>
                <a:gd name="connsiteY66" fmla="*/ 1313895 h 5584054"/>
                <a:gd name="connsiteX67" fmla="*/ 3214395 w 3702667"/>
                <a:gd name="connsiteY67" fmla="*/ 1518081 h 5584054"/>
                <a:gd name="connsiteX68" fmla="*/ 3418582 w 3702667"/>
                <a:gd name="connsiteY68" fmla="*/ 1819922 h 5584054"/>
                <a:gd name="connsiteX69" fmla="*/ 3542869 w 3702667"/>
                <a:gd name="connsiteY69" fmla="*/ 2077374 h 5584054"/>
                <a:gd name="connsiteX70" fmla="*/ 3622768 w 3702667"/>
                <a:gd name="connsiteY70" fmla="*/ 2246050 h 5584054"/>
                <a:gd name="connsiteX71" fmla="*/ 3693790 w 3702667"/>
                <a:gd name="connsiteY71" fmla="*/ 2485747 h 5584054"/>
                <a:gd name="connsiteX72" fmla="*/ 3702667 w 3702667"/>
                <a:gd name="connsiteY72" fmla="*/ 2734322 h 5584054"/>
                <a:gd name="connsiteX73" fmla="*/ 3702667 w 3702667"/>
                <a:gd name="connsiteY73" fmla="*/ 3000652 h 5584054"/>
                <a:gd name="connsiteX74" fmla="*/ 3693790 w 3702667"/>
                <a:gd name="connsiteY74" fmla="*/ 3391269 h 5584054"/>
                <a:gd name="connsiteX75" fmla="*/ 3684912 w 3702667"/>
                <a:gd name="connsiteY75" fmla="*/ 3568823 h 5584054"/>
                <a:gd name="connsiteX76" fmla="*/ 3640524 w 3702667"/>
                <a:gd name="connsiteY76" fmla="*/ 3639844 h 5584054"/>
                <a:gd name="connsiteX77" fmla="*/ 3516236 w 3702667"/>
                <a:gd name="connsiteY77" fmla="*/ 3923930 h 5584054"/>
                <a:gd name="connsiteX78" fmla="*/ 3427460 w 3702667"/>
                <a:gd name="connsiteY78" fmla="*/ 4110361 h 5584054"/>
                <a:gd name="connsiteX79" fmla="*/ 3347561 w 3702667"/>
                <a:gd name="connsiteY79" fmla="*/ 4261281 h 5584054"/>
                <a:gd name="connsiteX80" fmla="*/ 3258784 w 3702667"/>
                <a:gd name="connsiteY80" fmla="*/ 4421079 h 5584054"/>
                <a:gd name="connsiteX81" fmla="*/ 3125619 w 3702667"/>
                <a:gd name="connsiteY81" fmla="*/ 4589755 h 5584054"/>
                <a:gd name="connsiteX82" fmla="*/ 3001331 w 3702667"/>
                <a:gd name="connsiteY82" fmla="*/ 4714042 h 5584054"/>
                <a:gd name="connsiteX83" fmla="*/ 2885922 w 3702667"/>
                <a:gd name="connsiteY83" fmla="*/ 4811697 h 5584054"/>
                <a:gd name="connsiteX84" fmla="*/ 2770512 w 3702667"/>
                <a:gd name="connsiteY84" fmla="*/ 4900473 h 5584054"/>
                <a:gd name="connsiteX85" fmla="*/ 2646225 w 3702667"/>
                <a:gd name="connsiteY85" fmla="*/ 5015883 h 5584054"/>
                <a:gd name="connsiteX86" fmla="*/ 2513060 w 3702667"/>
                <a:gd name="connsiteY86" fmla="*/ 5131293 h 5584054"/>
                <a:gd name="connsiteX87" fmla="*/ 2388772 w 3702667"/>
                <a:gd name="connsiteY87" fmla="*/ 5211192 h 5584054"/>
                <a:gd name="connsiteX88" fmla="*/ 2273362 w 3702667"/>
                <a:gd name="connsiteY88" fmla="*/ 5273335 h 5584054"/>
                <a:gd name="connsiteX89" fmla="*/ 2007032 w 3702667"/>
                <a:gd name="connsiteY89" fmla="*/ 5450889 h 5584054"/>
                <a:gd name="connsiteX90" fmla="*/ 1909378 w 3702667"/>
                <a:gd name="connsiteY90" fmla="*/ 5513033 h 5584054"/>
                <a:gd name="connsiteX91" fmla="*/ 1811724 w 3702667"/>
                <a:gd name="connsiteY91" fmla="*/ 5557421 h 5584054"/>
                <a:gd name="connsiteX92" fmla="*/ 1705192 w 3702667"/>
                <a:gd name="connsiteY92" fmla="*/ 5584054 h 5584054"/>
                <a:gd name="connsiteX93" fmla="*/ 1687436 w 3702667"/>
                <a:gd name="connsiteY93" fmla="*/ 5450889 h 5584054"/>
                <a:gd name="connsiteX94" fmla="*/ 1714069 w 3702667"/>
                <a:gd name="connsiteY94" fmla="*/ 5308846 h 5584054"/>
                <a:gd name="connsiteX95" fmla="*/ 1705192 w 3702667"/>
                <a:gd name="connsiteY95" fmla="*/ 5131293 h 5584054"/>
                <a:gd name="connsiteX96" fmla="*/ 1634170 w 3702667"/>
                <a:gd name="connsiteY96" fmla="*/ 4980372 h 5584054"/>
                <a:gd name="connsiteX97" fmla="*/ 1483250 w 3702667"/>
                <a:gd name="connsiteY97" fmla="*/ 4785064 h 5584054"/>
                <a:gd name="connsiteX98" fmla="*/ 1305696 w 3702667"/>
                <a:gd name="connsiteY98" fmla="*/ 4660776 h 5584054"/>
                <a:gd name="connsiteX99" fmla="*/ 1190287 w 3702667"/>
                <a:gd name="connsiteY99" fmla="*/ 4545367 h 5584054"/>
                <a:gd name="connsiteX100" fmla="*/ 1083755 w 3702667"/>
                <a:gd name="connsiteY100" fmla="*/ 4465467 h 5584054"/>
                <a:gd name="connsiteX101" fmla="*/ 994978 w 3702667"/>
                <a:gd name="connsiteY101" fmla="*/ 4412201 h 5584054"/>
                <a:gd name="connsiteX102" fmla="*/ 799669 w 3702667"/>
                <a:gd name="connsiteY102" fmla="*/ 4314547 h 5584054"/>
                <a:gd name="connsiteX103" fmla="*/ 626879 w 3702667"/>
                <a:gd name="connsiteY103" fmla="*/ 4145686 h 5584054"/>
                <a:gd name="connsiteX104" fmla="*/ 540691 w 3702667"/>
                <a:gd name="connsiteY104" fmla="*/ 4109528 h 5584054"/>
                <a:gd name="connsiteX105" fmla="*/ 346261 w 3702667"/>
                <a:gd name="connsiteY105" fmla="*/ 4080953 h 5584054"/>
                <a:gd name="connsiteX106" fmla="*/ 198577 w 3702667"/>
                <a:gd name="connsiteY106" fmla="*/ 4059960 h 5584054"/>
                <a:gd name="connsiteX107" fmla="*/ 182302 w 3702667"/>
                <a:gd name="connsiteY107" fmla="*/ 4034854 h 5584054"/>
                <a:gd name="connsiteX108" fmla="*/ 162973 w 3702667"/>
                <a:gd name="connsiteY108" fmla="*/ 4016452 h 5584054"/>
                <a:gd name="connsiteX0" fmla="*/ 117906 w 3657600"/>
                <a:gd name="connsiteY0" fmla="*/ 4016452 h 5584054"/>
                <a:gd name="connsiteX1" fmla="*/ 99110 w 3657600"/>
                <a:gd name="connsiteY1" fmla="*/ 3986329 h 5584054"/>
                <a:gd name="connsiteX2" fmla="*/ 65590 w 3657600"/>
                <a:gd name="connsiteY2" fmla="*/ 3969636 h 5584054"/>
                <a:gd name="connsiteX3" fmla="*/ 52803 w 3657600"/>
                <a:gd name="connsiteY3" fmla="*/ 3950147 h 5584054"/>
                <a:gd name="connsiteX4" fmla="*/ 0 w 3657600"/>
                <a:gd name="connsiteY4" fmla="*/ 3915052 h 5584054"/>
                <a:gd name="connsiteX5" fmla="*/ 8878 w 3657600"/>
                <a:gd name="connsiteY5" fmla="*/ 3790765 h 5584054"/>
                <a:gd name="connsiteX6" fmla="*/ 71022 w 3657600"/>
                <a:gd name="connsiteY6" fmla="*/ 3773009 h 5584054"/>
                <a:gd name="connsiteX7" fmla="*/ 168676 w 3657600"/>
                <a:gd name="connsiteY7" fmla="*/ 3728621 h 5584054"/>
                <a:gd name="connsiteX8" fmla="*/ 248575 w 3657600"/>
                <a:gd name="connsiteY8" fmla="*/ 3648722 h 5584054"/>
                <a:gd name="connsiteX9" fmla="*/ 292963 w 3657600"/>
                <a:gd name="connsiteY9" fmla="*/ 3515557 h 5584054"/>
                <a:gd name="connsiteX10" fmla="*/ 292963 w 3657600"/>
                <a:gd name="connsiteY10" fmla="*/ 3409025 h 5584054"/>
                <a:gd name="connsiteX11" fmla="*/ 239697 w 3657600"/>
                <a:gd name="connsiteY11" fmla="*/ 3275860 h 5584054"/>
                <a:gd name="connsiteX12" fmla="*/ 150921 w 3657600"/>
                <a:gd name="connsiteY12" fmla="*/ 3231471 h 5584054"/>
                <a:gd name="connsiteX13" fmla="*/ 71022 w 3657600"/>
                <a:gd name="connsiteY13" fmla="*/ 3213716 h 5584054"/>
                <a:gd name="connsiteX14" fmla="*/ 8878 w 3657600"/>
                <a:gd name="connsiteY14" fmla="*/ 3195961 h 5584054"/>
                <a:gd name="connsiteX15" fmla="*/ 35511 w 3657600"/>
                <a:gd name="connsiteY15" fmla="*/ 3098306 h 5584054"/>
                <a:gd name="connsiteX16" fmla="*/ 35511 w 3657600"/>
                <a:gd name="connsiteY16" fmla="*/ 3036163 h 5584054"/>
                <a:gd name="connsiteX17" fmla="*/ 35511 w 3657600"/>
                <a:gd name="connsiteY17" fmla="*/ 2991774 h 5584054"/>
                <a:gd name="connsiteX18" fmla="*/ 124288 w 3657600"/>
                <a:gd name="connsiteY18" fmla="*/ 2947386 h 5584054"/>
                <a:gd name="connsiteX19" fmla="*/ 248575 w 3657600"/>
                <a:gd name="connsiteY19" fmla="*/ 2911875 h 5584054"/>
                <a:gd name="connsiteX20" fmla="*/ 346229 w 3657600"/>
                <a:gd name="connsiteY20" fmla="*/ 2805343 h 5584054"/>
                <a:gd name="connsiteX21" fmla="*/ 390618 w 3657600"/>
                <a:gd name="connsiteY21" fmla="*/ 2698811 h 5584054"/>
                <a:gd name="connsiteX22" fmla="*/ 417251 w 3657600"/>
                <a:gd name="connsiteY22" fmla="*/ 2583401 h 5584054"/>
                <a:gd name="connsiteX23" fmla="*/ 417251 w 3657600"/>
                <a:gd name="connsiteY23" fmla="*/ 2432481 h 5584054"/>
                <a:gd name="connsiteX24" fmla="*/ 355107 w 3657600"/>
                <a:gd name="connsiteY24" fmla="*/ 2325949 h 5584054"/>
                <a:gd name="connsiteX25" fmla="*/ 248575 w 3657600"/>
                <a:gd name="connsiteY25" fmla="*/ 2263805 h 5584054"/>
                <a:gd name="connsiteX26" fmla="*/ 168676 w 3657600"/>
                <a:gd name="connsiteY26" fmla="*/ 2219417 h 5584054"/>
                <a:gd name="connsiteX27" fmla="*/ 53266 w 3657600"/>
                <a:gd name="connsiteY27" fmla="*/ 2201662 h 5584054"/>
                <a:gd name="connsiteX28" fmla="*/ 44389 w 3657600"/>
                <a:gd name="connsiteY28" fmla="*/ 2104007 h 5584054"/>
                <a:gd name="connsiteX29" fmla="*/ 44389 w 3657600"/>
                <a:gd name="connsiteY29" fmla="*/ 2015231 h 5584054"/>
                <a:gd name="connsiteX30" fmla="*/ 44389 w 3657600"/>
                <a:gd name="connsiteY30" fmla="*/ 1935332 h 5584054"/>
                <a:gd name="connsiteX31" fmla="*/ 44389 w 3657600"/>
                <a:gd name="connsiteY31" fmla="*/ 1882066 h 5584054"/>
                <a:gd name="connsiteX32" fmla="*/ 44389 w 3657600"/>
                <a:gd name="connsiteY32" fmla="*/ 1837677 h 5584054"/>
                <a:gd name="connsiteX33" fmla="*/ 177554 w 3657600"/>
                <a:gd name="connsiteY33" fmla="*/ 1775534 h 5584054"/>
                <a:gd name="connsiteX34" fmla="*/ 284086 w 3657600"/>
                <a:gd name="connsiteY34" fmla="*/ 1713390 h 5584054"/>
                <a:gd name="connsiteX35" fmla="*/ 372862 w 3657600"/>
                <a:gd name="connsiteY35" fmla="*/ 1597980 h 5584054"/>
                <a:gd name="connsiteX36" fmla="*/ 443884 w 3657600"/>
                <a:gd name="connsiteY36" fmla="*/ 1491448 h 5584054"/>
                <a:gd name="connsiteX37" fmla="*/ 497150 w 3657600"/>
                <a:gd name="connsiteY37" fmla="*/ 1376038 h 5584054"/>
                <a:gd name="connsiteX38" fmla="*/ 506028 w 3657600"/>
                <a:gd name="connsiteY38" fmla="*/ 1171852 h 5584054"/>
                <a:gd name="connsiteX39" fmla="*/ 506028 w 3657600"/>
                <a:gd name="connsiteY39" fmla="*/ 1029809 h 5584054"/>
                <a:gd name="connsiteX40" fmla="*/ 470517 w 3657600"/>
                <a:gd name="connsiteY40" fmla="*/ 887767 h 5584054"/>
                <a:gd name="connsiteX41" fmla="*/ 426128 w 3657600"/>
                <a:gd name="connsiteY41" fmla="*/ 763479 h 5584054"/>
                <a:gd name="connsiteX42" fmla="*/ 381740 w 3657600"/>
                <a:gd name="connsiteY42" fmla="*/ 656947 h 5584054"/>
                <a:gd name="connsiteX43" fmla="*/ 310719 w 3657600"/>
                <a:gd name="connsiteY43" fmla="*/ 577048 h 5584054"/>
                <a:gd name="connsiteX44" fmla="*/ 248575 w 3657600"/>
                <a:gd name="connsiteY44" fmla="*/ 514904 h 5584054"/>
                <a:gd name="connsiteX45" fmla="*/ 204187 w 3657600"/>
                <a:gd name="connsiteY45" fmla="*/ 488271 h 5584054"/>
                <a:gd name="connsiteX46" fmla="*/ 142043 w 3657600"/>
                <a:gd name="connsiteY46" fmla="*/ 443883 h 5584054"/>
                <a:gd name="connsiteX47" fmla="*/ 106532 w 3657600"/>
                <a:gd name="connsiteY47" fmla="*/ 435005 h 5584054"/>
                <a:gd name="connsiteX48" fmla="*/ 79899 w 3657600"/>
                <a:gd name="connsiteY48" fmla="*/ 275207 h 5584054"/>
                <a:gd name="connsiteX49" fmla="*/ 79899 w 3657600"/>
                <a:gd name="connsiteY49" fmla="*/ 168675 h 5584054"/>
                <a:gd name="connsiteX50" fmla="*/ 79899 w 3657600"/>
                <a:gd name="connsiteY50" fmla="*/ 88776 h 5584054"/>
                <a:gd name="connsiteX51" fmla="*/ 79899 w 3657600"/>
                <a:gd name="connsiteY51" fmla="*/ 26633 h 5584054"/>
                <a:gd name="connsiteX52" fmla="*/ 79899 w 3657600"/>
                <a:gd name="connsiteY52" fmla="*/ 0 h 5584054"/>
                <a:gd name="connsiteX53" fmla="*/ 230820 w 3657600"/>
                <a:gd name="connsiteY53" fmla="*/ 17755 h 5584054"/>
                <a:gd name="connsiteX54" fmla="*/ 408373 w 3657600"/>
                <a:gd name="connsiteY54" fmla="*/ 35510 h 5584054"/>
                <a:gd name="connsiteX55" fmla="*/ 577049 w 3657600"/>
                <a:gd name="connsiteY55" fmla="*/ 53266 h 5584054"/>
                <a:gd name="connsiteX56" fmla="*/ 807868 w 3657600"/>
                <a:gd name="connsiteY56" fmla="*/ 62143 h 5584054"/>
                <a:gd name="connsiteX57" fmla="*/ 958789 w 3657600"/>
                <a:gd name="connsiteY57" fmla="*/ 115409 h 5584054"/>
                <a:gd name="connsiteX58" fmla="*/ 1358284 w 3657600"/>
                <a:gd name="connsiteY58" fmla="*/ 239697 h 5584054"/>
                <a:gd name="connsiteX59" fmla="*/ 1580226 w 3657600"/>
                <a:gd name="connsiteY59" fmla="*/ 301840 h 5584054"/>
                <a:gd name="connsiteX60" fmla="*/ 1784412 w 3657600"/>
                <a:gd name="connsiteY60" fmla="*/ 399495 h 5584054"/>
                <a:gd name="connsiteX61" fmla="*/ 1970843 w 3657600"/>
                <a:gd name="connsiteY61" fmla="*/ 488271 h 5584054"/>
                <a:gd name="connsiteX62" fmla="*/ 2121763 w 3657600"/>
                <a:gd name="connsiteY62" fmla="*/ 577048 h 5584054"/>
                <a:gd name="connsiteX63" fmla="*/ 2343705 w 3657600"/>
                <a:gd name="connsiteY63" fmla="*/ 710213 h 5584054"/>
                <a:gd name="connsiteX64" fmla="*/ 2547892 w 3657600"/>
                <a:gd name="connsiteY64" fmla="*/ 887767 h 5584054"/>
                <a:gd name="connsiteX65" fmla="*/ 2840855 w 3657600"/>
                <a:gd name="connsiteY65" fmla="*/ 1118586 h 5584054"/>
                <a:gd name="connsiteX66" fmla="*/ 3018408 w 3657600"/>
                <a:gd name="connsiteY66" fmla="*/ 1313895 h 5584054"/>
                <a:gd name="connsiteX67" fmla="*/ 3169328 w 3657600"/>
                <a:gd name="connsiteY67" fmla="*/ 1518081 h 5584054"/>
                <a:gd name="connsiteX68" fmla="*/ 3373515 w 3657600"/>
                <a:gd name="connsiteY68" fmla="*/ 1819922 h 5584054"/>
                <a:gd name="connsiteX69" fmla="*/ 3497802 w 3657600"/>
                <a:gd name="connsiteY69" fmla="*/ 2077374 h 5584054"/>
                <a:gd name="connsiteX70" fmla="*/ 3577701 w 3657600"/>
                <a:gd name="connsiteY70" fmla="*/ 2246050 h 5584054"/>
                <a:gd name="connsiteX71" fmla="*/ 3648723 w 3657600"/>
                <a:gd name="connsiteY71" fmla="*/ 2485747 h 5584054"/>
                <a:gd name="connsiteX72" fmla="*/ 3657600 w 3657600"/>
                <a:gd name="connsiteY72" fmla="*/ 2734322 h 5584054"/>
                <a:gd name="connsiteX73" fmla="*/ 3657600 w 3657600"/>
                <a:gd name="connsiteY73" fmla="*/ 3000652 h 5584054"/>
                <a:gd name="connsiteX74" fmla="*/ 3648723 w 3657600"/>
                <a:gd name="connsiteY74" fmla="*/ 3391269 h 5584054"/>
                <a:gd name="connsiteX75" fmla="*/ 3639845 w 3657600"/>
                <a:gd name="connsiteY75" fmla="*/ 3568823 h 5584054"/>
                <a:gd name="connsiteX76" fmla="*/ 3595457 w 3657600"/>
                <a:gd name="connsiteY76" fmla="*/ 3639844 h 5584054"/>
                <a:gd name="connsiteX77" fmla="*/ 3471169 w 3657600"/>
                <a:gd name="connsiteY77" fmla="*/ 3923930 h 5584054"/>
                <a:gd name="connsiteX78" fmla="*/ 3382393 w 3657600"/>
                <a:gd name="connsiteY78" fmla="*/ 4110361 h 5584054"/>
                <a:gd name="connsiteX79" fmla="*/ 3302494 w 3657600"/>
                <a:gd name="connsiteY79" fmla="*/ 4261281 h 5584054"/>
                <a:gd name="connsiteX80" fmla="*/ 3213717 w 3657600"/>
                <a:gd name="connsiteY80" fmla="*/ 4421079 h 5584054"/>
                <a:gd name="connsiteX81" fmla="*/ 3080552 w 3657600"/>
                <a:gd name="connsiteY81" fmla="*/ 4589755 h 5584054"/>
                <a:gd name="connsiteX82" fmla="*/ 2956264 w 3657600"/>
                <a:gd name="connsiteY82" fmla="*/ 4714042 h 5584054"/>
                <a:gd name="connsiteX83" fmla="*/ 2840855 w 3657600"/>
                <a:gd name="connsiteY83" fmla="*/ 4811697 h 5584054"/>
                <a:gd name="connsiteX84" fmla="*/ 2725445 w 3657600"/>
                <a:gd name="connsiteY84" fmla="*/ 4900473 h 5584054"/>
                <a:gd name="connsiteX85" fmla="*/ 2601158 w 3657600"/>
                <a:gd name="connsiteY85" fmla="*/ 5015883 h 5584054"/>
                <a:gd name="connsiteX86" fmla="*/ 2467993 w 3657600"/>
                <a:gd name="connsiteY86" fmla="*/ 5131293 h 5584054"/>
                <a:gd name="connsiteX87" fmla="*/ 2343705 w 3657600"/>
                <a:gd name="connsiteY87" fmla="*/ 5211192 h 5584054"/>
                <a:gd name="connsiteX88" fmla="*/ 2228295 w 3657600"/>
                <a:gd name="connsiteY88" fmla="*/ 5273335 h 5584054"/>
                <a:gd name="connsiteX89" fmla="*/ 1961965 w 3657600"/>
                <a:gd name="connsiteY89" fmla="*/ 5450889 h 5584054"/>
                <a:gd name="connsiteX90" fmla="*/ 1864311 w 3657600"/>
                <a:gd name="connsiteY90" fmla="*/ 5513033 h 5584054"/>
                <a:gd name="connsiteX91" fmla="*/ 1766657 w 3657600"/>
                <a:gd name="connsiteY91" fmla="*/ 5557421 h 5584054"/>
                <a:gd name="connsiteX92" fmla="*/ 1660125 w 3657600"/>
                <a:gd name="connsiteY92" fmla="*/ 5584054 h 5584054"/>
                <a:gd name="connsiteX93" fmla="*/ 1642369 w 3657600"/>
                <a:gd name="connsiteY93" fmla="*/ 5450889 h 5584054"/>
                <a:gd name="connsiteX94" fmla="*/ 1669002 w 3657600"/>
                <a:gd name="connsiteY94" fmla="*/ 5308846 h 5584054"/>
                <a:gd name="connsiteX95" fmla="*/ 1660125 w 3657600"/>
                <a:gd name="connsiteY95" fmla="*/ 5131293 h 5584054"/>
                <a:gd name="connsiteX96" fmla="*/ 1589103 w 3657600"/>
                <a:gd name="connsiteY96" fmla="*/ 4980372 h 5584054"/>
                <a:gd name="connsiteX97" fmla="*/ 1438183 w 3657600"/>
                <a:gd name="connsiteY97" fmla="*/ 4785064 h 5584054"/>
                <a:gd name="connsiteX98" fmla="*/ 1260629 w 3657600"/>
                <a:gd name="connsiteY98" fmla="*/ 4660776 h 5584054"/>
                <a:gd name="connsiteX99" fmla="*/ 1145220 w 3657600"/>
                <a:gd name="connsiteY99" fmla="*/ 4545367 h 5584054"/>
                <a:gd name="connsiteX100" fmla="*/ 1038688 w 3657600"/>
                <a:gd name="connsiteY100" fmla="*/ 4465467 h 5584054"/>
                <a:gd name="connsiteX101" fmla="*/ 949911 w 3657600"/>
                <a:gd name="connsiteY101" fmla="*/ 4412201 h 5584054"/>
                <a:gd name="connsiteX102" fmla="*/ 754602 w 3657600"/>
                <a:gd name="connsiteY102" fmla="*/ 4314547 h 5584054"/>
                <a:gd name="connsiteX103" fmla="*/ 581812 w 3657600"/>
                <a:gd name="connsiteY103" fmla="*/ 4145686 h 5584054"/>
                <a:gd name="connsiteX104" fmla="*/ 495624 w 3657600"/>
                <a:gd name="connsiteY104" fmla="*/ 4109528 h 5584054"/>
                <a:gd name="connsiteX105" fmla="*/ 301194 w 3657600"/>
                <a:gd name="connsiteY105" fmla="*/ 4080953 h 5584054"/>
                <a:gd name="connsiteX106" fmla="*/ 153510 w 3657600"/>
                <a:gd name="connsiteY106" fmla="*/ 4059960 h 5584054"/>
                <a:gd name="connsiteX107" fmla="*/ 137235 w 3657600"/>
                <a:gd name="connsiteY107" fmla="*/ 4034854 h 5584054"/>
                <a:gd name="connsiteX108" fmla="*/ 117906 w 3657600"/>
                <a:gd name="connsiteY108" fmla="*/ 4016452 h 5584054"/>
                <a:gd name="connsiteX0" fmla="*/ 117906 w 3657600"/>
                <a:gd name="connsiteY0" fmla="*/ 4016452 h 5584054"/>
                <a:gd name="connsiteX1" fmla="*/ 91966 w 3657600"/>
                <a:gd name="connsiteY1" fmla="*/ 3995854 h 5584054"/>
                <a:gd name="connsiteX2" fmla="*/ 65590 w 3657600"/>
                <a:gd name="connsiteY2" fmla="*/ 3969636 h 5584054"/>
                <a:gd name="connsiteX3" fmla="*/ 52803 w 3657600"/>
                <a:gd name="connsiteY3" fmla="*/ 3950147 h 5584054"/>
                <a:gd name="connsiteX4" fmla="*/ 0 w 3657600"/>
                <a:gd name="connsiteY4" fmla="*/ 3915052 h 5584054"/>
                <a:gd name="connsiteX5" fmla="*/ 8878 w 3657600"/>
                <a:gd name="connsiteY5" fmla="*/ 3790765 h 5584054"/>
                <a:gd name="connsiteX6" fmla="*/ 71022 w 3657600"/>
                <a:gd name="connsiteY6" fmla="*/ 3773009 h 5584054"/>
                <a:gd name="connsiteX7" fmla="*/ 168676 w 3657600"/>
                <a:gd name="connsiteY7" fmla="*/ 3728621 h 5584054"/>
                <a:gd name="connsiteX8" fmla="*/ 248575 w 3657600"/>
                <a:gd name="connsiteY8" fmla="*/ 3648722 h 5584054"/>
                <a:gd name="connsiteX9" fmla="*/ 292963 w 3657600"/>
                <a:gd name="connsiteY9" fmla="*/ 3515557 h 5584054"/>
                <a:gd name="connsiteX10" fmla="*/ 292963 w 3657600"/>
                <a:gd name="connsiteY10" fmla="*/ 3409025 h 5584054"/>
                <a:gd name="connsiteX11" fmla="*/ 239697 w 3657600"/>
                <a:gd name="connsiteY11" fmla="*/ 3275860 h 5584054"/>
                <a:gd name="connsiteX12" fmla="*/ 150921 w 3657600"/>
                <a:gd name="connsiteY12" fmla="*/ 3231471 h 5584054"/>
                <a:gd name="connsiteX13" fmla="*/ 71022 w 3657600"/>
                <a:gd name="connsiteY13" fmla="*/ 3213716 h 5584054"/>
                <a:gd name="connsiteX14" fmla="*/ 8878 w 3657600"/>
                <a:gd name="connsiteY14" fmla="*/ 3195961 h 5584054"/>
                <a:gd name="connsiteX15" fmla="*/ 35511 w 3657600"/>
                <a:gd name="connsiteY15" fmla="*/ 3098306 h 5584054"/>
                <a:gd name="connsiteX16" fmla="*/ 35511 w 3657600"/>
                <a:gd name="connsiteY16" fmla="*/ 3036163 h 5584054"/>
                <a:gd name="connsiteX17" fmla="*/ 35511 w 3657600"/>
                <a:gd name="connsiteY17" fmla="*/ 2991774 h 5584054"/>
                <a:gd name="connsiteX18" fmla="*/ 124288 w 3657600"/>
                <a:gd name="connsiteY18" fmla="*/ 2947386 h 5584054"/>
                <a:gd name="connsiteX19" fmla="*/ 248575 w 3657600"/>
                <a:gd name="connsiteY19" fmla="*/ 2911875 h 5584054"/>
                <a:gd name="connsiteX20" fmla="*/ 346229 w 3657600"/>
                <a:gd name="connsiteY20" fmla="*/ 2805343 h 5584054"/>
                <a:gd name="connsiteX21" fmla="*/ 390618 w 3657600"/>
                <a:gd name="connsiteY21" fmla="*/ 2698811 h 5584054"/>
                <a:gd name="connsiteX22" fmla="*/ 417251 w 3657600"/>
                <a:gd name="connsiteY22" fmla="*/ 2583401 h 5584054"/>
                <a:gd name="connsiteX23" fmla="*/ 417251 w 3657600"/>
                <a:gd name="connsiteY23" fmla="*/ 2432481 h 5584054"/>
                <a:gd name="connsiteX24" fmla="*/ 355107 w 3657600"/>
                <a:gd name="connsiteY24" fmla="*/ 2325949 h 5584054"/>
                <a:gd name="connsiteX25" fmla="*/ 248575 w 3657600"/>
                <a:gd name="connsiteY25" fmla="*/ 2263805 h 5584054"/>
                <a:gd name="connsiteX26" fmla="*/ 168676 w 3657600"/>
                <a:gd name="connsiteY26" fmla="*/ 2219417 h 5584054"/>
                <a:gd name="connsiteX27" fmla="*/ 53266 w 3657600"/>
                <a:gd name="connsiteY27" fmla="*/ 2201662 h 5584054"/>
                <a:gd name="connsiteX28" fmla="*/ 44389 w 3657600"/>
                <a:gd name="connsiteY28" fmla="*/ 2104007 h 5584054"/>
                <a:gd name="connsiteX29" fmla="*/ 44389 w 3657600"/>
                <a:gd name="connsiteY29" fmla="*/ 2015231 h 5584054"/>
                <a:gd name="connsiteX30" fmla="*/ 44389 w 3657600"/>
                <a:gd name="connsiteY30" fmla="*/ 1935332 h 5584054"/>
                <a:gd name="connsiteX31" fmla="*/ 44389 w 3657600"/>
                <a:gd name="connsiteY31" fmla="*/ 1882066 h 5584054"/>
                <a:gd name="connsiteX32" fmla="*/ 44389 w 3657600"/>
                <a:gd name="connsiteY32" fmla="*/ 1837677 h 5584054"/>
                <a:gd name="connsiteX33" fmla="*/ 177554 w 3657600"/>
                <a:gd name="connsiteY33" fmla="*/ 1775534 h 5584054"/>
                <a:gd name="connsiteX34" fmla="*/ 284086 w 3657600"/>
                <a:gd name="connsiteY34" fmla="*/ 1713390 h 5584054"/>
                <a:gd name="connsiteX35" fmla="*/ 372862 w 3657600"/>
                <a:gd name="connsiteY35" fmla="*/ 1597980 h 5584054"/>
                <a:gd name="connsiteX36" fmla="*/ 443884 w 3657600"/>
                <a:gd name="connsiteY36" fmla="*/ 1491448 h 5584054"/>
                <a:gd name="connsiteX37" fmla="*/ 497150 w 3657600"/>
                <a:gd name="connsiteY37" fmla="*/ 1376038 h 5584054"/>
                <a:gd name="connsiteX38" fmla="*/ 506028 w 3657600"/>
                <a:gd name="connsiteY38" fmla="*/ 1171852 h 5584054"/>
                <a:gd name="connsiteX39" fmla="*/ 506028 w 3657600"/>
                <a:gd name="connsiteY39" fmla="*/ 1029809 h 5584054"/>
                <a:gd name="connsiteX40" fmla="*/ 470517 w 3657600"/>
                <a:gd name="connsiteY40" fmla="*/ 887767 h 5584054"/>
                <a:gd name="connsiteX41" fmla="*/ 426128 w 3657600"/>
                <a:gd name="connsiteY41" fmla="*/ 763479 h 5584054"/>
                <a:gd name="connsiteX42" fmla="*/ 381740 w 3657600"/>
                <a:gd name="connsiteY42" fmla="*/ 656947 h 5584054"/>
                <a:gd name="connsiteX43" fmla="*/ 310719 w 3657600"/>
                <a:gd name="connsiteY43" fmla="*/ 577048 h 5584054"/>
                <a:gd name="connsiteX44" fmla="*/ 248575 w 3657600"/>
                <a:gd name="connsiteY44" fmla="*/ 514904 h 5584054"/>
                <a:gd name="connsiteX45" fmla="*/ 204187 w 3657600"/>
                <a:gd name="connsiteY45" fmla="*/ 488271 h 5584054"/>
                <a:gd name="connsiteX46" fmla="*/ 142043 w 3657600"/>
                <a:gd name="connsiteY46" fmla="*/ 443883 h 5584054"/>
                <a:gd name="connsiteX47" fmla="*/ 106532 w 3657600"/>
                <a:gd name="connsiteY47" fmla="*/ 435005 h 5584054"/>
                <a:gd name="connsiteX48" fmla="*/ 79899 w 3657600"/>
                <a:gd name="connsiteY48" fmla="*/ 275207 h 5584054"/>
                <a:gd name="connsiteX49" fmla="*/ 79899 w 3657600"/>
                <a:gd name="connsiteY49" fmla="*/ 168675 h 5584054"/>
                <a:gd name="connsiteX50" fmla="*/ 79899 w 3657600"/>
                <a:gd name="connsiteY50" fmla="*/ 88776 h 5584054"/>
                <a:gd name="connsiteX51" fmla="*/ 79899 w 3657600"/>
                <a:gd name="connsiteY51" fmla="*/ 26633 h 5584054"/>
                <a:gd name="connsiteX52" fmla="*/ 79899 w 3657600"/>
                <a:gd name="connsiteY52" fmla="*/ 0 h 5584054"/>
                <a:gd name="connsiteX53" fmla="*/ 230820 w 3657600"/>
                <a:gd name="connsiteY53" fmla="*/ 17755 h 5584054"/>
                <a:gd name="connsiteX54" fmla="*/ 408373 w 3657600"/>
                <a:gd name="connsiteY54" fmla="*/ 35510 h 5584054"/>
                <a:gd name="connsiteX55" fmla="*/ 577049 w 3657600"/>
                <a:gd name="connsiteY55" fmla="*/ 53266 h 5584054"/>
                <a:gd name="connsiteX56" fmla="*/ 807868 w 3657600"/>
                <a:gd name="connsiteY56" fmla="*/ 62143 h 5584054"/>
                <a:gd name="connsiteX57" fmla="*/ 958789 w 3657600"/>
                <a:gd name="connsiteY57" fmla="*/ 115409 h 5584054"/>
                <a:gd name="connsiteX58" fmla="*/ 1358284 w 3657600"/>
                <a:gd name="connsiteY58" fmla="*/ 239697 h 5584054"/>
                <a:gd name="connsiteX59" fmla="*/ 1580226 w 3657600"/>
                <a:gd name="connsiteY59" fmla="*/ 301840 h 5584054"/>
                <a:gd name="connsiteX60" fmla="*/ 1784412 w 3657600"/>
                <a:gd name="connsiteY60" fmla="*/ 399495 h 5584054"/>
                <a:gd name="connsiteX61" fmla="*/ 1970843 w 3657600"/>
                <a:gd name="connsiteY61" fmla="*/ 488271 h 5584054"/>
                <a:gd name="connsiteX62" fmla="*/ 2121763 w 3657600"/>
                <a:gd name="connsiteY62" fmla="*/ 577048 h 5584054"/>
                <a:gd name="connsiteX63" fmla="*/ 2343705 w 3657600"/>
                <a:gd name="connsiteY63" fmla="*/ 710213 h 5584054"/>
                <a:gd name="connsiteX64" fmla="*/ 2547892 w 3657600"/>
                <a:gd name="connsiteY64" fmla="*/ 887767 h 5584054"/>
                <a:gd name="connsiteX65" fmla="*/ 2840855 w 3657600"/>
                <a:gd name="connsiteY65" fmla="*/ 1118586 h 5584054"/>
                <a:gd name="connsiteX66" fmla="*/ 3018408 w 3657600"/>
                <a:gd name="connsiteY66" fmla="*/ 1313895 h 5584054"/>
                <a:gd name="connsiteX67" fmla="*/ 3169328 w 3657600"/>
                <a:gd name="connsiteY67" fmla="*/ 1518081 h 5584054"/>
                <a:gd name="connsiteX68" fmla="*/ 3373515 w 3657600"/>
                <a:gd name="connsiteY68" fmla="*/ 1819922 h 5584054"/>
                <a:gd name="connsiteX69" fmla="*/ 3497802 w 3657600"/>
                <a:gd name="connsiteY69" fmla="*/ 2077374 h 5584054"/>
                <a:gd name="connsiteX70" fmla="*/ 3577701 w 3657600"/>
                <a:gd name="connsiteY70" fmla="*/ 2246050 h 5584054"/>
                <a:gd name="connsiteX71" fmla="*/ 3648723 w 3657600"/>
                <a:gd name="connsiteY71" fmla="*/ 2485747 h 5584054"/>
                <a:gd name="connsiteX72" fmla="*/ 3657600 w 3657600"/>
                <a:gd name="connsiteY72" fmla="*/ 2734322 h 5584054"/>
                <a:gd name="connsiteX73" fmla="*/ 3657600 w 3657600"/>
                <a:gd name="connsiteY73" fmla="*/ 3000652 h 5584054"/>
                <a:gd name="connsiteX74" fmla="*/ 3648723 w 3657600"/>
                <a:gd name="connsiteY74" fmla="*/ 3391269 h 5584054"/>
                <a:gd name="connsiteX75" fmla="*/ 3639845 w 3657600"/>
                <a:gd name="connsiteY75" fmla="*/ 3568823 h 5584054"/>
                <a:gd name="connsiteX76" fmla="*/ 3595457 w 3657600"/>
                <a:gd name="connsiteY76" fmla="*/ 3639844 h 5584054"/>
                <a:gd name="connsiteX77" fmla="*/ 3471169 w 3657600"/>
                <a:gd name="connsiteY77" fmla="*/ 3923930 h 5584054"/>
                <a:gd name="connsiteX78" fmla="*/ 3382393 w 3657600"/>
                <a:gd name="connsiteY78" fmla="*/ 4110361 h 5584054"/>
                <a:gd name="connsiteX79" fmla="*/ 3302494 w 3657600"/>
                <a:gd name="connsiteY79" fmla="*/ 4261281 h 5584054"/>
                <a:gd name="connsiteX80" fmla="*/ 3213717 w 3657600"/>
                <a:gd name="connsiteY80" fmla="*/ 4421079 h 5584054"/>
                <a:gd name="connsiteX81" fmla="*/ 3080552 w 3657600"/>
                <a:gd name="connsiteY81" fmla="*/ 4589755 h 5584054"/>
                <a:gd name="connsiteX82" fmla="*/ 2956264 w 3657600"/>
                <a:gd name="connsiteY82" fmla="*/ 4714042 h 5584054"/>
                <a:gd name="connsiteX83" fmla="*/ 2840855 w 3657600"/>
                <a:gd name="connsiteY83" fmla="*/ 4811697 h 5584054"/>
                <a:gd name="connsiteX84" fmla="*/ 2725445 w 3657600"/>
                <a:gd name="connsiteY84" fmla="*/ 4900473 h 5584054"/>
                <a:gd name="connsiteX85" fmla="*/ 2601158 w 3657600"/>
                <a:gd name="connsiteY85" fmla="*/ 5015883 h 5584054"/>
                <a:gd name="connsiteX86" fmla="*/ 2467993 w 3657600"/>
                <a:gd name="connsiteY86" fmla="*/ 5131293 h 5584054"/>
                <a:gd name="connsiteX87" fmla="*/ 2343705 w 3657600"/>
                <a:gd name="connsiteY87" fmla="*/ 5211192 h 5584054"/>
                <a:gd name="connsiteX88" fmla="*/ 2228295 w 3657600"/>
                <a:gd name="connsiteY88" fmla="*/ 5273335 h 5584054"/>
                <a:gd name="connsiteX89" fmla="*/ 1961965 w 3657600"/>
                <a:gd name="connsiteY89" fmla="*/ 5450889 h 5584054"/>
                <a:gd name="connsiteX90" fmla="*/ 1864311 w 3657600"/>
                <a:gd name="connsiteY90" fmla="*/ 5513033 h 5584054"/>
                <a:gd name="connsiteX91" fmla="*/ 1766657 w 3657600"/>
                <a:gd name="connsiteY91" fmla="*/ 5557421 h 5584054"/>
                <a:gd name="connsiteX92" fmla="*/ 1660125 w 3657600"/>
                <a:gd name="connsiteY92" fmla="*/ 5584054 h 5584054"/>
                <a:gd name="connsiteX93" fmla="*/ 1642369 w 3657600"/>
                <a:gd name="connsiteY93" fmla="*/ 5450889 h 5584054"/>
                <a:gd name="connsiteX94" fmla="*/ 1669002 w 3657600"/>
                <a:gd name="connsiteY94" fmla="*/ 5308846 h 5584054"/>
                <a:gd name="connsiteX95" fmla="*/ 1660125 w 3657600"/>
                <a:gd name="connsiteY95" fmla="*/ 5131293 h 5584054"/>
                <a:gd name="connsiteX96" fmla="*/ 1589103 w 3657600"/>
                <a:gd name="connsiteY96" fmla="*/ 4980372 h 5584054"/>
                <a:gd name="connsiteX97" fmla="*/ 1438183 w 3657600"/>
                <a:gd name="connsiteY97" fmla="*/ 4785064 h 5584054"/>
                <a:gd name="connsiteX98" fmla="*/ 1260629 w 3657600"/>
                <a:gd name="connsiteY98" fmla="*/ 4660776 h 5584054"/>
                <a:gd name="connsiteX99" fmla="*/ 1145220 w 3657600"/>
                <a:gd name="connsiteY99" fmla="*/ 4545367 h 5584054"/>
                <a:gd name="connsiteX100" fmla="*/ 1038688 w 3657600"/>
                <a:gd name="connsiteY100" fmla="*/ 4465467 h 5584054"/>
                <a:gd name="connsiteX101" fmla="*/ 949911 w 3657600"/>
                <a:gd name="connsiteY101" fmla="*/ 4412201 h 5584054"/>
                <a:gd name="connsiteX102" fmla="*/ 754602 w 3657600"/>
                <a:gd name="connsiteY102" fmla="*/ 4314547 h 5584054"/>
                <a:gd name="connsiteX103" fmla="*/ 581812 w 3657600"/>
                <a:gd name="connsiteY103" fmla="*/ 4145686 h 5584054"/>
                <a:gd name="connsiteX104" fmla="*/ 495624 w 3657600"/>
                <a:gd name="connsiteY104" fmla="*/ 4109528 h 5584054"/>
                <a:gd name="connsiteX105" fmla="*/ 301194 w 3657600"/>
                <a:gd name="connsiteY105" fmla="*/ 4080953 h 5584054"/>
                <a:gd name="connsiteX106" fmla="*/ 153510 w 3657600"/>
                <a:gd name="connsiteY106" fmla="*/ 4059960 h 5584054"/>
                <a:gd name="connsiteX107" fmla="*/ 137235 w 3657600"/>
                <a:gd name="connsiteY107" fmla="*/ 4034854 h 5584054"/>
                <a:gd name="connsiteX108" fmla="*/ 117906 w 3657600"/>
                <a:gd name="connsiteY108" fmla="*/ 4016452 h 5584054"/>
                <a:gd name="connsiteX0" fmla="*/ 109028 w 3648722"/>
                <a:gd name="connsiteY0" fmla="*/ 4016452 h 5584054"/>
                <a:gd name="connsiteX1" fmla="*/ 83088 w 3648722"/>
                <a:gd name="connsiteY1" fmla="*/ 3995854 h 5584054"/>
                <a:gd name="connsiteX2" fmla="*/ 56712 w 3648722"/>
                <a:gd name="connsiteY2" fmla="*/ 3969636 h 5584054"/>
                <a:gd name="connsiteX3" fmla="*/ 43925 w 3648722"/>
                <a:gd name="connsiteY3" fmla="*/ 3950147 h 5584054"/>
                <a:gd name="connsiteX4" fmla="*/ 33984 w 3648722"/>
                <a:gd name="connsiteY4" fmla="*/ 3912671 h 5584054"/>
                <a:gd name="connsiteX5" fmla="*/ 0 w 3648722"/>
                <a:gd name="connsiteY5" fmla="*/ 3790765 h 5584054"/>
                <a:gd name="connsiteX6" fmla="*/ 62144 w 3648722"/>
                <a:gd name="connsiteY6" fmla="*/ 3773009 h 5584054"/>
                <a:gd name="connsiteX7" fmla="*/ 159798 w 3648722"/>
                <a:gd name="connsiteY7" fmla="*/ 3728621 h 5584054"/>
                <a:gd name="connsiteX8" fmla="*/ 239697 w 3648722"/>
                <a:gd name="connsiteY8" fmla="*/ 3648722 h 5584054"/>
                <a:gd name="connsiteX9" fmla="*/ 284085 w 3648722"/>
                <a:gd name="connsiteY9" fmla="*/ 3515557 h 5584054"/>
                <a:gd name="connsiteX10" fmla="*/ 284085 w 3648722"/>
                <a:gd name="connsiteY10" fmla="*/ 3409025 h 5584054"/>
                <a:gd name="connsiteX11" fmla="*/ 230819 w 3648722"/>
                <a:gd name="connsiteY11" fmla="*/ 3275860 h 5584054"/>
                <a:gd name="connsiteX12" fmla="*/ 142043 w 3648722"/>
                <a:gd name="connsiteY12" fmla="*/ 3231471 h 5584054"/>
                <a:gd name="connsiteX13" fmla="*/ 62144 w 3648722"/>
                <a:gd name="connsiteY13" fmla="*/ 3213716 h 5584054"/>
                <a:gd name="connsiteX14" fmla="*/ 0 w 3648722"/>
                <a:gd name="connsiteY14" fmla="*/ 3195961 h 5584054"/>
                <a:gd name="connsiteX15" fmla="*/ 26633 w 3648722"/>
                <a:gd name="connsiteY15" fmla="*/ 3098306 h 5584054"/>
                <a:gd name="connsiteX16" fmla="*/ 26633 w 3648722"/>
                <a:gd name="connsiteY16" fmla="*/ 3036163 h 5584054"/>
                <a:gd name="connsiteX17" fmla="*/ 26633 w 3648722"/>
                <a:gd name="connsiteY17" fmla="*/ 2991774 h 5584054"/>
                <a:gd name="connsiteX18" fmla="*/ 115410 w 3648722"/>
                <a:gd name="connsiteY18" fmla="*/ 2947386 h 5584054"/>
                <a:gd name="connsiteX19" fmla="*/ 239697 w 3648722"/>
                <a:gd name="connsiteY19" fmla="*/ 2911875 h 5584054"/>
                <a:gd name="connsiteX20" fmla="*/ 337351 w 3648722"/>
                <a:gd name="connsiteY20" fmla="*/ 2805343 h 5584054"/>
                <a:gd name="connsiteX21" fmla="*/ 381740 w 3648722"/>
                <a:gd name="connsiteY21" fmla="*/ 2698811 h 5584054"/>
                <a:gd name="connsiteX22" fmla="*/ 408373 w 3648722"/>
                <a:gd name="connsiteY22" fmla="*/ 2583401 h 5584054"/>
                <a:gd name="connsiteX23" fmla="*/ 408373 w 3648722"/>
                <a:gd name="connsiteY23" fmla="*/ 2432481 h 5584054"/>
                <a:gd name="connsiteX24" fmla="*/ 346229 w 3648722"/>
                <a:gd name="connsiteY24" fmla="*/ 2325949 h 5584054"/>
                <a:gd name="connsiteX25" fmla="*/ 239697 w 3648722"/>
                <a:gd name="connsiteY25" fmla="*/ 2263805 h 5584054"/>
                <a:gd name="connsiteX26" fmla="*/ 159798 w 3648722"/>
                <a:gd name="connsiteY26" fmla="*/ 2219417 h 5584054"/>
                <a:gd name="connsiteX27" fmla="*/ 44388 w 3648722"/>
                <a:gd name="connsiteY27" fmla="*/ 2201662 h 5584054"/>
                <a:gd name="connsiteX28" fmla="*/ 35511 w 3648722"/>
                <a:gd name="connsiteY28" fmla="*/ 2104007 h 5584054"/>
                <a:gd name="connsiteX29" fmla="*/ 35511 w 3648722"/>
                <a:gd name="connsiteY29" fmla="*/ 2015231 h 5584054"/>
                <a:gd name="connsiteX30" fmla="*/ 35511 w 3648722"/>
                <a:gd name="connsiteY30" fmla="*/ 1935332 h 5584054"/>
                <a:gd name="connsiteX31" fmla="*/ 35511 w 3648722"/>
                <a:gd name="connsiteY31" fmla="*/ 1882066 h 5584054"/>
                <a:gd name="connsiteX32" fmla="*/ 35511 w 3648722"/>
                <a:gd name="connsiteY32" fmla="*/ 1837677 h 5584054"/>
                <a:gd name="connsiteX33" fmla="*/ 168676 w 3648722"/>
                <a:gd name="connsiteY33" fmla="*/ 1775534 h 5584054"/>
                <a:gd name="connsiteX34" fmla="*/ 275208 w 3648722"/>
                <a:gd name="connsiteY34" fmla="*/ 1713390 h 5584054"/>
                <a:gd name="connsiteX35" fmla="*/ 363984 w 3648722"/>
                <a:gd name="connsiteY35" fmla="*/ 1597980 h 5584054"/>
                <a:gd name="connsiteX36" fmla="*/ 435006 w 3648722"/>
                <a:gd name="connsiteY36" fmla="*/ 1491448 h 5584054"/>
                <a:gd name="connsiteX37" fmla="*/ 488272 w 3648722"/>
                <a:gd name="connsiteY37" fmla="*/ 1376038 h 5584054"/>
                <a:gd name="connsiteX38" fmla="*/ 497150 w 3648722"/>
                <a:gd name="connsiteY38" fmla="*/ 1171852 h 5584054"/>
                <a:gd name="connsiteX39" fmla="*/ 497150 w 3648722"/>
                <a:gd name="connsiteY39" fmla="*/ 1029809 h 5584054"/>
                <a:gd name="connsiteX40" fmla="*/ 461639 w 3648722"/>
                <a:gd name="connsiteY40" fmla="*/ 887767 h 5584054"/>
                <a:gd name="connsiteX41" fmla="*/ 417250 w 3648722"/>
                <a:gd name="connsiteY41" fmla="*/ 763479 h 5584054"/>
                <a:gd name="connsiteX42" fmla="*/ 372862 w 3648722"/>
                <a:gd name="connsiteY42" fmla="*/ 656947 h 5584054"/>
                <a:gd name="connsiteX43" fmla="*/ 301841 w 3648722"/>
                <a:gd name="connsiteY43" fmla="*/ 577048 h 5584054"/>
                <a:gd name="connsiteX44" fmla="*/ 239697 w 3648722"/>
                <a:gd name="connsiteY44" fmla="*/ 514904 h 5584054"/>
                <a:gd name="connsiteX45" fmla="*/ 195309 w 3648722"/>
                <a:gd name="connsiteY45" fmla="*/ 488271 h 5584054"/>
                <a:gd name="connsiteX46" fmla="*/ 133165 w 3648722"/>
                <a:gd name="connsiteY46" fmla="*/ 443883 h 5584054"/>
                <a:gd name="connsiteX47" fmla="*/ 97654 w 3648722"/>
                <a:gd name="connsiteY47" fmla="*/ 435005 h 5584054"/>
                <a:gd name="connsiteX48" fmla="*/ 71021 w 3648722"/>
                <a:gd name="connsiteY48" fmla="*/ 275207 h 5584054"/>
                <a:gd name="connsiteX49" fmla="*/ 71021 w 3648722"/>
                <a:gd name="connsiteY49" fmla="*/ 168675 h 5584054"/>
                <a:gd name="connsiteX50" fmla="*/ 71021 w 3648722"/>
                <a:gd name="connsiteY50" fmla="*/ 88776 h 5584054"/>
                <a:gd name="connsiteX51" fmla="*/ 71021 w 3648722"/>
                <a:gd name="connsiteY51" fmla="*/ 26633 h 5584054"/>
                <a:gd name="connsiteX52" fmla="*/ 71021 w 3648722"/>
                <a:gd name="connsiteY52" fmla="*/ 0 h 5584054"/>
                <a:gd name="connsiteX53" fmla="*/ 221942 w 3648722"/>
                <a:gd name="connsiteY53" fmla="*/ 17755 h 5584054"/>
                <a:gd name="connsiteX54" fmla="*/ 399495 w 3648722"/>
                <a:gd name="connsiteY54" fmla="*/ 35510 h 5584054"/>
                <a:gd name="connsiteX55" fmla="*/ 568171 w 3648722"/>
                <a:gd name="connsiteY55" fmla="*/ 53266 h 5584054"/>
                <a:gd name="connsiteX56" fmla="*/ 798990 w 3648722"/>
                <a:gd name="connsiteY56" fmla="*/ 62143 h 5584054"/>
                <a:gd name="connsiteX57" fmla="*/ 949911 w 3648722"/>
                <a:gd name="connsiteY57" fmla="*/ 115409 h 5584054"/>
                <a:gd name="connsiteX58" fmla="*/ 1349406 w 3648722"/>
                <a:gd name="connsiteY58" fmla="*/ 239697 h 5584054"/>
                <a:gd name="connsiteX59" fmla="*/ 1571348 w 3648722"/>
                <a:gd name="connsiteY59" fmla="*/ 301840 h 5584054"/>
                <a:gd name="connsiteX60" fmla="*/ 1775534 w 3648722"/>
                <a:gd name="connsiteY60" fmla="*/ 399495 h 5584054"/>
                <a:gd name="connsiteX61" fmla="*/ 1961965 w 3648722"/>
                <a:gd name="connsiteY61" fmla="*/ 488271 h 5584054"/>
                <a:gd name="connsiteX62" fmla="*/ 2112885 w 3648722"/>
                <a:gd name="connsiteY62" fmla="*/ 577048 h 5584054"/>
                <a:gd name="connsiteX63" fmla="*/ 2334827 w 3648722"/>
                <a:gd name="connsiteY63" fmla="*/ 710213 h 5584054"/>
                <a:gd name="connsiteX64" fmla="*/ 2539014 w 3648722"/>
                <a:gd name="connsiteY64" fmla="*/ 887767 h 5584054"/>
                <a:gd name="connsiteX65" fmla="*/ 2831977 w 3648722"/>
                <a:gd name="connsiteY65" fmla="*/ 1118586 h 5584054"/>
                <a:gd name="connsiteX66" fmla="*/ 3009530 w 3648722"/>
                <a:gd name="connsiteY66" fmla="*/ 1313895 h 5584054"/>
                <a:gd name="connsiteX67" fmla="*/ 3160450 w 3648722"/>
                <a:gd name="connsiteY67" fmla="*/ 1518081 h 5584054"/>
                <a:gd name="connsiteX68" fmla="*/ 3364637 w 3648722"/>
                <a:gd name="connsiteY68" fmla="*/ 1819922 h 5584054"/>
                <a:gd name="connsiteX69" fmla="*/ 3488924 w 3648722"/>
                <a:gd name="connsiteY69" fmla="*/ 2077374 h 5584054"/>
                <a:gd name="connsiteX70" fmla="*/ 3568823 w 3648722"/>
                <a:gd name="connsiteY70" fmla="*/ 2246050 h 5584054"/>
                <a:gd name="connsiteX71" fmla="*/ 3639845 w 3648722"/>
                <a:gd name="connsiteY71" fmla="*/ 2485747 h 5584054"/>
                <a:gd name="connsiteX72" fmla="*/ 3648722 w 3648722"/>
                <a:gd name="connsiteY72" fmla="*/ 2734322 h 5584054"/>
                <a:gd name="connsiteX73" fmla="*/ 3648722 w 3648722"/>
                <a:gd name="connsiteY73" fmla="*/ 3000652 h 5584054"/>
                <a:gd name="connsiteX74" fmla="*/ 3639845 w 3648722"/>
                <a:gd name="connsiteY74" fmla="*/ 3391269 h 5584054"/>
                <a:gd name="connsiteX75" fmla="*/ 3630967 w 3648722"/>
                <a:gd name="connsiteY75" fmla="*/ 3568823 h 5584054"/>
                <a:gd name="connsiteX76" fmla="*/ 3586579 w 3648722"/>
                <a:gd name="connsiteY76" fmla="*/ 3639844 h 5584054"/>
                <a:gd name="connsiteX77" fmla="*/ 3462291 w 3648722"/>
                <a:gd name="connsiteY77" fmla="*/ 3923930 h 5584054"/>
                <a:gd name="connsiteX78" fmla="*/ 3373515 w 3648722"/>
                <a:gd name="connsiteY78" fmla="*/ 4110361 h 5584054"/>
                <a:gd name="connsiteX79" fmla="*/ 3293616 w 3648722"/>
                <a:gd name="connsiteY79" fmla="*/ 4261281 h 5584054"/>
                <a:gd name="connsiteX80" fmla="*/ 3204839 w 3648722"/>
                <a:gd name="connsiteY80" fmla="*/ 4421079 h 5584054"/>
                <a:gd name="connsiteX81" fmla="*/ 3071674 w 3648722"/>
                <a:gd name="connsiteY81" fmla="*/ 4589755 h 5584054"/>
                <a:gd name="connsiteX82" fmla="*/ 2947386 w 3648722"/>
                <a:gd name="connsiteY82" fmla="*/ 4714042 h 5584054"/>
                <a:gd name="connsiteX83" fmla="*/ 2831977 w 3648722"/>
                <a:gd name="connsiteY83" fmla="*/ 4811697 h 5584054"/>
                <a:gd name="connsiteX84" fmla="*/ 2716567 w 3648722"/>
                <a:gd name="connsiteY84" fmla="*/ 4900473 h 5584054"/>
                <a:gd name="connsiteX85" fmla="*/ 2592280 w 3648722"/>
                <a:gd name="connsiteY85" fmla="*/ 5015883 h 5584054"/>
                <a:gd name="connsiteX86" fmla="*/ 2459115 w 3648722"/>
                <a:gd name="connsiteY86" fmla="*/ 5131293 h 5584054"/>
                <a:gd name="connsiteX87" fmla="*/ 2334827 w 3648722"/>
                <a:gd name="connsiteY87" fmla="*/ 5211192 h 5584054"/>
                <a:gd name="connsiteX88" fmla="*/ 2219417 w 3648722"/>
                <a:gd name="connsiteY88" fmla="*/ 5273335 h 5584054"/>
                <a:gd name="connsiteX89" fmla="*/ 1953087 w 3648722"/>
                <a:gd name="connsiteY89" fmla="*/ 5450889 h 5584054"/>
                <a:gd name="connsiteX90" fmla="*/ 1855433 w 3648722"/>
                <a:gd name="connsiteY90" fmla="*/ 5513033 h 5584054"/>
                <a:gd name="connsiteX91" fmla="*/ 1757779 w 3648722"/>
                <a:gd name="connsiteY91" fmla="*/ 5557421 h 5584054"/>
                <a:gd name="connsiteX92" fmla="*/ 1651247 w 3648722"/>
                <a:gd name="connsiteY92" fmla="*/ 5584054 h 5584054"/>
                <a:gd name="connsiteX93" fmla="*/ 1633491 w 3648722"/>
                <a:gd name="connsiteY93" fmla="*/ 5450889 h 5584054"/>
                <a:gd name="connsiteX94" fmla="*/ 1660124 w 3648722"/>
                <a:gd name="connsiteY94" fmla="*/ 5308846 h 5584054"/>
                <a:gd name="connsiteX95" fmla="*/ 1651247 w 3648722"/>
                <a:gd name="connsiteY95" fmla="*/ 5131293 h 5584054"/>
                <a:gd name="connsiteX96" fmla="*/ 1580225 w 3648722"/>
                <a:gd name="connsiteY96" fmla="*/ 4980372 h 5584054"/>
                <a:gd name="connsiteX97" fmla="*/ 1429305 w 3648722"/>
                <a:gd name="connsiteY97" fmla="*/ 4785064 h 5584054"/>
                <a:gd name="connsiteX98" fmla="*/ 1251751 w 3648722"/>
                <a:gd name="connsiteY98" fmla="*/ 4660776 h 5584054"/>
                <a:gd name="connsiteX99" fmla="*/ 1136342 w 3648722"/>
                <a:gd name="connsiteY99" fmla="*/ 4545367 h 5584054"/>
                <a:gd name="connsiteX100" fmla="*/ 1029810 w 3648722"/>
                <a:gd name="connsiteY100" fmla="*/ 4465467 h 5584054"/>
                <a:gd name="connsiteX101" fmla="*/ 941033 w 3648722"/>
                <a:gd name="connsiteY101" fmla="*/ 4412201 h 5584054"/>
                <a:gd name="connsiteX102" fmla="*/ 745724 w 3648722"/>
                <a:gd name="connsiteY102" fmla="*/ 4314547 h 5584054"/>
                <a:gd name="connsiteX103" fmla="*/ 572934 w 3648722"/>
                <a:gd name="connsiteY103" fmla="*/ 4145686 h 5584054"/>
                <a:gd name="connsiteX104" fmla="*/ 486746 w 3648722"/>
                <a:gd name="connsiteY104" fmla="*/ 4109528 h 5584054"/>
                <a:gd name="connsiteX105" fmla="*/ 292316 w 3648722"/>
                <a:gd name="connsiteY105" fmla="*/ 4080953 h 5584054"/>
                <a:gd name="connsiteX106" fmla="*/ 144632 w 3648722"/>
                <a:gd name="connsiteY106" fmla="*/ 4059960 h 5584054"/>
                <a:gd name="connsiteX107" fmla="*/ 128357 w 3648722"/>
                <a:gd name="connsiteY107" fmla="*/ 4034854 h 5584054"/>
                <a:gd name="connsiteX108" fmla="*/ 109028 w 3648722"/>
                <a:gd name="connsiteY108" fmla="*/ 4016452 h 5584054"/>
                <a:gd name="connsiteX0" fmla="*/ 109028 w 3648722"/>
                <a:gd name="connsiteY0" fmla="*/ 4016452 h 5584054"/>
                <a:gd name="connsiteX1" fmla="*/ 83088 w 3648722"/>
                <a:gd name="connsiteY1" fmla="*/ 3995854 h 5584054"/>
                <a:gd name="connsiteX2" fmla="*/ 56712 w 3648722"/>
                <a:gd name="connsiteY2" fmla="*/ 3969636 h 5584054"/>
                <a:gd name="connsiteX3" fmla="*/ 62975 w 3648722"/>
                <a:gd name="connsiteY3" fmla="*/ 3926335 h 5584054"/>
                <a:gd name="connsiteX4" fmla="*/ 33984 w 3648722"/>
                <a:gd name="connsiteY4" fmla="*/ 3912671 h 5584054"/>
                <a:gd name="connsiteX5" fmla="*/ 0 w 3648722"/>
                <a:gd name="connsiteY5" fmla="*/ 3790765 h 5584054"/>
                <a:gd name="connsiteX6" fmla="*/ 62144 w 3648722"/>
                <a:gd name="connsiteY6" fmla="*/ 3773009 h 5584054"/>
                <a:gd name="connsiteX7" fmla="*/ 159798 w 3648722"/>
                <a:gd name="connsiteY7" fmla="*/ 3728621 h 5584054"/>
                <a:gd name="connsiteX8" fmla="*/ 239697 w 3648722"/>
                <a:gd name="connsiteY8" fmla="*/ 3648722 h 5584054"/>
                <a:gd name="connsiteX9" fmla="*/ 284085 w 3648722"/>
                <a:gd name="connsiteY9" fmla="*/ 3515557 h 5584054"/>
                <a:gd name="connsiteX10" fmla="*/ 284085 w 3648722"/>
                <a:gd name="connsiteY10" fmla="*/ 3409025 h 5584054"/>
                <a:gd name="connsiteX11" fmla="*/ 230819 w 3648722"/>
                <a:gd name="connsiteY11" fmla="*/ 3275860 h 5584054"/>
                <a:gd name="connsiteX12" fmla="*/ 142043 w 3648722"/>
                <a:gd name="connsiteY12" fmla="*/ 3231471 h 5584054"/>
                <a:gd name="connsiteX13" fmla="*/ 62144 w 3648722"/>
                <a:gd name="connsiteY13" fmla="*/ 3213716 h 5584054"/>
                <a:gd name="connsiteX14" fmla="*/ 0 w 3648722"/>
                <a:gd name="connsiteY14" fmla="*/ 3195961 h 5584054"/>
                <a:gd name="connsiteX15" fmla="*/ 26633 w 3648722"/>
                <a:gd name="connsiteY15" fmla="*/ 3098306 h 5584054"/>
                <a:gd name="connsiteX16" fmla="*/ 26633 w 3648722"/>
                <a:gd name="connsiteY16" fmla="*/ 3036163 h 5584054"/>
                <a:gd name="connsiteX17" fmla="*/ 26633 w 3648722"/>
                <a:gd name="connsiteY17" fmla="*/ 2991774 h 5584054"/>
                <a:gd name="connsiteX18" fmla="*/ 115410 w 3648722"/>
                <a:gd name="connsiteY18" fmla="*/ 2947386 h 5584054"/>
                <a:gd name="connsiteX19" fmla="*/ 239697 w 3648722"/>
                <a:gd name="connsiteY19" fmla="*/ 2911875 h 5584054"/>
                <a:gd name="connsiteX20" fmla="*/ 337351 w 3648722"/>
                <a:gd name="connsiteY20" fmla="*/ 2805343 h 5584054"/>
                <a:gd name="connsiteX21" fmla="*/ 381740 w 3648722"/>
                <a:gd name="connsiteY21" fmla="*/ 2698811 h 5584054"/>
                <a:gd name="connsiteX22" fmla="*/ 408373 w 3648722"/>
                <a:gd name="connsiteY22" fmla="*/ 2583401 h 5584054"/>
                <a:gd name="connsiteX23" fmla="*/ 408373 w 3648722"/>
                <a:gd name="connsiteY23" fmla="*/ 2432481 h 5584054"/>
                <a:gd name="connsiteX24" fmla="*/ 346229 w 3648722"/>
                <a:gd name="connsiteY24" fmla="*/ 2325949 h 5584054"/>
                <a:gd name="connsiteX25" fmla="*/ 239697 w 3648722"/>
                <a:gd name="connsiteY25" fmla="*/ 2263805 h 5584054"/>
                <a:gd name="connsiteX26" fmla="*/ 159798 w 3648722"/>
                <a:gd name="connsiteY26" fmla="*/ 2219417 h 5584054"/>
                <a:gd name="connsiteX27" fmla="*/ 44388 w 3648722"/>
                <a:gd name="connsiteY27" fmla="*/ 2201662 h 5584054"/>
                <a:gd name="connsiteX28" fmla="*/ 35511 w 3648722"/>
                <a:gd name="connsiteY28" fmla="*/ 2104007 h 5584054"/>
                <a:gd name="connsiteX29" fmla="*/ 35511 w 3648722"/>
                <a:gd name="connsiteY29" fmla="*/ 2015231 h 5584054"/>
                <a:gd name="connsiteX30" fmla="*/ 35511 w 3648722"/>
                <a:gd name="connsiteY30" fmla="*/ 1935332 h 5584054"/>
                <a:gd name="connsiteX31" fmla="*/ 35511 w 3648722"/>
                <a:gd name="connsiteY31" fmla="*/ 1882066 h 5584054"/>
                <a:gd name="connsiteX32" fmla="*/ 35511 w 3648722"/>
                <a:gd name="connsiteY32" fmla="*/ 1837677 h 5584054"/>
                <a:gd name="connsiteX33" fmla="*/ 168676 w 3648722"/>
                <a:gd name="connsiteY33" fmla="*/ 1775534 h 5584054"/>
                <a:gd name="connsiteX34" fmla="*/ 275208 w 3648722"/>
                <a:gd name="connsiteY34" fmla="*/ 1713390 h 5584054"/>
                <a:gd name="connsiteX35" fmla="*/ 363984 w 3648722"/>
                <a:gd name="connsiteY35" fmla="*/ 1597980 h 5584054"/>
                <a:gd name="connsiteX36" fmla="*/ 435006 w 3648722"/>
                <a:gd name="connsiteY36" fmla="*/ 1491448 h 5584054"/>
                <a:gd name="connsiteX37" fmla="*/ 488272 w 3648722"/>
                <a:gd name="connsiteY37" fmla="*/ 1376038 h 5584054"/>
                <a:gd name="connsiteX38" fmla="*/ 497150 w 3648722"/>
                <a:gd name="connsiteY38" fmla="*/ 1171852 h 5584054"/>
                <a:gd name="connsiteX39" fmla="*/ 497150 w 3648722"/>
                <a:gd name="connsiteY39" fmla="*/ 1029809 h 5584054"/>
                <a:gd name="connsiteX40" fmla="*/ 461639 w 3648722"/>
                <a:gd name="connsiteY40" fmla="*/ 887767 h 5584054"/>
                <a:gd name="connsiteX41" fmla="*/ 417250 w 3648722"/>
                <a:gd name="connsiteY41" fmla="*/ 763479 h 5584054"/>
                <a:gd name="connsiteX42" fmla="*/ 372862 w 3648722"/>
                <a:gd name="connsiteY42" fmla="*/ 656947 h 5584054"/>
                <a:gd name="connsiteX43" fmla="*/ 301841 w 3648722"/>
                <a:gd name="connsiteY43" fmla="*/ 577048 h 5584054"/>
                <a:gd name="connsiteX44" fmla="*/ 239697 w 3648722"/>
                <a:gd name="connsiteY44" fmla="*/ 514904 h 5584054"/>
                <a:gd name="connsiteX45" fmla="*/ 195309 w 3648722"/>
                <a:gd name="connsiteY45" fmla="*/ 488271 h 5584054"/>
                <a:gd name="connsiteX46" fmla="*/ 133165 w 3648722"/>
                <a:gd name="connsiteY46" fmla="*/ 443883 h 5584054"/>
                <a:gd name="connsiteX47" fmla="*/ 97654 w 3648722"/>
                <a:gd name="connsiteY47" fmla="*/ 435005 h 5584054"/>
                <a:gd name="connsiteX48" fmla="*/ 71021 w 3648722"/>
                <a:gd name="connsiteY48" fmla="*/ 275207 h 5584054"/>
                <a:gd name="connsiteX49" fmla="*/ 71021 w 3648722"/>
                <a:gd name="connsiteY49" fmla="*/ 168675 h 5584054"/>
                <a:gd name="connsiteX50" fmla="*/ 71021 w 3648722"/>
                <a:gd name="connsiteY50" fmla="*/ 88776 h 5584054"/>
                <a:gd name="connsiteX51" fmla="*/ 71021 w 3648722"/>
                <a:gd name="connsiteY51" fmla="*/ 26633 h 5584054"/>
                <a:gd name="connsiteX52" fmla="*/ 71021 w 3648722"/>
                <a:gd name="connsiteY52" fmla="*/ 0 h 5584054"/>
                <a:gd name="connsiteX53" fmla="*/ 221942 w 3648722"/>
                <a:gd name="connsiteY53" fmla="*/ 17755 h 5584054"/>
                <a:gd name="connsiteX54" fmla="*/ 399495 w 3648722"/>
                <a:gd name="connsiteY54" fmla="*/ 35510 h 5584054"/>
                <a:gd name="connsiteX55" fmla="*/ 568171 w 3648722"/>
                <a:gd name="connsiteY55" fmla="*/ 53266 h 5584054"/>
                <a:gd name="connsiteX56" fmla="*/ 798990 w 3648722"/>
                <a:gd name="connsiteY56" fmla="*/ 62143 h 5584054"/>
                <a:gd name="connsiteX57" fmla="*/ 949911 w 3648722"/>
                <a:gd name="connsiteY57" fmla="*/ 115409 h 5584054"/>
                <a:gd name="connsiteX58" fmla="*/ 1349406 w 3648722"/>
                <a:gd name="connsiteY58" fmla="*/ 239697 h 5584054"/>
                <a:gd name="connsiteX59" fmla="*/ 1571348 w 3648722"/>
                <a:gd name="connsiteY59" fmla="*/ 301840 h 5584054"/>
                <a:gd name="connsiteX60" fmla="*/ 1775534 w 3648722"/>
                <a:gd name="connsiteY60" fmla="*/ 399495 h 5584054"/>
                <a:gd name="connsiteX61" fmla="*/ 1961965 w 3648722"/>
                <a:gd name="connsiteY61" fmla="*/ 488271 h 5584054"/>
                <a:gd name="connsiteX62" fmla="*/ 2112885 w 3648722"/>
                <a:gd name="connsiteY62" fmla="*/ 577048 h 5584054"/>
                <a:gd name="connsiteX63" fmla="*/ 2334827 w 3648722"/>
                <a:gd name="connsiteY63" fmla="*/ 710213 h 5584054"/>
                <a:gd name="connsiteX64" fmla="*/ 2539014 w 3648722"/>
                <a:gd name="connsiteY64" fmla="*/ 887767 h 5584054"/>
                <a:gd name="connsiteX65" fmla="*/ 2831977 w 3648722"/>
                <a:gd name="connsiteY65" fmla="*/ 1118586 h 5584054"/>
                <a:gd name="connsiteX66" fmla="*/ 3009530 w 3648722"/>
                <a:gd name="connsiteY66" fmla="*/ 1313895 h 5584054"/>
                <a:gd name="connsiteX67" fmla="*/ 3160450 w 3648722"/>
                <a:gd name="connsiteY67" fmla="*/ 1518081 h 5584054"/>
                <a:gd name="connsiteX68" fmla="*/ 3364637 w 3648722"/>
                <a:gd name="connsiteY68" fmla="*/ 1819922 h 5584054"/>
                <a:gd name="connsiteX69" fmla="*/ 3488924 w 3648722"/>
                <a:gd name="connsiteY69" fmla="*/ 2077374 h 5584054"/>
                <a:gd name="connsiteX70" fmla="*/ 3568823 w 3648722"/>
                <a:gd name="connsiteY70" fmla="*/ 2246050 h 5584054"/>
                <a:gd name="connsiteX71" fmla="*/ 3639845 w 3648722"/>
                <a:gd name="connsiteY71" fmla="*/ 2485747 h 5584054"/>
                <a:gd name="connsiteX72" fmla="*/ 3648722 w 3648722"/>
                <a:gd name="connsiteY72" fmla="*/ 2734322 h 5584054"/>
                <a:gd name="connsiteX73" fmla="*/ 3648722 w 3648722"/>
                <a:gd name="connsiteY73" fmla="*/ 3000652 h 5584054"/>
                <a:gd name="connsiteX74" fmla="*/ 3639845 w 3648722"/>
                <a:gd name="connsiteY74" fmla="*/ 3391269 h 5584054"/>
                <a:gd name="connsiteX75" fmla="*/ 3630967 w 3648722"/>
                <a:gd name="connsiteY75" fmla="*/ 3568823 h 5584054"/>
                <a:gd name="connsiteX76" fmla="*/ 3586579 w 3648722"/>
                <a:gd name="connsiteY76" fmla="*/ 3639844 h 5584054"/>
                <a:gd name="connsiteX77" fmla="*/ 3462291 w 3648722"/>
                <a:gd name="connsiteY77" fmla="*/ 3923930 h 5584054"/>
                <a:gd name="connsiteX78" fmla="*/ 3373515 w 3648722"/>
                <a:gd name="connsiteY78" fmla="*/ 4110361 h 5584054"/>
                <a:gd name="connsiteX79" fmla="*/ 3293616 w 3648722"/>
                <a:gd name="connsiteY79" fmla="*/ 4261281 h 5584054"/>
                <a:gd name="connsiteX80" fmla="*/ 3204839 w 3648722"/>
                <a:gd name="connsiteY80" fmla="*/ 4421079 h 5584054"/>
                <a:gd name="connsiteX81" fmla="*/ 3071674 w 3648722"/>
                <a:gd name="connsiteY81" fmla="*/ 4589755 h 5584054"/>
                <a:gd name="connsiteX82" fmla="*/ 2947386 w 3648722"/>
                <a:gd name="connsiteY82" fmla="*/ 4714042 h 5584054"/>
                <a:gd name="connsiteX83" fmla="*/ 2831977 w 3648722"/>
                <a:gd name="connsiteY83" fmla="*/ 4811697 h 5584054"/>
                <a:gd name="connsiteX84" fmla="*/ 2716567 w 3648722"/>
                <a:gd name="connsiteY84" fmla="*/ 4900473 h 5584054"/>
                <a:gd name="connsiteX85" fmla="*/ 2592280 w 3648722"/>
                <a:gd name="connsiteY85" fmla="*/ 5015883 h 5584054"/>
                <a:gd name="connsiteX86" fmla="*/ 2459115 w 3648722"/>
                <a:gd name="connsiteY86" fmla="*/ 5131293 h 5584054"/>
                <a:gd name="connsiteX87" fmla="*/ 2334827 w 3648722"/>
                <a:gd name="connsiteY87" fmla="*/ 5211192 h 5584054"/>
                <a:gd name="connsiteX88" fmla="*/ 2219417 w 3648722"/>
                <a:gd name="connsiteY88" fmla="*/ 5273335 h 5584054"/>
                <a:gd name="connsiteX89" fmla="*/ 1953087 w 3648722"/>
                <a:gd name="connsiteY89" fmla="*/ 5450889 h 5584054"/>
                <a:gd name="connsiteX90" fmla="*/ 1855433 w 3648722"/>
                <a:gd name="connsiteY90" fmla="*/ 5513033 h 5584054"/>
                <a:gd name="connsiteX91" fmla="*/ 1757779 w 3648722"/>
                <a:gd name="connsiteY91" fmla="*/ 5557421 h 5584054"/>
                <a:gd name="connsiteX92" fmla="*/ 1651247 w 3648722"/>
                <a:gd name="connsiteY92" fmla="*/ 5584054 h 5584054"/>
                <a:gd name="connsiteX93" fmla="*/ 1633491 w 3648722"/>
                <a:gd name="connsiteY93" fmla="*/ 5450889 h 5584054"/>
                <a:gd name="connsiteX94" fmla="*/ 1660124 w 3648722"/>
                <a:gd name="connsiteY94" fmla="*/ 5308846 h 5584054"/>
                <a:gd name="connsiteX95" fmla="*/ 1651247 w 3648722"/>
                <a:gd name="connsiteY95" fmla="*/ 5131293 h 5584054"/>
                <a:gd name="connsiteX96" fmla="*/ 1580225 w 3648722"/>
                <a:gd name="connsiteY96" fmla="*/ 4980372 h 5584054"/>
                <a:gd name="connsiteX97" fmla="*/ 1429305 w 3648722"/>
                <a:gd name="connsiteY97" fmla="*/ 4785064 h 5584054"/>
                <a:gd name="connsiteX98" fmla="*/ 1251751 w 3648722"/>
                <a:gd name="connsiteY98" fmla="*/ 4660776 h 5584054"/>
                <a:gd name="connsiteX99" fmla="*/ 1136342 w 3648722"/>
                <a:gd name="connsiteY99" fmla="*/ 4545367 h 5584054"/>
                <a:gd name="connsiteX100" fmla="*/ 1029810 w 3648722"/>
                <a:gd name="connsiteY100" fmla="*/ 4465467 h 5584054"/>
                <a:gd name="connsiteX101" fmla="*/ 941033 w 3648722"/>
                <a:gd name="connsiteY101" fmla="*/ 4412201 h 5584054"/>
                <a:gd name="connsiteX102" fmla="*/ 745724 w 3648722"/>
                <a:gd name="connsiteY102" fmla="*/ 4314547 h 5584054"/>
                <a:gd name="connsiteX103" fmla="*/ 572934 w 3648722"/>
                <a:gd name="connsiteY103" fmla="*/ 4145686 h 5584054"/>
                <a:gd name="connsiteX104" fmla="*/ 486746 w 3648722"/>
                <a:gd name="connsiteY104" fmla="*/ 4109528 h 5584054"/>
                <a:gd name="connsiteX105" fmla="*/ 292316 w 3648722"/>
                <a:gd name="connsiteY105" fmla="*/ 4080953 h 5584054"/>
                <a:gd name="connsiteX106" fmla="*/ 144632 w 3648722"/>
                <a:gd name="connsiteY106" fmla="*/ 4059960 h 5584054"/>
                <a:gd name="connsiteX107" fmla="*/ 128357 w 3648722"/>
                <a:gd name="connsiteY107" fmla="*/ 4034854 h 5584054"/>
                <a:gd name="connsiteX108" fmla="*/ 109028 w 3648722"/>
                <a:gd name="connsiteY108" fmla="*/ 4016452 h 5584054"/>
                <a:gd name="connsiteX0" fmla="*/ 109028 w 3648722"/>
                <a:gd name="connsiteY0" fmla="*/ 4016452 h 5584054"/>
                <a:gd name="connsiteX1" fmla="*/ 83088 w 3648722"/>
                <a:gd name="connsiteY1" fmla="*/ 3995854 h 5584054"/>
                <a:gd name="connsiteX2" fmla="*/ 75762 w 3648722"/>
                <a:gd name="connsiteY2" fmla="*/ 3955349 h 5584054"/>
                <a:gd name="connsiteX3" fmla="*/ 62975 w 3648722"/>
                <a:gd name="connsiteY3" fmla="*/ 3926335 h 5584054"/>
                <a:gd name="connsiteX4" fmla="*/ 33984 w 3648722"/>
                <a:gd name="connsiteY4" fmla="*/ 3912671 h 5584054"/>
                <a:gd name="connsiteX5" fmla="*/ 0 w 3648722"/>
                <a:gd name="connsiteY5" fmla="*/ 3790765 h 5584054"/>
                <a:gd name="connsiteX6" fmla="*/ 62144 w 3648722"/>
                <a:gd name="connsiteY6" fmla="*/ 3773009 h 5584054"/>
                <a:gd name="connsiteX7" fmla="*/ 159798 w 3648722"/>
                <a:gd name="connsiteY7" fmla="*/ 3728621 h 5584054"/>
                <a:gd name="connsiteX8" fmla="*/ 239697 w 3648722"/>
                <a:gd name="connsiteY8" fmla="*/ 3648722 h 5584054"/>
                <a:gd name="connsiteX9" fmla="*/ 284085 w 3648722"/>
                <a:gd name="connsiteY9" fmla="*/ 3515557 h 5584054"/>
                <a:gd name="connsiteX10" fmla="*/ 284085 w 3648722"/>
                <a:gd name="connsiteY10" fmla="*/ 3409025 h 5584054"/>
                <a:gd name="connsiteX11" fmla="*/ 230819 w 3648722"/>
                <a:gd name="connsiteY11" fmla="*/ 3275860 h 5584054"/>
                <a:gd name="connsiteX12" fmla="*/ 142043 w 3648722"/>
                <a:gd name="connsiteY12" fmla="*/ 3231471 h 5584054"/>
                <a:gd name="connsiteX13" fmla="*/ 62144 w 3648722"/>
                <a:gd name="connsiteY13" fmla="*/ 3213716 h 5584054"/>
                <a:gd name="connsiteX14" fmla="*/ 0 w 3648722"/>
                <a:gd name="connsiteY14" fmla="*/ 3195961 h 5584054"/>
                <a:gd name="connsiteX15" fmla="*/ 26633 w 3648722"/>
                <a:gd name="connsiteY15" fmla="*/ 3098306 h 5584054"/>
                <a:gd name="connsiteX16" fmla="*/ 26633 w 3648722"/>
                <a:gd name="connsiteY16" fmla="*/ 3036163 h 5584054"/>
                <a:gd name="connsiteX17" fmla="*/ 26633 w 3648722"/>
                <a:gd name="connsiteY17" fmla="*/ 2991774 h 5584054"/>
                <a:gd name="connsiteX18" fmla="*/ 115410 w 3648722"/>
                <a:gd name="connsiteY18" fmla="*/ 2947386 h 5584054"/>
                <a:gd name="connsiteX19" fmla="*/ 239697 w 3648722"/>
                <a:gd name="connsiteY19" fmla="*/ 2911875 h 5584054"/>
                <a:gd name="connsiteX20" fmla="*/ 337351 w 3648722"/>
                <a:gd name="connsiteY20" fmla="*/ 2805343 h 5584054"/>
                <a:gd name="connsiteX21" fmla="*/ 381740 w 3648722"/>
                <a:gd name="connsiteY21" fmla="*/ 2698811 h 5584054"/>
                <a:gd name="connsiteX22" fmla="*/ 408373 w 3648722"/>
                <a:gd name="connsiteY22" fmla="*/ 2583401 h 5584054"/>
                <a:gd name="connsiteX23" fmla="*/ 408373 w 3648722"/>
                <a:gd name="connsiteY23" fmla="*/ 2432481 h 5584054"/>
                <a:gd name="connsiteX24" fmla="*/ 346229 w 3648722"/>
                <a:gd name="connsiteY24" fmla="*/ 2325949 h 5584054"/>
                <a:gd name="connsiteX25" fmla="*/ 239697 w 3648722"/>
                <a:gd name="connsiteY25" fmla="*/ 2263805 h 5584054"/>
                <a:gd name="connsiteX26" fmla="*/ 159798 w 3648722"/>
                <a:gd name="connsiteY26" fmla="*/ 2219417 h 5584054"/>
                <a:gd name="connsiteX27" fmla="*/ 44388 w 3648722"/>
                <a:gd name="connsiteY27" fmla="*/ 2201662 h 5584054"/>
                <a:gd name="connsiteX28" fmla="*/ 35511 w 3648722"/>
                <a:gd name="connsiteY28" fmla="*/ 2104007 h 5584054"/>
                <a:gd name="connsiteX29" fmla="*/ 35511 w 3648722"/>
                <a:gd name="connsiteY29" fmla="*/ 2015231 h 5584054"/>
                <a:gd name="connsiteX30" fmla="*/ 35511 w 3648722"/>
                <a:gd name="connsiteY30" fmla="*/ 1935332 h 5584054"/>
                <a:gd name="connsiteX31" fmla="*/ 35511 w 3648722"/>
                <a:gd name="connsiteY31" fmla="*/ 1882066 h 5584054"/>
                <a:gd name="connsiteX32" fmla="*/ 35511 w 3648722"/>
                <a:gd name="connsiteY32" fmla="*/ 1837677 h 5584054"/>
                <a:gd name="connsiteX33" fmla="*/ 168676 w 3648722"/>
                <a:gd name="connsiteY33" fmla="*/ 1775534 h 5584054"/>
                <a:gd name="connsiteX34" fmla="*/ 275208 w 3648722"/>
                <a:gd name="connsiteY34" fmla="*/ 1713390 h 5584054"/>
                <a:gd name="connsiteX35" fmla="*/ 363984 w 3648722"/>
                <a:gd name="connsiteY35" fmla="*/ 1597980 h 5584054"/>
                <a:gd name="connsiteX36" fmla="*/ 435006 w 3648722"/>
                <a:gd name="connsiteY36" fmla="*/ 1491448 h 5584054"/>
                <a:gd name="connsiteX37" fmla="*/ 488272 w 3648722"/>
                <a:gd name="connsiteY37" fmla="*/ 1376038 h 5584054"/>
                <a:gd name="connsiteX38" fmla="*/ 497150 w 3648722"/>
                <a:gd name="connsiteY38" fmla="*/ 1171852 h 5584054"/>
                <a:gd name="connsiteX39" fmla="*/ 497150 w 3648722"/>
                <a:gd name="connsiteY39" fmla="*/ 1029809 h 5584054"/>
                <a:gd name="connsiteX40" fmla="*/ 461639 w 3648722"/>
                <a:gd name="connsiteY40" fmla="*/ 887767 h 5584054"/>
                <a:gd name="connsiteX41" fmla="*/ 417250 w 3648722"/>
                <a:gd name="connsiteY41" fmla="*/ 763479 h 5584054"/>
                <a:gd name="connsiteX42" fmla="*/ 372862 w 3648722"/>
                <a:gd name="connsiteY42" fmla="*/ 656947 h 5584054"/>
                <a:gd name="connsiteX43" fmla="*/ 301841 w 3648722"/>
                <a:gd name="connsiteY43" fmla="*/ 577048 h 5584054"/>
                <a:gd name="connsiteX44" fmla="*/ 239697 w 3648722"/>
                <a:gd name="connsiteY44" fmla="*/ 514904 h 5584054"/>
                <a:gd name="connsiteX45" fmla="*/ 195309 w 3648722"/>
                <a:gd name="connsiteY45" fmla="*/ 488271 h 5584054"/>
                <a:gd name="connsiteX46" fmla="*/ 133165 w 3648722"/>
                <a:gd name="connsiteY46" fmla="*/ 443883 h 5584054"/>
                <a:gd name="connsiteX47" fmla="*/ 97654 w 3648722"/>
                <a:gd name="connsiteY47" fmla="*/ 435005 h 5584054"/>
                <a:gd name="connsiteX48" fmla="*/ 71021 w 3648722"/>
                <a:gd name="connsiteY48" fmla="*/ 275207 h 5584054"/>
                <a:gd name="connsiteX49" fmla="*/ 71021 w 3648722"/>
                <a:gd name="connsiteY49" fmla="*/ 168675 h 5584054"/>
                <a:gd name="connsiteX50" fmla="*/ 71021 w 3648722"/>
                <a:gd name="connsiteY50" fmla="*/ 88776 h 5584054"/>
                <a:gd name="connsiteX51" fmla="*/ 71021 w 3648722"/>
                <a:gd name="connsiteY51" fmla="*/ 26633 h 5584054"/>
                <a:gd name="connsiteX52" fmla="*/ 71021 w 3648722"/>
                <a:gd name="connsiteY52" fmla="*/ 0 h 5584054"/>
                <a:gd name="connsiteX53" fmla="*/ 221942 w 3648722"/>
                <a:gd name="connsiteY53" fmla="*/ 17755 h 5584054"/>
                <a:gd name="connsiteX54" fmla="*/ 399495 w 3648722"/>
                <a:gd name="connsiteY54" fmla="*/ 35510 h 5584054"/>
                <a:gd name="connsiteX55" fmla="*/ 568171 w 3648722"/>
                <a:gd name="connsiteY55" fmla="*/ 53266 h 5584054"/>
                <a:gd name="connsiteX56" fmla="*/ 798990 w 3648722"/>
                <a:gd name="connsiteY56" fmla="*/ 62143 h 5584054"/>
                <a:gd name="connsiteX57" fmla="*/ 949911 w 3648722"/>
                <a:gd name="connsiteY57" fmla="*/ 115409 h 5584054"/>
                <a:gd name="connsiteX58" fmla="*/ 1349406 w 3648722"/>
                <a:gd name="connsiteY58" fmla="*/ 239697 h 5584054"/>
                <a:gd name="connsiteX59" fmla="*/ 1571348 w 3648722"/>
                <a:gd name="connsiteY59" fmla="*/ 301840 h 5584054"/>
                <a:gd name="connsiteX60" fmla="*/ 1775534 w 3648722"/>
                <a:gd name="connsiteY60" fmla="*/ 399495 h 5584054"/>
                <a:gd name="connsiteX61" fmla="*/ 1961965 w 3648722"/>
                <a:gd name="connsiteY61" fmla="*/ 488271 h 5584054"/>
                <a:gd name="connsiteX62" fmla="*/ 2112885 w 3648722"/>
                <a:gd name="connsiteY62" fmla="*/ 577048 h 5584054"/>
                <a:gd name="connsiteX63" fmla="*/ 2334827 w 3648722"/>
                <a:gd name="connsiteY63" fmla="*/ 710213 h 5584054"/>
                <a:gd name="connsiteX64" fmla="*/ 2539014 w 3648722"/>
                <a:gd name="connsiteY64" fmla="*/ 887767 h 5584054"/>
                <a:gd name="connsiteX65" fmla="*/ 2831977 w 3648722"/>
                <a:gd name="connsiteY65" fmla="*/ 1118586 h 5584054"/>
                <a:gd name="connsiteX66" fmla="*/ 3009530 w 3648722"/>
                <a:gd name="connsiteY66" fmla="*/ 1313895 h 5584054"/>
                <a:gd name="connsiteX67" fmla="*/ 3160450 w 3648722"/>
                <a:gd name="connsiteY67" fmla="*/ 1518081 h 5584054"/>
                <a:gd name="connsiteX68" fmla="*/ 3364637 w 3648722"/>
                <a:gd name="connsiteY68" fmla="*/ 1819922 h 5584054"/>
                <a:gd name="connsiteX69" fmla="*/ 3488924 w 3648722"/>
                <a:gd name="connsiteY69" fmla="*/ 2077374 h 5584054"/>
                <a:gd name="connsiteX70" fmla="*/ 3568823 w 3648722"/>
                <a:gd name="connsiteY70" fmla="*/ 2246050 h 5584054"/>
                <a:gd name="connsiteX71" fmla="*/ 3639845 w 3648722"/>
                <a:gd name="connsiteY71" fmla="*/ 2485747 h 5584054"/>
                <a:gd name="connsiteX72" fmla="*/ 3648722 w 3648722"/>
                <a:gd name="connsiteY72" fmla="*/ 2734322 h 5584054"/>
                <a:gd name="connsiteX73" fmla="*/ 3648722 w 3648722"/>
                <a:gd name="connsiteY73" fmla="*/ 3000652 h 5584054"/>
                <a:gd name="connsiteX74" fmla="*/ 3639845 w 3648722"/>
                <a:gd name="connsiteY74" fmla="*/ 3391269 h 5584054"/>
                <a:gd name="connsiteX75" fmla="*/ 3630967 w 3648722"/>
                <a:gd name="connsiteY75" fmla="*/ 3568823 h 5584054"/>
                <a:gd name="connsiteX76" fmla="*/ 3586579 w 3648722"/>
                <a:gd name="connsiteY76" fmla="*/ 3639844 h 5584054"/>
                <a:gd name="connsiteX77" fmla="*/ 3462291 w 3648722"/>
                <a:gd name="connsiteY77" fmla="*/ 3923930 h 5584054"/>
                <a:gd name="connsiteX78" fmla="*/ 3373515 w 3648722"/>
                <a:gd name="connsiteY78" fmla="*/ 4110361 h 5584054"/>
                <a:gd name="connsiteX79" fmla="*/ 3293616 w 3648722"/>
                <a:gd name="connsiteY79" fmla="*/ 4261281 h 5584054"/>
                <a:gd name="connsiteX80" fmla="*/ 3204839 w 3648722"/>
                <a:gd name="connsiteY80" fmla="*/ 4421079 h 5584054"/>
                <a:gd name="connsiteX81" fmla="*/ 3071674 w 3648722"/>
                <a:gd name="connsiteY81" fmla="*/ 4589755 h 5584054"/>
                <a:gd name="connsiteX82" fmla="*/ 2947386 w 3648722"/>
                <a:gd name="connsiteY82" fmla="*/ 4714042 h 5584054"/>
                <a:gd name="connsiteX83" fmla="*/ 2831977 w 3648722"/>
                <a:gd name="connsiteY83" fmla="*/ 4811697 h 5584054"/>
                <a:gd name="connsiteX84" fmla="*/ 2716567 w 3648722"/>
                <a:gd name="connsiteY84" fmla="*/ 4900473 h 5584054"/>
                <a:gd name="connsiteX85" fmla="*/ 2592280 w 3648722"/>
                <a:gd name="connsiteY85" fmla="*/ 5015883 h 5584054"/>
                <a:gd name="connsiteX86" fmla="*/ 2459115 w 3648722"/>
                <a:gd name="connsiteY86" fmla="*/ 5131293 h 5584054"/>
                <a:gd name="connsiteX87" fmla="*/ 2334827 w 3648722"/>
                <a:gd name="connsiteY87" fmla="*/ 5211192 h 5584054"/>
                <a:gd name="connsiteX88" fmla="*/ 2219417 w 3648722"/>
                <a:gd name="connsiteY88" fmla="*/ 5273335 h 5584054"/>
                <a:gd name="connsiteX89" fmla="*/ 1953087 w 3648722"/>
                <a:gd name="connsiteY89" fmla="*/ 5450889 h 5584054"/>
                <a:gd name="connsiteX90" fmla="*/ 1855433 w 3648722"/>
                <a:gd name="connsiteY90" fmla="*/ 5513033 h 5584054"/>
                <a:gd name="connsiteX91" fmla="*/ 1757779 w 3648722"/>
                <a:gd name="connsiteY91" fmla="*/ 5557421 h 5584054"/>
                <a:gd name="connsiteX92" fmla="*/ 1651247 w 3648722"/>
                <a:gd name="connsiteY92" fmla="*/ 5584054 h 5584054"/>
                <a:gd name="connsiteX93" fmla="*/ 1633491 w 3648722"/>
                <a:gd name="connsiteY93" fmla="*/ 5450889 h 5584054"/>
                <a:gd name="connsiteX94" fmla="*/ 1660124 w 3648722"/>
                <a:gd name="connsiteY94" fmla="*/ 5308846 h 5584054"/>
                <a:gd name="connsiteX95" fmla="*/ 1651247 w 3648722"/>
                <a:gd name="connsiteY95" fmla="*/ 5131293 h 5584054"/>
                <a:gd name="connsiteX96" fmla="*/ 1580225 w 3648722"/>
                <a:gd name="connsiteY96" fmla="*/ 4980372 h 5584054"/>
                <a:gd name="connsiteX97" fmla="*/ 1429305 w 3648722"/>
                <a:gd name="connsiteY97" fmla="*/ 4785064 h 5584054"/>
                <a:gd name="connsiteX98" fmla="*/ 1251751 w 3648722"/>
                <a:gd name="connsiteY98" fmla="*/ 4660776 h 5584054"/>
                <a:gd name="connsiteX99" fmla="*/ 1136342 w 3648722"/>
                <a:gd name="connsiteY99" fmla="*/ 4545367 h 5584054"/>
                <a:gd name="connsiteX100" fmla="*/ 1029810 w 3648722"/>
                <a:gd name="connsiteY100" fmla="*/ 4465467 h 5584054"/>
                <a:gd name="connsiteX101" fmla="*/ 941033 w 3648722"/>
                <a:gd name="connsiteY101" fmla="*/ 4412201 h 5584054"/>
                <a:gd name="connsiteX102" fmla="*/ 745724 w 3648722"/>
                <a:gd name="connsiteY102" fmla="*/ 4314547 h 5584054"/>
                <a:gd name="connsiteX103" fmla="*/ 572934 w 3648722"/>
                <a:gd name="connsiteY103" fmla="*/ 4145686 h 5584054"/>
                <a:gd name="connsiteX104" fmla="*/ 486746 w 3648722"/>
                <a:gd name="connsiteY104" fmla="*/ 4109528 h 5584054"/>
                <a:gd name="connsiteX105" fmla="*/ 292316 w 3648722"/>
                <a:gd name="connsiteY105" fmla="*/ 4080953 h 5584054"/>
                <a:gd name="connsiteX106" fmla="*/ 144632 w 3648722"/>
                <a:gd name="connsiteY106" fmla="*/ 4059960 h 5584054"/>
                <a:gd name="connsiteX107" fmla="*/ 128357 w 3648722"/>
                <a:gd name="connsiteY107" fmla="*/ 4034854 h 5584054"/>
                <a:gd name="connsiteX108" fmla="*/ 109028 w 3648722"/>
                <a:gd name="connsiteY108" fmla="*/ 4016452 h 5584054"/>
                <a:gd name="connsiteX0" fmla="*/ 109028 w 3648722"/>
                <a:gd name="connsiteY0" fmla="*/ 4016452 h 5584054"/>
                <a:gd name="connsiteX1" fmla="*/ 83088 w 3648722"/>
                <a:gd name="connsiteY1" fmla="*/ 3995854 h 5584054"/>
                <a:gd name="connsiteX2" fmla="*/ 75762 w 3648722"/>
                <a:gd name="connsiteY2" fmla="*/ 3955349 h 5584054"/>
                <a:gd name="connsiteX3" fmla="*/ 62975 w 3648722"/>
                <a:gd name="connsiteY3" fmla="*/ 3926335 h 5584054"/>
                <a:gd name="connsiteX4" fmla="*/ 33984 w 3648722"/>
                <a:gd name="connsiteY4" fmla="*/ 3912671 h 5584054"/>
                <a:gd name="connsiteX5" fmla="*/ 0 w 3648722"/>
                <a:gd name="connsiteY5" fmla="*/ 3790765 h 5584054"/>
                <a:gd name="connsiteX6" fmla="*/ 62144 w 3648722"/>
                <a:gd name="connsiteY6" fmla="*/ 3773009 h 5584054"/>
                <a:gd name="connsiteX7" fmla="*/ 159798 w 3648722"/>
                <a:gd name="connsiteY7" fmla="*/ 3728621 h 5584054"/>
                <a:gd name="connsiteX8" fmla="*/ 239697 w 3648722"/>
                <a:gd name="connsiteY8" fmla="*/ 3648722 h 5584054"/>
                <a:gd name="connsiteX9" fmla="*/ 284085 w 3648722"/>
                <a:gd name="connsiteY9" fmla="*/ 3515557 h 5584054"/>
                <a:gd name="connsiteX10" fmla="*/ 284085 w 3648722"/>
                <a:gd name="connsiteY10" fmla="*/ 3409025 h 5584054"/>
                <a:gd name="connsiteX11" fmla="*/ 230819 w 3648722"/>
                <a:gd name="connsiteY11" fmla="*/ 3275860 h 5584054"/>
                <a:gd name="connsiteX12" fmla="*/ 142043 w 3648722"/>
                <a:gd name="connsiteY12" fmla="*/ 3231471 h 5584054"/>
                <a:gd name="connsiteX13" fmla="*/ 62144 w 3648722"/>
                <a:gd name="connsiteY13" fmla="*/ 3213716 h 5584054"/>
                <a:gd name="connsiteX14" fmla="*/ 0 w 3648722"/>
                <a:gd name="connsiteY14" fmla="*/ 3195961 h 5584054"/>
                <a:gd name="connsiteX15" fmla="*/ 26633 w 3648722"/>
                <a:gd name="connsiteY15" fmla="*/ 3098306 h 5584054"/>
                <a:gd name="connsiteX16" fmla="*/ 26633 w 3648722"/>
                <a:gd name="connsiteY16" fmla="*/ 3036163 h 5584054"/>
                <a:gd name="connsiteX17" fmla="*/ 26633 w 3648722"/>
                <a:gd name="connsiteY17" fmla="*/ 2991774 h 5584054"/>
                <a:gd name="connsiteX18" fmla="*/ 115410 w 3648722"/>
                <a:gd name="connsiteY18" fmla="*/ 2947386 h 5584054"/>
                <a:gd name="connsiteX19" fmla="*/ 239697 w 3648722"/>
                <a:gd name="connsiteY19" fmla="*/ 2911875 h 5584054"/>
                <a:gd name="connsiteX20" fmla="*/ 337351 w 3648722"/>
                <a:gd name="connsiteY20" fmla="*/ 2805343 h 5584054"/>
                <a:gd name="connsiteX21" fmla="*/ 381740 w 3648722"/>
                <a:gd name="connsiteY21" fmla="*/ 2698811 h 5584054"/>
                <a:gd name="connsiteX22" fmla="*/ 408373 w 3648722"/>
                <a:gd name="connsiteY22" fmla="*/ 2583401 h 5584054"/>
                <a:gd name="connsiteX23" fmla="*/ 408373 w 3648722"/>
                <a:gd name="connsiteY23" fmla="*/ 2432481 h 5584054"/>
                <a:gd name="connsiteX24" fmla="*/ 346229 w 3648722"/>
                <a:gd name="connsiteY24" fmla="*/ 2325949 h 5584054"/>
                <a:gd name="connsiteX25" fmla="*/ 239697 w 3648722"/>
                <a:gd name="connsiteY25" fmla="*/ 2263805 h 5584054"/>
                <a:gd name="connsiteX26" fmla="*/ 159798 w 3648722"/>
                <a:gd name="connsiteY26" fmla="*/ 2219417 h 5584054"/>
                <a:gd name="connsiteX27" fmla="*/ 44388 w 3648722"/>
                <a:gd name="connsiteY27" fmla="*/ 2201662 h 5584054"/>
                <a:gd name="connsiteX28" fmla="*/ 35511 w 3648722"/>
                <a:gd name="connsiteY28" fmla="*/ 2104007 h 5584054"/>
                <a:gd name="connsiteX29" fmla="*/ 35511 w 3648722"/>
                <a:gd name="connsiteY29" fmla="*/ 2015231 h 5584054"/>
                <a:gd name="connsiteX30" fmla="*/ 35511 w 3648722"/>
                <a:gd name="connsiteY30" fmla="*/ 1935332 h 5584054"/>
                <a:gd name="connsiteX31" fmla="*/ 35511 w 3648722"/>
                <a:gd name="connsiteY31" fmla="*/ 1882066 h 5584054"/>
                <a:gd name="connsiteX32" fmla="*/ 35511 w 3648722"/>
                <a:gd name="connsiteY32" fmla="*/ 1837677 h 5584054"/>
                <a:gd name="connsiteX33" fmla="*/ 168676 w 3648722"/>
                <a:gd name="connsiteY33" fmla="*/ 1775534 h 5584054"/>
                <a:gd name="connsiteX34" fmla="*/ 275208 w 3648722"/>
                <a:gd name="connsiteY34" fmla="*/ 1713390 h 5584054"/>
                <a:gd name="connsiteX35" fmla="*/ 363984 w 3648722"/>
                <a:gd name="connsiteY35" fmla="*/ 1597980 h 5584054"/>
                <a:gd name="connsiteX36" fmla="*/ 435006 w 3648722"/>
                <a:gd name="connsiteY36" fmla="*/ 1491448 h 5584054"/>
                <a:gd name="connsiteX37" fmla="*/ 488272 w 3648722"/>
                <a:gd name="connsiteY37" fmla="*/ 1376038 h 5584054"/>
                <a:gd name="connsiteX38" fmla="*/ 497150 w 3648722"/>
                <a:gd name="connsiteY38" fmla="*/ 1171852 h 5584054"/>
                <a:gd name="connsiteX39" fmla="*/ 497150 w 3648722"/>
                <a:gd name="connsiteY39" fmla="*/ 1029809 h 5584054"/>
                <a:gd name="connsiteX40" fmla="*/ 461639 w 3648722"/>
                <a:gd name="connsiteY40" fmla="*/ 887767 h 5584054"/>
                <a:gd name="connsiteX41" fmla="*/ 417250 w 3648722"/>
                <a:gd name="connsiteY41" fmla="*/ 763479 h 5584054"/>
                <a:gd name="connsiteX42" fmla="*/ 372862 w 3648722"/>
                <a:gd name="connsiteY42" fmla="*/ 656947 h 5584054"/>
                <a:gd name="connsiteX43" fmla="*/ 301841 w 3648722"/>
                <a:gd name="connsiteY43" fmla="*/ 577048 h 5584054"/>
                <a:gd name="connsiteX44" fmla="*/ 239697 w 3648722"/>
                <a:gd name="connsiteY44" fmla="*/ 514904 h 5584054"/>
                <a:gd name="connsiteX45" fmla="*/ 195309 w 3648722"/>
                <a:gd name="connsiteY45" fmla="*/ 488271 h 5584054"/>
                <a:gd name="connsiteX46" fmla="*/ 133165 w 3648722"/>
                <a:gd name="connsiteY46" fmla="*/ 443883 h 5584054"/>
                <a:gd name="connsiteX47" fmla="*/ 97654 w 3648722"/>
                <a:gd name="connsiteY47" fmla="*/ 435005 h 5584054"/>
                <a:gd name="connsiteX48" fmla="*/ 71021 w 3648722"/>
                <a:gd name="connsiteY48" fmla="*/ 275207 h 5584054"/>
                <a:gd name="connsiteX49" fmla="*/ 71021 w 3648722"/>
                <a:gd name="connsiteY49" fmla="*/ 168675 h 5584054"/>
                <a:gd name="connsiteX50" fmla="*/ 71021 w 3648722"/>
                <a:gd name="connsiteY50" fmla="*/ 88776 h 5584054"/>
                <a:gd name="connsiteX51" fmla="*/ 71021 w 3648722"/>
                <a:gd name="connsiteY51" fmla="*/ 26633 h 5584054"/>
                <a:gd name="connsiteX52" fmla="*/ 71021 w 3648722"/>
                <a:gd name="connsiteY52" fmla="*/ 0 h 5584054"/>
                <a:gd name="connsiteX53" fmla="*/ 221942 w 3648722"/>
                <a:gd name="connsiteY53" fmla="*/ 17755 h 5584054"/>
                <a:gd name="connsiteX54" fmla="*/ 399495 w 3648722"/>
                <a:gd name="connsiteY54" fmla="*/ 35510 h 5584054"/>
                <a:gd name="connsiteX55" fmla="*/ 568171 w 3648722"/>
                <a:gd name="connsiteY55" fmla="*/ 53266 h 5584054"/>
                <a:gd name="connsiteX56" fmla="*/ 798990 w 3648722"/>
                <a:gd name="connsiteY56" fmla="*/ 62143 h 5584054"/>
                <a:gd name="connsiteX57" fmla="*/ 949911 w 3648722"/>
                <a:gd name="connsiteY57" fmla="*/ 115409 h 5584054"/>
                <a:gd name="connsiteX58" fmla="*/ 1349406 w 3648722"/>
                <a:gd name="connsiteY58" fmla="*/ 239697 h 5584054"/>
                <a:gd name="connsiteX59" fmla="*/ 1571348 w 3648722"/>
                <a:gd name="connsiteY59" fmla="*/ 301840 h 5584054"/>
                <a:gd name="connsiteX60" fmla="*/ 1775534 w 3648722"/>
                <a:gd name="connsiteY60" fmla="*/ 399495 h 5584054"/>
                <a:gd name="connsiteX61" fmla="*/ 1961965 w 3648722"/>
                <a:gd name="connsiteY61" fmla="*/ 488271 h 5584054"/>
                <a:gd name="connsiteX62" fmla="*/ 2112885 w 3648722"/>
                <a:gd name="connsiteY62" fmla="*/ 577048 h 5584054"/>
                <a:gd name="connsiteX63" fmla="*/ 2334827 w 3648722"/>
                <a:gd name="connsiteY63" fmla="*/ 710213 h 5584054"/>
                <a:gd name="connsiteX64" fmla="*/ 2539014 w 3648722"/>
                <a:gd name="connsiteY64" fmla="*/ 887767 h 5584054"/>
                <a:gd name="connsiteX65" fmla="*/ 2831977 w 3648722"/>
                <a:gd name="connsiteY65" fmla="*/ 1118586 h 5584054"/>
                <a:gd name="connsiteX66" fmla="*/ 3009530 w 3648722"/>
                <a:gd name="connsiteY66" fmla="*/ 1313895 h 5584054"/>
                <a:gd name="connsiteX67" fmla="*/ 3160450 w 3648722"/>
                <a:gd name="connsiteY67" fmla="*/ 1518081 h 5584054"/>
                <a:gd name="connsiteX68" fmla="*/ 3364637 w 3648722"/>
                <a:gd name="connsiteY68" fmla="*/ 1819922 h 5584054"/>
                <a:gd name="connsiteX69" fmla="*/ 3488924 w 3648722"/>
                <a:gd name="connsiteY69" fmla="*/ 2077374 h 5584054"/>
                <a:gd name="connsiteX70" fmla="*/ 3568823 w 3648722"/>
                <a:gd name="connsiteY70" fmla="*/ 2246050 h 5584054"/>
                <a:gd name="connsiteX71" fmla="*/ 3639845 w 3648722"/>
                <a:gd name="connsiteY71" fmla="*/ 2485747 h 5584054"/>
                <a:gd name="connsiteX72" fmla="*/ 3648722 w 3648722"/>
                <a:gd name="connsiteY72" fmla="*/ 2734322 h 5584054"/>
                <a:gd name="connsiteX73" fmla="*/ 3648722 w 3648722"/>
                <a:gd name="connsiteY73" fmla="*/ 3000652 h 5584054"/>
                <a:gd name="connsiteX74" fmla="*/ 3639845 w 3648722"/>
                <a:gd name="connsiteY74" fmla="*/ 3391269 h 5584054"/>
                <a:gd name="connsiteX75" fmla="*/ 3630967 w 3648722"/>
                <a:gd name="connsiteY75" fmla="*/ 3568823 h 5584054"/>
                <a:gd name="connsiteX76" fmla="*/ 3586579 w 3648722"/>
                <a:gd name="connsiteY76" fmla="*/ 3639844 h 5584054"/>
                <a:gd name="connsiteX77" fmla="*/ 3462291 w 3648722"/>
                <a:gd name="connsiteY77" fmla="*/ 3923930 h 5584054"/>
                <a:gd name="connsiteX78" fmla="*/ 3373515 w 3648722"/>
                <a:gd name="connsiteY78" fmla="*/ 4110361 h 5584054"/>
                <a:gd name="connsiteX79" fmla="*/ 3293616 w 3648722"/>
                <a:gd name="connsiteY79" fmla="*/ 4261281 h 5584054"/>
                <a:gd name="connsiteX80" fmla="*/ 3204839 w 3648722"/>
                <a:gd name="connsiteY80" fmla="*/ 4421079 h 5584054"/>
                <a:gd name="connsiteX81" fmla="*/ 3071674 w 3648722"/>
                <a:gd name="connsiteY81" fmla="*/ 4589755 h 5584054"/>
                <a:gd name="connsiteX82" fmla="*/ 2947386 w 3648722"/>
                <a:gd name="connsiteY82" fmla="*/ 4714042 h 5584054"/>
                <a:gd name="connsiteX83" fmla="*/ 2831977 w 3648722"/>
                <a:gd name="connsiteY83" fmla="*/ 4811697 h 5584054"/>
                <a:gd name="connsiteX84" fmla="*/ 2716567 w 3648722"/>
                <a:gd name="connsiteY84" fmla="*/ 4900473 h 5584054"/>
                <a:gd name="connsiteX85" fmla="*/ 2592280 w 3648722"/>
                <a:gd name="connsiteY85" fmla="*/ 5015883 h 5584054"/>
                <a:gd name="connsiteX86" fmla="*/ 2459115 w 3648722"/>
                <a:gd name="connsiteY86" fmla="*/ 5131293 h 5584054"/>
                <a:gd name="connsiteX87" fmla="*/ 2334827 w 3648722"/>
                <a:gd name="connsiteY87" fmla="*/ 5211192 h 5584054"/>
                <a:gd name="connsiteX88" fmla="*/ 2219417 w 3648722"/>
                <a:gd name="connsiteY88" fmla="*/ 5273335 h 5584054"/>
                <a:gd name="connsiteX89" fmla="*/ 1953087 w 3648722"/>
                <a:gd name="connsiteY89" fmla="*/ 5450889 h 5584054"/>
                <a:gd name="connsiteX90" fmla="*/ 1855433 w 3648722"/>
                <a:gd name="connsiteY90" fmla="*/ 5513033 h 5584054"/>
                <a:gd name="connsiteX91" fmla="*/ 1757779 w 3648722"/>
                <a:gd name="connsiteY91" fmla="*/ 5557421 h 5584054"/>
                <a:gd name="connsiteX92" fmla="*/ 1651247 w 3648722"/>
                <a:gd name="connsiteY92" fmla="*/ 5584054 h 5584054"/>
                <a:gd name="connsiteX93" fmla="*/ 1633491 w 3648722"/>
                <a:gd name="connsiteY93" fmla="*/ 5450889 h 5584054"/>
                <a:gd name="connsiteX94" fmla="*/ 1660124 w 3648722"/>
                <a:gd name="connsiteY94" fmla="*/ 5308846 h 5584054"/>
                <a:gd name="connsiteX95" fmla="*/ 1651247 w 3648722"/>
                <a:gd name="connsiteY95" fmla="*/ 5131293 h 5584054"/>
                <a:gd name="connsiteX96" fmla="*/ 1580225 w 3648722"/>
                <a:gd name="connsiteY96" fmla="*/ 4980372 h 5584054"/>
                <a:gd name="connsiteX97" fmla="*/ 1429305 w 3648722"/>
                <a:gd name="connsiteY97" fmla="*/ 4785064 h 5584054"/>
                <a:gd name="connsiteX98" fmla="*/ 1251751 w 3648722"/>
                <a:gd name="connsiteY98" fmla="*/ 4660776 h 5584054"/>
                <a:gd name="connsiteX99" fmla="*/ 1136342 w 3648722"/>
                <a:gd name="connsiteY99" fmla="*/ 4545367 h 5584054"/>
                <a:gd name="connsiteX100" fmla="*/ 1029810 w 3648722"/>
                <a:gd name="connsiteY100" fmla="*/ 4465467 h 5584054"/>
                <a:gd name="connsiteX101" fmla="*/ 941033 w 3648722"/>
                <a:gd name="connsiteY101" fmla="*/ 4412201 h 5584054"/>
                <a:gd name="connsiteX102" fmla="*/ 745724 w 3648722"/>
                <a:gd name="connsiteY102" fmla="*/ 4314547 h 5584054"/>
                <a:gd name="connsiteX103" fmla="*/ 551503 w 3648722"/>
                <a:gd name="connsiteY103" fmla="*/ 4307611 h 5584054"/>
                <a:gd name="connsiteX104" fmla="*/ 486746 w 3648722"/>
                <a:gd name="connsiteY104" fmla="*/ 4109528 h 5584054"/>
                <a:gd name="connsiteX105" fmla="*/ 292316 w 3648722"/>
                <a:gd name="connsiteY105" fmla="*/ 4080953 h 5584054"/>
                <a:gd name="connsiteX106" fmla="*/ 144632 w 3648722"/>
                <a:gd name="connsiteY106" fmla="*/ 4059960 h 5584054"/>
                <a:gd name="connsiteX107" fmla="*/ 128357 w 3648722"/>
                <a:gd name="connsiteY107" fmla="*/ 4034854 h 5584054"/>
                <a:gd name="connsiteX108" fmla="*/ 109028 w 3648722"/>
                <a:gd name="connsiteY108" fmla="*/ 4016452 h 5584054"/>
                <a:gd name="connsiteX0" fmla="*/ 109028 w 3648722"/>
                <a:gd name="connsiteY0" fmla="*/ 4016452 h 5584054"/>
                <a:gd name="connsiteX1" fmla="*/ 83088 w 3648722"/>
                <a:gd name="connsiteY1" fmla="*/ 3995854 h 5584054"/>
                <a:gd name="connsiteX2" fmla="*/ 75762 w 3648722"/>
                <a:gd name="connsiteY2" fmla="*/ 3955349 h 5584054"/>
                <a:gd name="connsiteX3" fmla="*/ 62975 w 3648722"/>
                <a:gd name="connsiteY3" fmla="*/ 3926335 h 5584054"/>
                <a:gd name="connsiteX4" fmla="*/ 33984 w 3648722"/>
                <a:gd name="connsiteY4" fmla="*/ 3912671 h 5584054"/>
                <a:gd name="connsiteX5" fmla="*/ 0 w 3648722"/>
                <a:gd name="connsiteY5" fmla="*/ 3790765 h 5584054"/>
                <a:gd name="connsiteX6" fmla="*/ 62144 w 3648722"/>
                <a:gd name="connsiteY6" fmla="*/ 3773009 h 5584054"/>
                <a:gd name="connsiteX7" fmla="*/ 159798 w 3648722"/>
                <a:gd name="connsiteY7" fmla="*/ 3728621 h 5584054"/>
                <a:gd name="connsiteX8" fmla="*/ 239697 w 3648722"/>
                <a:gd name="connsiteY8" fmla="*/ 3648722 h 5584054"/>
                <a:gd name="connsiteX9" fmla="*/ 284085 w 3648722"/>
                <a:gd name="connsiteY9" fmla="*/ 3515557 h 5584054"/>
                <a:gd name="connsiteX10" fmla="*/ 284085 w 3648722"/>
                <a:gd name="connsiteY10" fmla="*/ 3409025 h 5584054"/>
                <a:gd name="connsiteX11" fmla="*/ 230819 w 3648722"/>
                <a:gd name="connsiteY11" fmla="*/ 3275860 h 5584054"/>
                <a:gd name="connsiteX12" fmla="*/ 142043 w 3648722"/>
                <a:gd name="connsiteY12" fmla="*/ 3231471 h 5584054"/>
                <a:gd name="connsiteX13" fmla="*/ 62144 w 3648722"/>
                <a:gd name="connsiteY13" fmla="*/ 3213716 h 5584054"/>
                <a:gd name="connsiteX14" fmla="*/ 0 w 3648722"/>
                <a:gd name="connsiteY14" fmla="*/ 3195961 h 5584054"/>
                <a:gd name="connsiteX15" fmla="*/ 26633 w 3648722"/>
                <a:gd name="connsiteY15" fmla="*/ 3098306 h 5584054"/>
                <a:gd name="connsiteX16" fmla="*/ 26633 w 3648722"/>
                <a:gd name="connsiteY16" fmla="*/ 3036163 h 5584054"/>
                <a:gd name="connsiteX17" fmla="*/ 26633 w 3648722"/>
                <a:gd name="connsiteY17" fmla="*/ 2991774 h 5584054"/>
                <a:gd name="connsiteX18" fmla="*/ 115410 w 3648722"/>
                <a:gd name="connsiteY18" fmla="*/ 2947386 h 5584054"/>
                <a:gd name="connsiteX19" fmla="*/ 239697 w 3648722"/>
                <a:gd name="connsiteY19" fmla="*/ 2911875 h 5584054"/>
                <a:gd name="connsiteX20" fmla="*/ 337351 w 3648722"/>
                <a:gd name="connsiteY20" fmla="*/ 2805343 h 5584054"/>
                <a:gd name="connsiteX21" fmla="*/ 381740 w 3648722"/>
                <a:gd name="connsiteY21" fmla="*/ 2698811 h 5584054"/>
                <a:gd name="connsiteX22" fmla="*/ 408373 w 3648722"/>
                <a:gd name="connsiteY22" fmla="*/ 2583401 h 5584054"/>
                <a:gd name="connsiteX23" fmla="*/ 408373 w 3648722"/>
                <a:gd name="connsiteY23" fmla="*/ 2432481 h 5584054"/>
                <a:gd name="connsiteX24" fmla="*/ 346229 w 3648722"/>
                <a:gd name="connsiteY24" fmla="*/ 2325949 h 5584054"/>
                <a:gd name="connsiteX25" fmla="*/ 239697 w 3648722"/>
                <a:gd name="connsiteY25" fmla="*/ 2263805 h 5584054"/>
                <a:gd name="connsiteX26" fmla="*/ 159798 w 3648722"/>
                <a:gd name="connsiteY26" fmla="*/ 2219417 h 5584054"/>
                <a:gd name="connsiteX27" fmla="*/ 44388 w 3648722"/>
                <a:gd name="connsiteY27" fmla="*/ 2201662 h 5584054"/>
                <a:gd name="connsiteX28" fmla="*/ 35511 w 3648722"/>
                <a:gd name="connsiteY28" fmla="*/ 2104007 h 5584054"/>
                <a:gd name="connsiteX29" fmla="*/ 35511 w 3648722"/>
                <a:gd name="connsiteY29" fmla="*/ 2015231 h 5584054"/>
                <a:gd name="connsiteX30" fmla="*/ 35511 w 3648722"/>
                <a:gd name="connsiteY30" fmla="*/ 1935332 h 5584054"/>
                <a:gd name="connsiteX31" fmla="*/ 35511 w 3648722"/>
                <a:gd name="connsiteY31" fmla="*/ 1882066 h 5584054"/>
                <a:gd name="connsiteX32" fmla="*/ 35511 w 3648722"/>
                <a:gd name="connsiteY32" fmla="*/ 1837677 h 5584054"/>
                <a:gd name="connsiteX33" fmla="*/ 168676 w 3648722"/>
                <a:gd name="connsiteY33" fmla="*/ 1775534 h 5584054"/>
                <a:gd name="connsiteX34" fmla="*/ 275208 w 3648722"/>
                <a:gd name="connsiteY34" fmla="*/ 1713390 h 5584054"/>
                <a:gd name="connsiteX35" fmla="*/ 363984 w 3648722"/>
                <a:gd name="connsiteY35" fmla="*/ 1597980 h 5584054"/>
                <a:gd name="connsiteX36" fmla="*/ 435006 w 3648722"/>
                <a:gd name="connsiteY36" fmla="*/ 1491448 h 5584054"/>
                <a:gd name="connsiteX37" fmla="*/ 488272 w 3648722"/>
                <a:gd name="connsiteY37" fmla="*/ 1376038 h 5584054"/>
                <a:gd name="connsiteX38" fmla="*/ 497150 w 3648722"/>
                <a:gd name="connsiteY38" fmla="*/ 1171852 h 5584054"/>
                <a:gd name="connsiteX39" fmla="*/ 497150 w 3648722"/>
                <a:gd name="connsiteY39" fmla="*/ 1029809 h 5584054"/>
                <a:gd name="connsiteX40" fmla="*/ 461639 w 3648722"/>
                <a:gd name="connsiteY40" fmla="*/ 887767 h 5584054"/>
                <a:gd name="connsiteX41" fmla="*/ 417250 w 3648722"/>
                <a:gd name="connsiteY41" fmla="*/ 763479 h 5584054"/>
                <a:gd name="connsiteX42" fmla="*/ 372862 w 3648722"/>
                <a:gd name="connsiteY42" fmla="*/ 656947 h 5584054"/>
                <a:gd name="connsiteX43" fmla="*/ 301841 w 3648722"/>
                <a:gd name="connsiteY43" fmla="*/ 577048 h 5584054"/>
                <a:gd name="connsiteX44" fmla="*/ 239697 w 3648722"/>
                <a:gd name="connsiteY44" fmla="*/ 514904 h 5584054"/>
                <a:gd name="connsiteX45" fmla="*/ 195309 w 3648722"/>
                <a:gd name="connsiteY45" fmla="*/ 488271 h 5584054"/>
                <a:gd name="connsiteX46" fmla="*/ 133165 w 3648722"/>
                <a:gd name="connsiteY46" fmla="*/ 443883 h 5584054"/>
                <a:gd name="connsiteX47" fmla="*/ 97654 w 3648722"/>
                <a:gd name="connsiteY47" fmla="*/ 435005 h 5584054"/>
                <a:gd name="connsiteX48" fmla="*/ 71021 w 3648722"/>
                <a:gd name="connsiteY48" fmla="*/ 275207 h 5584054"/>
                <a:gd name="connsiteX49" fmla="*/ 71021 w 3648722"/>
                <a:gd name="connsiteY49" fmla="*/ 168675 h 5584054"/>
                <a:gd name="connsiteX50" fmla="*/ 71021 w 3648722"/>
                <a:gd name="connsiteY50" fmla="*/ 88776 h 5584054"/>
                <a:gd name="connsiteX51" fmla="*/ 71021 w 3648722"/>
                <a:gd name="connsiteY51" fmla="*/ 26633 h 5584054"/>
                <a:gd name="connsiteX52" fmla="*/ 71021 w 3648722"/>
                <a:gd name="connsiteY52" fmla="*/ 0 h 5584054"/>
                <a:gd name="connsiteX53" fmla="*/ 221942 w 3648722"/>
                <a:gd name="connsiteY53" fmla="*/ 17755 h 5584054"/>
                <a:gd name="connsiteX54" fmla="*/ 399495 w 3648722"/>
                <a:gd name="connsiteY54" fmla="*/ 35510 h 5584054"/>
                <a:gd name="connsiteX55" fmla="*/ 568171 w 3648722"/>
                <a:gd name="connsiteY55" fmla="*/ 53266 h 5584054"/>
                <a:gd name="connsiteX56" fmla="*/ 798990 w 3648722"/>
                <a:gd name="connsiteY56" fmla="*/ 62143 h 5584054"/>
                <a:gd name="connsiteX57" fmla="*/ 949911 w 3648722"/>
                <a:gd name="connsiteY57" fmla="*/ 115409 h 5584054"/>
                <a:gd name="connsiteX58" fmla="*/ 1349406 w 3648722"/>
                <a:gd name="connsiteY58" fmla="*/ 239697 h 5584054"/>
                <a:gd name="connsiteX59" fmla="*/ 1571348 w 3648722"/>
                <a:gd name="connsiteY59" fmla="*/ 301840 h 5584054"/>
                <a:gd name="connsiteX60" fmla="*/ 1775534 w 3648722"/>
                <a:gd name="connsiteY60" fmla="*/ 399495 h 5584054"/>
                <a:gd name="connsiteX61" fmla="*/ 1961965 w 3648722"/>
                <a:gd name="connsiteY61" fmla="*/ 488271 h 5584054"/>
                <a:gd name="connsiteX62" fmla="*/ 2112885 w 3648722"/>
                <a:gd name="connsiteY62" fmla="*/ 577048 h 5584054"/>
                <a:gd name="connsiteX63" fmla="*/ 2334827 w 3648722"/>
                <a:gd name="connsiteY63" fmla="*/ 710213 h 5584054"/>
                <a:gd name="connsiteX64" fmla="*/ 2539014 w 3648722"/>
                <a:gd name="connsiteY64" fmla="*/ 887767 h 5584054"/>
                <a:gd name="connsiteX65" fmla="*/ 2831977 w 3648722"/>
                <a:gd name="connsiteY65" fmla="*/ 1118586 h 5584054"/>
                <a:gd name="connsiteX66" fmla="*/ 3009530 w 3648722"/>
                <a:gd name="connsiteY66" fmla="*/ 1313895 h 5584054"/>
                <a:gd name="connsiteX67" fmla="*/ 3160450 w 3648722"/>
                <a:gd name="connsiteY67" fmla="*/ 1518081 h 5584054"/>
                <a:gd name="connsiteX68" fmla="*/ 3364637 w 3648722"/>
                <a:gd name="connsiteY68" fmla="*/ 1819922 h 5584054"/>
                <a:gd name="connsiteX69" fmla="*/ 3488924 w 3648722"/>
                <a:gd name="connsiteY69" fmla="*/ 2077374 h 5584054"/>
                <a:gd name="connsiteX70" fmla="*/ 3568823 w 3648722"/>
                <a:gd name="connsiteY70" fmla="*/ 2246050 h 5584054"/>
                <a:gd name="connsiteX71" fmla="*/ 3639845 w 3648722"/>
                <a:gd name="connsiteY71" fmla="*/ 2485747 h 5584054"/>
                <a:gd name="connsiteX72" fmla="*/ 3648722 w 3648722"/>
                <a:gd name="connsiteY72" fmla="*/ 2734322 h 5584054"/>
                <a:gd name="connsiteX73" fmla="*/ 3648722 w 3648722"/>
                <a:gd name="connsiteY73" fmla="*/ 3000652 h 5584054"/>
                <a:gd name="connsiteX74" fmla="*/ 3639845 w 3648722"/>
                <a:gd name="connsiteY74" fmla="*/ 3391269 h 5584054"/>
                <a:gd name="connsiteX75" fmla="*/ 3630967 w 3648722"/>
                <a:gd name="connsiteY75" fmla="*/ 3568823 h 5584054"/>
                <a:gd name="connsiteX76" fmla="*/ 3586579 w 3648722"/>
                <a:gd name="connsiteY76" fmla="*/ 3639844 h 5584054"/>
                <a:gd name="connsiteX77" fmla="*/ 3462291 w 3648722"/>
                <a:gd name="connsiteY77" fmla="*/ 3923930 h 5584054"/>
                <a:gd name="connsiteX78" fmla="*/ 3373515 w 3648722"/>
                <a:gd name="connsiteY78" fmla="*/ 4110361 h 5584054"/>
                <a:gd name="connsiteX79" fmla="*/ 3293616 w 3648722"/>
                <a:gd name="connsiteY79" fmla="*/ 4261281 h 5584054"/>
                <a:gd name="connsiteX80" fmla="*/ 3204839 w 3648722"/>
                <a:gd name="connsiteY80" fmla="*/ 4421079 h 5584054"/>
                <a:gd name="connsiteX81" fmla="*/ 3071674 w 3648722"/>
                <a:gd name="connsiteY81" fmla="*/ 4589755 h 5584054"/>
                <a:gd name="connsiteX82" fmla="*/ 2947386 w 3648722"/>
                <a:gd name="connsiteY82" fmla="*/ 4714042 h 5584054"/>
                <a:gd name="connsiteX83" fmla="*/ 2831977 w 3648722"/>
                <a:gd name="connsiteY83" fmla="*/ 4811697 h 5584054"/>
                <a:gd name="connsiteX84" fmla="*/ 2716567 w 3648722"/>
                <a:gd name="connsiteY84" fmla="*/ 4900473 h 5584054"/>
                <a:gd name="connsiteX85" fmla="*/ 2592280 w 3648722"/>
                <a:gd name="connsiteY85" fmla="*/ 5015883 h 5584054"/>
                <a:gd name="connsiteX86" fmla="*/ 2459115 w 3648722"/>
                <a:gd name="connsiteY86" fmla="*/ 5131293 h 5584054"/>
                <a:gd name="connsiteX87" fmla="*/ 2334827 w 3648722"/>
                <a:gd name="connsiteY87" fmla="*/ 5211192 h 5584054"/>
                <a:gd name="connsiteX88" fmla="*/ 2219417 w 3648722"/>
                <a:gd name="connsiteY88" fmla="*/ 5273335 h 5584054"/>
                <a:gd name="connsiteX89" fmla="*/ 1953087 w 3648722"/>
                <a:gd name="connsiteY89" fmla="*/ 5450889 h 5584054"/>
                <a:gd name="connsiteX90" fmla="*/ 1855433 w 3648722"/>
                <a:gd name="connsiteY90" fmla="*/ 5513033 h 5584054"/>
                <a:gd name="connsiteX91" fmla="*/ 1757779 w 3648722"/>
                <a:gd name="connsiteY91" fmla="*/ 5557421 h 5584054"/>
                <a:gd name="connsiteX92" fmla="*/ 1651247 w 3648722"/>
                <a:gd name="connsiteY92" fmla="*/ 5584054 h 5584054"/>
                <a:gd name="connsiteX93" fmla="*/ 1633491 w 3648722"/>
                <a:gd name="connsiteY93" fmla="*/ 5450889 h 5584054"/>
                <a:gd name="connsiteX94" fmla="*/ 1660124 w 3648722"/>
                <a:gd name="connsiteY94" fmla="*/ 5308846 h 5584054"/>
                <a:gd name="connsiteX95" fmla="*/ 1651247 w 3648722"/>
                <a:gd name="connsiteY95" fmla="*/ 5131293 h 5584054"/>
                <a:gd name="connsiteX96" fmla="*/ 1580225 w 3648722"/>
                <a:gd name="connsiteY96" fmla="*/ 4980372 h 5584054"/>
                <a:gd name="connsiteX97" fmla="*/ 1429305 w 3648722"/>
                <a:gd name="connsiteY97" fmla="*/ 4785064 h 5584054"/>
                <a:gd name="connsiteX98" fmla="*/ 1251751 w 3648722"/>
                <a:gd name="connsiteY98" fmla="*/ 4660776 h 5584054"/>
                <a:gd name="connsiteX99" fmla="*/ 1136342 w 3648722"/>
                <a:gd name="connsiteY99" fmla="*/ 4545367 h 5584054"/>
                <a:gd name="connsiteX100" fmla="*/ 1029810 w 3648722"/>
                <a:gd name="connsiteY100" fmla="*/ 4465467 h 5584054"/>
                <a:gd name="connsiteX101" fmla="*/ 941033 w 3648722"/>
                <a:gd name="connsiteY101" fmla="*/ 4412201 h 5584054"/>
                <a:gd name="connsiteX102" fmla="*/ 745724 w 3648722"/>
                <a:gd name="connsiteY102" fmla="*/ 4314547 h 5584054"/>
                <a:gd name="connsiteX103" fmla="*/ 551503 w 3648722"/>
                <a:gd name="connsiteY103" fmla="*/ 4307611 h 5584054"/>
                <a:gd name="connsiteX104" fmla="*/ 479603 w 3648722"/>
                <a:gd name="connsiteY104" fmla="*/ 4354797 h 5584054"/>
                <a:gd name="connsiteX105" fmla="*/ 292316 w 3648722"/>
                <a:gd name="connsiteY105" fmla="*/ 4080953 h 5584054"/>
                <a:gd name="connsiteX106" fmla="*/ 144632 w 3648722"/>
                <a:gd name="connsiteY106" fmla="*/ 4059960 h 5584054"/>
                <a:gd name="connsiteX107" fmla="*/ 128357 w 3648722"/>
                <a:gd name="connsiteY107" fmla="*/ 4034854 h 5584054"/>
                <a:gd name="connsiteX108" fmla="*/ 109028 w 3648722"/>
                <a:gd name="connsiteY108" fmla="*/ 4016452 h 5584054"/>
                <a:gd name="connsiteX0" fmla="*/ 109028 w 3648722"/>
                <a:gd name="connsiteY0" fmla="*/ 4016452 h 5584054"/>
                <a:gd name="connsiteX1" fmla="*/ 83088 w 3648722"/>
                <a:gd name="connsiteY1" fmla="*/ 3995854 h 5584054"/>
                <a:gd name="connsiteX2" fmla="*/ 75762 w 3648722"/>
                <a:gd name="connsiteY2" fmla="*/ 3955349 h 5584054"/>
                <a:gd name="connsiteX3" fmla="*/ 62975 w 3648722"/>
                <a:gd name="connsiteY3" fmla="*/ 3926335 h 5584054"/>
                <a:gd name="connsiteX4" fmla="*/ 33984 w 3648722"/>
                <a:gd name="connsiteY4" fmla="*/ 3912671 h 5584054"/>
                <a:gd name="connsiteX5" fmla="*/ 0 w 3648722"/>
                <a:gd name="connsiteY5" fmla="*/ 3790765 h 5584054"/>
                <a:gd name="connsiteX6" fmla="*/ 62144 w 3648722"/>
                <a:gd name="connsiteY6" fmla="*/ 3773009 h 5584054"/>
                <a:gd name="connsiteX7" fmla="*/ 159798 w 3648722"/>
                <a:gd name="connsiteY7" fmla="*/ 3728621 h 5584054"/>
                <a:gd name="connsiteX8" fmla="*/ 239697 w 3648722"/>
                <a:gd name="connsiteY8" fmla="*/ 3648722 h 5584054"/>
                <a:gd name="connsiteX9" fmla="*/ 284085 w 3648722"/>
                <a:gd name="connsiteY9" fmla="*/ 3515557 h 5584054"/>
                <a:gd name="connsiteX10" fmla="*/ 284085 w 3648722"/>
                <a:gd name="connsiteY10" fmla="*/ 3409025 h 5584054"/>
                <a:gd name="connsiteX11" fmla="*/ 230819 w 3648722"/>
                <a:gd name="connsiteY11" fmla="*/ 3275860 h 5584054"/>
                <a:gd name="connsiteX12" fmla="*/ 142043 w 3648722"/>
                <a:gd name="connsiteY12" fmla="*/ 3231471 h 5584054"/>
                <a:gd name="connsiteX13" fmla="*/ 62144 w 3648722"/>
                <a:gd name="connsiteY13" fmla="*/ 3213716 h 5584054"/>
                <a:gd name="connsiteX14" fmla="*/ 0 w 3648722"/>
                <a:gd name="connsiteY14" fmla="*/ 3195961 h 5584054"/>
                <a:gd name="connsiteX15" fmla="*/ 26633 w 3648722"/>
                <a:gd name="connsiteY15" fmla="*/ 3098306 h 5584054"/>
                <a:gd name="connsiteX16" fmla="*/ 26633 w 3648722"/>
                <a:gd name="connsiteY16" fmla="*/ 3036163 h 5584054"/>
                <a:gd name="connsiteX17" fmla="*/ 26633 w 3648722"/>
                <a:gd name="connsiteY17" fmla="*/ 2991774 h 5584054"/>
                <a:gd name="connsiteX18" fmla="*/ 115410 w 3648722"/>
                <a:gd name="connsiteY18" fmla="*/ 2947386 h 5584054"/>
                <a:gd name="connsiteX19" fmla="*/ 239697 w 3648722"/>
                <a:gd name="connsiteY19" fmla="*/ 2911875 h 5584054"/>
                <a:gd name="connsiteX20" fmla="*/ 337351 w 3648722"/>
                <a:gd name="connsiteY20" fmla="*/ 2805343 h 5584054"/>
                <a:gd name="connsiteX21" fmla="*/ 381740 w 3648722"/>
                <a:gd name="connsiteY21" fmla="*/ 2698811 h 5584054"/>
                <a:gd name="connsiteX22" fmla="*/ 408373 w 3648722"/>
                <a:gd name="connsiteY22" fmla="*/ 2583401 h 5584054"/>
                <a:gd name="connsiteX23" fmla="*/ 408373 w 3648722"/>
                <a:gd name="connsiteY23" fmla="*/ 2432481 h 5584054"/>
                <a:gd name="connsiteX24" fmla="*/ 346229 w 3648722"/>
                <a:gd name="connsiteY24" fmla="*/ 2325949 h 5584054"/>
                <a:gd name="connsiteX25" fmla="*/ 239697 w 3648722"/>
                <a:gd name="connsiteY25" fmla="*/ 2263805 h 5584054"/>
                <a:gd name="connsiteX26" fmla="*/ 159798 w 3648722"/>
                <a:gd name="connsiteY26" fmla="*/ 2219417 h 5584054"/>
                <a:gd name="connsiteX27" fmla="*/ 44388 w 3648722"/>
                <a:gd name="connsiteY27" fmla="*/ 2201662 h 5584054"/>
                <a:gd name="connsiteX28" fmla="*/ 35511 w 3648722"/>
                <a:gd name="connsiteY28" fmla="*/ 2104007 h 5584054"/>
                <a:gd name="connsiteX29" fmla="*/ 35511 w 3648722"/>
                <a:gd name="connsiteY29" fmla="*/ 2015231 h 5584054"/>
                <a:gd name="connsiteX30" fmla="*/ 35511 w 3648722"/>
                <a:gd name="connsiteY30" fmla="*/ 1935332 h 5584054"/>
                <a:gd name="connsiteX31" fmla="*/ 35511 w 3648722"/>
                <a:gd name="connsiteY31" fmla="*/ 1882066 h 5584054"/>
                <a:gd name="connsiteX32" fmla="*/ 35511 w 3648722"/>
                <a:gd name="connsiteY32" fmla="*/ 1837677 h 5584054"/>
                <a:gd name="connsiteX33" fmla="*/ 168676 w 3648722"/>
                <a:gd name="connsiteY33" fmla="*/ 1775534 h 5584054"/>
                <a:gd name="connsiteX34" fmla="*/ 275208 w 3648722"/>
                <a:gd name="connsiteY34" fmla="*/ 1713390 h 5584054"/>
                <a:gd name="connsiteX35" fmla="*/ 363984 w 3648722"/>
                <a:gd name="connsiteY35" fmla="*/ 1597980 h 5584054"/>
                <a:gd name="connsiteX36" fmla="*/ 435006 w 3648722"/>
                <a:gd name="connsiteY36" fmla="*/ 1491448 h 5584054"/>
                <a:gd name="connsiteX37" fmla="*/ 488272 w 3648722"/>
                <a:gd name="connsiteY37" fmla="*/ 1376038 h 5584054"/>
                <a:gd name="connsiteX38" fmla="*/ 497150 w 3648722"/>
                <a:gd name="connsiteY38" fmla="*/ 1171852 h 5584054"/>
                <a:gd name="connsiteX39" fmla="*/ 497150 w 3648722"/>
                <a:gd name="connsiteY39" fmla="*/ 1029809 h 5584054"/>
                <a:gd name="connsiteX40" fmla="*/ 461639 w 3648722"/>
                <a:gd name="connsiteY40" fmla="*/ 887767 h 5584054"/>
                <a:gd name="connsiteX41" fmla="*/ 417250 w 3648722"/>
                <a:gd name="connsiteY41" fmla="*/ 763479 h 5584054"/>
                <a:gd name="connsiteX42" fmla="*/ 372862 w 3648722"/>
                <a:gd name="connsiteY42" fmla="*/ 656947 h 5584054"/>
                <a:gd name="connsiteX43" fmla="*/ 301841 w 3648722"/>
                <a:gd name="connsiteY43" fmla="*/ 577048 h 5584054"/>
                <a:gd name="connsiteX44" fmla="*/ 239697 w 3648722"/>
                <a:gd name="connsiteY44" fmla="*/ 514904 h 5584054"/>
                <a:gd name="connsiteX45" fmla="*/ 195309 w 3648722"/>
                <a:gd name="connsiteY45" fmla="*/ 488271 h 5584054"/>
                <a:gd name="connsiteX46" fmla="*/ 133165 w 3648722"/>
                <a:gd name="connsiteY46" fmla="*/ 443883 h 5584054"/>
                <a:gd name="connsiteX47" fmla="*/ 97654 w 3648722"/>
                <a:gd name="connsiteY47" fmla="*/ 435005 h 5584054"/>
                <a:gd name="connsiteX48" fmla="*/ 71021 w 3648722"/>
                <a:gd name="connsiteY48" fmla="*/ 275207 h 5584054"/>
                <a:gd name="connsiteX49" fmla="*/ 71021 w 3648722"/>
                <a:gd name="connsiteY49" fmla="*/ 168675 h 5584054"/>
                <a:gd name="connsiteX50" fmla="*/ 71021 w 3648722"/>
                <a:gd name="connsiteY50" fmla="*/ 88776 h 5584054"/>
                <a:gd name="connsiteX51" fmla="*/ 71021 w 3648722"/>
                <a:gd name="connsiteY51" fmla="*/ 26633 h 5584054"/>
                <a:gd name="connsiteX52" fmla="*/ 71021 w 3648722"/>
                <a:gd name="connsiteY52" fmla="*/ 0 h 5584054"/>
                <a:gd name="connsiteX53" fmla="*/ 221942 w 3648722"/>
                <a:gd name="connsiteY53" fmla="*/ 17755 h 5584054"/>
                <a:gd name="connsiteX54" fmla="*/ 399495 w 3648722"/>
                <a:gd name="connsiteY54" fmla="*/ 35510 h 5584054"/>
                <a:gd name="connsiteX55" fmla="*/ 568171 w 3648722"/>
                <a:gd name="connsiteY55" fmla="*/ 53266 h 5584054"/>
                <a:gd name="connsiteX56" fmla="*/ 798990 w 3648722"/>
                <a:gd name="connsiteY56" fmla="*/ 62143 h 5584054"/>
                <a:gd name="connsiteX57" fmla="*/ 949911 w 3648722"/>
                <a:gd name="connsiteY57" fmla="*/ 115409 h 5584054"/>
                <a:gd name="connsiteX58" fmla="*/ 1349406 w 3648722"/>
                <a:gd name="connsiteY58" fmla="*/ 239697 h 5584054"/>
                <a:gd name="connsiteX59" fmla="*/ 1571348 w 3648722"/>
                <a:gd name="connsiteY59" fmla="*/ 301840 h 5584054"/>
                <a:gd name="connsiteX60" fmla="*/ 1775534 w 3648722"/>
                <a:gd name="connsiteY60" fmla="*/ 399495 h 5584054"/>
                <a:gd name="connsiteX61" fmla="*/ 1961965 w 3648722"/>
                <a:gd name="connsiteY61" fmla="*/ 488271 h 5584054"/>
                <a:gd name="connsiteX62" fmla="*/ 2112885 w 3648722"/>
                <a:gd name="connsiteY62" fmla="*/ 577048 h 5584054"/>
                <a:gd name="connsiteX63" fmla="*/ 2334827 w 3648722"/>
                <a:gd name="connsiteY63" fmla="*/ 710213 h 5584054"/>
                <a:gd name="connsiteX64" fmla="*/ 2539014 w 3648722"/>
                <a:gd name="connsiteY64" fmla="*/ 887767 h 5584054"/>
                <a:gd name="connsiteX65" fmla="*/ 2831977 w 3648722"/>
                <a:gd name="connsiteY65" fmla="*/ 1118586 h 5584054"/>
                <a:gd name="connsiteX66" fmla="*/ 3009530 w 3648722"/>
                <a:gd name="connsiteY66" fmla="*/ 1313895 h 5584054"/>
                <a:gd name="connsiteX67" fmla="*/ 3160450 w 3648722"/>
                <a:gd name="connsiteY67" fmla="*/ 1518081 h 5584054"/>
                <a:gd name="connsiteX68" fmla="*/ 3364637 w 3648722"/>
                <a:gd name="connsiteY68" fmla="*/ 1819922 h 5584054"/>
                <a:gd name="connsiteX69" fmla="*/ 3488924 w 3648722"/>
                <a:gd name="connsiteY69" fmla="*/ 2077374 h 5584054"/>
                <a:gd name="connsiteX70" fmla="*/ 3568823 w 3648722"/>
                <a:gd name="connsiteY70" fmla="*/ 2246050 h 5584054"/>
                <a:gd name="connsiteX71" fmla="*/ 3639845 w 3648722"/>
                <a:gd name="connsiteY71" fmla="*/ 2485747 h 5584054"/>
                <a:gd name="connsiteX72" fmla="*/ 3648722 w 3648722"/>
                <a:gd name="connsiteY72" fmla="*/ 2734322 h 5584054"/>
                <a:gd name="connsiteX73" fmla="*/ 3648722 w 3648722"/>
                <a:gd name="connsiteY73" fmla="*/ 3000652 h 5584054"/>
                <a:gd name="connsiteX74" fmla="*/ 3639845 w 3648722"/>
                <a:gd name="connsiteY74" fmla="*/ 3391269 h 5584054"/>
                <a:gd name="connsiteX75" fmla="*/ 3630967 w 3648722"/>
                <a:gd name="connsiteY75" fmla="*/ 3568823 h 5584054"/>
                <a:gd name="connsiteX76" fmla="*/ 3586579 w 3648722"/>
                <a:gd name="connsiteY76" fmla="*/ 3639844 h 5584054"/>
                <a:gd name="connsiteX77" fmla="*/ 3462291 w 3648722"/>
                <a:gd name="connsiteY77" fmla="*/ 3923930 h 5584054"/>
                <a:gd name="connsiteX78" fmla="*/ 3373515 w 3648722"/>
                <a:gd name="connsiteY78" fmla="*/ 4110361 h 5584054"/>
                <a:gd name="connsiteX79" fmla="*/ 3293616 w 3648722"/>
                <a:gd name="connsiteY79" fmla="*/ 4261281 h 5584054"/>
                <a:gd name="connsiteX80" fmla="*/ 3204839 w 3648722"/>
                <a:gd name="connsiteY80" fmla="*/ 4421079 h 5584054"/>
                <a:gd name="connsiteX81" fmla="*/ 3071674 w 3648722"/>
                <a:gd name="connsiteY81" fmla="*/ 4589755 h 5584054"/>
                <a:gd name="connsiteX82" fmla="*/ 2947386 w 3648722"/>
                <a:gd name="connsiteY82" fmla="*/ 4714042 h 5584054"/>
                <a:gd name="connsiteX83" fmla="*/ 2831977 w 3648722"/>
                <a:gd name="connsiteY83" fmla="*/ 4811697 h 5584054"/>
                <a:gd name="connsiteX84" fmla="*/ 2716567 w 3648722"/>
                <a:gd name="connsiteY84" fmla="*/ 4900473 h 5584054"/>
                <a:gd name="connsiteX85" fmla="*/ 2592280 w 3648722"/>
                <a:gd name="connsiteY85" fmla="*/ 5015883 h 5584054"/>
                <a:gd name="connsiteX86" fmla="*/ 2459115 w 3648722"/>
                <a:gd name="connsiteY86" fmla="*/ 5131293 h 5584054"/>
                <a:gd name="connsiteX87" fmla="*/ 2334827 w 3648722"/>
                <a:gd name="connsiteY87" fmla="*/ 5211192 h 5584054"/>
                <a:gd name="connsiteX88" fmla="*/ 2219417 w 3648722"/>
                <a:gd name="connsiteY88" fmla="*/ 5273335 h 5584054"/>
                <a:gd name="connsiteX89" fmla="*/ 1953087 w 3648722"/>
                <a:gd name="connsiteY89" fmla="*/ 5450889 h 5584054"/>
                <a:gd name="connsiteX90" fmla="*/ 1855433 w 3648722"/>
                <a:gd name="connsiteY90" fmla="*/ 5513033 h 5584054"/>
                <a:gd name="connsiteX91" fmla="*/ 1757779 w 3648722"/>
                <a:gd name="connsiteY91" fmla="*/ 5557421 h 5584054"/>
                <a:gd name="connsiteX92" fmla="*/ 1651247 w 3648722"/>
                <a:gd name="connsiteY92" fmla="*/ 5584054 h 5584054"/>
                <a:gd name="connsiteX93" fmla="*/ 1633491 w 3648722"/>
                <a:gd name="connsiteY93" fmla="*/ 5450889 h 5584054"/>
                <a:gd name="connsiteX94" fmla="*/ 1660124 w 3648722"/>
                <a:gd name="connsiteY94" fmla="*/ 5308846 h 5584054"/>
                <a:gd name="connsiteX95" fmla="*/ 1651247 w 3648722"/>
                <a:gd name="connsiteY95" fmla="*/ 5131293 h 5584054"/>
                <a:gd name="connsiteX96" fmla="*/ 1580225 w 3648722"/>
                <a:gd name="connsiteY96" fmla="*/ 4980372 h 5584054"/>
                <a:gd name="connsiteX97" fmla="*/ 1429305 w 3648722"/>
                <a:gd name="connsiteY97" fmla="*/ 4785064 h 5584054"/>
                <a:gd name="connsiteX98" fmla="*/ 1251751 w 3648722"/>
                <a:gd name="connsiteY98" fmla="*/ 4660776 h 5584054"/>
                <a:gd name="connsiteX99" fmla="*/ 1136342 w 3648722"/>
                <a:gd name="connsiteY99" fmla="*/ 4545367 h 5584054"/>
                <a:gd name="connsiteX100" fmla="*/ 1029810 w 3648722"/>
                <a:gd name="connsiteY100" fmla="*/ 4465467 h 5584054"/>
                <a:gd name="connsiteX101" fmla="*/ 941033 w 3648722"/>
                <a:gd name="connsiteY101" fmla="*/ 4412201 h 5584054"/>
                <a:gd name="connsiteX102" fmla="*/ 745724 w 3648722"/>
                <a:gd name="connsiteY102" fmla="*/ 4314547 h 5584054"/>
                <a:gd name="connsiteX103" fmla="*/ 551503 w 3648722"/>
                <a:gd name="connsiteY103" fmla="*/ 4307611 h 5584054"/>
                <a:gd name="connsiteX104" fmla="*/ 479603 w 3648722"/>
                <a:gd name="connsiteY104" fmla="*/ 4354797 h 5584054"/>
                <a:gd name="connsiteX105" fmla="*/ 235166 w 3648722"/>
                <a:gd name="connsiteY105" fmla="*/ 4133340 h 5584054"/>
                <a:gd name="connsiteX106" fmla="*/ 144632 w 3648722"/>
                <a:gd name="connsiteY106" fmla="*/ 4059960 h 5584054"/>
                <a:gd name="connsiteX107" fmla="*/ 128357 w 3648722"/>
                <a:gd name="connsiteY107" fmla="*/ 4034854 h 5584054"/>
                <a:gd name="connsiteX108" fmla="*/ 109028 w 3648722"/>
                <a:gd name="connsiteY108" fmla="*/ 4016452 h 558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3648722" h="5584054">
                  <a:moveTo>
                    <a:pt x="109028" y="4016452"/>
                  </a:moveTo>
                  <a:cubicBezTo>
                    <a:pt x="79390" y="3899979"/>
                    <a:pt x="88632" y="4006038"/>
                    <a:pt x="83088" y="3995854"/>
                  </a:cubicBezTo>
                  <a:cubicBezTo>
                    <a:pt x="77544" y="3985670"/>
                    <a:pt x="88639" y="3957807"/>
                    <a:pt x="75762" y="3955349"/>
                  </a:cubicBezTo>
                  <a:cubicBezTo>
                    <a:pt x="62885" y="3952891"/>
                    <a:pt x="69938" y="3933448"/>
                    <a:pt x="62975" y="3926335"/>
                  </a:cubicBezTo>
                  <a:cubicBezTo>
                    <a:pt x="56012" y="3919222"/>
                    <a:pt x="33984" y="3951141"/>
                    <a:pt x="33984" y="3912671"/>
                  </a:cubicBezTo>
                  <a:lnTo>
                    <a:pt x="0" y="3790765"/>
                  </a:lnTo>
                  <a:lnTo>
                    <a:pt x="62144" y="3773009"/>
                  </a:lnTo>
                  <a:lnTo>
                    <a:pt x="159798" y="3728621"/>
                  </a:lnTo>
                  <a:lnTo>
                    <a:pt x="239697" y="3648722"/>
                  </a:lnTo>
                  <a:lnTo>
                    <a:pt x="284085" y="3515557"/>
                  </a:lnTo>
                  <a:lnTo>
                    <a:pt x="284085" y="3409025"/>
                  </a:lnTo>
                  <a:lnTo>
                    <a:pt x="230819" y="3275860"/>
                  </a:lnTo>
                  <a:lnTo>
                    <a:pt x="142043" y="3231471"/>
                  </a:lnTo>
                  <a:lnTo>
                    <a:pt x="62144" y="3213716"/>
                  </a:lnTo>
                  <a:lnTo>
                    <a:pt x="0" y="3195961"/>
                  </a:lnTo>
                  <a:lnTo>
                    <a:pt x="26633" y="3098306"/>
                  </a:lnTo>
                  <a:lnTo>
                    <a:pt x="26633" y="3036163"/>
                  </a:lnTo>
                  <a:lnTo>
                    <a:pt x="26633" y="2991774"/>
                  </a:lnTo>
                  <a:lnTo>
                    <a:pt x="115410" y="2947386"/>
                  </a:lnTo>
                  <a:lnTo>
                    <a:pt x="239697" y="2911875"/>
                  </a:lnTo>
                  <a:lnTo>
                    <a:pt x="337351" y="2805343"/>
                  </a:lnTo>
                  <a:lnTo>
                    <a:pt x="381740" y="2698811"/>
                  </a:lnTo>
                  <a:lnTo>
                    <a:pt x="408373" y="2583401"/>
                  </a:lnTo>
                  <a:lnTo>
                    <a:pt x="408373" y="2432481"/>
                  </a:lnTo>
                  <a:lnTo>
                    <a:pt x="346229" y="2325949"/>
                  </a:lnTo>
                  <a:lnTo>
                    <a:pt x="239697" y="2263805"/>
                  </a:lnTo>
                  <a:lnTo>
                    <a:pt x="159798" y="2219417"/>
                  </a:lnTo>
                  <a:lnTo>
                    <a:pt x="44388" y="2201662"/>
                  </a:lnTo>
                  <a:lnTo>
                    <a:pt x="35511" y="2104007"/>
                  </a:lnTo>
                  <a:lnTo>
                    <a:pt x="35511" y="2015231"/>
                  </a:lnTo>
                  <a:lnTo>
                    <a:pt x="35511" y="1935332"/>
                  </a:lnTo>
                  <a:lnTo>
                    <a:pt x="35511" y="1882066"/>
                  </a:lnTo>
                  <a:lnTo>
                    <a:pt x="35511" y="1837677"/>
                  </a:lnTo>
                  <a:lnTo>
                    <a:pt x="168676" y="1775534"/>
                  </a:lnTo>
                  <a:lnTo>
                    <a:pt x="275208" y="1713390"/>
                  </a:lnTo>
                  <a:lnTo>
                    <a:pt x="363984" y="1597980"/>
                  </a:lnTo>
                  <a:lnTo>
                    <a:pt x="435006" y="1491448"/>
                  </a:lnTo>
                  <a:lnTo>
                    <a:pt x="488272" y="1376038"/>
                  </a:lnTo>
                  <a:lnTo>
                    <a:pt x="497150" y="1171852"/>
                  </a:lnTo>
                  <a:lnTo>
                    <a:pt x="497150" y="1029809"/>
                  </a:lnTo>
                  <a:lnTo>
                    <a:pt x="461639" y="887767"/>
                  </a:lnTo>
                  <a:lnTo>
                    <a:pt x="417250" y="763479"/>
                  </a:lnTo>
                  <a:lnTo>
                    <a:pt x="372862" y="656947"/>
                  </a:lnTo>
                  <a:lnTo>
                    <a:pt x="301841" y="577048"/>
                  </a:lnTo>
                  <a:lnTo>
                    <a:pt x="239697" y="514904"/>
                  </a:lnTo>
                  <a:lnTo>
                    <a:pt x="195309" y="488271"/>
                  </a:lnTo>
                  <a:lnTo>
                    <a:pt x="133165" y="443883"/>
                  </a:lnTo>
                  <a:lnTo>
                    <a:pt x="97654" y="435005"/>
                  </a:lnTo>
                  <a:lnTo>
                    <a:pt x="71021" y="275207"/>
                  </a:lnTo>
                  <a:lnTo>
                    <a:pt x="71021" y="168675"/>
                  </a:lnTo>
                  <a:lnTo>
                    <a:pt x="71021" y="88776"/>
                  </a:lnTo>
                  <a:lnTo>
                    <a:pt x="71021" y="26633"/>
                  </a:lnTo>
                  <a:lnTo>
                    <a:pt x="71021" y="0"/>
                  </a:lnTo>
                  <a:lnTo>
                    <a:pt x="221942" y="17755"/>
                  </a:lnTo>
                  <a:lnTo>
                    <a:pt x="399495" y="35510"/>
                  </a:lnTo>
                  <a:lnTo>
                    <a:pt x="568171" y="53266"/>
                  </a:lnTo>
                  <a:lnTo>
                    <a:pt x="798990" y="62143"/>
                  </a:lnTo>
                  <a:lnTo>
                    <a:pt x="949911" y="115409"/>
                  </a:lnTo>
                  <a:lnTo>
                    <a:pt x="1349406" y="239697"/>
                  </a:lnTo>
                  <a:lnTo>
                    <a:pt x="1571348" y="301840"/>
                  </a:lnTo>
                  <a:lnTo>
                    <a:pt x="1775534" y="399495"/>
                  </a:lnTo>
                  <a:lnTo>
                    <a:pt x="1961965" y="488271"/>
                  </a:lnTo>
                  <a:lnTo>
                    <a:pt x="2112885" y="577048"/>
                  </a:lnTo>
                  <a:lnTo>
                    <a:pt x="2334827" y="710213"/>
                  </a:lnTo>
                  <a:lnTo>
                    <a:pt x="2539014" y="887767"/>
                  </a:lnTo>
                  <a:lnTo>
                    <a:pt x="2831977" y="1118586"/>
                  </a:lnTo>
                  <a:lnTo>
                    <a:pt x="3009530" y="1313895"/>
                  </a:lnTo>
                  <a:lnTo>
                    <a:pt x="3160450" y="1518081"/>
                  </a:lnTo>
                  <a:lnTo>
                    <a:pt x="3364637" y="1819922"/>
                  </a:lnTo>
                  <a:lnTo>
                    <a:pt x="3488924" y="2077374"/>
                  </a:lnTo>
                  <a:lnTo>
                    <a:pt x="3568823" y="2246050"/>
                  </a:lnTo>
                  <a:lnTo>
                    <a:pt x="3639845" y="2485747"/>
                  </a:lnTo>
                  <a:lnTo>
                    <a:pt x="3648722" y="2734322"/>
                  </a:lnTo>
                  <a:lnTo>
                    <a:pt x="3648722" y="3000652"/>
                  </a:lnTo>
                  <a:lnTo>
                    <a:pt x="3639845" y="3391269"/>
                  </a:lnTo>
                  <a:lnTo>
                    <a:pt x="3630967" y="3568823"/>
                  </a:lnTo>
                  <a:lnTo>
                    <a:pt x="3586579" y="3639844"/>
                  </a:lnTo>
                  <a:lnTo>
                    <a:pt x="3462291" y="3923930"/>
                  </a:lnTo>
                  <a:lnTo>
                    <a:pt x="3373515" y="4110361"/>
                  </a:lnTo>
                  <a:lnTo>
                    <a:pt x="3293616" y="4261281"/>
                  </a:lnTo>
                  <a:lnTo>
                    <a:pt x="3204839" y="4421079"/>
                  </a:lnTo>
                  <a:lnTo>
                    <a:pt x="3071674" y="4589755"/>
                  </a:lnTo>
                  <a:lnTo>
                    <a:pt x="2947386" y="4714042"/>
                  </a:lnTo>
                  <a:lnTo>
                    <a:pt x="2831977" y="4811697"/>
                  </a:lnTo>
                  <a:lnTo>
                    <a:pt x="2716567" y="4900473"/>
                  </a:lnTo>
                  <a:lnTo>
                    <a:pt x="2592280" y="5015883"/>
                  </a:lnTo>
                  <a:lnTo>
                    <a:pt x="2459115" y="5131293"/>
                  </a:lnTo>
                  <a:lnTo>
                    <a:pt x="2334827" y="5211192"/>
                  </a:lnTo>
                  <a:lnTo>
                    <a:pt x="2219417" y="5273335"/>
                  </a:lnTo>
                  <a:lnTo>
                    <a:pt x="1953087" y="5450889"/>
                  </a:lnTo>
                  <a:lnTo>
                    <a:pt x="1855433" y="5513033"/>
                  </a:lnTo>
                  <a:lnTo>
                    <a:pt x="1757779" y="5557421"/>
                  </a:lnTo>
                  <a:lnTo>
                    <a:pt x="1651247" y="5584054"/>
                  </a:lnTo>
                  <a:lnTo>
                    <a:pt x="1633491" y="5450889"/>
                  </a:lnTo>
                  <a:lnTo>
                    <a:pt x="1660124" y="5308846"/>
                  </a:lnTo>
                  <a:lnTo>
                    <a:pt x="1651247" y="5131293"/>
                  </a:lnTo>
                  <a:lnTo>
                    <a:pt x="1580225" y="4980372"/>
                  </a:lnTo>
                  <a:lnTo>
                    <a:pt x="1429305" y="4785064"/>
                  </a:lnTo>
                  <a:lnTo>
                    <a:pt x="1251751" y="4660776"/>
                  </a:lnTo>
                  <a:lnTo>
                    <a:pt x="1136342" y="4545367"/>
                  </a:lnTo>
                  <a:lnTo>
                    <a:pt x="1029810" y="4465467"/>
                  </a:lnTo>
                  <a:lnTo>
                    <a:pt x="941033" y="4412201"/>
                  </a:lnTo>
                  <a:lnTo>
                    <a:pt x="745724" y="4314547"/>
                  </a:lnTo>
                  <a:cubicBezTo>
                    <a:pt x="688127" y="4258260"/>
                    <a:pt x="595856" y="4300903"/>
                    <a:pt x="551503" y="4307611"/>
                  </a:cubicBezTo>
                  <a:cubicBezTo>
                    <a:pt x="507150" y="4314319"/>
                    <a:pt x="508332" y="4366850"/>
                    <a:pt x="479603" y="4354797"/>
                  </a:cubicBezTo>
                  <a:lnTo>
                    <a:pt x="235166" y="4133340"/>
                  </a:lnTo>
                  <a:lnTo>
                    <a:pt x="144632" y="4059960"/>
                  </a:lnTo>
                  <a:lnTo>
                    <a:pt x="128357" y="4034854"/>
                  </a:lnTo>
                  <a:lnTo>
                    <a:pt x="109028" y="4016452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sp>
        <p:nvSpPr>
          <p:cNvPr id="5127" name="TextBox 21"/>
          <p:cNvSpPr txBox="1">
            <a:spLocks noChangeArrowheads="1"/>
          </p:cNvSpPr>
          <p:nvPr/>
        </p:nvSpPr>
        <p:spPr bwMode="auto">
          <a:xfrm>
            <a:off x="30163" y="6488113"/>
            <a:ext cx="177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b="1"/>
              <a:t>Posterior/Dorsal</a:t>
            </a:r>
          </a:p>
        </p:txBody>
      </p:sp>
      <p:sp>
        <p:nvSpPr>
          <p:cNvPr id="5128" name="TextBox 22"/>
          <p:cNvSpPr txBox="1">
            <a:spLocks noChangeArrowheads="1"/>
          </p:cNvSpPr>
          <p:nvPr/>
        </p:nvSpPr>
        <p:spPr bwMode="auto">
          <a:xfrm>
            <a:off x="46038" y="17463"/>
            <a:ext cx="2049462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 b="1">
                <a:solidFill>
                  <a:schemeClr val="bg2"/>
                </a:solidFill>
                <a:latin typeface="Franklin Gothic Medium" pitchFamily="34" charset="0"/>
              </a:rPr>
              <a:t>Anterior/Ventral</a:t>
            </a:r>
          </a:p>
        </p:txBody>
      </p:sp>
      <p:grpSp>
        <p:nvGrpSpPr>
          <p:cNvPr id="5129" name="Group 6"/>
          <p:cNvGrpSpPr>
            <a:grpSpLocks/>
          </p:cNvGrpSpPr>
          <p:nvPr/>
        </p:nvGrpSpPr>
        <p:grpSpPr bwMode="auto">
          <a:xfrm>
            <a:off x="3895725" y="5599113"/>
            <a:ext cx="1350963" cy="942975"/>
            <a:chOff x="3844211" y="5969565"/>
            <a:chExt cx="858416" cy="664496"/>
          </a:xfrm>
        </p:grpSpPr>
        <p:sp>
          <p:nvSpPr>
            <p:cNvPr id="8" name="Oval 7"/>
            <p:cNvSpPr/>
            <p:nvPr/>
          </p:nvSpPr>
          <p:spPr>
            <a:xfrm>
              <a:off x="3991483" y="5969565"/>
              <a:ext cx="570932" cy="3568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44211" y="6279439"/>
              <a:ext cx="858416" cy="10291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151869" y="6344322"/>
              <a:ext cx="271344" cy="289739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sp>
        <p:nvSpPr>
          <p:cNvPr id="28" name="Oval 27"/>
          <p:cNvSpPr/>
          <p:nvPr/>
        </p:nvSpPr>
        <p:spPr>
          <a:xfrm rot="2341214">
            <a:off x="3732213" y="4881563"/>
            <a:ext cx="327025" cy="539750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 rot="19110054">
            <a:off x="5153025" y="4870450"/>
            <a:ext cx="325438" cy="539750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132" name="TextBox 29"/>
          <p:cNvSpPr txBox="1">
            <a:spLocks noChangeArrowheads="1"/>
          </p:cNvSpPr>
          <p:nvPr/>
        </p:nvSpPr>
        <p:spPr bwMode="auto">
          <a:xfrm>
            <a:off x="6280150" y="6302375"/>
            <a:ext cx="248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/>
              <a:t>Kidneys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817938" y="5151438"/>
            <a:ext cx="2540000" cy="1355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16538" y="5151438"/>
            <a:ext cx="1019175" cy="1341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98863" y="1633538"/>
            <a:ext cx="101123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389313" y="3036888"/>
            <a:ext cx="101282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33763" y="3986213"/>
            <a:ext cx="101282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TextBox 42"/>
          <p:cNvSpPr txBox="1">
            <a:spLocks noChangeArrowheads="1"/>
          </p:cNvSpPr>
          <p:nvPr/>
        </p:nvSpPr>
        <p:spPr bwMode="auto">
          <a:xfrm>
            <a:off x="2952750" y="1423988"/>
            <a:ext cx="735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Liver</a:t>
            </a:r>
          </a:p>
        </p:txBody>
      </p:sp>
      <p:sp>
        <p:nvSpPr>
          <p:cNvPr id="5139" name="TextBox 43"/>
          <p:cNvSpPr txBox="1">
            <a:spLocks noChangeArrowheads="1"/>
          </p:cNvSpPr>
          <p:nvPr/>
        </p:nvSpPr>
        <p:spPr bwMode="auto">
          <a:xfrm>
            <a:off x="2095500" y="2816225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Stomach</a:t>
            </a:r>
          </a:p>
        </p:txBody>
      </p:sp>
      <p:sp>
        <p:nvSpPr>
          <p:cNvPr id="5140" name="TextBox 44"/>
          <p:cNvSpPr txBox="1">
            <a:spLocks noChangeArrowheads="1"/>
          </p:cNvSpPr>
          <p:nvPr/>
        </p:nvSpPr>
        <p:spPr bwMode="auto">
          <a:xfrm>
            <a:off x="2606675" y="3763963"/>
            <a:ext cx="98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Spleen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flipV="1">
            <a:off x="4752975" y="596900"/>
            <a:ext cx="0" cy="2682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752975" y="722313"/>
            <a:ext cx="698500" cy="55562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Box 58"/>
          <p:cNvSpPr txBox="1">
            <a:spLocks noChangeArrowheads="1"/>
          </p:cNvSpPr>
          <p:nvPr/>
        </p:nvSpPr>
        <p:spPr bwMode="auto">
          <a:xfrm>
            <a:off x="5429250" y="965200"/>
            <a:ext cx="17891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 b="1">
                <a:solidFill>
                  <a:schemeClr val="bg2"/>
                </a:solidFill>
              </a:rPr>
              <a:t>Falciform Ligament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4741863" y="2406650"/>
            <a:ext cx="0" cy="2667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4741863" y="2544763"/>
            <a:ext cx="50641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 bwMode="auto">
          <a:xfrm>
            <a:off x="5246688" y="2154238"/>
            <a:ext cx="2870200" cy="116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000" b="1" dirty="0">
                <a:solidFill>
                  <a:schemeClr val="bg2"/>
                </a:solidFill>
                <a:cs typeface="+mn-cs"/>
              </a:rPr>
              <a:t>Lesser Omentum</a:t>
            </a:r>
          </a:p>
          <a:p>
            <a:pPr eaLnBrk="0" hangingPunct="0">
              <a:defRPr/>
            </a:pPr>
            <a:r>
              <a:rPr lang="en-GB" sz="1500" b="1" dirty="0">
                <a:solidFill>
                  <a:schemeClr val="bg2"/>
                </a:solidFill>
                <a:cs typeface="+mn-cs"/>
              </a:rPr>
              <a:t> - </a:t>
            </a:r>
            <a:r>
              <a:rPr lang="en-GB" sz="1500" b="1" dirty="0" err="1">
                <a:solidFill>
                  <a:schemeClr val="bg2"/>
                </a:solidFill>
                <a:cs typeface="+mn-cs"/>
              </a:rPr>
              <a:t>Gastrohepatic</a:t>
            </a:r>
            <a:r>
              <a:rPr lang="en-GB" sz="1500" b="1" dirty="0">
                <a:solidFill>
                  <a:schemeClr val="bg2"/>
                </a:solidFill>
                <a:cs typeface="+mn-cs"/>
              </a:rPr>
              <a:t> </a:t>
            </a:r>
            <a:r>
              <a:rPr lang="en-GB" sz="1500" b="1" dirty="0" err="1">
                <a:solidFill>
                  <a:schemeClr val="bg2"/>
                </a:solidFill>
                <a:cs typeface="+mn-cs"/>
              </a:rPr>
              <a:t>lig</a:t>
            </a:r>
            <a:endParaRPr lang="en-GB" sz="1500" b="1" dirty="0">
              <a:solidFill>
                <a:schemeClr val="bg2"/>
              </a:solidFill>
              <a:cs typeface="+mn-cs"/>
            </a:endParaRPr>
          </a:p>
          <a:p>
            <a:pPr eaLnBrk="0" hangingPunct="0">
              <a:defRPr/>
            </a:pPr>
            <a:r>
              <a:rPr lang="en-GB" sz="1500" b="1" dirty="0">
                <a:solidFill>
                  <a:schemeClr val="bg2"/>
                </a:solidFill>
                <a:cs typeface="+mn-cs"/>
              </a:rPr>
              <a:t> - </a:t>
            </a:r>
            <a:r>
              <a:rPr lang="en-GB" sz="1500" b="1" dirty="0" err="1">
                <a:solidFill>
                  <a:schemeClr val="bg2"/>
                </a:solidFill>
                <a:cs typeface="+mn-cs"/>
              </a:rPr>
              <a:t>Hepatoduodenal</a:t>
            </a:r>
            <a:r>
              <a:rPr lang="en-GB" sz="1500" b="1" dirty="0">
                <a:solidFill>
                  <a:schemeClr val="bg2"/>
                </a:solidFill>
                <a:cs typeface="+mn-cs"/>
              </a:rPr>
              <a:t> </a:t>
            </a:r>
            <a:r>
              <a:rPr lang="en-GB" sz="1500" b="1" dirty="0" err="1">
                <a:solidFill>
                  <a:schemeClr val="bg2"/>
                </a:solidFill>
                <a:cs typeface="+mn-cs"/>
              </a:rPr>
              <a:t>lig</a:t>
            </a:r>
            <a:endParaRPr lang="en-GB" sz="1500" b="1" dirty="0">
              <a:solidFill>
                <a:schemeClr val="bg2"/>
              </a:solidFill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GB" sz="2000" b="1" dirty="0">
              <a:cs typeface="+mn-cs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4705350" y="3538538"/>
            <a:ext cx="0" cy="13493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TextBox 60"/>
          <p:cNvSpPr txBox="1">
            <a:spLocks noChangeArrowheads="1"/>
          </p:cNvSpPr>
          <p:nvPr/>
        </p:nvSpPr>
        <p:spPr bwMode="auto">
          <a:xfrm>
            <a:off x="5616575" y="3322638"/>
            <a:ext cx="2051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 b="1">
                <a:solidFill>
                  <a:schemeClr val="bg2"/>
                </a:solidFill>
              </a:rPr>
              <a:t>Gastrosplenic Ligament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4714875" y="3606800"/>
            <a:ext cx="9017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50" name="Group 71"/>
          <p:cNvGrpSpPr>
            <a:grpSpLocks/>
          </p:cNvGrpSpPr>
          <p:nvPr/>
        </p:nvGrpSpPr>
        <p:grpSpPr bwMode="auto">
          <a:xfrm>
            <a:off x="4752975" y="4208463"/>
            <a:ext cx="2784475" cy="708025"/>
            <a:chOff x="4752481" y="4208336"/>
            <a:chExt cx="2784800" cy="707886"/>
          </a:xfrm>
        </p:grpSpPr>
        <p:grpSp>
          <p:nvGrpSpPr>
            <p:cNvPr id="5152" name="Group 65"/>
            <p:cNvGrpSpPr>
              <a:grpSpLocks/>
            </p:cNvGrpSpPr>
            <p:nvPr/>
          </p:nvGrpSpPr>
          <p:grpSpPr bwMode="auto">
            <a:xfrm>
              <a:off x="4752481" y="4369295"/>
              <a:ext cx="1036171" cy="353943"/>
              <a:chOff x="2290669" y="4936926"/>
              <a:chExt cx="1036170" cy="35394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2290669" y="4936272"/>
                <a:ext cx="314361" cy="353943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425623" y="5072770"/>
                <a:ext cx="901804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53" name="TextBox 64"/>
            <p:cNvSpPr txBox="1">
              <a:spLocks noChangeArrowheads="1"/>
            </p:cNvSpPr>
            <p:nvPr/>
          </p:nvSpPr>
          <p:spPr bwMode="auto">
            <a:xfrm>
              <a:off x="5747633" y="4208336"/>
              <a:ext cx="17896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r>
                <a:rPr lang="en-GB" sz="2000" b="1">
                  <a:solidFill>
                    <a:schemeClr val="bg2"/>
                  </a:solidFill>
                </a:rPr>
                <a:t>Splenorenal</a:t>
              </a:r>
              <a:r>
                <a:rPr lang="en-GB" sz="2000" b="1"/>
                <a:t> </a:t>
              </a:r>
              <a:r>
                <a:rPr lang="en-GB" sz="2000" b="1">
                  <a:solidFill>
                    <a:schemeClr val="bg2"/>
                  </a:solidFill>
                </a:rPr>
                <a:t>Ligament</a:t>
              </a:r>
            </a:p>
          </p:txBody>
        </p:sp>
      </p:grpSp>
      <p:sp>
        <p:nvSpPr>
          <p:cNvPr id="45" name="Title 14"/>
          <p:cNvSpPr txBox="1">
            <a:spLocks/>
          </p:cNvSpPr>
          <p:nvPr/>
        </p:nvSpPr>
        <p:spPr>
          <a:xfrm>
            <a:off x="-33338" y="6105525"/>
            <a:ext cx="9177338" cy="5810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en-GB" b="1" kern="0" dirty="0">
                <a:solidFill>
                  <a:schemeClr val="tx2"/>
                </a:solidFill>
                <a:latin typeface="Franklin Gothic Demi" pitchFamily="34" charset="0"/>
                <a:cs typeface="Arial" pitchFamily="34" charset="0"/>
              </a:rPr>
              <a:t>Mesenteries in Relation to</a:t>
            </a:r>
            <a:r>
              <a:rPr lang="en-GB" b="1" dirty="0">
                <a:solidFill>
                  <a:schemeClr val="tx2"/>
                </a:solidFill>
                <a:latin typeface="Franklin Gothic Demi" pitchFamily="34" charset="0"/>
                <a:cs typeface="Arial" pitchFamily="34" charset="0"/>
              </a:rPr>
              <a:t> the Stomach, Liver,  and Spleen</a:t>
            </a:r>
            <a:endParaRPr lang="en-GB" b="1" kern="0" dirty="0">
              <a:solidFill>
                <a:schemeClr val="tx2"/>
              </a:solidFill>
              <a:latin typeface="Franklin Gothic Dem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94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Liver Mesenteries and the Bare Area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86750" cy="471487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Liver develops in the ventral foregut mesentery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Connected to anterior abdominal wall by </a:t>
            </a: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Falciform Ligament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Connected to stomach by </a:t>
            </a: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Lesser Omentum</a:t>
            </a:r>
          </a:p>
          <a:p>
            <a:pPr>
              <a:buClr>
                <a:srgbClr val="FF0000"/>
              </a:buClr>
            </a:pP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Direct contact 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with part of Diaphragm (Bare Area of Liver)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Surface Anatomy of the Liver</a:t>
            </a:r>
          </a:p>
        </p:txBody>
      </p:sp>
      <p:pic>
        <p:nvPicPr>
          <p:cNvPr id="7171" name="Picture 3" descr="C:\Documents and Settings\mthavara\Desktop\Anatomy_Images\ANAT_Images\AllImagesFromGray's Anatomy for Students\F66124-004-f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928688"/>
            <a:ext cx="4994275" cy="5881687"/>
          </a:xfrm>
        </p:spPr>
      </p:pic>
      <p:sp>
        <p:nvSpPr>
          <p:cNvPr id="7" name="Oval 6"/>
          <p:cNvSpPr/>
          <p:nvPr/>
        </p:nvSpPr>
        <p:spPr bwMode="auto">
          <a:xfrm>
            <a:off x="3714750" y="2714625"/>
            <a:ext cx="142875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14938" y="2714625"/>
            <a:ext cx="142875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pitchFamily="-109" charset="0"/>
              <a:cs typeface="+mn-cs"/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2071688" y="2928938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Liver</a:t>
            </a:r>
          </a:p>
        </p:txBody>
      </p:sp>
      <p:cxnSp>
        <p:nvCxnSpPr>
          <p:cNvPr id="7175" name="Straight Arrow Connector 10"/>
          <p:cNvCxnSpPr>
            <a:cxnSpLocks noChangeShapeType="1"/>
            <a:stCxn id="7174" idx="3"/>
          </p:cNvCxnSpPr>
          <p:nvPr/>
        </p:nvCxnSpPr>
        <p:spPr bwMode="auto">
          <a:xfrm>
            <a:off x="2882900" y="3159125"/>
            <a:ext cx="1617663" cy="198438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2071688" y="20716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>
                <a:solidFill>
                  <a:schemeClr val="bg2"/>
                </a:solidFill>
                <a:latin typeface="Franklin Gothic Medium" pitchFamily="34" charset="0"/>
              </a:rPr>
              <a:t>Nipple</a:t>
            </a:r>
          </a:p>
        </p:txBody>
      </p:sp>
      <p:cxnSp>
        <p:nvCxnSpPr>
          <p:cNvPr id="7177" name="Straight Arrow Connector 13"/>
          <p:cNvCxnSpPr>
            <a:cxnSpLocks noChangeShapeType="1"/>
            <a:endCxn id="7" idx="2"/>
          </p:cNvCxnSpPr>
          <p:nvPr/>
        </p:nvCxnSpPr>
        <p:spPr bwMode="auto">
          <a:xfrm>
            <a:off x="2786063" y="2357438"/>
            <a:ext cx="928687" cy="428625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227763" y="1500188"/>
            <a:ext cx="2773362" cy="32321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Deep to: ribs 7 -11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Mostly under the cover of ribs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eaLnBrk="0" hangingPunct="0"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Extends across: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Rt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hypochondrium</a:t>
            </a: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Epigastrium</a:t>
            </a: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Lt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+mn-cs"/>
              </a:rPr>
              <a:t>hypochondrium</a:t>
            </a:r>
            <a:endParaRPr lang="en-GB" sz="2000" dirty="0">
              <a:solidFill>
                <a:schemeClr val="bg2"/>
              </a:solidFill>
              <a:latin typeface="Franklin Gothic Medium" pitchFamily="34" charset="0"/>
              <a:cs typeface="+mn-cs"/>
            </a:endParaRPr>
          </a:p>
          <a:p>
            <a:pPr eaLnBrk="0" hangingPunct="0">
              <a:defRPr/>
            </a:pPr>
            <a:endParaRPr lang="en-GB" dirty="0">
              <a:cs typeface="+mn-cs"/>
            </a:endParaRPr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1403350" y="6396038"/>
            <a:ext cx="6624638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  <a:latin typeface="Franklin Gothic Demi" pitchFamily="34" charset="0"/>
              </a:rPr>
              <a:t>We will work on this in the living anatomy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Liver </a:t>
            </a:r>
            <a:r>
              <a:rPr lang="en-GB" b="1" i="1" smtClean="0">
                <a:latin typeface="Franklin Gothic Demi" pitchFamily="34" charset="0"/>
                <a:cs typeface="Arial" charset="0"/>
              </a:rPr>
              <a:t>in situ</a:t>
            </a:r>
          </a:p>
        </p:txBody>
      </p:sp>
      <p:pic>
        <p:nvPicPr>
          <p:cNvPr id="8195" name="Picture 2" descr="Gut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765175"/>
            <a:ext cx="7148512" cy="5786438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051050" y="6399213"/>
            <a:ext cx="5795963" cy="401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  <a:latin typeface="Franklin Gothic Medium" pitchFamily="34" charset="0"/>
              </a:rPr>
              <a:t>The anterior abdominal wall has been 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Anatomical Lobes of Liver</a:t>
            </a:r>
          </a:p>
        </p:txBody>
      </p:sp>
      <p:pic>
        <p:nvPicPr>
          <p:cNvPr id="9219" name="Picture 2" descr="live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143000"/>
            <a:ext cx="8662988" cy="5500688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0" y="908050"/>
            <a:ext cx="3500438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Diaphragmatic surface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575" y="5640388"/>
            <a:ext cx="3132138" cy="120015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800" dirty="0">
                <a:solidFill>
                  <a:schemeClr val="bg2"/>
                </a:solidFill>
                <a:cs typeface="+mn-cs"/>
              </a:rPr>
              <a:t>The peritoneal reflections divide the liver externally into two main lobes and 2 accessory lobes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7643813" y="6308725"/>
            <a:ext cx="1500187" cy="428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/>
              <a:t>8/30</a:t>
            </a:r>
          </a:p>
        </p:txBody>
      </p:sp>
      <p:cxnSp>
        <p:nvCxnSpPr>
          <p:cNvPr id="9223" name="Straight Connector 8"/>
          <p:cNvCxnSpPr>
            <a:cxnSpLocks noChangeShapeType="1"/>
          </p:cNvCxnSpPr>
          <p:nvPr/>
        </p:nvCxnSpPr>
        <p:spPr bwMode="auto">
          <a:xfrm rot="5400000">
            <a:off x="3000375" y="3357563"/>
            <a:ext cx="3643313" cy="642937"/>
          </a:xfrm>
          <a:prstGeom prst="line">
            <a:avLst/>
          </a:prstGeom>
          <a:noFill/>
          <a:ln w="57150" algn="ctr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6592888" y="3786188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 b="1">
                <a:solidFill>
                  <a:schemeClr val="bg1"/>
                </a:solidFill>
                <a:latin typeface="Franklin Gothic Medium" pitchFamily="34" charset="0"/>
              </a:rPr>
              <a:t>Anatomical boundary</a:t>
            </a:r>
          </a:p>
        </p:txBody>
      </p:sp>
      <p:cxnSp>
        <p:nvCxnSpPr>
          <p:cNvPr id="9225" name="Straight Arrow Connector 11"/>
          <p:cNvCxnSpPr>
            <a:cxnSpLocks noChangeShapeType="1"/>
            <a:stCxn id="9224" idx="1"/>
          </p:cNvCxnSpPr>
          <p:nvPr/>
        </p:nvCxnSpPr>
        <p:spPr bwMode="auto">
          <a:xfrm flipH="1" flipV="1">
            <a:off x="4786313" y="3786188"/>
            <a:ext cx="1806575" cy="200025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7389813" y="4868863"/>
            <a:ext cx="175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1400" b="1">
                <a:solidFill>
                  <a:schemeClr val="bg2"/>
                </a:solidFill>
              </a:rPr>
              <a:t>Remnant of </a:t>
            </a:r>
          </a:p>
          <a:p>
            <a:pPr eaLnBrk="0" hangingPunct="0"/>
            <a:r>
              <a:rPr lang="en-GB" sz="1400" b="1">
                <a:solidFill>
                  <a:schemeClr val="bg2"/>
                </a:solidFill>
              </a:rPr>
              <a:t>Umbilical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latin typeface="Franklin Gothic Demi" pitchFamily="34" charset="0"/>
                <a:cs typeface="Arial" charset="0"/>
              </a:rPr>
              <a:t>Anatomical Lobes of the Liver</a:t>
            </a:r>
          </a:p>
        </p:txBody>
      </p:sp>
      <p:pic>
        <p:nvPicPr>
          <p:cNvPr id="10243" name="Picture 2" descr="C:\Documents and Settings\mthavara\Desktop\Anatomy_Images\ANAT_Images\AllImagesFromGray's Anatomy for Students\F66124-004-f085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071563"/>
            <a:ext cx="8809038" cy="5572125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42875" y="6286500"/>
            <a:ext cx="2357438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Visceral surface</a:t>
            </a:r>
          </a:p>
        </p:txBody>
      </p:sp>
      <p:cxnSp>
        <p:nvCxnSpPr>
          <p:cNvPr id="10245" name="Straight Connector 10"/>
          <p:cNvCxnSpPr>
            <a:cxnSpLocks noChangeShapeType="1"/>
          </p:cNvCxnSpPr>
          <p:nvPr/>
        </p:nvCxnSpPr>
        <p:spPr bwMode="auto">
          <a:xfrm>
            <a:off x="642938" y="3143250"/>
            <a:ext cx="11430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Connector 10"/>
          <p:cNvCxnSpPr>
            <a:cxnSpLocks noChangeShapeType="1"/>
          </p:cNvCxnSpPr>
          <p:nvPr/>
        </p:nvCxnSpPr>
        <p:spPr bwMode="auto">
          <a:xfrm>
            <a:off x="5929313" y="1857375"/>
            <a:ext cx="121443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Straight Connector 10"/>
          <p:cNvCxnSpPr>
            <a:cxnSpLocks noChangeShapeType="1"/>
          </p:cNvCxnSpPr>
          <p:nvPr/>
        </p:nvCxnSpPr>
        <p:spPr bwMode="auto">
          <a:xfrm>
            <a:off x="4929188" y="6357938"/>
            <a:ext cx="121443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"/>
          <p:cNvCxnSpPr>
            <a:cxnSpLocks noChangeShapeType="1"/>
          </p:cNvCxnSpPr>
          <p:nvPr/>
        </p:nvCxnSpPr>
        <p:spPr bwMode="auto">
          <a:xfrm>
            <a:off x="7715250" y="2857500"/>
            <a:ext cx="1214438" cy="0"/>
          </a:xfrm>
          <a:prstGeom prst="line">
            <a:avLst/>
          </a:prstGeom>
          <a:noFill/>
          <a:ln w="254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3" name="Straight Connector 10"/>
          <p:cNvCxnSpPr>
            <a:cxnSpLocks noChangeShapeType="1"/>
          </p:cNvCxnSpPr>
          <p:nvPr/>
        </p:nvCxnSpPr>
        <p:spPr bwMode="auto">
          <a:xfrm>
            <a:off x="6215063" y="2286000"/>
            <a:ext cx="2143125" cy="0"/>
          </a:xfrm>
          <a:prstGeom prst="line">
            <a:avLst/>
          </a:prstGeom>
          <a:noFill/>
          <a:ln w="254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>
            <a:off x="6500813" y="6357938"/>
            <a:ext cx="2143125" cy="0"/>
          </a:xfrm>
          <a:prstGeom prst="line">
            <a:avLst/>
          </a:prstGeom>
          <a:noFill/>
          <a:ln w="254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</p:cxnSp>
      <p:sp>
        <p:nvSpPr>
          <p:cNvPr id="10251" name="TextBox 20"/>
          <p:cNvSpPr txBox="1">
            <a:spLocks noChangeArrowheads="1"/>
          </p:cNvSpPr>
          <p:nvPr/>
        </p:nvSpPr>
        <p:spPr bwMode="auto">
          <a:xfrm>
            <a:off x="6429375" y="22860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</a:rPr>
              <a:t>Remnant of </a:t>
            </a:r>
            <a:r>
              <a:rPr lang="en-GB" sz="1400" b="1">
                <a:solidFill>
                  <a:schemeClr val="bg2"/>
                </a:solidFill>
              </a:rPr>
              <a:t>Umbilical vein</a:t>
            </a:r>
          </a:p>
        </p:txBody>
      </p:sp>
      <p:sp>
        <p:nvSpPr>
          <p:cNvPr id="10252" name="TextBox 20"/>
          <p:cNvSpPr txBox="1">
            <a:spLocks noChangeArrowheads="1"/>
          </p:cNvSpPr>
          <p:nvPr/>
        </p:nvSpPr>
        <p:spPr bwMode="auto">
          <a:xfrm>
            <a:off x="6500813" y="6357938"/>
            <a:ext cx="2428875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</a:rPr>
              <a:t>Remnant of </a:t>
            </a:r>
            <a:r>
              <a:rPr lang="en-GB" sz="1400" b="1">
                <a:solidFill>
                  <a:schemeClr val="bg2"/>
                </a:solidFill>
              </a:rPr>
              <a:t>ductus venosus</a:t>
            </a:r>
          </a:p>
        </p:txBody>
      </p:sp>
      <p:cxnSp>
        <p:nvCxnSpPr>
          <p:cNvPr id="10253" name="Straight Connector 14"/>
          <p:cNvCxnSpPr>
            <a:cxnSpLocks noChangeShapeType="1"/>
          </p:cNvCxnSpPr>
          <p:nvPr/>
        </p:nvCxnSpPr>
        <p:spPr bwMode="auto">
          <a:xfrm rot="16200000" flipH="1">
            <a:off x="3357562" y="3643313"/>
            <a:ext cx="3643313" cy="71438"/>
          </a:xfrm>
          <a:prstGeom prst="line">
            <a:avLst/>
          </a:prstGeom>
          <a:noFill/>
          <a:ln w="44450" algn="ctr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TextBox 4"/>
          <p:cNvSpPr txBox="1">
            <a:spLocks noChangeArrowheads="1"/>
          </p:cNvSpPr>
          <p:nvPr/>
        </p:nvSpPr>
        <p:spPr bwMode="auto">
          <a:xfrm>
            <a:off x="7694613" y="303371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 b="1">
                <a:solidFill>
                  <a:schemeClr val="bg1"/>
                </a:solidFill>
                <a:latin typeface="Franklin Gothic Medium" pitchFamily="34" charset="0"/>
              </a:rPr>
              <a:t>Anatomical </a:t>
            </a:r>
          </a:p>
          <a:p>
            <a:r>
              <a:rPr lang="en-GB" sz="1800" b="1">
                <a:solidFill>
                  <a:schemeClr val="bg1"/>
                </a:solidFill>
                <a:latin typeface="Franklin Gothic Medium" pitchFamily="34" charset="0"/>
              </a:rPr>
              <a:t>boundary</a:t>
            </a:r>
          </a:p>
        </p:txBody>
      </p:sp>
      <p:cxnSp>
        <p:nvCxnSpPr>
          <p:cNvPr id="10255" name="Straight Arrow Connector 18"/>
          <p:cNvCxnSpPr>
            <a:cxnSpLocks noChangeShapeType="1"/>
          </p:cNvCxnSpPr>
          <p:nvPr/>
        </p:nvCxnSpPr>
        <p:spPr bwMode="auto">
          <a:xfrm flipH="1">
            <a:off x="5143500" y="3355975"/>
            <a:ext cx="2668588" cy="57308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901</Words>
  <Application>Microsoft Office PowerPoint</Application>
  <PresentationFormat>On-screen Show (4:3)</PresentationFormat>
  <Paragraphs>207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ＭＳ Ｐゴシック</vt:lpstr>
      <vt:lpstr>Times New Roman</vt:lpstr>
      <vt:lpstr>Calibri</vt:lpstr>
      <vt:lpstr>Franklin Gothic Medium</vt:lpstr>
      <vt:lpstr>Franklin Gothic Medium Cond</vt:lpstr>
      <vt:lpstr>Franklin Gothic Demi</vt:lpstr>
      <vt:lpstr>Franklin Gothic Heavy</vt:lpstr>
      <vt:lpstr>Default Design</vt:lpstr>
      <vt:lpstr>Liver, portal circulation, biliary system, and spleen</vt:lpstr>
      <vt:lpstr>Dorsal &amp; Ventral Mesenteries in Relation to Stomach, Liver, Pancreas &amp; Diaphragm</vt:lpstr>
      <vt:lpstr>PowerPoint Presentation</vt:lpstr>
      <vt:lpstr>PowerPoint Presentation</vt:lpstr>
      <vt:lpstr>Liver Mesenteries and the Bare Area</vt:lpstr>
      <vt:lpstr>Surface Anatomy of the Liver</vt:lpstr>
      <vt:lpstr>Liver in situ</vt:lpstr>
      <vt:lpstr>Anatomical Lobes of Liver</vt:lpstr>
      <vt:lpstr>Anatomical Lobes of the Liver</vt:lpstr>
      <vt:lpstr>Functional Lobes of the Liver</vt:lpstr>
      <vt:lpstr>Functional Lobes of the Liver</vt:lpstr>
      <vt:lpstr>The Visceral Surface of the Liver</vt:lpstr>
      <vt:lpstr>Anatomical Relations of Liver</vt:lpstr>
      <vt:lpstr>Anatomical Relations of the Liver</vt:lpstr>
      <vt:lpstr>Visceral Surface Relations</vt:lpstr>
      <vt:lpstr>Blood Supply of the Liver- Arterial</vt:lpstr>
      <vt:lpstr>The Portal Venous System</vt:lpstr>
      <vt:lpstr>Formation of the Portal Vein</vt:lpstr>
      <vt:lpstr>Blood Supply of the Liver</vt:lpstr>
      <vt:lpstr>Portal-Systemic Anastomoses</vt:lpstr>
      <vt:lpstr>Portal-Systemic Anastomoses</vt:lpstr>
      <vt:lpstr>The Biliary Ducts &amp; Gall Bladder</vt:lpstr>
      <vt:lpstr>Biliary Tract</vt:lpstr>
      <vt:lpstr>Relations of the Gall Bladder</vt:lpstr>
      <vt:lpstr>The Spleen</vt:lpstr>
      <vt:lpstr>Surface Anatomy of Spleen</vt:lpstr>
      <vt:lpstr>Relations</vt:lpstr>
      <vt:lpstr>Hilar Surface</vt:lpstr>
      <vt:lpstr>Splenic Ligaments</vt:lpstr>
      <vt:lpstr>Liver, Portal Circulation, Biliary System, and Spleen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jaf30</dc:creator>
  <cp:lastModifiedBy>Shiel, Nuala</cp:lastModifiedBy>
  <cp:revision>171</cp:revision>
  <dcterms:created xsi:type="dcterms:W3CDTF">2009-05-08T10:43:14Z</dcterms:created>
  <dcterms:modified xsi:type="dcterms:W3CDTF">2013-05-09T10:33:02Z</dcterms:modified>
</cp:coreProperties>
</file>