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59" r:id="rId3"/>
    <p:sldId id="260" r:id="rId4"/>
    <p:sldId id="263" r:id="rId5"/>
    <p:sldId id="262" r:id="rId6"/>
    <p:sldId id="289" r:id="rId7"/>
    <p:sldId id="264" r:id="rId8"/>
    <p:sldId id="265" r:id="rId9"/>
    <p:sldId id="290" r:id="rId10"/>
    <p:sldId id="266" r:id="rId11"/>
    <p:sldId id="291" r:id="rId12"/>
    <p:sldId id="270" r:id="rId13"/>
    <p:sldId id="267" r:id="rId14"/>
    <p:sldId id="292" r:id="rId15"/>
    <p:sldId id="269" r:id="rId16"/>
    <p:sldId id="282" r:id="rId17"/>
    <p:sldId id="281" r:id="rId18"/>
    <p:sldId id="280" r:id="rId19"/>
    <p:sldId id="271" r:id="rId20"/>
    <p:sldId id="272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8455D-CAB1-48C8-B6C8-B8D93F6F88EA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4761-6ADA-46D0-A90B-9B7BC0B8169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4761-6ADA-46D0-A90B-9B7BC0B8169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4761-6ADA-46D0-A90B-9B7BC0B8169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4761-6ADA-46D0-A90B-9B7BC0B8169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4761-6ADA-46D0-A90B-9B7BC0B8169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18187B-B84A-429B-B0E8-D046FFFE3AE0}" type="datetimeFigureOut">
              <a:rPr lang="en-GB" smtClean="0"/>
              <a:pPr/>
              <a:t>28/03/2012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491B14-97EE-4131-9B87-B6C294EAA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\Downloads\pro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72969"/>
            <a:ext cx="7772400" cy="182976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Electives Evening</a:t>
            </a:r>
            <a:endParaRPr lang="en-GB" dirty="0"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80528" y="404664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Venezuela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4695583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Robert Shaw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1143000"/>
          </a:xfrm>
        </p:spPr>
        <p:txBody>
          <a:bodyPr/>
          <a:lstStyle/>
          <a:p>
            <a:r>
              <a:rPr lang="en-GB" dirty="0" smtClean="0"/>
              <a:t>Intensive Care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4041" y="159625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17 year old girl, ↓GCS, cyanosed, 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sats 75%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endParaRPr lang="en-GB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Background: SLE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endParaRPr lang="en-GB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Biopolymer injection 6/12 ago into breasts and buttocks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endParaRPr lang="en-GB" sz="2400" dirty="0" smtClean="0"/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err="1" smtClean="0"/>
              <a:t>Tx</a:t>
            </a:r>
            <a:r>
              <a:rPr lang="en-GB" sz="2400" dirty="0" smtClean="0"/>
              <a:t>: Bilateral mastectomy</a:t>
            </a:r>
          </a:p>
        </p:txBody>
      </p:sp>
      <p:pic>
        <p:nvPicPr>
          <p:cNvPr id="15" name="Picture 14" descr="miss venezu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486" y="3507474"/>
            <a:ext cx="2413514" cy="335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707256" y="138091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Inpatients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GB" sz="2300" dirty="0" err="1" smtClean="0"/>
              <a:t>Erlichiosis</a:t>
            </a:r>
            <a:r>
              <a:rPr lang="en-GB" sz="2300" dirty="0" smtClean="0"/>
              <a:t> 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GB" sz="2300" dirty="0" err="1" smtClean="0"/>
              <a:t>Chediak</a:t>
            </a:r>
            <a:r>
              <a:rPr lang="en-GB" sz="2300" dirty="0" smtClean="0"/>
              <a:t>-Higashi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82365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Paediatrics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459372" y="3279745"/>
            <a:ext cx="5456784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Medicine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paediatric case-load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health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GB" sz="2300" dirty="0" smtClean="0"/>
              <a:t>Parasitic infections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539552" y="3600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Mucuchies</a:t>
            </a: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Rural Hospital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320067_10150284043456325_737486324_7951889_39968426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283968" cy="3212976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23528" y="2204864"/>
            <a:ext cx="4320480" cy="12396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GP-type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case-load</a:t>
            </a:r>
            <a:endParaRPr lang="en-GB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in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Clinical skills</a:t>
            </a:r>
          </a:p>
          <a:p>
            <a:pPr lvl="1"/>
            <a:r>
              <a:rPr lang="en-GB" sz="1600" dirty="0" smtClean="0"/>
              <a:t>History taking, Examination, Management</a:t>
            </a:r>
          </a:p>
          <a:p>
            <a:endParaRPr lang="en-GB" sz="1800" dirty="0" smtClean="0"/>
          </a:p>
          <a:p>
            <a:r>
              <a:rPr lang="en-GB" sz="1800" dirty="0" smtClean="0"/>
              <a:t>Practical procedure experience</a:t>
            </a:r>
          </a:p>
          <a:p>
            <a:pPr lvl="1"/>
            <a:r>
              <a:rPr lang="en-GB" sz="1600" dirty="0" smtClean="0"/>
              <a:t>ABGs, Suturing, CVPs, </a:t>
            </a:r>
            <a:r>
              <a:rPr lang="en-GB" sz="1600" b="1" dirty="0" smtClean="0"/>
              <a:t>Central lines, Intubation</a:t>
            </a:r>
          </a:p>
          <a:p>
            <a:endParaRPr lang="en-GB" sz="1800" dirty="0" smtClean="0"/>
          </a:p>
          <a:p>
            <a:r>
              <a:rPr lang="en-GB" sz="1800" dirty="0" smtClean="0"/>
              <a:t>Better understanding of “tropical medicine”</a:t>
            </a:r>
          </a:p>
          <a:p>
            <a:endParaRPr lang="en-GB" sz="1800" dirty="0" smtClean="0"/>
          </a:p>
          <a:p>
            <a:r>
              <a:rPr lang="en-GB" sz="1800" dirty="0" smtClean="0"/>
              <a:t>More of an appreciation of the NHS and medical infrastructure</a:t>
            </a:r>
          </a:p>
          <a:p>
            <a:endParaRPr lang="en-GB" sz="1800" dirty="0" smtClean="0"/>
          </a:p>
          <a:p>
            <a:r>
              <a:rPr lang="en-GB" sz="1800" dirty="0" smtClean="0"/>
              <a:t>A chance to refresh myself and come back invigorated for final year</a:t>
            </a:r>
          </a:p>
          <a:p>
            <a:endParaRPr lang="en-GB" sz="1800" dirty="0" smtClean="0"/>
          </a:p>
          <a:p>
            <a:r>
              <a:rPr lang="en-GB" sz="1800" dirty="0" smtClean="0"/>
              <a:t>2 weeks of beautiful travels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I gained?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98377" y="2415636"/>
            <a:ext cx="765551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Would I do things differently?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Rob\Documents\pics\Venezuela 2011\Los Llanos\IMG_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Rob\Documents\pics\Venezuela 2011\Catatumbo\IMG_2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Rob\Documents\pics\Venezuela 2011\Catatumbo\CSC_4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b\Documents\pics\Venezuela 2011\Angel Falls\P100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3" cy="6858000"/>
          </a:xfrm>
          <a:prstGeom prst="rect">
            <a:avLst/>
          </a:prstGeom>
          <a:noFill/>
        </p:spPr>
      </p:pic>
      <p:pic>
        <p:nvPicPr>
          <p:cNvPr id="5" name="Content Placeholder 4" descr="up-tepui-landing-paradise-fal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276872"/>
            <a:ext cx="4876800" cy="2743200"/>
          </a:xfrm>
        </p:spPr>
      </p:pic>
      <p:pic>
        <p:nvPicPr>
          <p:cNvPr id="6" name="Picture 5" descr="up-front.jpg"/>
          <p:cNvPicPr>
            <a:picLocks noChangeAspect="1"/>
          </p:cNvPicPr>
          <p:nvPr/>
        </p:nvPicPr>
        <p:blipFill>
          <a:blip r:embed="rId4" cstate="print"/>
          <a:srcRect r="70106"/>
          <a:stretch>
            <a:fillRect/>
          </a:stretch>
        </p:blipFill>
        <p:spPr>
          <a:xfrm>
            <a:off x="539552" y="188640"/>
            <a:ext cx="2676550" cy="397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Opportunity to get more experience in a specific area of medicine</a:t>
            </a:r>
          </a:p>
          <a:p>
            <a:endParaRPr lang="en-GB" dirty="0" smtClean="0"/>
          </a:p>
          <a:p>
            <a:r>
              <a:rPr lang="en-GB" dirty="0" smtClean="0"/>
              <a:t>Opportunity to experience working abroad and in a different medical system</a:t>
            </a:r>
          </a:p>
          <a:p>
            <a:endParaRPr lang="en-GB" dirty="0" smtClean="0"/>
          </a:p>
          <a:p>
            <a:r>
              <a:rPr lang="en-GB" dirty="0" smtClean="0"/>
              <a:t>Chance to meet other medical students and doctors and exchange points of view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An Elective For Me?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ob\Documents\pics\Venezuela 2011\Angel Falls\P100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1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Rob\Documents\pics\Venezuela 2011\Choice cuts\Roraima\P100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601912" y="0"/>
            <a:ext cx="5890841" cy="1660125"/>
          </a:xfrm>
          <a:prstGeom prst="rect">
            <a:avLst/>
          </a:prstGeom>
        </p:spPr>
        <p:txBody>
          <a:bodyPr vert="horz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Developing Country </a:t>
            </a:r>
            <a:r>
              <a:rPr lang="en-GB" dirty="0" err="1" smtClean="0"/>
              <a:t>vs</a:t>
            </a:r>
            <a:r>
              <a:rPr lang="en-GB" dirty="0" smtClean="0"/>
              <a:t> Developed Country</a:t>
            </a:r>
          </a:p>
          <a:p>
            <a:endParaRPr lang="en-GB" dirty="0" smtClean="0"/>
          </a:p>
          <a:p>
            <a:r>
              <a:rPr lang="en-GB" dirty="0" smtClean="0"/>
              <a:t>Climate and Disease-burden</a:t>
            </a:r>
          </a:p>
          <a:p>
            <a:endParaRPr lang="en-GB" dirty="0" smtClean="0"/>
          </a:p>
          <a:p>
            <a:r>
              <a:rPr lang="en-GB" dirty="0" smtClean="0"/>
              <a:t>City </a:t>
            </a:r>
            <a:r>
              <a:rPr lang="en-GB" dirty="0" err="1" smtClean="0"/>
              <a:t>vs</a:t>
            </a:r>
            <a:r>
              <a:rPr lang="en-GB" dirty="0" smtClean="0"/>
              <a:t> Rural</a:t>
            </a:r>
          </a:p>
          <a:p>
            <a:endParaRPr lang="en-GB" dirty="0" smtClean="0"/>
          </a:p>
          <a:p>
            <a:r>
              <a:rPr lang="en-GB" dirty="0" smtClean="0"/>
              <a:t>Type of hospital</a:t>
            </a:r>
          </a:p>
          <a:p>
            <a:pPr lvl="1"/>
            <a:r>
              <a:rPr lang="en-GB" dirty="0" smtClean="0"/>
              <a:t>Private, State-run, University, Charitable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My Elective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Internet search and reading previous Elective Reports at St Mary’s FEO</a:t>
            </a:r>
          </a:p>
          <a:p>
            <a:endParaRPr lang="en-GB" sz="2400" dirty="0" smtClean="0"/>
          </a:p>
          <a:p>
            <a:r>
              <a:rPr lang="en-GB" sz="2400" dirty="0" smtClean="0"/>
              <a:t>Contacted the hospital via email and submitted the extensive application form by post</a:t>
            </a:r>
          </a:p>
          <a:p>
            <a:endParaRPr lang="en-GB" sz="2400" dirty="0" smtClean="0"/>
          </a:p>
          <a:p>
            <a:r>
              <a:rPr lang="en-GB" sz="2400" dirty="0" smtClean="0"/>
              <a:t>Months of hassling the admin department in Venezuela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Evening Spanish course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my Elective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Developing Country with a Tropical Climate</a:t>
            </a:r>
          </a:p>
          <a:p>
            <a:pPr lvl="1"/>
            <a:r>
              <a:rPr lang="en-GB" dirty="0" smtClean="0"/>
              <a:t>Tropical medicine + Infectious Disease</a:t>
            </a:r>
          </a:p>
          <a:p>
            <a:endParaRPr lang="en-GB" dirty="0" smtClean="0"/>
          </a:p>
          <a:p>
            <a:r>
              <a:rPr lang="en-GB" dirty="0" smtClean="0"/>
              <a:t>South America</a:t>
            </a:r>
          </a:p>
          <a:p>
            <a:pPr lvl="1"/>
            <a:r>
              <a:rPr lang="en-GB" dirty="0" smtClean="0"/>
              <a:t>Like America, but South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Venezuela?</a:t>
            </a:r>
            <a:endParaRPr lang="en-GB" dirty="0"/>
          </a:p>
        </p:txBody>
      </p:sp>
      <p:pic>
        <p:nvPicPr>
          <p:cNvPr id="5" name="Picture 4" descr="south america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432" y="2297392"/>
            <a:ext cx="3116568" cy="45606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 t="17860" r="1747" b="5782"/>
          <a:stretch>
            <a:fillRect/>
          </a:stretch>
        </p:blipFill>
        <p:spPr bwMode="auto">
          <a:xfrm>
            <a:off x="1043608" y="1412776"/>
            <a:ext cx="6916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venezuela_rel9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87339" y="1481138"/>
            <a:ext cx="37693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Merida – </a:t>
            </a:r>
            <a:r>
              <a:rPr lang="en-GB" dirty="0" err="1" smtClean="0"/>
              <a:t>Instituto</a:t>
            </a:r>
            <a:r>
              <a:rPr lang="en-GB" dirty="0" smtClean="0"/>
              <a:t> </a:t>
            </a:r>
            <a:r>
              <a:rPr lang="en-GB" dirty="0" err="1" smtClean="0"/>
              <a:t>Autonomo</a:t>
            </a:r>
            <a:r>
              <a:rPr lang="en-GB" dirty="0" smtClean="0"/>
              <a:t> Hospital Universidad de Los Andes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275856" y="292494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anyoning 23 07 2011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484784"/>
            <a:ext cx="6120680" cy="45905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55976" y="249289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foto-1-iahu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484784"/>
            <a:ext cx="61446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7 weeks in hospital with 2 weeks travel</a:t>
            </a:r>
          </a:p>
          <a:p>
            <a:pPr lvl="1"/>
            <a:r>
              <a:rPr lang="en-GB" dirty="0" smtClean="0"/>
              <a:t>2 weeks Microbiology</a:t>
            </a:r>
          </a:p>
          <a:p>
            <a:pPr lvl="1"/>
            <a:r>
              <a:rPr lang="en-GB" dirty="0" smtClean="0"/>
              <a:t>2 weeks Adult Emergency Medicine</a:t>
            </a:r>
          </a:p>
          <a:p>
            <a:pPr lvl="1"/>
            <a:r>
              <a:rPr lang="en-GB" dirty="0" smtClean="0"/>
              <a:t>2 weeks Paediatric Emergency Medicine</a:t>
            </a:r>
          </a:p>
          <a:p>
            <a:pPr lvl="1"/>
            <a:r>
              <a:rPr lang="en-GB" dirty="0" smtClean="0"/>
              <a:t>1 week Obstetric Emergency Medicine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3 weeks Adult Emergency Medicine</a:t>
            </a:r>
          </a:p>
          <a:p>
            <a:pPr lvl="1"/>
            <a:r>
              <a:rPr lang="en-GB" dirty="0" smtClean="0"/>
              <a:t>1 week Intensive Care</a:t>
            </a:r>
          </a:p>
          <a:p>
            <a:pPr lvl="1"/>
            <a:r>
              <a:rPr lang="en-GB" dirty="0" smtClean="0"/>
              <a:t>2 weeks Paediatric Inpatients + Emergency Medicine</a:t>
            </a:r>
          </a:p>
          <a:p>
            <a:pPr lvl="1"/>
            <a:r>
              <a:rPr lang="en-GB" dirty="0" smtClean="0"/>
              <a:t>1 week Rural Hospital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Elective Plan</a:t>
            </a:r>
            <a:endParaRPr lang="en-GB" dirty="0"/>
          </a:p>
        </p:txBody>
      </p:sp>
      <p:sp>
        <p:nvSpPr>
          <p:cNvPr id="4" name="&quot;No&quot; Symbol 3"/>
          <p:cNvSpPr/>
          <p:nvPr/>
        </p:nvSpPr>
        <p:spPr>
          <a:xfrm>
            <a:off x="2051720" y="1916832"/>
            <a:ext cx="2160240" cy="1728192"/>
          </a:xfrm>
          <a:prstGeom prst="noSmoking">
            <a:avLst>
              <a:gd name="adj" fmla="val 811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M-CON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334" y="3737497"/>
            <a:ext cx="4586520" cy="30672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My first day...</a:t>
            </a:r>
            <a:endParaRPr lang="en-GB" dirty="0"/>
          </a:p>
        </p:txBody>
      </p:sp>
      <p:pic>
        <p:nvPicPr>
          <p:cNvPr id="1027" name="Picture 3" descr="C:\Users\Rob\Downloads\la fot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3301"/>
            <a:ext cx="4427984" cy="5903977"/>
          </a:xfrm>
          <a:prstGeom prst="rect">
            <a:avLst/>
          </a:prstGeom>
          <a:noFill/>
        </p:spPr>
      </p:pic>
      <p:pic>
        <p:nvPicPr>
          <p:cNvPr id="6" name="Picture 5" descr="IMG_3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8239" y="621437"/>
            <a:ext cx="4555859" cy="30450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4765" t="8505" r="49798" b="12116"/>
          <a:stretch>
            <a:fillRect/>
          </a:stretch>
        </p:blipFill>
        <p:spPr bwMode="auto">
          <a:xfrm>
            <a:off x="4245428" y="0"/>
            <a:ext cx="489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8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Disease burden</a:t>
            </a:r>
          </a:p>
          <a:p>
            <a:pPr lvl="1"/>
            <a:r>
              <a:rPr lang="en-GB" dirty="0" smtClean="0"/>
              <a:t>RTC</a:t>
            </a:r>
          </a:p>
          <a:p>
            <a:pPr lvl="1"/>
            <a:r>
              <a:rPr lang="en-GB" dirty="0" err="1" smtClean="0"/>
              <a:t>EtOH</a:t>
            </a:r>
            <a:endParaRPr lang="en-GB" dirty="0" smtClean="0"/>
          </a:p>
          <a:p>
            <a:pPr lvl="1"/>
            <a:r>
              <a:rPr lang="en-GB" dirty="0" smtClean="0"/>
              <a:t>CVA</a:t>
            </a:r>
          </a:p>
          <a:p>
            <a:pPr lvl="1"/>
            <a:r>
              <a:rPr lang="en-GB" dirty="0" smtClean="0"/>
              <a:t>Psychiatric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Emergency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96168" y="3822305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skills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 + Examination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GB" sz="2300" dirty="0" err="1" smtClean="0"/>
              <a:t>Venepuncture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ABGs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Lines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Intubation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Suturing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Users\Rob\Downloads\P1050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963" y="1153385"/>
            <a:ext cx="3440316" cy="25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5554</TotalTime>
  <Words>334</Words>
  <Application>Microsoft Office PowerPoint</Application>
  <PresentationFormat>On-screen Show (4:3)</PresentationFormat>
  <Paragraphs>102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Electives Evening</vt:lpstr>
      <vt:lpstr>What Was An Elective For Me?</vt:lpstr>
      <vt:lpstr>Thinking About My Elective</vt:lpstr>
      <vt:lpstr>Organising my Elective</vt:lpstr>
      <vt:lpstr>Why Venezuela?</vt:lpstr>
      <vt:lpstr>Merida – Instituto Autonomo Hospital Universidad de Los Andes</vt:lpstr>
      <vt:lpstr>Elective Plan</vt:lpstr>
      <vt:lpstr>My first day...</vt:lpstr>
      <vt:lpstr>Adult Emergency</vt:lpstr>
      <vt:lpstr>Intensive Care</vt:lpstr>
      <vt:lpstr>Slide 11</vt:lpstr>
      <vt:lpstr>Slide 12</vt:lpstr>
      <vt:lpstr>What have I gained?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GEP Elective Evening</dc:title>
  <dc:creator>Rob</dc:creator>
  <cp:lastModifiedBy>wpearson</cp:lastModifiedBy>
  <cp:revision>31</cp:revision>
  <dcterms:created xsi:type="dcterms:W3CDTF">2011-10-12T14:01:38Z</dcterms:created>
  <dcterms:modified xsi:type="dcterms:W3CDTF">2012-03-28T10:19:26Z</dcterms:modified>
</cp:coreProperties>
</file>