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0" r:id="rId4"/>
    <p:sldId id="261" r:id="rId5"/>
    <p:sldId id="277" r:id="rId6"/>
    <p:sldId id="276" r:id="rId7"/>
    <p:sldId id="278" r:id="rId8"/>
    <p:sldId id="273" r:id="rId9"/>
    <p:sldId id="279" r:id="rId10"/>
    <p:sldId id="272" r:id="rId11"/>
    <p:sldId id="280" r:id="rId12"/>
    <p:sldId id="262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80" autoAdjust="0"/>
  </p:normalViewPr>
  <p:slideViewPr>
    <p:cSldViewPr>
      <p:cViewPr varScale="1">
        <p:scale>
          <a:sx n="80" d="100"/>
          <a:sy n="80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AED9C7-F447-4670-A233-A237487053D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08EB1EA-1A4E-4496-9BD4-79DC81B5CE1F}">
      <dgm:prSet phldrT="[Text]"/>
      <dgm:spPr/>
      <dgm:t>
        <a:bodyPr/>
        <a:lstStyle/>
        <a:p>
          <a:r>
            <a:rPr lang="en-GB" dirty="0" smtClean="0"/>
            <a:t>Your interview…</a:t>
          </a:r>
          <a:endParaRPr lang="en-US" dirty="0"/>
        </a:p>
      </dgm:t>
    </dgm:pt>
    <dgm:pt modelId="{FDD3A851-4ECE-4766-98EC-963E15FA95CC}" type="parTrans" cxnId="{68B5B828-44CD-4DFC-BDBB-0DD22D3EDEFA}">
      <dgm:prSet/>
      <dgm:spPr/>
      <dgm:t>
        <a:bodyPr/>
        <a:lstStyle/>
        <a:p>
          <a:endParaRPr lang="en-US"/>
        </a:p>
      </dgm:t>
    </dgm:pt>
    <dgm:pt modelId="{A7D46744-C2CB-4191-B2B8-38AD4E637DB5}" type="sibTrans" cxnId="{68B5B828-44CD-4DFC-BDBB-0DD22D3EDEFA}">
      <dgm:prSet/>
      <dgm:spPr/>
      <dgm:t>
        <a:bodyPr/>
        <a:lstStyle/>
        <a:p>
          <a:endParaRPr lang="en-US"/>
        </a:p>
      </dgm:t>
    </dgm:pt>
    <dgm:pt modelId="{88C5FE7B-C98F-41F5-8206-2A3A1DD687D8}">
      <dgm:prSet phldrT="[Text]"/>
      <dgm:spPr/>
      <dgm:t>
        <a:bodyPr/>
        <a:lstStyle/>
        <a:p>
          <a:r>
            <a:rPr lang="en-GB" dirty="0" smtClean="0"/>
            <a:t>Stress!!</a:t>
          </a:r>
          <a:endParaRPr lang="en-US" dirty="0"/>
        </a:p>
      </dgm:t>
    </dgm:pt>
    <dgm:pt modelId="{32E040F9-54C0-4946-BF52-3A9CF76FB257}" type="parTrans" cxnId="{91ECCB80-8844-42F0-B835-87A4E0ACE671}">
      <dgm:prSet/>
      <dgm:spPr/>
      <dgm:t>
        <a:bodyPr/>
        <a:lstStyle/>
        <a:p>
          <a:endParaRPr lang="en-US"/>
        </a:p>
      </dgm:t>
    </dgm:pt>
    <dgm:pt modelId="{C5FD9BF8-4438-4C94-B23E-D18286FE6214}" type="sibTrans" cxnId="{91ECCB80-8844-42F0-B835-87A4E0ACE671}">
      <dgm:prSet/>
      <dgm:spPr/>
      <dgm:t>
        <a:bodyPr/>
        <a:lstStyle/>
        <a:p>
          <a:endParaRPr lang="en-US"/>
        </a:p>
      </dgm:t>
    </dgm:pt>
    <dgm:pt modelId="{DA6F390F-9C69-4D40-B76A-E41D879311E2}">
      <dgm:prSet phldrT="[Text]"/>
      <dgm:spPr/>
      <dgm:t>
        <a:bodyPr/>
        <a:lstStyle/>
        <a:p>
          <a:pPr algn="ctr"/>
          <a:r>
            <a:rPr lang="en-GB" dirty="0" smtClean="0"/>
            <a:t>Elective?</a:t>
          </a:r>
          <a:endParaRPr lang="en-US" dirty="0"/>
        </a:p>
      </dgm:t>
    </dgm:pt>
    <dgm:pt modelId="{A62C01D2-3ED6-4EC0-B44F-7D1F210C981C}" type="parTrans" cxnId="{097074A2-7F06-47B7-BEF8-6C25C3452DAC}">
      <dgm:prSet/>
      <dgm:spPr/>
      <dgm:t>
        <a:bodyPr/>
        <a:lstStyle/>
        <a:p>
          <a:endParaRPr lang="en-US"/>
        </a:p>
      </dgm:t>
    </dgm:pt>
    <dgm:pt modelId="{4EEFAF8F-C2A1-4855-BC1B-1A8CBB701621}" type="sibTrans" cxnId="{097074A2-7F06-47B7-BEF8-6C25C3452DAC}">
      <dgm:prSet/>
      <dgm:spPr/>
      <dgm:t>
        <a:bodyPr/>
        <a:lstStyle/>
        <a:p>
          <a:endParaRPr lang="en-US"/>
        </a:p>
      </dgm:t>
    </dgm:pt>
    <dgm:pt modelId="{E9D907CC-357F-46FE-B330-8147E0DF4FBD}" type="pres">
      <dgm:prSet presAssocID="{39AED9C7-F447-4670-A233-A237487053D6}" presName="arrowDiagram" presStyleCnt="0">
        <dgm:presLayoutVars>
          <dgm:chMax val="5"/>
          <dgm:dir/>
          <dgm:resizeHandles val="exact"/>
        </dgm:presLayoutVars>
      </dgm:prSet>
      <dgm:spPr/>
    </dgm:pt>
    <dgm:pt modelId="{13C2B595-5838-40DA-96F0-18D5CB79DCB7}" type="pres">
      <dgm:prSet presAssocID="{39AED9C7-F447-4670-A233-A237487053D6}" presName="arrow" presStyleLbl="bgShp" presStyleIdx="0" presStyleCnt="1"/>
      <dgm:spPr/>
    </dgm:pt>
    <dgm:pt modelId="{A2CF0515-1233-4989-AFC0-A085D526FB8B}" type="pres">
      <dgm:prSet presAssocID="{39AED9C7-F447-4670-A233-A237487053D6}" presName="arrowDiagram3" presStyleCnt="0"/>
      <dgm:spPr/>
    </dgm:pt>
    <dgm:pt modelId="{2FD5EC94-BD26-4438-9FAC-353D5DFE8FC0}" type="pres">
      <dgm:prSet presAssocID="{808EB1EA-1A4E-4496-9BD4-79DC81B5CE1F}" presName="bullet3a" presStyleLbl="node1" presStyleIdx="0" presStyleCnt="3"/>
      <dgm:spPr/>
    </dgm:pt>
    <dgm:pt modelId="{E52F3360-1DA6-4E70-A36F-147B768D6ED6}" type="pres">
      <dgm:prSet presAssocID="{808EB1EA-1A4E-4496-9BD4-79DC81B5CE1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F9E200-CB90-47F0-B1A9-2C610AF8EB3E}" type="pres">
      <dgm:prSet presAssocID="{88C5FE7B-C98F-41F5-8206-2A3A1DD687D8}" presName="bullet3b" presStyleLbl="node1" presStyleIdx="1" presStyleCnt="3"/>
      <dgm:spPr/>
    </dgm:pt>
    <dgm:pt modelId="{670F2AB8-DD24-439D-9E03-DC4D459E6B7B}" type="pres">
      <dgm:prSet presAssocID="{88C5FE7B-C98F-41F5-8206-2A3A1DD687D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7ADE92-B2C1-49D6-B3F8-296D5EA11E9A}" type="pres">
      <dgm:prSet presAssocID="{DA6F390F-9C69-4D40-B76A-E41D879311E2}" presName="bullet3c" presStyleLbl="node1" presStyleIdx="2" presStyleCnt="3"/>
      <dgm:spPr/>
    </dgm:pt>
    <dgm:pt modelId="{5C27F28F-1338-4B0C-BB09-8035646512FA}" type="pres">
      <dgm:prSet presAssocID="{DA6F390F-9C69-4D40-B76A-E41D879311E2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ED7E02-3095-4504-8083-8822707D3C10}" type="presOf" srcId="{88C5FE7B-C98F-41F5-8206-2A3A1DD687D8}" destId="{670F2AB8-DD24-439D-9E03-DC4D459E6B7B}" srcOrd="0" destOrd="0" presId="urn:microsoft.com/office/officeart/2005/8/layout/arrow2"/>
    <dgm:cxn modelId="{ABECE1E5-54A2-496C-8B52-8030BA1431A8}" type="presOf" srcId="{39AED9C7-F447-4670-A233-A237487053D6}" destId="{E9D907CC-357F-46FE-B330-8147E0DF4FBD}" srcOrd="0" destOrd="0" presId="urn:microsoft.com/office/officeart/2005/8/layout/arrow2"/>
    <dgm:cxn modelId="{4231F3A2-E2EC-41F3-8C3B-EC2EB6C28788}" type="presOf" srcId="{DA6F390F-9C69-4D40-B76A-E41D879311E2}" destId="{5C27F28F-1338-4B0C-BB09-8035646512FA}" srcOrd="0" destOrd="0" presId="urn:microsoft.com/office/officeart/2005/8/layout/arrow2"/>
    <dgm:cxn modelId="{097074A2-7F06-47B7-BEF8-6C25C3452DAC}" srcId="{39AED9C7-F447-4670-A233-A237487053D6}" destId="{DA6F390F-9C69-4D40-B76A-E41D879311E2}" srcOrd="2" destOrd="0" parTransId="{A62C01D2-3ED6-4EC0-B44F-7D1F210C981C}" sibTransId="{4EEFAF8F-C2A1-4855-BC1B-1A8CBB701621}"/>
    <dgm:cxn modelId="{91ECCB80-8844-42F0-B835-87A4E0ACE671}" srcId="{39AED9C7-F447-4670-A233-A237487053D6}" destId="{88C5FE7B-C98F-41F5-8206-2A3A1DD687D8}" srcOrd="1" destOrd="0" parTransId="{32E040F9-54C0-4946-BF52-3A9CF76FB257}" sibTransId="{C5FD9BF8-4438-4C94-B23E-D18286FE6214}"/>
    <dgm:cxn modelId="{68B5B828-44CD-4DFC-BDBB-0DD22D3EDEFA}" srcId="{39AED9C7-F447-4670-A233-A237487053D6}" destId="{808EB1EA-1A4E-4496-9BD4-79DC81B5CE1F}" srcOrd="0" destOrd="0" parTransId="{FDD3A851-4ECE-4766-98EC-963E15FA95CC}" sibTransId="{A7D46744-C2CB-4191-B2B8-38AD4E637DB5}"/>
    <dgm:cxn modelId="{495F4AA5-582C-406A-AD9F-53278347B5A1}" type="presOf" srcId="{808EB1EA-1A4E-4496-9BD4-79DC81B5CE1F}" destId="{E52F3360-1DA6-4E70-A36F-147B768D6ED6}" srcOrd="0" destOrd="0" presId="urn:microsoft.com/office/officeart/2005/8/layout/arrow2"/>
    <dgm:cxn modelId="{101B1556-247F-4F11-B6E1-2DBB8112BCE4}" type="presParOf" srcId="{E9D907CC-357F-46FE-B330-8147E0DF4FBD}" destId="{13C2B595-5838-40DA-96F0-18D5CB79DCB7}" srcOrd="0" destOrd="0" presId="urn:microsoft.com/office/officeart/2005/8/layout/arrow2"/>
    <dgm:cxn modelId="{6362123E-7F00-436C-9C46-FC3B04E3FB89}" type="presParOf" srcId="{E9D907CC-357F-46FE-B330-8147E0DF4FBD}" destId="{A2CF0515-1233-4989-AFC0-A085D526FB8B}" srcOrd="1" destOrd="0" presId="urn:microsoft.com/office/officeart/2005/8/layout/arrow2"/>
    <dgm:cxn modelId="{03864AAE-EAAC-4E50-9976-6D4C717E962C}" type="presParOf" srcId="{A2CF0515-1233-4989-AFC0-A085D526FB8B}" destId="{2FD5EC94-BD26-4438-9FAC-353D5DFE8FC0}" srcOrd="0" destOrd="0" presId="urn:microsoft.com/office/officeart/2005/8/layout/arrow2"/>
    <dgm:cxn modelId="{DA389705-26E1-43DD-8CFB-F920546275F4}" type="presParOf" srcId="{A2CF0515-1233-4989-AFC0-A085D526FB8B}" destId="{E52F3360-1DA6-4E70-A36F-147B768D6ED6}" srcOrd="1" destOrd="0" presId="urn:microsoft.com/office/officeart/2005/8/layout/arrow2"/>
    <dgm:cxn modelId="{D6BF1644-88E7-4F77-9554-ACAFF5578ADA}" type="presParOf" srcId="{A2CF0515-1233-4989-AFC0-A085D526FB8B}" destId="{22F9E200-CB90-47F0-B1A9-2C610AF8EB3E}" srcOrd="2" destOrd="0" presId="urn:microsoft.com/office/officeart/2005/8/layout/arrow2"/>
    <dgm:cxn modelId="{A70BAF57-2788-4DB0-995E-D009FEAD1E16}" type="presParOf" srcId="{A2CF0515-1233-4989-AFC0-A085D526FB8B}" destId="{670F2AB8-DD24-439D-9E03-DC4D459E6B7B}" srcOrd="3" destOrd="0" presId="urn:microsoft.com/office/officeart/2005/8/layout/arrow2"/>
    <dgm:cxn modelId="{4A190906-A148-4000-A256-AEEEAB0C1FC9}" type="presParOf" srcId="{A2CF0515-1233-4989-AFC0-A085D526FB8B}" destId="{D77ADE92-B2C1-49D6-B3F8-296D5EA11E9A}" srcOrd="4" destOrd="0" presId="urn:microsoft.com/office/officeart/2005/8/layout/arrow2"/>
    <dgm:cxn modelId="{ACC2BA7F-BDD9-4CD9-A736-D9D657A39C5C}" type="presParOf" srcId="{A2CF0515-1233-4989-AFC0-A085D526FB8B}" destId="{5C27F28F-1338-4B0C-BB09-8035646512F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12161-6EC7-4DDC-BDB2-6598B26DEC24}" type="doc">
      <dgm:prSet loTypeId="urn:microsoft.com/office/officeart/2005/8/layout/cycle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30E492-3A3D-4C34-A3CD-DACEA1C7CF7D}">
      <dgm:prSet phldrT="[Text]"/>
      <dgm:spPr/>
      <dgm:t>
        <a:bodyPr/>
        <a:lstStyle/>
        <a:p>
          <a:r>
            <a:rPr lang="en-GB" dirty="0" smtClean="0"/>
            <a:t>Health</a:t>
          </a:r>
          <a:endParaRPr lang="en-US" dirty="0"/>
        </a:p>
      </dgm:t>
    </dgm:pt>
    <dgm:pt modelId="{800A9CD3-F4AD-415B-8771-1224B72553A8}" type="parTrans" cxnId="{F34F4B58-2EB7-4BA6-88D6-982DA221F98B}">
      <dgm:prSet/>
      <dgm:spPr/>
      <dgm:t>
        <a:bodyPr/>
        <a:lstStyle/>
        <a:p>
          <a:endParaRPr lang="en-US"/>
        </a:p>
      </dgm:t>
    </dgm:pt>
    <dgm:pt modelId="{2093D3F8-733A-459F-8BD7-C34E0FAC2D97}" type="sibTrans" cxnId="{F34F4B58-2EB7-4BA6-88D6-982DA221F98B}">
      <dgm:prSet/>
      <dgm:spPr/>
      <dgm:t>
        <a:bodyPr/>
        <a:lstStyle/>
        <a:p>
          <a:endParaRPr lang="en-US"/>
        </a:p>
      </dgm:t>
    </dgm:pt>
    <dgm:pt modelId="{DE731745-FAD7-49B4-848F-0925B7621BE5}">
      <dgm:prSet phldrT="[Text]"/>
      <dgm:spPr/>
      <dgm:t>
        <a:bodyPr/>
        <a:lstStyle/>
        <a:p>
          <a:r>
            <a:rPr lang="en-GB" dirty="0" smtClean="0"/>
            <a:t>Politics</a:t>
          </a:r>
          <a:endParaRPr lang="en-US" dirty="0"/>
        </a:p>
      </dgm:t>
    </dgm:pt>
    <dgm:pt modelId="{8A618656-AAD0-48F1-A1B8-BC23E14F61E1}" type="parTrans" cxnId="{071308A2-1949-4856-B010-A633FD0B4504}">
      <dgm:prSet/>
      <dgm:spPr/>
      <dgm:t>
        <a:bodyPr/>
        <a:lstStyle/>
        <a:p>
          <a:endParaRPr lang="en-US"/>
        </a:p>
      </dgm:t>
    </dgm:pt>
    <dgm:pt modelId="{AB2369E6-9A1B-453F-94C5-B4E055928A93}" type="sibTrans" cxnId="{071308A2-1949-4856-B010-A633FD0B4504}">
      <dgm:prSet/>
      <dgm:spPr/>
      <dgm:t>
        <a:bodyPr/>
        <a:lstStyle/>
        <a:p>
          <a:endParaRPr lang="en-US"/>
        </a:p>
      </dgm:t>
    </dgm:pt>
    <dgm:pt modelId="{EE7F799E-D633-4B28-8F84-CBF9DDE9D828}">
      <dgm:prSet phldrT="[Text]"/>
      <dgm:spPr/>
      <dgm:t>
        <a:bodyPr/>
        <a:lstStyle/>
        <a:p>
          <a:r>
            <a:rPr lang="en-GB" dirty="0" smtClean="0"/>
            <a:t>Economics</a:t>
          </a:r>
          <a:endParaRPr lang="en-US" dirty="0"/>
        </a:p>
      </dgm:t>
    </dgm:pt>
    <dgm:pt modelId="{B1936120-6764-4D95-A48C-6C02C482408D}" type="parTrans" cxnId="{19DDB27F-A809-4F87-842C-9CAD9934278C}">
      <dgm:prSet/>
      <dgm:spPr/>
      <dgm:t>
        <a:bodyPr/>
        <a:lstStyle/>
        <a:p>
          <a:endParaRPr lang="en-US"/>
        </a:p>
      </dgm:t>
    </dgm:pt>
    <dgm:pt modelId="{F1285FE3-3B51-4638-9782-1F46DB208375}" type="sibTrans" cxnId="{19DDB27F-A809-4F87-842C-9CAD9934278C}">
      <dgm:prSet/>
      <dgm:spPr/>
      <dgm:t>
        <a:bodyPr/>
        <a:lstStyle/>
        <a:p>
          <a:endParaRPr lang="en-US"/>
        </a:p>
      </dgm:t>
    </dgm:pt>
    <dgm:pt modelId="{FDD63624-C687-4202-B8AC-CE33F04DEE0F}">
      <dgm:prSet phldrT="[Text]"/>
      <dgm:spPr/>
      <dgm:t>
        <a:bodyPr/>
        <a:lstStyle/>
        <a:p>
          <a:r>
            <a:rPr lang="en-GB" dirty="0" smtClean="0"/>
            <a:t>Religion/culture</a:t>
          </a:r>
          <a:endParaRPr lang="en-US" dirty="0"/>
        </a:p>
      </dgm:t>
    </dgm:pt>
    <dgm:pt modelId="{F5C46D32-C721-46BF-9F20-4AEBA658A6F0}" type="parTrans" cxnId="{A0ED761B-2E2B-4666-8101-B9F21AF5DFBB}">
      <dgm:prSet/>
      <dgm:spPr/>
      <dgm:t>
        <a:bodyPr/>
        <a:lstStyle/>
        <a:p>
          <a:endParaRPr lang="en-US"/>
        </a:p>
      </dgm:t>
    </dgm:pt>
    <dgm:pt modelId="{0FF789D1-0155-4994-A5F2-CEF653602E2B}" type="sibTrans" cxnId="{A0ED761B-2E2B-4666-8101-B9F21AF5DFBB}">
      <dgm:prSet/>
      <dgm:spPr/>
      <dgm:t>
        <a:bodyPr/>
        <a:lstStyle/>
        <a:p>
          <a:endParaRPr lang="en-US"/>
        </a:p>
      </dgm:t>
    </dgm:pt>
    <dgm:pt modelId="{C500131C-ADD6-488F-8738-8FF1BD4BBCA0}" type="pres">
      <dgm:prSet presAssocID="{49B12161-6EC7-4DDC-BDB2-6598B26DEC2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0F7693-BC1A-4CAD-A1D1-C291FB49BC58}" type="pres">
      <dgm:prSet presAssocID="{49B12161-6EC7-4DDC-BDB2-6598B26DEC24}" presName="children" presStyleCnt="0"/>
      <dgm:spPr/>
      <dgm:t>
        <a:bodyPr/>
        <a:lstStyle/>
        <a:p>
          <a:endParaRPr lang="en-US"/>
        </a:p>
      </dgm:t>
    </dgm:pt>
    <dgm:pt modelId="{90BAD0E5-E6C8-4440-8ACD-297B17586358}" type="pres">
      <dgm:prSet presAssocID="{49B12161-6EC7-4DDC-BDB2-6598B26DEC24}" presName="childPlaceholder" presStyleCnt="0"/>
      <dgm:spPr/>
      <dgm:t>
        <a:bodyPr/>
        <a:lstStyle/>
        <a:p>
          <a:endParaRPr lang="en-US"/>
        </a:p>
      </dgm:t>
    </dgm:pt>
    <dgm:pt modelId="{2CBC9740-C74F-4511-90C3-9543ECF7636D}" type="pres">
      <dgm:prSet presAssocID="{49B12161-6EC7-4DDC-BDB2-6598B26DEC24}" presName="circle" presStyleCnt="0"/>
      <dgm:spPr/>
      <dgm:t>
        <a:bodyPr/>
        <a:lstStyle/>
        <a:p>
          <a:endParaRPr lang="en-US"/>
        </a:p>
      </dgm:t>
    </dgm:pt>
    <dgm:pt modelId="{4FFA578D-4020-4602-A14C-520F5DD31748}" type="pres">
      <dgm:prSet presAssocID="{49B12161-6EC7-4DDC-BDB2-6598B26DEC2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B0686B-B020-4E27-AC66-359DA0A23167}" type="pres">
      <dgm:prSet presAssocID="{49B12161-6EC7-4DDC-BDB2-6598B26DEC2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529D1A-4C62-4381-832D-1191F8700903}" type="pres">
      <dgm:prSet presAssocID="{49B12161-6EC7-4DDC-BDB2-6598B26DEC24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B19C18-1FFA-4FE4-8C06-4BEB43755029}" type="pres">
      <dgm:prSet presAssocID="{49B12161-6EC7-4DDC-BDB2-6598B26DEC2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37151-58C1-4306-8E37-97BA8FF5E955}" type="pres">
      <dgm:prSet presAssocID="{49B12161-6EC7-4DDC-BDB2-6598B26DEC24}" presName="quadrantPlaceholder" presStyleCnt="0"/>
      <dgm:spPr/>
      <dgm:t>
        <a:bodyPr/>
        <a:lstStyle/>
        <a:p>
          <a:endParaRPr lang="en-US"/>
        </a:p>
      </dgm:t>
    </dgm:pt>
    <dgm:pt modelId="{78EC0B9D-7712-48C0-82D1-78472B93A990}" type="pres">
      <dgm:prSet presAssocID="{49B12161-6EC7-4DDC-BDB2-6598B26DEC24}" presName="center1" presStyleLbl="fgShp" presStyleIdx="0" presStyleCnt="2"/>
      <dgm:spPr/>
      <dgm:t>
        <a:bodyPr/>
        <a:lstStyle/>
        <a:p>
          <a:endParaRPr lang="en-US"/>
        </a:p>
      </dgm:t>
    </dgm:pt>
    <dgm:pt modelId="{336D6868-3A47-4099-9062-510621193427}" type="pres">
      <dgm:prSet presAssocID="{49B12161-6EC7-4DDC-BDB2-6598B26DEC24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A0ED761B-2E2B-4666-8101-B9F21AF5DFBB}" srcId="{49B12161-6EC7-4DDC-BDB2-6598B26DEC24}" destId="{FDD63624-C687-4202-B8AC-CE33F04DEE0F}" srcOrd="3" destOrd="0" parTransId="{F5C46D32-C721-46BF-9F20-4AEBA658A6F0}" sibTransId="{0FF789D1-0155-4994-A5F2-CEF653602E2B}"/>
    <dgm:cxn modelId="{187EAEA2-0938-469F-AC5F-E7FC07D9DEEE}" type="presOf" srcId="{FDD63624-C687-4202-B8AC-CE33F04DEE0F}" destId="{9AB19C18-1FFA-4FE4-8C06-4BEB43755029}" srcOrd="0" destOrd="0" presId="urn:microsoft.com/office/officeart/2005/8/layout/cycle4"/>
    <dgm:cxn modelId="{9391C44E-0C27-40B5-B6B3-81C8F8B908E1}" type="presOf" srcId="{DE731745-FAD7-49B4-848F-0925B7621BE5}" destId="{BCB0686B-B020-4E27-AC66-359DA0A23167}" srcOrd="0" destOrd="0" presId="urn:microsoft.com/office/officeart/2005/8/layout/cycle4"/>
    <dgm:cxn modelId="{F071990E-5444-4A67-87DA-B41516FC6907}" type="presOf" srcId="{49B12161-6EC7-4DDC-BDB2-6598B26DEC24}" destId="{C500131C-ADD6-488F-8738-8FF1BD4BBCA0}" srcOrd="0" destOrd="0" presId="urn:microsoft.com/office/officeart/2005/8/layout/cycle4"/>
    <dgm:cxn modelId="{19DDB27F-A809-4F87-842C-9CAD9934278C}" srcId="{49B12161-6EC7-4DDC-BDB2-6598B26DEC24}" destId="{EE7F799E-D633-4B28-8F84-CBF9DDE9D828}" srcOrd="2" destOrd="0" parTransId="{B1936120-6764-4D95-A48C-6C02C482408D}" sibTransId="{F1285FE3-3B51-4638-9782-1F46DB208375}"/>
    <dgm:cxn modelId="{4367CE70-6336-4C42-BE9E-10663AF7E827}" type="presOf" srcId="{EE7F799E-D633-4B28-8F84-CBF9DDE9D828}" destId="{03529D1A-4C62-4381-832D-1191F8700903}" srcOrd="0" destOrd="0" presId="urn:microsoft.com/office/officeart/2005/8/layout/cycle4"/>
    <dgm:cxn modelId="{071308A2-1949-4856-B010-A633FD0B4504}" srcId="{49B12161-6EC7-4DDC-BDB2-6598B26DEC24}" destId="{DE731745-FAD7-49B4-848F-0925B7621BE5}" srcOrd="1" destOrd="0" parTransId="{8A618656-AAD0-48F1-A1B8-BC23E14F61E1}" sibTransId="{AB2369E6-9A1B-453F-94C5-B4E055928A93}"/>
    <dgm:cxn modelId="{F34F4B58-2EB7-4BA6-88D6-982DA221F98B}" srcId="{49B12161-6EC7-4DDC-BDB2-6598B26DEC24}" destId="{5B30E492-3A3D-4C34-A3CD-DACEA1C7CF7D}" srcOrd="0" destOrd="0" parTransId="{800A9CD3-F4AD-415B-8771-1224B72553A8}" sibTransId="{2093D3F8-733A-459F-8BD7-C34E0FAC2D97}"/>
    <dgm:cxn modelId="{9ABA7D01-566E-426C-89EA-A8AE18F71390}" type="presOf" srcId="{5B30E492-3A3D-4C34-A3CD-DACEA1C7CF7D}" destId="{4FFA578D-4020-4602-A14C-520F5DD31748}" srcOrd="0" destOrd="0" presId="urn:microsoft.com/office/officeart/2005/8/layout/cycle4"/>
    <dgm:cxn modelId="{A535D76A-8BBA-468D-B90A-DAE8642CABB4}" type="presParOf" srcId="{C500131C-ADD6-488F-8738-8FF1BD4BBCA0}" destId="{780F7693-BC1A-4CAD-A1D1-C291FB49BC58}" srcOrd="0" destOrd="0" presId="urn:microsoft.com/office/officeart/2005/8/layout/cycle4"/>
    <dgm:cxn modelId="{9783BF5E-5948-4CC6-8566-A3C9A2ECAED0}" type="presParOf" srcId="{780F7693-BC1A-4CAD-A1D1-C291FB49BC58}" destId="{90BAD0E5-E6C8-4440-8ACD-297B17586358}" srcOrd="0" destOrd="0" presId="urn:microsoft.com/office/officeart/2005/8/layout/cycle4"/>
    <dgm:cxn modelId="{747F6AA1-FACF-466A-8A9E-05114E011A3E}" type="presParOf" srcId="{C500131C-ADD6-488F-8738-8FF1BD4BBCA0}" destId="{2CBC9740-C74F-4511-90C3-9543ECF7636D}" srcOrd="1" destOrd="0" presId="urn:microsoft.com/office/officeart/2005/8/layout/cycle4"/>
    <dgm:cxn modelId="{E0699D09-77F6-4C4C-9545-502303E6CDE5}" type="presParOf" srcId="{2CBC9740-C74F-4511-90C3-9543ECF7636D}" destId="{4FFA578D-4020-4602-A14C-520F5DD31748}" srcOrd="0" destOrd="0" presId="urn:microsoft.com/office/officeart/2005/8/layout/cycle4"/>
    <dgm:cxn modelId="{7EF02B4D-9F15-4DDB-B20D-498389524759}" type="presParOf" srcId="{2CBC9740-C74F-4511-90C3-9543ECF7636D}" destId="{BCB0686B-B020-4E27-AC66-359DA0A23167}" srcOrd="1" destOrd="0" presId="urn:microsoft.com/office/officeart/2005/8/layout/cycle4"/>
    <dgm:cxn modelId="{941182EC-8197-4859-8DDE-47E7BE6CE76C}" type="presParOf" srcId="{2CBC9740-C74F-4511-90C3-9543ECF7636D}" destId="{03529D1A-4C62-4381-832D-1191F8700903}" srcOrd="2" destOrd="0" presId="urn:microsoft.com/office/officeart/2005/8/layout/cycle4"/>
    <dgm:cxn modelId="{63E15119-7AF3-40E6-BF12-CAFD42040517}" type="presParOf" srcId="{2CBC9740-C74F-4511-90C3-9543ECF7636D}" destId="{9AB19C18-1FFA-4FE4-8C06-4BEB43755029}" srcOrd="3" destOrd="0" presId="urn:microsoft.com/office/officeart/2005/8/layout/cycle4"/>
    <dgm:cxn modelId="{D961F62A-A628-43EB-8940-3DE9C4AB524D}" type="presParOf" srcId="{2CBC9740-C74F-4511-90C3-9543ECF7636D}" destId="{D9C37151-58C1-4306-8E37-97BA8FF5E955}" srcOrd="4" destOrd="0" presId="urn:microsoft.com/office/officeart/2005/8/layout/cycle4"/>
    <dgm:cxn modelId="{EFBA299C-5468-4E6D-B67A-36E14BEBE8F0}" type="presParOf" srcId="{C500131C-ADD6-488F-8738-8FF1BD4BBCA0}" destId="{78EC0B9D-7712-48C0-82D1-78472B93A990}" srcOrd="2" destOrd="0" presId="urn:microsoft.com/office/officeart/2005/8/layout/cycle4"/>
    <dgm:cxn modelId="{4A84A3A2-C0AA-41A1-8403-5484DF3667C2}" type="presParOf" srcId="{C500131C-ADD6-488F-8738-8FF1BD4BBCA0}" destId="{336D6868-3A47-4099-9062-510621193427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BBC122-9EFC-4075-BCD2-3DBE09B4E22F}" type="doc">
      <dgm:prSet loTypeId="urn:microsoft.com/office/officeart/2005/8/layout/pyramid2" loCatId="list" qsTypeId="urn:microsoft.com/office/officeart/2005/8/quickstyle/simple2" qsCatId="simple" csTypeId="urn:microsoft.com/office/officeart/2005/8/colors/colorful1" csCatId="colorful" phldr="1"/>
      <dgm:spPr/>
    </dgm:pt>
    <dgm:pt modelId="{604348A4-957B-486B-8819-FE81D0F25AC7}">
      <dgm:prSet phldrT="[Text]"/>
      <dgm:spPr/>
      <dgm:t>
        <a:bodyPr/>
        <a:lstStyle/>
        <a:p>
          <a:r>
            <a:rPr lang="en-GB" dirty="0" smtClean="0"/>
            <a:t>Clinical Skills</a:t>
          </a:r>
          <a:endParaRPr lang="en-US" dirty="0"/>
        </a:p>
      </dgm:t>
    </dgm:pt>
    <dgm:pt modelId="{CA7AFD57-3752-4005-97E7-9598D12D1807}" type="parTrans" cxnId="{DCB854EF-D66E-4F5A-BEB0-43FB7BEFAD5D}">
      <dgm:prSet/>
      <dgm:spPr/>
      <dgm:t>
        <a:bodyPr/>
        <a:lstStyle/>
        <a:p>
          <a:endParaRPr lang="en-US"/>
        </a:p>
      </dgm:t>
    </dgm:pt>
    <dgm:pt modelId="{0511E2EA-1669-4625-B987-A37CA366EDE6}" type="sibTrans" cxnId="{DCB854EF-D66E-4F5A-BEB0-43FB7BEFAD5D}">
      <dgm:prSet/>
      <dgm:spPr/>
      <dgm:t>
        <a:bodyPr/>
        <a:lstStyle/>
        <a:p>
          <a:endParaRPr lang="en-US"/>
        </a:p>
      </dgm:t>
    </dgm:pt>
    <dgm:pt modelId="{550764EB-C12F-4E93-B4C2-2750EB3AFAB4}">
      <dgm:prSet phldrT="[Text]"/>
      <dgm:spPr/>
      <dgm:t>
        <a:bodyPr/>
        <a:lstStyle/>
        <a:p>
          <a:r>
            <a:rPr lang="en-GB" dirty="0" smtClean="0"/>
            <a:t>An appreciation of need</a:t>
          </a:r>
          <a:endParaRPr lang="en-US" dirty="0"/>
        </a:p>
      </dgm:t>
    </dgm:pt>
    <dgm:pt modelId="{2C044219-BF67-4CBF-9999-D1230B406D3D}" type="parTrans" cxnId="{D93055A3-DD7D-40F4-93B7-94C3EE449968}">
      <dgm:prSet/>
      <dgm:spPr/>
      <dgm:t>
        <a:bodyPr/>
        <a:lstStyle/>
        <a:p>
          <a:endParaRPr lang="en-US"/>
        </a:p>
      </dgm:t>
    </dgm:pt>
    <dgm:pt modelId="{A447258B-14BE-4C03-BEB7-D987B2E094B6}" type="sibTrans" cxnId="{D93055A3-DD7D-40F4-93B7-94C3EE449968}">
      <dgm:prSet/>
      <dgm:spPr/>
      <dgm:t>
        <a:bodyPr/>
        <a:lstStyle/>
        <a:p>
          <a:endParaRPr lang="en-US"/>
        </a:p>
      </dgm:t>
    </dgm:pt>
    <dgm:pt modelId="{1E185DD4-D0D3-469E-AD02-4ADA4171B694}">
      <dgm:prSet phldrT="[Text]"/>
      <dgm:spPr/>
      <dgm:t>
        <a:bodyPr/>
        <a:lstStyle/>
        <a:p>
          <a:r>
            <a:rPr lang="en-GB" dirty="0" smtClean="0"/>
            <a:t>An understanding of why</a:t>
          </a:r>
          <a:endParaRPr lang="en-US" dirty="0"/>
        </a:p>
      </dgm:t>
    </dgm:pt>
    <dgm:pt modelId="{D5FFEC6B-5BF1-40D3-AD14-BCF281E986EB}" type="parTrans" cxnId="{E8B8B823-1703-4C6C-B6B0-67FCD6362980}">
      <dgm:prSet/>
      <dgm:spPr/>
      <dgm:t>
        <a:bodyPr/>
        <a:lstStyle/>
        <a:p>
          <a:endParaRPr lang="en-US"/>
        </a:p>
      </dgm:t>
    </dgm:pt>
    <dgm:pt modelId="{21489D27-B19D-439D-BFD9-6EC9407E26A6}" type="sibTrans" cxnId="{E8B8B823-1703-4C6C-B6B0-67FCD6362980}">
      <dgm:prSet/>
      <dgm:spPr/>
      <dgm:t>
        <a:bodyPr/>
        <a:lstStyle/>
        <a:p>
          <a:endParaRPr lang="en-US"/>
        </a:p>
      </dgm:t>
    </dgm:pt>
    <dgm:pt modelId="{3CDF57A2-E585-40B6-832A-F72382E5F899}">
      <dgm:prSet phldrT="[Text]"/>
      <dgm:spPr/>
      <dgm:t>
        <a:bodyPr/>
        <a:lstStyle/>
        <a:p>
          <a:r>
            <a:rPr lang="en-GB" dirty="0" smtClean="0"/>
            <a:t>Building relationships</a:t>
          </a:r>
          <a:endParaRPr lang="en-US" dirty="0"/>
        </a:p>
      </dgm:t>
    </dgm:pt>
    <dgm:pt modelId="{8586E636-678C-425A-BDC3-418C661F7C74}" type="parTrans" cxnId="{CB0B8234-893F-435F-9B65-91D4F76C893D}">
      <dgm:prSet/>
      <dgm:spPr/>
      <dgm:t>
        <a:bodyPr/>
        <a:lstStyle/>
        <a:p>
          <a:endParaRPr lang="en-US"/>
        </a:p>
      </dgm:t>
    </dgm:pt>
    <dgm:pt modelId="{A8969327-ED61-457F-9431-B749F8876DF2}" type="sibTrans" cxnId="{CB0B8234-893F-435F-9B65-91D4F76C893D}">
      <dgm:prSet/>
      <dgm:spPr/>
      <dgm:t>
        <a:bodyPr/>
        <a:lstStyle/>
        <a:p>
          <a:endParaRPr lang="en-US"/>
        </a:p>
      </dgm:t>
    </dgm:pt>
    <dgm:pt modelId="{9B575330-DF9D-438B-BB39-079F1051B115}" type="pres">
      <dgm:prSet presAssocID="{4FBBC122-9EFC-4075-BCD2-3DBE09B4E22F}" presName="compositeShape" presStyleCnt="0">
        <dgm:presLayoutVars>
          <dgm:dir/>
          <dgm:resizeHandles/>
        </dgm:presLayoutVars>
      </dgm:prSet>
      <dgm:spPr/>
    </dgm:pt>
    <dgm:pt modelId="{E5B03F19-584C-45D8-B386-04AABD201565}" type="pres">
      <dgm:prSet presAssocID="{4FBBC122-9EFC-4075-BCD2-3DBE09B4E22F}" presName="pyramid" presStyleLbl="node1" presStyleIdx="0" presStyleCnt="1"/>
      <dgm:spPr/>
    </dgm:pt>
    <dgm:pt modelId="{AF20D1B2-DFB8-401D-8131-A01C8AD36780}" type="pres">
      <dgm:prSet presAssocID="{4FBBC122-9EFC-4075-BCD2-3DBE09B4E22F}" presName="theList" presStyleCnt="0"/>
      <dgm:spPr/>
    </dgm:pt>
    <dgm:pt modelId="{EF23510A-4124-4949-890F-3CC219B69855}" type="pres">
      <dgm:prSet presAssocID="{604348A4-957B-486B-8819-FE81D0F25AC7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E37BCC-64C6-4DEF-BC73-00CC7118AF80}" type="pres">
      <dgm:prSet presAssocID="{604348A4-957B-486B-8819-FE81D0F25AC7}" presName="aSpace" presStyleCnt="0"/>
      <dgm:spPr/>
    </dgm:pt>
    <dgm:pt modelId="{CFAD0BA4-7AA9-494B-B0DB-726C248D148B}" type="pres">
      <dgm:prSet presAssocID="{3CDF57A2-E585-40B6-832A-F72382E5F899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21ACA0-B9E8-4047-91C4-846BE315DA63}" type="pres">
      <dgm:prSet presAssocID="{3CDF57A2-E585-40B6-832A-F72382E5F899}" presName="aSpace" presStyleCnt="0"/>
      <dgm:spPr/>
    </dgm:pt>
    <dgm:pt modelId="{A3FDB448-0B38-4214-934B-A180844DE01F}" type="pres">
      <dgm:prSet presAssocID="{550764EB-C12F-4E93-B4C2-2750EB3AFAB4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5953E9-2544-4DB5-9D0F-6256C48ADEAD}" type="pres">
      <dgm:prSet presAssocID="{550764EB-C12F-4E93-B4C2-2750EB3AFAB4}" presName="aSpace" presStyleCnt="0"/>
      <dgm:spPr/>
    </dgm:pt>
    <dgm:pt modelId="{143E620B-1195-491A-AEAE-4DC26F9EE609}" type="pres">
      <dgm:prSet presAssocID="{1E185DD4-D0D3-469E-AD02-4ADA4171B694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2AE96-EFA3-4A7B-ABE3-887F10FAE130}" type="pres">
      <dgm:prSet presAssocID="{1E185DD4-D0D3-469E-AD02-4ADA4171B694}" presName="aSpace" presStyleCnt="0"/>
      <dgm:spPr/>
    </dgm:pt>
  </dgm:ptLst>
  <dgm:cxnLst>
    <dgm:cxn modelId="{DB514088-9A9B-419A-A178-FADB78B956B9}" type="presOf" srcId="{1E185DD4-D0D3-469E-AD02-4ADA4171B694}" destId="{143E620B-1195-491A-AEAE-4DC26F9EE609}" srcOrd="0" destOrd="0" presId="urn:microsoft.com/office/officeart/2005/8/layout/pyramid2"/>
    <dgm:cxn modelId="{3E6FB367-4467-4505-93ED-A072B710B688}" type="presOf" srcId="{4FBBC122-9EFC-4075-BCD2-3DBE09B4E22F}" destId="{9B575330-DF9D-438B-BB39-079F1051B115}" srcOrd="0" destOrd="0" presId="urn:microsoft.com/office/officeart/2005/8/layout/pyramid2"/>
    <dgm:cxn modelId="{DCB854EF-D66E-4F5A-BEB0-43FB7BEFAD5D}" srcId="{4FBBC122-9EFC-4075-BCD2-3DBE09B4E22F}" destId="{604348A4-957B-486B-8819-FE81D0F25AC7}" srcOrd="0" destOrd="0" parTransId="{CA7AFD57-3752-4005-97E7-9598D12D1807}" sibTransId="{0511E2EA-1669-4625-B987-A37CA366EDE6}"/>
    <dgm:cxn modelId="{D93055A3-DD7D-40F4-93B7-94C3EE449968}" srcId="{4FBBC122-9EFC-4075-BCD2-3DBE09B4E22F}" destId="{550764EB-C12F-4E93-B4C2-2750EB3AFAB4}" srcOrd="2" destOrd="0" parTransId="{2C044219-BF67-4CBF-9999-D1230B406D3D}" sibTransId="{A447258B-14BE-4C03-BEB7-D987B2E094B6}"/>
    <dgm:cxn modelId="{B1C3802D-8E1E-4A4E-B9D6-567E402B7719}" type="presOf" srcId="{550764EB-C12F-4E93-B4C2-2750EB3AFAB4}" destId="{A3FDB448-0B38-4214-934B-A180844DE01F}" srcOrd="0" destOrd="0" presId="urn:microsoft.com/office/officeart/2005/8/layout/pyramid2"/>
    <dgm:cxn modelId="{41FD21A5-9EE5-425E-BE8B-1001A47A0BAF}" type="presOf" srcId="{3CDF57A2-E585-40B6-832A-F72382E5F899}" destId="{CFAD0BA4-7AA9-494B-B0DB-726C248D148B}" srcOrd="0" destOrd="0" presId="urn:microsoft.com/office/officeart/2005/8/layout/pyramid2"/>
    <dgm:cxn modelId="{CB0B8234-893F-435F-9B65-91D4F76C893D}" srcId="{4FBBC122-9EFC-4075-BCD2-3DBE09B4E22F}" destId="{3CDF57A2-E585-40B6-832A-F72382E5F899}" srcOrd="1" destOrd="0" parTransId="{8586E636-678C-425A-BDC3-418C661F7C74}" sibTransId="{A8969327-ED61-457F-9431-B749F8876DF2}"/>
    <dgm:cxn modelId="{A446C5BE-86FA-4D31-B96A-4279111B09BE}" type="presOf" srcId="{604348A4-957B-486B-8819-FE81D0F25AC7}" destId="{EF23510A-4124-4949-890F-3CC219B69855}" srcOrd="0" destOrd="0" presId="urn:microsoft.com/office/officeart/2005/8/layout/pyramid2"/>
    <dgm:cxn modelId="{E8B8B823-1703-4C6C-B6B0-67FCD6362980}" srcId="{4FBBC122-9EFC-4075-BCD2-3DBE09B4E22F}" destId="{1E185DD4-D0D3-469E-AD02-4ADA4171B694}" srcOrd="3" destOrd="0" parTransId="{D5FFEC6B-5BF1-40D3-AD14-BCF281E986EB}" sibTransId="{21489D27-B19D-439D-BFD9-6EC9407E26A6}"/>
    <dgm:cxn modelId="{4A279A67-4B5F-4CA1-A69E-DC78733C3795}" type="presParOf" srcId="{9B575330-DF9D-438B-BB39-079F1051B115}" destId="{E5B03F19-584C-45D8-B386-04AABD201565}" srcOrd="0" destOrd="0" presId="urn:microsoft.com/office/officeart/2005/8/layout/pyramid2"/>
    <dgm:cxn modelId="{B9B9734A-D440-483B-BB15-02C493D035F0}" type="presParOf" srcId="{9B575330-DF9D-438B-BB39-079F1051B115}" destId="{AF20D1B2-DFB8-401D-8131-A01C8AD36780}" srcOrd="1" destOrd="0" presId="urn:microsoft.com/office/officeart/2005/8/layout/pyramid2"/>
    <dgm:cxn modelId="{8B0255A6-D9D2-4029-9189-4A3EB72750C8}" type="presParOf" srcId="{AF20D1B2-DFB8-401D-8131-A01C8AD36780}" destId="{EF23510A-4124-4949-890F-3CC219B69855}" srcOrd="0" destOrd="0" presId="urn:microsoft.com/office/officeart/2005/8/layout/pyramid2"/>
    <dgm:cxn modelId="{5D42A9D5-928E-4BBC-953A-05772DAA0716}" type="presParOf" srcId="{AF20D1B2-DFB8-401D-8131-A01C8AD36780}" destId="{2BE37BCC-64C6-4DEF-BC73-00CC7118AF80}" srcOrd="1" destOrd="0" presId="urn:microsoft.com/office/officeart/2005/8/layout/pyramid2"/>
    <dgm:cxn modelId="{FBFEA3B7-CE25-4976-91C3-37EE1B715535}" type="presParOf" srcId="{AF20D1B2-DFB8-401D-8131-A01C8AD36780}" destId="{CFAD0BA4-7AA9-494B-B0DB-726C248D148B}" srcOrd="2" destOrd="0" presId="urn:microsoft.com/office/officeart/2005/8/layout/pyramid2"/>
    <dgm:cxn modelId="{62CAB4B9-CDB0-4658-81E7-BFE839BBAF1B}" type="presParOf" srcId="{AF20D1B2-DFB8-401D-8131-A01C8AD36780}" destId="{BD21ACA0-B9E8-4047-91C4-846BE315DA63}" srcOrd="3" destOrd="0" presId="urn:microsoft.com/office/officeart/2005/8/layout/pyramid2"/>
    <dgm:cxn modelId="{594E292A-BDDA-416C-9EF4-47727B2E5C38}" type="presParOf" srcId="{AF20D1B2-DFB8-401D-8131-A01C8AD36780}" destId="{A3FDB448-0B38-4214-934B-A180844DE01F}" srcOrd="4" destOrd="0" presId="urn:microsoft.com/office/officeart/2005/8/layout/pyramid2"/>
    <dgm:cxn modelId="{C438BBC5-652F-4255-9D67-0D888158A4AF}" type="presParOf" srcId="{AF20D1B2-DFB8-401D-8131-A01C8AD36780}" destId="{2C5953E9-2544-4DB5-9D0F-6256C48ADEAD}" srcOrd="5" destOrd="0" presId="urn:microsoft.com/office/officeart/2005/8/layout/pyramid2"/>
    <dgm:cxn modelId="{99B9B5B8-090D-4518-AE64-423D57FF7100}" type="presParOf" srcId="{AF20D1B2-DFB8-401D-8131-A01C8AD36780}" destId="{143E620B-1195-491A-AEAE-4DC26F9EE609}" srcOrd="6" destOrd="0" presId="urn:microsoft.com/office/officeart/2005/8/layout/pyramid2"/>
    <dgm:cxn modelId="{757A6D08-6695-4A98-9710-D7AF412DFEA4}" type="presParOf" srcId="{AF20D1B2-DFB8-401D-8131-A01C8AD36780}" destId="{0302AE96-EFA3-4A7B-ABE3-887F10FAE13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C2B595-5838-40DA-96F0-18D5CB79DCB7}">
      <dsp:nvSpPr>
        <dsp:cNvPr id="0" name=""/>
        <dsp:cNvSpPr/>
      </dsp:nvSpPr>
      <dsp:spPr>
        <a:xfrm>
          <a:off x="0" y="295744"/>
          <a:ext cx="6312024" cy="394501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D5EC94-BD26-4438-9FAC-353D5DFE8FC0}">
      <dsp:nvSpPr>
        <dsp:cNvPr id="0" name=""/>
        <dsp:cNvSpPr/>
      </dsp:nvSpPr>
      <dsp:spPr>
        <a:xfrm>
          <a:off x="801627" y="3018593"/>
          <a:ext cx="164112" cy="1641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F3360-1DA6-4E70-A36F-147B768D6ED6}">
      <dsp:nvSpPr>
        <dsp:cNvPr id="0" name=""/>
        <dsp:cNvSpPr/>
      </dsp:nvSpPr>
      <dsp:spPr>
        <a:xfrm>
          <a:off x="883683" y="3100650"/>
          <a:ext cx="1470701" cy="1140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6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Your interview…</a:t>
          </a:r>
          <a:endParaRPr lang="en-US" sz="2400" kern="1200" dirty="0"/>
        </a:p>
      </dsp:txBody>
      <dsp:txXfrm>
        <a:off x="883683" y="3100650"/>
        <a:ext cx="1470701" cy="1140109"/>
      </dsp:txXfrm>
    </dsp:sp>
    <dsp:sp modelId="{22F9E200-CB90-47F0-B1A9-2C610AF8EB3E}">
      <dsp:nvSpPr>
        <dsp:cNvPr id="0" name=""/>
        <dsp:cNvSpPr/>
      </dsp:nvSpPr>
      <dsp:spPr>
        <a:xfrm>
          <a:off x="2250236" y="1946338"/>
          <a:ext cx="296665" cy="2966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F2AB8-DD24-439D-9E03-DC4D459E6B7B}">
      <dsp:nvSpPr>
        <dsp:cNvPr id="0" name=""/>
        <dsp:cNvSpPr/>
      </dsp:nvSpPr>
      <dsp:spPr>
        <a:xfrm>
          <a:off x="2398569" y="2094671"/>
          <a:ext cx="1514885" cy="2146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97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Stress!!</a:t>
          </a:r>
          <a:endParaRPr lang="en-US" sz="2400" kern="1200" dirty="0"/>
        </a:p>
      </dsp:txBody>
      <dsp:txXfrm>
        <a:off x="2398569" y="2094671"/>
        <a:ext cx="1514885" cy="2146088"/>
      </dsp:txXfrm>
    </dsp:sp>
    <dsp:sp modelId="{D77ADE92-B2C1-49D6-B3F8-296D5EA11E9A}">
      <dsp:nvSpPr>
        <dsp:cNvPr id="0" name=""/>
        <dsp:cNvSpPr/>
      </dsp:nvSpPr>
      <dsp:spPr>
        <a:xfrm>
          <a:off x="3992355" y="1293833"/>
          <a:ext cx="410281" cy="4102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7F28F-1338-4B0C-BB09-8035646512FA}">
      <dsp:nvSpPr>
        <dsp:cNvPr id="0" name=""/>
        <dsp:cNvSpPr/>
      </dsp:nvSpPr>
      <dsp:spPr>
        <a:xfrm>
          <a:off x="4197495" y="1498974"/>
          <a:ext cx="1514885" cy="274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400" tIns="0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Elective?</a:t>
          </a:r>
          <a:endParaRPr lang="en-US" sz="2400" kern="1200" dirty="0"/>
        </a:p>
      </dsp:txBody>
      <dsp:txXfrm>
        <a:off x="4197495" y="1498974"/>
        <a:ext cx="1514885" cy="27417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FA578D-4020-4602-A14C-520F5DD31748}">
      <dsp:nvSpPr>
        <dsp:cNvPr id="0" name=""/>
        <dsp:cNvSpPr/>
      </dsp:nvSpPr>
      <dsp:spPr>
        <a:xfrm>
          <a:off x="2064067" y="322691"/>
          <a:ext cx="2451320" cy="2451320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Health</a:t>
          </a:r>
          <a:endParaRPr lang="en-US" sz="1700" kern="1200" dirty="0"/>
        </a:p>
      </dsp:txBody>
      <dsp:txXfrm>
        <a:off x="2064067" y="322691"/>
        <a:ext cx="2451320" cy="2451320"/>
      </dsp:txXfrm>
    </dsp:sp>
    <dsp:sp modelId="{BCB0686B-B020-4E27-AC66-359DA0A23167}">
      <dsp:nvSpPr>
        <dsp:cNvPr id="0" name=""/>
        <dsp:cNvSpPr/>
      </dsp:nvSpPr>
      <dsp:spPr>
        <a:xfrm rot="5400000">
          <a:off x="4628612" y="322691"/>
          <a:ext cx="2451320" cy="2451320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Politics</a:t>
          </a:r>
          <a:endParaRPr lang="en-US" sz="1700" kern="1200" dirty="0"/>
        </a:p>
      </dsp:txBody>
      <dsp:txXfrm rot="5400000">
        <a:off x="4628612" y="322691"/>
        <a:ext cx="2451320" cy="2451320"/>
      </dsp:txXfrm>
    </dsp:sp>
    <dsp:sp modelId="{03529D1A-4C62-4381-832D-1191F8700903}">
      <dsp:nvSpPr>
        <dsp:cNvPr id="0" name=""/>
        <dsp:cNvSpPr/>
      </dsp:nvSpPr>
      <dsp:spPr>
        <a:xfrm rot="10800000">
          <a:off x="4628612" y="2887236"/>
          <a:ext cx="2451320" cy="2451320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Economics</a:t>
          </a:r>
          <a:endParaRPr lang="en-US" sz="1700" kern="1200" dirty="0"/>
        </a:p>
      </dsp:txBody>
      <dsp:txXfrm rot="10800000">
        <a:off x="4628612" y="2887236"/>
        <a:ext cx="2451320" cy="2451320"/>
      </dsp:txXfrm>
    </dsp:sp>
    <dsp:sp modelId="{9AB19C18-1FFA-4FE4-8C06-4BEB43755029}">
      <dsp:nvSpPr>
        <dsp:cNvPr id="0" name=""/>
        <dsp:cNvSpPr/>
      </dsp:nvSpPr>
      <dsp:spPr>
        <a:xfrm rot="16200000">
          <a:off x="2064067" y="2887236"/>
          <a:ext cx="2451320" cy="2451320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Religion/culture</a:t>
          </a:r>
          <a:endParaRPr lang="en-US" sz="1700" kern="1200" dirty="0"/>
        </a:p>
      </dsp:txBody>
      <dsp:txXfrm rot="16200000">
        <a:off x="2064067" y="2887236"/>
        <a:ext cx="2451320" cy="2451320"/>
      </dsp:txXfrm>
    </dsp:sp>
    <dsp:sp modelId="{78EC0B9D-7712-48C0-82D1-78472B93A990}">
      <dsp:nvSpPr>
        <dsp:cNvPr id="0" name=""/>
        <dsp:cNvSpPr/>
      </dsp:nvSpPr>
      <dsp:spPr>
        <a:xfrm>
          <a:off x="4148821" y="2321111"/>
          <a:ext cx="846356" cy="73596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D6868-3A47-4099-9062-510621193427}">
      <dsp:nvSpPr>
        <dsp:cNvPr id="0" name=""/>
        <dsp:cNvSpPr/>
      </dsp:nvSpPr>
      <dsp:spPr>
        <a:xfrm rot="10800000">
          <a:off x="4148821" y="2604174"/>
          <a:ext cx="846356" cy="735962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B03F19-584C-45D8-B386-04AABD201565}">
      <dsp:nvSpPr>
        <dsp:cNvPr id="0" name=""/>
        <dsp:cNvSpPr/>
      </dsp:nvSpPr>
      <dsp:spPr>
        <a:xfrm>
          <a:off x="1305144" y="0"/>
          <a:ext cx="4680520" cy="468052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23510A-4124-4949-890F-3CC219B69855}">
      <dsp:nvSpPr>
        <dsp:cNvPr id="0" name=""/>
        <dsp:cNvSpPr/>
      </dsp:nvSpPr>
      <dsp:spPr>
        <a:xfrm>
          <a:off x="3645405" y="468509"/>
          <a:ext cx="3042338" cy="8318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Clinical Skills</a:t>
          </a:r>
          <a:endParaRPr lang="en-US" sz="2100" kern="1200" dirty="0"/>
        </a:p>
      </dsp:txBody>
      <dsp:txXfrm>
        <a:off x="3645405" y="468509"/>
        <a:ext cx="3042338" cy="831889"/>
      </dsp:txXfrm>
    </dsp:sp>
    <dsp:sp modelId="{CFAD0BA4-7AA9-494B-B0DB-726C248D148B}">
      <dsp:nvSpPr>
        <dsp:cNvPr id="0" name=""/>
        <dsp:cNvSpPr/>
      </dsp:nvSpPr>
      <dsp:spPr>
        <a:xfrm>
          <a:off x="3645405" y="1404384"/>
          <a:ext cx="3042338" cy="8318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Building relationships</a:t>
          </a:r>
          <a:endParaRPr lang="en-US" sz="2100" kern="1200" dirty="0"/>
        </a:p>
      </dsp:txBody>
      <dsp:txXfrm>
        <a:off x="3645405" y="1404384"/>
        <a:ext cx="3042338" cy="831889"/>
      </dsp:txXfrm>
    </dsp:sp>
    <dsp:sp modelId="{A3FDB448-0B38-4214-934B-A180844DE01F}">
      <dsp:nvSpPr>
        <dsp:cNvPr id="0" name=""/>
        <dsp:cNvSpPr/>
      </dsp:nvSpPr>
      <dsp:spPr>
        <a:xfrm>
          <a:off x="3645405" y="2340260"/>
          <a:ext cx="3042338" cy="8318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An appreciation of need</a:t>
          </a:r>
          <a:endParaRPr lang="en-US" sz="2100" kern="1200" dirty="0"/>
        </a:p>
      </dsp:txBody>
      <dsp:txXfrm>
        <a:off x="3645405" y="2340260"/>
        <a:ext cx="3042338" cy="831889"/>
      </dsp:txXfrm>
    </dsp:sp>
    <dsp:sp modelId="{143E620B-1195-491A-AEAE-4DC26F9EE609}">
      <dsp:nvSpPr>
        <dsp:cNvPr id="0" name=""/>
        <dsp:cNvSpPr/>
      </dsp:nvSpPr>
      <dsp:spPr>
        <a:xfrm>
          <a:off x="3645405" y="3276135"/>
          <a:ext cx="3042338" cy="8318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An understanding of why</a:t>
          </a:r>
          <a:endParaRPr lang="en-US" sz="2100" kern="1200" dirty="0"/>
        </a:p>
      </dsp:txBody>
      <dsp:txXfrm>
        <a:off x="3645405" y="3276135"/>
        <a:ext cx="3042338" cy="831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C175D-6E64-48FB-80A9-F721AEBD3564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387EB-4795-4257-B52D-8B0D28F01B8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87EB-4795-4257-B52D-8B0D28F01B8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87EB-4795-4257-B52D-8B0D28F01B8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87EB-4795-4257-B52D-8B0D28F01B8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387EB-4795-4257-B52D-8B0D28F01B8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FBDC-F31F-428F-8B78-BAB7B216C4A5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A012-2E55-4038-9B32-B08E30BE4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FBDC-F31F-428F-8B78-BAB7B216C4A5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A012-2E55-4038-9B32-B08E30BE4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FBDC-F31F-428F-8B78-BAB7B216C4A5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A012-2E55-4038-9B32-B08E30BE4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FBDC-F31F-428F-8B78-BAB7B216C4A5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A012-2E55-4038-9B32-B08E30BE4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FBDC-F31F-428F-8B78-BAB7B216C4A5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A012-2E55-4038-9B32-B08E30BE4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FBDC-F31F-428F-8B78-BAB7B216C4A5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A012-2E55-4038-9B32-B08E30BE4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FBDC-F31F-428F-8B78-BAB7B216C4A5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A012-2E55-4038-9B32-B08E30BE4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FBDC-F31F-428F-8B78-BAB7B216C4A5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A012-2E55-4038-9B32-B08E30BE4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FBDC-F31F-428F-8B78-BAB7B216C4A5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A012-2E55-4038-9B32-B08E30BE4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FBDC-F31F-428F-8B78-BAB7B216C4A5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A012-2E55-4038-9B32-B08E30BE4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DFBDC-F31F-428F-8B78-BAB7B216C4A5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6A012-2E55-4038-9B32-B08E30BE4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DFBDC-F31F-428F-8B78-BAB7B216C4A5}" type="datetimeFigureOut">
              <a:rPr lang="en-US" smtClean="0"/>
              <a:pPr/>
              <a:t>3/14/2011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6A012-2E55-4038-9B32-B08E30BE4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688" cy="691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632848" cy="3314799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/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Kilembe </a:t>
            </a:r>
            <a:r>
              <a:rPr lang="en-GB" sz="2800" b="1" dirty="0">
                <a:solidFill>
                  <a:schemeClr val="bg1"/>
                </a:solidFill>
              </a:rPr>
              <a:t>Mines </a:t>
            </a:r>
            <a:r>
              <a:rPr lang="en-GB" sz="2800" b="1" dirty="0" smtClean="0">
                <a:solidFill>
                  <a:schemeClr val="bg1"/>
                </a:solidFill>
              </a:rPr>
              <a:t>Hospital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GB" sz="2800" b="1" dirty="0">
                <a:solidFill>
                  <a:schemeClr val="bg1"/>
                </a:solidFill>
              </a:rPr>
              <a:t>Uganda</a:t>
            </a:r>
            <a:r>
              <a:rPr lang="en-US" sz="2800" b="1" dirty="0">
                <a:solidFill>
                  <a:schemeClr val="bg1"/>
                </a:solidFill>
              </a:rPr>
              <a:t/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2010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37321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 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Joseph Sawyer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NB209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506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Primary care/Outreach service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476672" y="1412776"/>
            <a:ext cx="734481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/>
              <a:t>            	Common problems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-1476672" y="4293096"/>
            <a:ext cx="734481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/>
              <a:t> 		What can you expect to do?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0070C0"/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What is there to be gained?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11560" y="1844824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B03F19-584C-45D8-B386-04AABD201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23510A-4124-4949-890F-3CC219B69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AD0BA4-7AA9-494B-B0DB-726C248D1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FDB448-0B38-4214-934B-A180844DE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3E620B-1195-491A-AEAE-4DC26F9EE6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Joe Sawyer\My Documents\My Pictures\final pictures\edited cr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9268" y="1628800"/>
            <a:ext cx="9633268" cy="40770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0070C0"/>
          </a:solidFill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Seamless effort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5949280"/>
            <a:ext cx="8229600" cy="604663"/>
          </a:xfrm>
          <a:prstGeom prst="roundRect">
            <a:avLst/>
          </a:prstGeom>
          <a:noFill/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GB" b="1" dirty="0" smtClean="0"/>
              <a:t>Actually requires a lot of work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688" cy="6911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764704"/>
            <a:ext cx="7632848" cy="3314799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/>
            </a:r>
            <a:br>
              <a:rPr lang="en-GB" sz="2800" b="1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981700"/>
            <a:ext cx="6400800" cy="17526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Thank-you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0070C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What is the elective?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01208"/>
          </a:xfrm>
        </p:spPr>
        <p:txBody>
          <a:bodyPr>
            <a:normAutofit/>
          </a:bodyPr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	Need to start enjoying yourself now!</a:t>
            </a:r>
          </a:p>
          <a:p>
            <a:pPr lvl="1"/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331640" y="1556792"/>
          <a:ext cx="631202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8104" y="3933056"/>
            <a:ext cx="3096344" cy="1634490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What do you want from your elective?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To escape and relax?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Research?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Improve my surgical skills?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844824"/>
            <a:ext cx="3096344" cy="1328023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Why do we study medicine?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Money?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Respect?</a:t>
            </a:r>
          </a:p>
          <a:p>
            <a:pPr lvl="1"/>
            <a:r>
              <a:rPr lang="en-GB" b="1" dirty="0" smtClean="0">
                <a:solidFill>
                  <a:schemeClr val="bg1"/>
                </a:solidFill>
              </a:rPr>
              <a:t>A challenge?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Today's highly interdependent world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/>
          <p:cNvSpPr/>
          <p:nvPr/>
        </p:nvSpPr>
        <p:spPr>
          <a:xfrm>
            <a:off x="3995936" y="3429000"/>
            <a:ext cx="1296144" cy="122413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People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EC0B9D-7712-48C0-82D1-78472B93A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78EC0B9D-7712-48C0-82D1-78472B93A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6D6868-3A47-4099-9062-510621193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336D6868-3A47-4099-9062-510621193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FA578D-4020-4602-A14C-520F5DD3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4FFA578D-4020-4602-A14C-520F5DD3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B0686B-B020-4E27-AC66-359DA0A231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BCB0686B-B020-4E27-AC66-359DA0A231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529D1A-4C62-4381-832D-1191F87009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03529D1A-4C62-4381-832D-1191F87009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B19C18-1FFA-4FE4-8C06-4BEB437550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graphicEl>
                                              <a:dgm id="{9AB19C18-1FFA-4FE4-8C06-4BEB437550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NB21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402" y="1"/>
            <a:ext cx="916840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Kilembe Mines Hospital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-900608" y="1412776"/>
            <a:ext cx="360040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	</a:t>
            </a:r>
            <a:r>
              <a:rPr lang="en-GB" sz="2400" dirty="0" smtClean="0"/>
              <a:t>Operating Theatre</a:t>
            </a:r>
            <a:endParaRPr lang="en-US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444208" y="3284984"/>
            <a:ext cx="36724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Maternal Unit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-972616" y="4941168"/>
            <a:ext cx="3672408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	  Outreach Service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-972616" y="3140968"/>
            <a:ext cx="360040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	  General Medicine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6444208" y="1484784"/>
            <a:ext cx="360040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Paediatrics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6444208" y="4941168"/>
            <a:ext cx="374441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/>
              <a:t>Outpatients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SNB208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7066"/>
            <a:ext cx="9174248" cy="68750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Theatre</a:t>
            </a:r>
            <a:endParaRPr lang="en-US" b="1" dirty="0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3851920" y="1628801"/>
            <a:ext cx="4464496" cy="1728191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Gut perforations </a:t>
            </a:r>
            <a:r>
              <a:rPr lang="en-US" sz="2000" dirty="0" smtClean="0">
                <a:latin typeface="Calibri" pitchFamily="34" charset="0"/>
                <a:cs typeface="Arial" pitchFamily="34" charset="0"/>
              </a:rPr>
              <a:t>secondary to Typhoid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Trauma - Secondary to RTA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cs typeface="Arial" pitchFamily="34" charset="0"/>
              </a:rPr>
              <a:t>Hernias – often recurrent	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Calibri" pitchFamily="34" charset="0"/>
                <a:cs typeface="Arial" pitchFamily="34" charset="0"/>
              </a:rPr>
              <a:t>TB – spine, joint, testicular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620688" y="1916832"/>
            <a:ext cx="48245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/>
              <a:t>            		Common pathology</a:t>
            </a:r>
            <a:endParaRPr lang="en-US" sz="2000" b="1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851920" y="3861048"/>
            <a:ext cx="4536504" cy="2564904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/>
              <a:t>Closing on all operations you assist</a:t>
            </a:r>
          </a:p>
          <a:p>
            <a:r>
              <a:rPr lang="en-GB" sz="2000" dirty="0" smtClean="0"/>
              <a:t>Secondary sutures</a:t>
            </a:r>
            <a:endParaRPr lang="en-US" sz="2000" dirty="0" smtClean="0"/>
          </a:p>
          <a:p>
            <a:r>
              <a:rPr lang="en-GB" sz="2000" dirty="0" smtClean="0"/>
              <a:t>Surgical toilet and suture</a:t>
            </a:r>
            <a:endParaRPr lang="en-US" sz="2000" dirty="0" smtClean="0"/>
          </a:p>
          <a:p>
            <a:r>
              <a:rPr lang="en-GB" sz="2000" dirty="0" smtClean="0"/>
              <a:t>W</a:t>
            </a:r>
            <a:r>
              <a:rPr lang="en-GB" sz="2000" dirty="0" smtClean="0"/>
              <a:t>ound Debridement </a:t>
            </a:r>
            <a:endParaRPr lang="en-US" sz="2000" dirty="0" smtClean="0"/>
          </a:p>
          <a:p>
            <a:r>
              <a:rPr lang="en-GB" sz="2000" dirty="0" smtClean="0"/>
              <a:t>Plaster casts</a:t>
            </a:r>
            <a:endParaRPr lang="en-US" sz="2000" dirty="0" smtClean="0"/>
          </a:p>
          <a:p>
            <a:r>
              <a:rPr lang="en-GB" sz="2000" dirty="0" smtClean="0"/>
              <a:t>Wound dressings</a:t>
            </a:r>
            <a:endParaRPr lang="en-US" sz="2000" dirty="0" smtClean="0"/>
          </a:p>
          <a:p>
            <a:r>
              <a:rPr lang="en-GB" sz="2000" dirty="0" smtClean="0"/>
              <a:t>See lots of anatomy!</a:t>
            </a:r>
            <a:endParaRPr lang="en-US" sz="20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692696" y="4437112"/>
            <a:ext cx="48245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/>
              <a:t> 		What can you do?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4" grpId="0" animBg="1"/>
      <p:bldP spid="9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NB209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088232" cy="2526603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r="45360" b="21545"/>
          <a:stretch>
            <a:fillRect/>
          </a:stretch>
        </p:blipFill>
        <p:spPr bwMode="auto">
          <a:xfrm>
            <a:off x="5292080" y="260648"/>
            <a:ext cx="2392704" cy="215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 r="62842" b="20790"/>
          <a:stretch>
            <a:fillRect/>
          </a:stretch>
        </p:blipFill>
        <p:spPr bwMode="auto">
          <a:xfrm>
            <a:off x="7308304" y="260648"/>
            <a:ext cx="1609378" cy="215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 r="54633" b="21545"/>
          <a:stretch>
            <a:fillRect/>
          </a:stretch>
        </p:blipFill>
        <p:spPr bwMode="auto">
          <a:xfrm>
            <a:off x="3635896" y="260648"/>
            <a:ext cx="1993921" cy="215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SNB21026"/>
          <p:cNvPicPr>
            <a:picLocks noChangeAspect="1" noChangeArrowheads="1"/>
          </p:cNvPicPr>
          <p:nvPr/>
        </p:nvPicPr>
        <p:blipFill>
          <a:blip r:embed="rId6" cstate="print">
            <a:lum contrast="-6000"/>
          </a:blip>
          <a:srcRect/>
          <a:stretch>
            <a:fillRect/>
          </a:stretch>
        </p:blipFill>
        <p:spPr bwMode="auto">
          <a:xfrm>
            <a:off x="395536" y="4365104"/>
            <a:ext cx="2736304" cy="205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SNB210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365104"/>
            <a:ext cx="2736304" cy="203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SNB209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2924944"/>
            <a:ext cx="2608689" cy="3487649"/>
          </a:xfrm>
          <a:prstGeom prst="rect">
            <a:avLst/>
          </a:prstGeom>
          <a:noFill/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627784" y="2492896"/>
            <a:ext cx="3744416" cy="1585913"/>
          </a:xfrm>
          <a:prstGeom prst="bracePair">
            <a:avLst>
              <a:gd name="adj" fmla="val 8333"/>
            </a:avLst>
          </a:prstGeom>
          <a:solidFill>
            <a:srgbClr val="1F497D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‘..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Typhoid, it started as an epidemic but now it is endemic’.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-1332656" y="476672"/>
            <a:ext cx="48245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b="1" dirty="0" smtClean="0"/>
              <a:t>Some interesting cases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C:\Documents and Settings\Joe Sawyer\My Documents\My Pictures\Uganda - hospital pictures\SNB21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011" y="0"/>
            <a:ext cx="9240011" cy="69300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Medicine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3419872" y="1628800"/>
            <a:ext cx="5544616" cy="1728191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 smtClean="0"/>
              <a:t>HIV			TB</a:t>
            </a:r>
          </a:p>
          <a:p>
            <a:r>
              <a:rPr lang="en-GB" sz="2400" dirty="0" smtClean="0"/>
              <a:t>Malaria		Typhoid</a:t>
            </a:r>
            <a:endParaRPr lang="en-US" sz="2400" dirty="0" smtClean="0"/>
          </a:p>
          <a:p>
            <a:r>
              <a:rPr lang="en-GB" sz="2400" dirty="0" smtClean="0"/>
              <a:t>Heart failure</a:t>
            </a:r>
            <a:r>
              <a:rPr lang="en-US" sz="2400" dirty="0" smtClean="0"/>
              <a:t>		</a:t>
            </a:r>
            <a:r>
              <a:rPr lang="en-GB" sz="2400" dirty="0" smtClean="0"/>
              <a:t>Crazy infections!!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-1620688" y="1916832"/>
            <a:ext cx="48245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/>
              <a:t>            		Common pathology</a:t>
            </a:r>
            <a:endParaRPr lang="en-US" sz="2000" b="1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419872" y="3861048"/>
            <a:ext cx="5544616" cy="2088232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 smtClean="0"/>
              <a:t>Interpret histories</a:t>
            </a:r>
            <a:r>
              <a:rPr lang="en-US" sz="2400" dirty="0" smtClean="0"/>
              <a:t>	</a:t>
            </a:r>
            <a:r>
              <a:rPr lang="en-GB" sz="2400" dirty="0" smtClean="0"/>
              <a:t>Management</a:t>
            </a:r>
            <a:endParaRPr lang="en-US" sz="2400" dirty="0" smtClean="0"/>
          </a:p>
          <a:p>
            <a:r>
              <a:rPr lang="en-GB" sz="2400" dirty="0" smtClean="0"/>
              <a:t>Cannulation</a:t>
            </a:r>
            <a:r>
              <a:rPr lang="en-US" sz="2400" dirty="0" smtClean="0"/>
              <a:t>		</a:t>
            </a:r>
            <a:r>
              <a:rPr lang="en-GB" sz="2400" dirty="0" smtClean="0"/>
              <a:t>NG tubes</a:t>
            </a:r>
            <a:endParaRPr lang="en-US" sz="2400" dirty="0" smtClean="0"/>
          </a:p>
          <a:p>
            <a:r>
              <a:rPr lang="en-GB" sz="2400" dirty="0" smtClean="0"/>
              <a:t>Catheters</a:t>
            </a:r>
            <a:r>
              <a:rPr lang="en-US" sz="2400" dirty="0" smtClean="0"/>
              <a:t>		</a:t>
            </a:r>
            <a:r>
              <a:rPr lang="en-GB" sz="2400" dirty="0" smtClean="0"/>
              <a:t>Ascitic</a:t>
            </a:r>
            <a:r>
              <a:rPr lang="en-GB" sz="2400" dirty="0" smtClean="0"/>
              <a:t> taps</a:t>
            </a:r>
            <a:endParaRPr lang="en-US" sz="2400" dirty="0" smtClean="0"/>
          </a:p>
          <a:p>
            <a:r>
              <a:rPr lang="en-GB" sz="2400" dirty="0" smtClean="0"/>
              <a:t>Lumber punctures</a:t>
            </a:r>
            <a:endParaRPr lang="en-US" sz="2400" dirty="0" smtClean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692696" y="4437112"/>
            <a:ext cx="48245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/>
              <a:t> 		What can you do?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4" grpId="0" animBg="1"/>
      <p:bldP spid="9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SNB215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420888"/>
            <a:ext cx="3096344" cy="4177812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-1332656" y="476672"/>
            <a:ext cx="48245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b="1" dirty="0" smtClean="0"/>
              <a:t>Some interesting cases</a:t>
            </a:r>
            <a:endParaRPr lang="en-US" sz="2000" b="1" dirty="0"/>
          </a:p>
        </p:txBody>
      </p:sp>
      <p:pic>
        <p:nvPicPr>
          <p:cNvPr id="1032" name="Picture 8" descr="SNB21239"/>
          <p:cNvPicPr>
            <a:picLocks noChangeAspect="1" noChangeArrowheads="1"/>
          </p:cNvPicPr>
          <p:nvPr/>
        </p:nvPicPr>
        <p:blipFill>
          <a:blip r:embed="rId3" cstate="print"/>
          <a:srcRect b="3846"/>
          <a:stretch>
            <a:fillRect/>
          </a:stretch>
        </p:blipFill>
        <p:spPr bwMode="auto">
          <a:xfrm>
            <a:off x="3851920" y="476672"/>
            <a:ext cx="249214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NB21238"/>
          <p:cNvPicPr>
            <a:picLocks noChangeAspect="1" noChangeArrowheads="1"/>
          </p:cNvPicPr>
          <p:nvPr/>
        </p:nvPicPr>
        <p:blipFill>
          <a:blip r:embed="rId4" cstate="print"/>
          <a:srcRect b="6038"/>
          <a:stretch>
            <a:fillRect/>
          </a:stretch>
        </p:blipFill>
        <p:spPr bwMode="auto">
          <a:xfrm>
            <a:off x="6300192" y="476672"/>
            <a:ext cx="255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SNB21374"/>
          <p:cNvPicPr>
            <a:picLocks noChangeAspect="1" noChangeArrowheads="1"/>
          </p:cNvPicPr>
          <p:nvPr/>
        </p:nvPicPr>
        <p:blipFill>
          <a:blip r:embed="rId5" cstate="print"/>
          <a:srcRect t="11654" b="10039"/>
          <a:stretch>
            <a:fillRect/>
          </a:stretch>
        </p:blipFill>
        <p:spPr bwMode="auto">
          <a:xfrm rot="5400000">
            <a:off x="-340503" y="2868894"/>
            <a:ext cx="471243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2771800" y="2348880"/>
            <a:ext cx="3816424" cy="1867853"/>
          </a:xfrm>
          <a:prstGeom prst="bracePair">
            <a:avLst>
              <a:gd name="adj" fmla="val 8333"/>
            </a:avLst>
          </a:prstGeom>
          <a:solidFill>
            <a:srgbClr val="1F497D"/>
          </a:solidFill>
          <a:ln w="317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“As if HIV isn’t enough, as if TB isn’t enough, as if typhoid isn’t enough but malaria as well?....my friend someone is joking me!”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 descr="SNB210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4437112"/>
            <a:ext cx="194421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540552" cy="715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Obs</a:t>
            </a:r>
            <a:r>
              <a:rPr lang="en-GB" b="1" dirty="0" smtClean="0">
                <a:solidFill>
                  <a:schemeClr val="bg1"/>
                </a:solidFill>
              </a:rPr>
              <a:t> and Gynae/Paediatrics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3419872" y="1412776"/>
            <a:ext cx="2448272" cy="2088232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1" dirty="0" smtClean="0"/>
              <a:t>Paediatrics</a:t>
            </a:r>
          </a:p>
          <a:p>
            <a:r>
              <a:rPr lang="en-GB" sz="2000" dirty="0" smtClean="0"/>
              <a:t>Malaria	</a:t>
            </a:r>
            <a:endParaRPr lang="en-US" sz="2000" dirty="0" smtClean="0"/>
          </a:p>
          <a:p>
            <a:r>
              <a:rPr lang="en-GB" sz="2000" dirty="0" smtClean="0"/>
              <a:t>Burns</a:t>
            </a:r>
            <a:endParaRPr lang="en-US" sz="2000" dirty="0" smtClean="0"/>
          </a:p>
          <a:p>
            <a:r>
              <a:rPr lang="en-GB" sz="2000" dirty="0" smtClean="0"/>
              <a:t>TB</a:t>
            </a:r>
            <a:endParaRPr lang="en-US" sz="2000" dirty="0" smtClean="0"/>
          </a:p>
          <a:p>
            <a:r>
              <a:rPr lang="en-GB" sz="2000" dirty="0" smtClean="0"/>
              <a:t>Kwashiorkor</a:t>
            </a:r>
            <a:endParaRPr lang="en-US" sz="2000" dirty="0" smtClean="0"/>
          </a:p>
          <a:p>
            <a:r>
              <a:rPr lang="en-GB" sz="2000" dirty="0" smtClean="0"/>
              <a:t>Cerebral palsy</a:t>
            </a:r>
            <a:endParaRPr lang="en-US" sz="2000" dirty="0" smtClean="0"/>
          </a:p>
          <a:p>
            <a:r>
              <a:rPr lang="en-GB" sz="1600" dirty="0" smtClean="0"/>
              <a:t> </a:t>
            </a:r>
            <a:endParaRPr lang="en-US" sz="1600" dirty="0"/>
          </a:p>
        </p:txBody>
      </p:sp>
      <p:sp>
        <p:nvSpPr>
          <p:cNvPr id="4" name="Rounded Rectangle 3"/>
          <p:cNvSpPr/>
          <p:nvPr/>
        </p:nvSpPr>
        <p:spPr>
          <a:xfrm>
            <a:off x="-1620688" y="1916832"/>
            <a:ext cx="48245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/>
              <a:t>            		Common pathology</a:t>
            </a:r>
            <a:endParaRPr lang="en-US" sz="2000" b="1" dirty="0"/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3923928" y="3645024"/>
            <a:ext cx="4176464" cy="2996952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Labour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ward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Cesarean 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sections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Interpret</a:t>
            </a:r>
            <a:r>
              <a:rPr kumimoji="0" lang="en-US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histories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aseline="0" dirty="0" smtClean="0">
                <a:latin typeface="Calibri" pitchFamily="34" charset="0"/>
                <a:cs typeface="Arial" pitchFamily="34" charset="0"/>
              </a:rPr>
              <a:t>Management plans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Your suggestions will be valid!</a:t>
            </a:r>
            <a:endParaRPr lang="en-US" sz="2400" baseline="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692696" y="4437112"/>
            <a:ext cx="482453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/>
              <a:t> 		What can you do?</a:t>
            </a:r>
            <a:endParaRPr lang="en-US" sz="2000" b="1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6156176" y="1412776"/>
            <a:ext cx="2520280" cy="2160240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1" dirty="0" smtClean="0"/>
              <a:t>Obs</a:t>
            </a:r>
            <a:r>
              <a:rPr lang="en-GB" sz="2000" b="1" dirty="0" smtClean="0"/>
              <a:t> and Gynae</a:t>
            </a:r>
            <a:endParaRPr lang="en-US" sz="2000" b="1" dirty="0" smtClean="0"/>
          </a:p>
          <a:p>
            <a:r>
              <a:rPr lang="en-GB" sz="2000" dirty="0" smtClean="0"/>
              <a:t>Ruptured uterus</a:t>
            </a:r>
            <a:endParaRPr lang="en-US" sz="2000" dirty="0" smtClean="0"/>
          </a:p>
          <a:p>
            <a:r>
              <a:rPr lang="en-GB" sz="2000" dirty="0" smtClean="0"/>
              <a:t>Pre-</a:t>
            </a:r>
            <a:r>
              <a:rPr lang="en-GB" sz="2000" dirty="0" smtClean="0"/>
              <a:t>eclampsia</a:t>
            </a:r>
            <a:endParaRPr lang="en-US" sz="2000" dirty="0" smtClean="0"/>
          </a:p>
          <a:p>
            <a:r>
              <a:rPr lang="en-GB" sz="2000" dirty="0" smtClean="0"/>
              <a:t>Miscarriage</a:t>
            </a:r>
          </a:p>
          <a:p>
            <a:r>
              <a:rPr lang="en-GB" sz="2000" dirty="0" smtClean="0"/>
              <a:t>Obstructed labour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4" grpId="0" animBg="1"/>
      <p:bldP spid="9" grpId="0" animBg="1"/>
      <p:bldP spid="5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224</Words>
  <Application>Microsoft Office PowerPoint</Application>
  <PresentationFormat>On-screen Show (4:3)</PresentationFormat>
  <Paragraphs>100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Kilembe Mines Hospital Uganda 2010 </vt:lpstr>
      <vt:lpstr>What is the elective?</vt:lpstr>
      <vt:lpstr>Today's highly interdependent world</vt:lpstr>
      <vt:lpstr>Kilembe Mines Hospital</vt:lpstr>
      <vt:lpstr>Theatre</vt:lpstr>
      <vt:lpstr>Slide 6</vt:lpstr>
      <vt:lpstr>Medicine</vt:lpstr>
      <vt:lpstr>Slide 8</vt:lpstr>
      <vt:lpstr>Obs and Gynae/Paediatrics</vt:lpstr>
      <vt:lpstr>Primary care/Outreach service</vt:lpstr>
      <vt:lpstr>What is there to be gained?</vt:lpstr>
      <vt:lpstr>Seamless effort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Sawyer, Joseph</dc:creator>
  <cp:lastModifiedBy>jms105</cp:lastModifiedBy>
  <cp:revision>43</cp:revision>
  <dcterms:created xsi:type="dcterms:W3CDTF">2011-03-05T12:15:04Z</dcterms:created>
  <dcterms:modified xsi:type="dcterms:W3CDTF">2011-03-14T09:51:00Z</dcterms:modified>
</cp:coreProperties>
</file>