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556FD-D60E-49A7-8985-2684DDA60E5F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A80BB-9C81-4BB7-A003-F853B21748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F96A1-3537-4B7C-8B44-DE62A1ACAC5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38F9-5E26-400F-9FDB-0AF1F0328595}" type="datetimeFigureOut">
              <a:rPr lang="en-US" smtClean="0"/>
              <a:pPr/>
              <a:t>3/17/2011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D4A3-769B-45F5-90F7-25E2E5B84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eo-nwtfs@imperial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357158" y="2071678"/>
            <a:ext cx="8429684" cy="27241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26"/>
              </a:avLst>
            </a:prstTxWarp>
          </a:bodyPr>
          <a:lstStyle/>
          <a:p>
            <a:pPr algn="ctr"/>
            <a:endParaRPr lang="en-GB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22501">
                    <a:srgbClr val="FF7A00"/>
                  </a:gs>
                  <a:gs pos="35001">
                    <a:srgbClr val="FF0300"/>
                  </a:gs>
                  <a:gs pos="50000">
                    <a:srgbClr val="4D0808"/>
                  </a:gs>
                  <a:gs pos="64999">
                    <a:srgbClr val="FF0300"/>
                  </a:gs>
                  <a:gs pos="77499">
                    <a:srgbClr val="FF7A00"/>
                  </a:gs>
                  <a:gs pos="100000">
                    <a:srgbClr val="FFF200"/>
                  </a:gs>
                </a:gsLst>
                <a:lin ang="0" scaled="1"/>
              </a:gradFill>
              <a:latin typeface="Arial Black"/>
            </a:endParaRPr>
          </a:p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School of Medicine</a:t>
            </a:r>
          </a:p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Elective Travel Awards</a:t>
            </a:r>
          </a:p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2011</a:t>
            </a:r>
          </a:p>
          <a:p>
            <a:pPr algn="ctr"/>
            <a:endParaRPr lang="en-GB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22501">
                    <a:srgbClr val="FF7A00"/>
                  </a:gs>
                  <a:gs pos="35001">
                    <a:srgbClr val="FF0300"/>
                  </a:gs>
                  <a:gs pos="50000">
                    <a:srgbClr val="4D0808"/>
                  </a:gs>
                  <a:gs pos="64999">
                    <a:srgbClr val="FF0300"/>
                  </a:gs>
                  <a:gs pos="77499">
                    <a:srgbClr val="FF7A00"/>
                  </a:gs>
                  <a:gs pos="100000">
                    <a:srgbClr val="FFF200"/>
                  </a:gs>
                </a:gsLst>
                <a:lin ang="0" scaled="1"/>
              </a:gradFill>
              <a:latin typeface="Arial Black"/>
            </a:endParaRPr>
          </a:p>
        </p:txBody>
      </p:sp>
      <p:pic>
        <p:nvPicPr>
          <p:cNvPr id="20486" name="Picture 8" descr="dry_dese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88913"/>
            <a:ext cx="248443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9" descr="kangaro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25193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0" descr="l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4438" y="188913"/>
            <a:ext cx="1728787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1" descr="sunse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188913"/>
            <a:ext cx="16525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2" descr="Hong%20Kong%20-%20Duk%20Ling%20Rid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188913"/>
            <a:ext cx="12080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3" descr="lake-matheson-2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013325"/>
            <a:ext cx="16541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5" descr="statu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19250" y="5013325"/>
            <a:ext cx="230505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8" descr="castl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7538" y="5013325"/>
            <a:ext cx="25193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6" descr="MZV%20Gunung%20Mulu%20national%20park%20moss%20covered%20trees%20in%20rainforest%20b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4300" y="5013325"/>
            <a:ext cx="10699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0" descr="northern_lights_l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00788" y="5013325"/>
            <a:ext cx="18732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9" descr="russi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64500" y="5013325"/>
            <a:ext cx="10795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85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Faculty Education Office (Medicine), St Mary’s Campus, administers 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School of Medicine Elective </a:t>
            </a: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Awards </a:t>
            </a: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annually. </a:t>
            </a:r>
          </a:p>
          <a:p>
            <a:pPr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 application process is now open to all medical students whose elective falls within the period:</a:t>
            </a:r>
          </a:p>
          <a:p>
            <a:pPr algn="ctr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u="sng" dirty="0" smtClean="0">
                <a:latin typeface="Arial" pitchFamily="34" charset="0"/>
                <a:cs typeface="Arial" pitchFamily="34" charset="0"/>
              </a:rPr>
              <a:t>July 2011</a:t>
            </a:r>
            <a:r>
              <a:rPr lang="en-GB" sz="1400" u="sng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GB" sz="1400" b="1" u="sng" dirty="0" smtClean="0">
                <a:latin typeface="Arial" pitchFamily="34" charset="0"/>
                <a:cs typeface="Arial" pitchFamily="34" charset="0"/>
              </a:rPr>
              <a:t>February 2012</a:t>
            </a:r>
            <a:endParaRPr lang="en-GB" sz="1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Purpose of Awards</a:t>
            </a: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These awards are provided to support medical students in undertaking their medical elective; students </a:t>
            </a: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who consider themselves eligible under the categories listed below are strongly advised to submit an </a:t>
            </a: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application. </a:t>
            </a: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Does the Elective have to be confirmed before I can apply for an Award?</a:t>
            </a:r>
            <a:endParaRPr lang="en-GB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Students planning projects or whose electives have not been confirmed can submit an application with 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confirmation to follow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Please give detailed information regarding project proposals, details of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the </a:t>
            </a: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stage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of planning that your elective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reached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when you expect the project and/or elective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to be 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confirmed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When are Awards determined?</a:t>
            </a:r>
            <a:endParaRPr lang="en-GB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Awards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are made at a meeting of the School of Medicine Elective Awards Group in April/May. There is 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great deal of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competition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for awards and students should not make elective plans in expectation of 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award. The decision of the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Elective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Awards Group is final, and there is no right of appeal.</a:t>
            </a:r>
          </a:p>
          <a:p>
            <a:pPr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How to </a:t>
            </a:r>
            <a:r>
              <a:rPr lang="en-GB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Apply:</a:t>
            </a:r>
            <a:endParaRPr lang="en-GB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Completed application forms should be submitted either as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a hard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copy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or by email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Hard copy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- to the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Faculty Education Office at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the Charing Cross or St Mary's campuses by 3pm on Tuesday 22nd March 2011, or preferably by:</a:t>
            </a:r>
          </a:p>
          <a:p>
            <a:pPr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Email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- to </a:t>
            </a:r>
            <a:r>
              <a:rPr lang="en-GB" sz="1400" dirty="0" smtClean="0">
                <a:latin typeface="Arial" pitchFamily="34" charset="0"/>
                <a:cs typeface="Arial" pitchFamily="34" charset="0"/>
                <a:hlinkClick r:id="rId2"/>
              </a:rPr>
              <a:t>feo-nwtfs@imperial.ac.uk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12 noon on Wednesday 23rd March 2011</a:t>
            </a:r>
          </a:p>
          <a:p>
            <a:pPr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If you are submitting by email, please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ensure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you type your name in the signature section of the application form(s) and enter the date. Your email should also be headed with the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subject line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Application for Elective Travel Award 2011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’</a:t>
            </a: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Students applying for more than one category of award must submit their applications in one email. </a:t>
            </a: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Changes to application forms will not be permitted after they have been submitted: applicants are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therefore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advised to thoroughly check their application(s) before submitting.</a:t>
            </a: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Any applications submitted after the deadline will not be considered.</a:t>
            </a:r>
          </a:p>
          <a:p>
            <a:pPr>
              <a:buNone/>
            </a:pPr>
            <a:endParaRPr lang="en-GB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Further Information and the application forms can be found on the School of Medicine teaching intranet – Electives – Grants and Awards - School of Medicine Elective Awards 2011</a:t>
            </a:r>
          </a:p>
          <a:p>
            <a:pPr algn="ctr"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(https://education.med.imperial.ac.uk/Electives/Travel-Awards.htm)</a:t>
            </a:r>
            <a:r>
              <a:rPr lang="en-GB" sz="1400" b="1" dirty="0" smtClean="0"/>
              <a:t/>
            </a:r>
            <a:br>
              <a:rPr lang="en-GB" sz="1400" b="1" dirty="0" smtClean="0"/>
            </a:b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309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Medicine Elective Travel Awards 2011</dc:title>
  <dc:creator>mjkenton</dc:creator>
  <cp:lastModifiedBy>mgallowa</cp:lastModifiedBy>
  <cp:revision>7</cp:revision>
  <dcterms:created xsi:type="dcterms:W3CDTF">2011-03-17T11:52:40Z</dcterms:created>
  <dcterms:modified xsi:type="dcterms:W3CDTF">2011-03-17T12:45:36Z</dcterms:modified>
</cp:coreProperties>
</file>