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60" r:id="rId5"/>
    <p:sldId id="261" r:id="rId6"/>
    <p:sldId id="264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8224-6D80-4883-A8AF-4180B26984EA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B137-FC50-4E56-9A0F-13EE53E6AA9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B137-FC50-4E56-9A0F-13EE53E6AA9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1D61-01BD-411E-92EB-FC8EF0F483FC}" type="datetimeFigureOut">
              <a:rPr lang="en-US" smtClean="0"/>
              <a:pPr/>
              <a:t>3/18/2010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35CB-3FC1-4B51-933D-051373B589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Elective in Uganda</a:t>
            </a:r>
            <a:br>
              <a:rPr lang="en-GB" dirty="0" smtClean="0"/>
            </a:br>
            <a:r>
              <a:rPr lang="en-GB" dirty="0" smtClean="0"/>
              <a:t>July - September 2009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Katie Williams</a:t>
            </a:r>
          </a:p>
          <a:p>
            <a:r>
              <a:rPr lang="en-GB" dirty="0" smtClean="0"/>
              <a:t>kmw03@ic.ac.uk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14282" y="285728"/>
            <a:ext cx="8744011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1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50112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2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0"/>
            <a:ext cx="5334005" cy="4000504"/>
          </a:xfrm>
          <a:prstGeom prst="rect">
            <a:avLst/>
          </a:prstGeom>
        </p:spPr>
      </p:pic>
      <p:pic>
        <p:nvPicPr>
          <p:cNvPr id="7" name="Picture 6" descr="6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000372"/>
            <a:ext cx="5143504" cy="3857628"/>
          </a:xfrm>
          <a:prstGeom prst="rect">
            <a:avLst/>
          </a:prstGeom>
        </p:spPr>
      </p:pic>
      <p:pic>
        <p:nvPicPr>
          <p:cNvPr id="8" name="Content Placeholder 3" descr="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85784" y="3593966"/>
            <a:ext cx="4500562" cy="3264034"/>
          </a:xfrm>
          <a:prstGeom prst="rect">
            <a:avLst/>
          </a:prstGeom>
        </p:spPr>
      </p:pic>
      <p:pic>
        <p:nvPicPr>
          <p:cNvPr id="6" name="Picture 5" descr="DSC01737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8926" y="2143116"/>
            <a:ext cx="164307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 descr="336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0"/>
            <a:ext cx="207167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0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7554" y="14285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2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  <p:pic>
        <p:nvPicPr>
          <p:cNvPr id="8" name="Picture 7" descr="DSC020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714876" cy="3429000"/>
          </a:xfrm>
          <a:prstGeom prst="rect">
            <a:avLst/>
          </a:prstGeom>
        </p:spPr>
      </p:pic>
      <p:pic>
        <p:nvPicPr>
          <p:cNvPr id="4" name="Content Placeholder 3" descr="229.JPG"/>
          <p:cNvPicPr>
            <a:picLocks noGrp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rot="5400000">
            <a:off x="-431627" y="431628"/>
            <a:ext cx="4071968" cy="320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48.JPG"/>
          <p:cNvPicPr/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107885" y="535785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PIM04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2927" y="2928934"/>
            <a:ext cx="1821073" cy="1357322"/>
          </a:xfrm>
          <a:prstGeom prst="rect">
            <a:avLst/>
          </a:prstGeom>
        </p:spPr>
      </p:pic>
      <p:pic>
        <p:nvPicPr>
          <p:cNvPr id="10" name="Content Placeholder 3" descr="DSC020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5464982"/>
            <a:ext cx="1857356" cy="1393017"/>
          </a:xfrm>
          <a:prstGeom prst="rect">
            <a:avLst/>
          </a:prstGeom>
        </p:spPr>
      </p:pic>
      <p:pic>
        <p:nvPicPr>
          <p:cNvPr id="11" name="Picture 10" descr="59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428868"/>
            <a:ext cx="1524010" cy="1143008"/>
          </a:xfrm>
          <a:prstGeom prst="rect">
            <a:avLst/>
          </a:prstGeom>
        </p:spPr>
      </p:pic>
      <p:pic>
        <p:nvPicPr>
          <p:cNvPr id="12" name="Picture 11" descr="HPIM049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6116" y="2285992"/>
            <a:ext cx="2012733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71852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32677"/>
            <a:ext cx="3500430" cy="2625323"/>
          </a:xfrm>
          <a:prstGeom prst="rect">
            <a:avLst/>
          </a:prstGeom>
        </p:spPr>
      </p:pic>
      <p:pic>
        <p:nvPicPr>
          <p:cNvPr id="4" name="Content Placeholder 3" descr="061.JPG"/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5357797" y="571492"/>
            <a:ext cx="435769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193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1929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7554" y="3214686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01716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0430" y="1071546"/>
            <a:ext cx="26860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MG095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1970116" cy="300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IMG094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550" y="3071810"/>
            <a:ext cx="207645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170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2855" y="4743450"/>
            <a:ext cx="281114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IMG0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429124" cy="3321843"/>
          </a:xfrm>
          <a:prstGeom prst="rect">
            <a:avLst/>
          </a:prstGeom>
        </p:spPr>
      </p:pic>
      <p:pic>
        <p:nvPicPr>
          <p:cNvPr id="8" name="Picture 7" descr="CIMG09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42852"/>
            <a:ext cx="3809995" cy="2857496"/>
          </a:xfrm>
          <a:prstGeom prst="rect">
            <a:avLst/>
          </a:prstGeom>
        </p:spPr>
      </p:pic>
      <p:pic>
        <p:nvPicPr>
          <p:cNvPr id="9" name="Picture 8" descr="CIMG09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214662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98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14</Words>
  <Application>Microsoft Office PowerPoint</Application>
  <PresentationFormat>On-screen Show (4:3)</PresentationFormat>
  <Paragraphs>11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Elective in Uganda July - September 2009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Marie Williams</dc:creator>
  <cp:lastModifiedBy>Katie Marie Williams</cp:lastModifiedBy>
  <cp:revision>40</cp:revision>
  <dcterms:created xsi:type="dcterms:W3CDTF">2010-03-15T19:01:09Z</dcterms:created>
  <dcterms:modified xsi:type="dcterms:W3CDTF">2010-03-18T17:39:22Z</dcterms:modified>
</cp:coreProperties>
</file>