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0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AAAAAA"/>
    <a:srgbClr val="7D7D7D"/>
    <a:srgbClr val="3C3C3C"/>
    <a:srgbClr val="003473"/>
    <a:srgbClr val="ED1B2D"/>
    <a:srgbClr val="2878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6" autoAdjust="0"/>
    <p:restoredTop sz="99883" autoAdjust="0"/>
  </p:normalViewPr>
  <p:slideViewPr>
    <p:cSldViewPr>
      <p:cViewPr>
        <p:scale>
          <a:sx n="75" d="100"/>
          <a:sy n="75" d="100"/>
        </p:scale>
        <p:origin x="-534" y="-696"/>
      </p:cViewPr>
      <p:guideLst>
        <p:guide orient="horz" pos="2160"/>
        <p:guide orient="horz" pos="240"/>
        <p:guide orient="horz" pos="4080"/>
        <p:guide pos="2880"/>
        <p:guide pos="240"/>
        <p:guide pos="552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2A9220-C468-4FA6-A4FB-29479B5454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4800600"/>
            <a:ext cx="7620000" cy="685800"/>
          </a:xfrm>
        </p:spPr>
        <p:txBody>
          <a:bodyPr/>
          <a:lstStyle>
            <a:lvl1pPr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410200"/>
            <a:ext cx="5715000" cy="4572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114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81000"/>
            <a:ext cx="679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09600"/>
            <a:ext cx="20955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341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049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75650" y="57912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29200"/>
            <a:ext cx="7620000" cy="685800"/>
          </a:xfrm>
        </p:spPr>
        <p:txBody>
          <a:bodyPr/>
          <a:lstStyle/>
          <a:p>
            <a:r>
              <a:rPr lang="en-GB"/>
              <a:t>Elective support from the MDU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638800"/>
            <a:ext cx="5715000" cy="457200"/>
          </a:xfrm>
        </p:spPr>
        <p:txBody>
          <a:bodyPr/>
          <a:lstStyle/>
          <a:p>
            <a:endParaRPr lang="en-GB"/>
          </a:p>
        </p:txBody>
      </p:sp>
      <p:pic>
        <p:nvPicPr>
          <p:cNvPr id="8203" name="Picture 11" descr="MDUlogo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762000" cy="1200150"/>
          </a:xfrm>
          <a:prstGeom prst="rect">
            <a:avLst/>
          </a:prstGeom>
          <a:noFill/>
        </p:spPr>
      </p:pic>
      <p:pic>
        <p:nvPicPr>
          <p:cNvPr id="8204" name="Picture 12" descr="C:\Documents and Settings\1035\Desktop\logo_white_sm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61963"/>
            <a:ext cx="1295400" cy="985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" y="457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GB" sz="3000" b="1">
                <a:solidFill>
                  <a:schemeClr val="bg1"/>
                </a:solidFill>
                <a:latin typeface="Arial" charset="0"/>
              </a:rPr>
              <a:t>A good start to your elective</a:t>
            </a:r>
          </a:p>
        </p:txBody>
      </p:sp>
      <p:pic>
        <p:nvPicPr>
          <p:cNvPr id="15371" name="Picture 11" descr="MDUlogo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724525"/>
            <a:ext cx="576263" cy="904875"/>
          </a:xfrm>
          <a:prstGeom prst="rect">
            <a:avLst/>
          </a:prstGeom>
          <a:noFill/>
        </p:spPr>
      </p:pic>
      <p:pic>
        <p:nvPicPr>
          <p:cNvPr id="15372" name="Picture 12" descr="C:\Documents and Settings\1035\Desktop\logo_white_sm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943600"/>
            <a:ext cx="1066800" cy="811213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04800" y="1666875"/>
            <a:ext cx="64008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Free discretionary indemnity for your elective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Free discretionary indemnity for Good Samaritan Acts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The Electives Network (TEN) – a one-stop online resource to plan your ideal elective   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The MDU Guide to Electives – packed with tips and advice for a successful elective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Electives competition – win up to £1500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Electives advice and reports on the MDU website</a:t>
            </a:r>
          </a:p>
          <a:p>
            <a:pPr marL="190500" indent="-190500" eaLnBrk="1" hangingPunct="1">
              <a:spcBef>
                <a:spcPct val="50000"/>
              </a:spcBef>
              <a:buFontTx/>
              <a:buChar char="•"/>
            </a:pPr>
            <a:r>
              <a:rPr lang="en-GB" sz="1800">
                <a:solidFill>
                  <a:srgbClr val="2878BD"/>
                </a:solidFill>
                <a:latin typeface="Arial" charset="0"/>
              </a:rPr>
              <a:t>24-hour advisory helpline – to assist you with any medico-legal or ethical queries.</a:t>
            </a:r>
          </a:p>
        </p:txBody>
      </p:sp>
      <p:pic>
        <p:nvPicPr>
          <p:cNvPr id="15374" name="Picture 14" descr="X:\Dept\Marketting\Signatures and photos\electives images\boat.jpg"/>
          <p:cNvPicPr preferRelativeResize="0"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7162800" y="1676400"/>
            <a:ext cx="1371600" cy="1828800"/>
          </a:xfrm>
          <a:prstGeom prst="rect">
            <a:avLst/>
          </a:prstGeom>
          <a:noFill/>
          <a:ln w="6667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15375" name="Picture 15" descr="X:\Dept\Marketting\Signatures and photos\electives images\Pla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424238"/>
            <a:ext cx="708025" cy="1071562"/>
          </a:xfrm>
          <a:prstGeom prst="rect">
            <a:avLst/>
          </a:prstGeom>
          <a:noFill/>
          <a:ln w="6667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85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Elective support from the MDU</vt:lpstr>
      <vt:lpstr>Slide 2</vt:lpstr>
    </vt:vector>
  </TitlesOfParts>
  <Company>	鞔]狴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M</dc:creator>
  <cp:lastModifiedBy>mikeb</cp:lastModifiedBy>
  <cp:revision>83</cp:revision>
  <dcterms:created xsi:type="dcterms:W3CDTF">2005-12-12T16:30:05Z</dcterms:created>
  <dcterms:modified xsi:type="dcterms:W3CDTF">2010-03-17T11:48:03Z</dcterms:modified>
</cp:coreProperties>
</file>