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660"/>
  </p:normalViewPr>
  <p:slideViewPr>
    <p:cSldViewPr>
      <p:cViewPr>
        <p:scale>
          <a:sx n="50" d="100"/>
          <a:sy n="50" d="100"/>
        </p:scale>
        <p:origin x="-117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A4348-5F66-4D18-9808-7E2DCEAD7165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1E28-D5D8-4A06-8EAD-788B96A57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4C1-E8A2-4597-82D0-07C9D48AC3DD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8A1E1-0C26-4689-9B8B-3F9D47106F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73FEA-4EBB-4DC8-8D2E-3A804A7093B1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AC705-989B-4C74-AB67-8B272FEDFB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34419-7635-4454-9489-5D800C45D6F1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B34E-CDDC-45E6-B919-47546F9F63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7AC93-A088-426E-94C4-0888DAD7FAAC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57FC-3B7A-4421-AC0D-782586EC45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F30F-BB0E-4C43-8CF9-8A9B08C65DE4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407AC-B49B-4F60-8FBF-CDCA2B534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D39C1-20C8-4ADA-B6B0-03955B2F83E3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C1086-A47F-4CA2-8A2C-23A4091DB4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17EE-0073-4720-8836-69773E95D733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4E344-63E6-46AE-9899-55F45301F4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DDFB-C742-4D01-B9EC-A8905824BF51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5AB36-292C-40B7-9EAC-0A5D741E38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E5197-C3E6-4BFF-B91F-C43B8A3E5E49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322A4-09BC-4B8D-9F91-0F9F0E075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8CE02-A2C4-4501-A4CC-7214481BD1CE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D4FB-E01A-4DA6-8162-B0BC6292F2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14ECFC-20A6-44B4-8ED2-D3A24F548BE8}" type="datetimeFigureOut">
              <a:rPr lang="en-US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D0CFBE-CE80-462E-9668-DE0AF53D46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57313"/>
            <a:ext cx="9144000" cy="178593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6000" dirty="0" smtClean="0">
                <a:latin typeface="Arial" pitchFamily="34" charset="0"/>
                <a:cs typeface="Arial" pitchFamily="34" charset="0"/>
              </a:rPr>
              <a:t>United Kingdom</a:t>
            </a:r>
            <a:endParaRPr lang="en-GB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642942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Selena Harris</a:t>
            </a:r>
          </a:p>
        </p:txBody>
      </p:sp>
      <p:pic>
        <p:nvPicPr>
          <p:cNvPr id="13315" name="Picture 5" descr="uk-fla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4714875"/>
            <a:ext cx="32861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londo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4735513"/>
            <a:ext cx="31432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mtClean="0">
                <a:latin typeface="Arial Black" pitchFamily="34" charset="0"/>
              </a:rPr>
              <a:t>Torture Facts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Used to dehumanise the victim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Psychological and physical effects which are life long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Reasons for torture- race, ethnic origin, religious, cultural, political beliefs</a:t>
            </a:r>
          </a:p>
          <a:p>
            <a:pPr eaLnBrk="1" hangingPunct="1"/>
            <a:endParaRPr lang="en-GB" smtClean="0"/>
          </a:p>
        </p:txBody>
      </p:sp>
      <p:pic>
        <p:nvPicPr>
          <p:cNvPr id="22531" name="Picture 3" descr="A544WCAYKHPFQCAHQ95JWCAQD207JCAWXA2K2CARWGTGXCAHZMM6OCA2OBVCUCAUS49IKCAVR34ARCAM8DKWFCAXPGMUZCAUJTAFMCA7P134RCAWBC73KCAGKZDHDCA9YUDK2CAFUTY2HCASH33I7CA8SMQYBCAND2F6PCAITIAP5CAJVQO9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4286250"/>
            <a:ext cx="3571875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mtClean="0">
                <a:latin typeface="Arial Black" pitchFamily="34" charset="0"/>
              </a:rPr>
              <a:t>My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Arial Rounded MT Bold" pitchFamily="34" charset="0"/>
              </a:rPr>
              <a:t>Medico- Legal reporting team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Arial Rounded MT Bold" pitchFamily="34" charset="0"/>
              </a:rPr>
              <a:t>Weekly assessment team meeting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Arial Rounded MT Bold" pitchFamily="34" charset="0"/>
              </a:rPr>
              <a:t>Shadowed psychiatrists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Arial Rounded MT Bold" pitchFamily="34" charset="0"/>
              </a:rPr>
              <a:t>Child and Family therapy team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Arial Rounded MT Bold" pitchFamily="34" charset="0"/>
              </a:rPr>
              <a:t>Research project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8000" dirty="0" smtClean="0">
                <a:latin typeface="Arial Black" pitchFamily="34" charset="0"/>
              </a:rPr>
              <a:t>Conclusion</a:t>
            </a:r>
            <a:endParaRPr lang="en-GB" sz="8000" dirty="0">
              <a:latin typeface="Arial Black" pitchFamily="34" charset="0"/>
            </a:endParaRPr>
          </a:p>
        </p:txBody>
      </p:sp>
      <p:pic>
        <p:nvPicPr>
          <p:cNvPr id="24578" name="Content Placeholder 3" descr="HBE8UCAOAQXNICAT9A5RICAY7YYR5CARI2JRXCAYGR16SCAZ7SZVUCAPLXDUSCAGFWI02CAXDO7RTCARKP7XLCAQA00B8CAKG8Y12CASGD3FFCAF4BMJ7CAX01YNICAHXSF1KCAFFOZUUCA000ORECAK9M2PQCA07QAI1CA7LJ949CA1OWTU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0313" y="2786063"/>
            <a:ext cx="3929062" cy="2690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8000" smtClean="0">
                <a:latin typeface="Berlin Sans FB Demi" pitchFamily="34" charset="0"/>
                <a:cs typeface="Aharoni" pitchFamily="2" charset="-79"/>
              </a:rPr>
              <a:t>HOLIDAY</a:t>
            </a:r>
          </a:p>
        </p:txBody>
      </p:sp>
      <p:pic>
        <p:nvPicPr>
          <p:cNvPr id="25602" name="Picture 2" descr="C:\Documents and Settings\sjs304\local settings\Content.IE5\FH3WDZDT\MCj0438205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0313" y="1928813"/>
            <a:ext cx="3627437" cy="36337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26626" name="Content Placeholder 3" descr="mega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35063" y="1285875"/>
            <a:ext cx="6454775" cy="4840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4" name="Content Placeholder 3" descr="wensleydal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71480"/>
            <a:ext cx="8572500" cy="5715000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>
                <a:latin typeface="Berlin Sans FB Demi" pitchFamily="34" charset="0"/>
              </a:rPr>
              <a:t>THANK YOU</a:t>
            </a:r>
          </a:p>
        </p:txBody>
      </p:sp>
      <p:pic>
        <p:nvPicPr>
          <p:cNvPr id="4" name="Content Placeholder 3" descr="yorkshi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85926"/>
            <a:ext cx="6395240" cy="4284811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mf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642938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785813" y="3429000"/>
            <a:ext cx="714375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5400" dirty="0">
                <a:latin typeface="Arial Rounded MT Bold" pitchFamily="34" charset="0"/>
              </a:rPr>
              <a:t>Medical </a:t>
            </a:r>
            <a:r>
              <a:rPr lang="en-GB" sz="5400" dirty="0" smtClean="0">
                <a:latin typeface="Arial Rounded MT Bold" pitchFamily="34" charset="0"/>
              </a:rPr>
              <a:t>Foundation for </a:t>
            </a:r>
            <a:r>
              <a:rPr lang="en-GB" sz="5400" dirty="0">
                <a:latin typeface="Arial Rounded MT Bold" pitchFamily="34" charset="0"/>
              </a:rPr>
              <a:t>the Care of Victims of Torture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mtClean="0">
                <a:latin typeface="Arial Black" pitchFamily="34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5200" dirty="0" smtClean="0">
                <a:latin typeface="Arial Rounded MT Bold" pitchFamily="34" charset="0"/>
                <a:cs typeface="Aharoni" pitchFamily="2" charset="-79"/>
              </a:rPr>
              <a:t>Why I chose this placement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5200" dirty="0" smtClean="0">
              <a:latin typeface="Arial Rounded MT Bold" pitchFamily="34" charset="0"/>
              <a:cs typeface="Aharoni" pitchFamily="2" charset="-79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5200" dirty="0" smtClean="0">
                <a:latin typeface="Arial Rounded MT Bold" pitchFamily="34" charset="0"/>
                <a:cs typeface="Aharoni" pitchFamily="2" charset="-79"/>
              </a:rPr>
              <a:t>About the Medical Foundation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5200" dirty="0" smtClean="0">
              <a:latin typeface="Arial Rounded MT Bold" pitchFamily="34" charset="0"/>
              <a:cs typeface="Aharoni" pitchFamily="2" charset="-79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5200" dirty="0" smtClean="0">
                <a:latin typeface="Arial Rounded MT Bold" pitchFamily="34" charset="0"/>
                <a:cs typeface="Aharoni" pitchFamily="2" charset="-79"/>
              </a:rPr>
              <a:t>Who are the victims of torture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5200" dirty="0" smtClean="0">
              <a:latin typeface="Arial Rounded MT Bold" pitchFamily="34" charset="0"/>
              <a:cs typeface="Aharoni" pitchFamily="2" charset="-79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5200" dirty="0" smtClean="0">
                <a:latin typeface="Arial Rounded MT Bold" pitchFamily="34" charset="0"/>
                <a:cs typeface="Aharoni" pitchFamily="2" charset="-79"/>
              </a:rPr>
              <a:t>Torture facts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5200" dirty="0" smtClean="0">
              <a:latin typeface="Arial Rounded MT Bold" pitchFamily="34" charset="0"/>
              <a:cs typeface="Aharoni" pitchFamily="2" charset="-79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5200" dirty="0" smtClean="0">
                <a:latin typeface="Arial Rounded MT Bold" pitchFamily="34" charset="0"/>
                <a:cs typeface="Aharoni" pitchFamily="2" charset="-79"/>
              </a:rPr>
              <a:t>My experience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Black" pitchFamily="34" charset="0"/>
              </a:rPr>
              <a:t>Why</a:t>
            </a:r>
            <a:r>
              <a:rPr lang="en-GB" dirty="0" smtClean="0"/>
              <a:t> </a:t>
            </a:r>
            <a:r>
              <a:rPr lang="en-GB" dirty="0" smtClean="0">
                <a:latin typeface="Arial Black" pitchFamily="34" charset="0"/>
              </a:rPr>
              <a:t>I chose this placement?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Arial Rounded MT Bold" pitchFamily="34" charset="0"/>
              </a:rPr>
              <a:t>Why stay in the UK? </a:t>
            </a:r>
            <a:endParaRPr lang="en-GB" dirty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Arial Rounded MT Bold" pitchFamily="34" charset="0"/>
              </a:rPr>
              <a:t>		Money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 Rounded MT Bold" pitchFamily="34" charset="0"/>
              </a:rPr>
              <a:t>	</a:t>
            </a:r>
            <a:r>
              <a:rPr lang="en-GB" dirty="0" smtClean="0">
                <a:latin typeface="Arial Rounded MT Bold" pitchFamily="34" charset="0"/>
              </a:rPr>
              <a:t>	Family commitments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Arial Rounded MT Bold" pitchFamily="34" charset="0"/>
              </a:rPr>
              <a:t>Why the Medical Foundation?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 Rounded MT Bold" pitchFamily="34" charset="0"/>
              </a:rPr>
              <a:t>	</a:t>
            </a:r>
            <a:r>
              <a:rPr lang="en-GB" dirty="0" smtClean="0">
                <a:latin typeface="Arial Rounded MT Bold" pitchFamily="34" charset="0"/>
              </a:rPr>
              <a:t>	Psychiatry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 Rounded MT Bold" pitchFamily="34" charset="0"/>
              </a:rPr>
              <a:t>	</a:t>
            </a:r>
            <a:r>
              <a:rPr lang="en-GB" dirty="0" smtClean="0">
                <a:latin typeface="Arial Rounded MT Bold" pitchFamily="34" charset="0"/>
              </a:rPr>
              <a:t>	Medico-legal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 Rounded MT Bold" pitchFamily="34" charset="0"/>
              </a:rPr>
              <a:t>	</a:t>
            </a:r>
            <a:r>
              <a:rPr lang="en-GB" dirty="0" smtClean="0">
                <a:latin typeface="Arial Rounded MT Bold" pitchFamily="34" charset="0"/>
              </a:rPr>
              <a:t>	Interest in the charity and human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 Rounded MT Bold" pitchFamily="34" charset="0"/>
              </a:rPr>
              <a:t> </a:t>
            </a:r>
            <a:r>
              <a:rPr lang="en-GB" dirty="0" smtClean="0">
                <a:latin typeface="Arial Rounded MT Bold" pitchFamily="34" charset="0"/>
              </a:rPr>
              <a:t>        rights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pic>
        <p:nvPicPr>
          <p:cNvPr id="16387" name="Picture 4" descr="C:\Documents and Settings\sjs304\local settings\Content.IE5\N2A09CE1\MCj042478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571625"/>
            <a:ext cx="13462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2428875"/>
            <a:ext cx="9223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1296987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Arial Black" pitchFamily="34" charset="0"/>
              </a:rPr>
              <a:t>About the Medical Foundation:-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Registered charity – 23 years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Aid rehabilitation of survivors of torture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It’s the only UK organisation dedicated to treating survivors of torture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There are 4 centres:-  London,   Manchester, Newcastle and Glasgow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786813" cy="15113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 Black" pitchFamily="34" charset="0"/>
              </a:rPr>
              <a:t>What do the Medical Foundation do?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>
                <a:latin typeface="Arial Rounded MT Bold" pitchFamily="34" charset="0"/>
              </a:rPr>
              <a:t>    Holistic approach to victims of torture, in providing guidance and support to help them cope with their past events and aid them through the asylum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Black" pitchFamily="34" charset="0"/>
              </a:rPr>
              <a:t>Staff at the medical Foundation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 Rounded MT Bold" pitchFamily="34" charset="0"/>
              </a:rPr>
              <a:t>Doctors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Psychiatrists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Psychologists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Case workers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Lawyers</a:t>
            </a:r>
          </a:p>
          <a:p>
            <a:pPr eaLnBrk="1" hangingPunct="1"/>
            <a:r>
              <a:rPr lang="en-GB" smtClean="0">
                <a:latin typeface="Arial Rounded MT Bold" pitchFamily="34" charset="0"/>
              </a:rPr>
              <a:t>Interpreters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 Black" pitchFamily="34" charset="0"/>
              </a:rPr>
              <a:t>Who are the victims of torture?</a:t>
            </a:r>
            <a:endParaRPr lang="en-GB" dirty="0">
              <a:latin typeface="Arial Black" pitchFamily="34" charset="0"/>
            </a:endParaRPr>
          </a:p>
        </p:txBody>
      </p:sp>
      <p:pic>
        <p:nvPicPr>
          <p:cNvPr id="20482" name="Content Placeholder 3" descr="XVIY1CA4X7OBPCAZVFPOTCA1YN380CA9ZT6YBCAOZXBMBCA30LZSXCAJ0KY25CA1AZSLBCABUVRIVCAOGERU9CAXDU3HUCAQG2S4VCA32V5XACAYERFVJCA8MG0MCCAPYPLS4CA0HOBVHCA063VFUCAYU8JS2CA3AQSGCCAAJYYM4CAKPWQ7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15063" y="4344988"/>
            <a:ext cx="2751137" cy="1941512"/>
          </a:xfrm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929438" y="6286500"/>
            <a:ext cx="20716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>
                <a:latin typeface="Calibri" pitchFamily="34" charset="0"/>
              </a:rPr>
              <a:t>(Medical Foundation)</a:t>
            </a: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428625" y="1643063"/>
            <a:ext cx="7715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en-GB" sz="32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GB" sz="3200">
              <a:latin typeface="Calibri" pitchFamily="34" charset="0"/>
            </a:endParaRPr>
          </a:p>
        </p:txBody>
      </p: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357188" y="1714500"/>
            <a:ext cx="8358187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GB" sz="4000">
                <a:latin typeface="Arial Rounded MT Bold" pitchFamily="34" charset="0"/>
              </a:rPr>
              <a:t>95% asylum seekers or refugees</a:t>
            </a:r>
          </a:p>
          <a:p>
            <a:pPr>
              <a:buFont typeface="Arial" charset="0"/>
              <a:buChar char="•"/>
            </a:pPr>
            <a:r>
              <a:rPr lang="en-GB" sz="4000">
                <a:latin typeface="Arial Rounded MT Bold" pitchFamily="34" charset="0"/>
              </a:rPr>
              <a:t>Over 100 countries</a:t>
            </a:r>
          </a:p>
          <a:p>
            <a:pPr>
              <a:buFont typeface="Arial" charset="0"/>
              <a:buChar char="•"/>
            </a:pPr>
            <a:r>
              <a:rPr lang="en-GB" sz="4000">
                <a:latin typeface="Arial Rounded MT Bold" pitchFamily="34" charset="0"/>
              </a:rPr>
              <a:t>Sri Lanka, DRC, Sudan and Iran </a:t>
            </a:r>
          </a:p>
          <a:p>
            <a:pPr>
              <a:buFont typeface="Arial" charset="0"/>
              <a:buChar char="•"/>
            </a:pPr>
            <a:r>
              <a:rPr lang="en-GB" sz="4000">
                <a:latin typeface="Arial Rounded MT Bold" pitchFamily="34" charset="0"/>
              </a:rPr>
              <a:t>In 2007- nearly 2000 requests   </a:t>
            </a:r>
          </a:p>
          <a:p>
            <a:r>
              <a:rPr lang="en-GB" sz="4000">
                <a:latin typeface="Arial Rounded MT Bold" pitchFamily="34" charset="0"/>
              </a:rPr>
              <a:t> for help</a:t>
            </a:r>
          </a:p>
          <a:p>
            <a:pPr>
              <a:buFont typeface="Arial" charset="0"/>
              <a:buChar char="•"/>
            </a:pP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Content Placeholder 3" descr="barbed_wire_fence-575x45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28125" cy="6858000"/>
          </a:xfr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8000" smtClean="0">
                <a:latin typeface="Agency FB" pitchFamily="34" charset="0"/>
              </a:rPr>
              <a:t/>
            </a:r>
            <a:br>
              <a:rPr lang="en-GB" sz="8000" smtClean="0">
                <a:latin typeface="Agency FB" pitchFamily="34" charset="0"/>
              </a:rPr>
            </a:br>
            <a:r>
              <a:rPr lang="en-GB" sz="8000" smtClean="0">
                <a:latin typeface="Agency FB" pitchFamily="34" charset="0"/>
              </a:rPr>
              <a:t>Torture Facts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219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Algerian</vt:lpstr>
      <vt:lpstr>Arial Rounded MT Bold</vt:lpstr>
      <vt:lpstr>Arial Black</vt:lpstr>
      <vt:lpstr>Aharoni</vt:lpstr>
      <vt:lpstr>Agency FB</vt:lpstr>
      <vt:lpstr>Berlin Sans FB Demi</vt:lpstr>
      <vt:lpstr>Office Theme</vt:lpstr>
      <vt:lpstr> United Kingdom</vt:lpstr>
      <vt:lpstr>Slide 2</vt:lpstr>
      <vt:lpstr>Overview</vt:lpstr>
      <vt:lpstr>Why I chose this placement?</vt:lpstr>
      <vt:lpstr>About the Medical Foundation:-</vt:lpstr>
      <vt:lpstr>What do the Medical Foundation do?</vt:lpstr>
      <vt:lpstr>Staff at the medical Foundation</vt:lpstr>
      <vt:lpstr>Who are the victims of torture?</vt:lpstr>
      <vt:lpstr> Torture Facts</vt:lpstr>
      <vt:lpstr>Torture Facts</vt:lpstr>
      <vt:lpstr>My experience</vt:lpstr>
      <vt:lpstr> Conclusion</vt:lpstr>
      <vt:lpstr>HOLIDAY</vt:lpstr>
      <vt:lpstr>Slide 14</vt:lpstr>
      <vt:lpstr>Slide 15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 KINGDOM </dc:title>
  <dc:creator>sjs304</dc:creator>
  <cp:lastModifiedBy>ICT</cp:lastModifiedBy>
  <cp:revision>16</cp:revision>
  <dcterms:created xsi:type="dcterms:W3CDTF">2009-03-10T13:17:55Z</dcterms:created>
  <dcterms:modified xsi:type="dcterms:W3CDTF">2009-03-20T17:01:11Z</dcterms:modified>
</cp:coreProperties>
</file>