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5" r:id="rId4"/>
    <p:sldId id="277" r:id="rId5"/>
    <p:sldId id="276" r:id="rId6"/>
    <p:sldId id="272" r:id="rId7"/>
    <p:sldId id="273" r:id="rId8"/>
    <p:sldId id="264" r:id="rId9"/>
    <p:sldId id="271" r:id="rId10"/>
    <p:sldId id="260" r:id="rId11"/>
    <p:sldId id="270" r:id="rId12"/>
    <p:sldId id="267" r:id="rId13"/>
    <p:sldId id="269" r:id="rId14"/>
    <p:sldId id="257" r:id="rId15"/>
    <p:sldId id="268" r:id="rId1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0571" autoAdjust="0"/>
  </p:normalViewPr>
  <p:slideViewPr>
    <p:cSldViewPr>
      <p:cViewPr varScale="1">
        <p:scale>
          <a:sx n="43" d="100"/>
          <a:sy n="4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0E1FF-DC54-4F02-A123-BAE2E04657D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CA86BD-8E4C-409C-8F06-B71C03EDE107}">
      <dgm:prSet phldrT="[Text]"/>
      <dgm:spPr/>
      <dgm:t>
        <a:bodyPr/>
        <a:lstStyle/>
        <a:p>
          <a:r>
            <a:rPr lang="en-GB" dirty="0" smtClean="0"/>
            <a:t>Visual Impact</a:t>
          </a:r>
          <a:endParaRPr lang="en-GB" dirty="0"/>
        </a:p>
      </dgm:t>
    </dgm:pt>
    <dgm:pt modelId="{D55BF766-2BD2-49F7-8217-F5D6D188D7D6}" type="parTrans" cxnId="{1324EA64-42AB-42D7-92A2-9FAB247EF88A}">
      <dgm:prSet/>
      <dgm:spPr/>
      <dgm:t>
        <a:bodyPr/>
        <a:lstStyle/>
        <a:p>
          <a:endParaRPr lang="en-GB"/>
        </a:p>
      </dgm:t>
    </dgm:pt>
    <dgm:pt modelId="{431F8A01-AED5-44C4-9C92-6533F6E7FFDA}" type="sibTrans" cxnId="{1324EA64-42AB-42D7-92A2-9FAB247EF88A}">
      <dgm:prSet/>
      <dgm:spPr/>
      <dgm:t>
        <a:bodyPr/>
        <a:lstStyle/>
        <a:p>
          <a:endParaRPr lang="en-GB"/>
        </a:p>
      </dgm:t>
    </dgm:pt>
    <dgm:pt modelId="{6120C78A-2CC9-4A7D-AC97-ED0332F189DE}">
      <dgm:prSet phldrT="[Text]"/>
      <dgm:spPr/>
      <dgm:t>
        <a:bodyPr/>
        <a:lstStyle/>
        <a:p>
          <a:r>
            <a:rPr lang="en-GB" dirty="0" smtClean="0"/>
            <a:t>Clear, logical structure</a:t>
          </a:r>
          <a:endParaRPr lang="en-GB" dirty="0"/>
        </a:p>
      </dgm:t>
    </dgm:pt>
    <dgm:pt modelId="{D2EB5181-02CF-4A83-B4A0-23320512F5AA}" type="parTrans" cxnId="{914DF714-3234-4098-8872-E8E1DB3254FE}">
      <dgm:prSet/>
      <dgm:spPr/>
      <dgm:t>
        <a:bodyPr/>
        <a:lstStyle/>
        <a:p>
          <a:endParaRPr lang="en-GB"/>
        </a:p>
      </dgm:t>
    </dgm:pt>
    <dgm:pt modelId="{26C8E2BD-B4CA-4806-9886-B76732C791DA}" type="sibTrans" cxnId="{914DF714-3234-4098-8872-E8E1DB3254FE}">
      <dgm:prSet/>
      <dgm:spPr/>
      <dgm:t>
        <a:bodyPr/>
        <a:lstStyle/>
        <a:p>
          <a:endParaRPr lang="en-GB"/>
        </a:p>
      </dgm:t>
    </dgm:pt>
    <dgm:pt modelId="{3BDDCAE7-2E61-4AEA-83CC-5D9DDC784230}">
      <dgm:prSet phldrT="[Text]"/>
      <dgm:spPr/>
      <dgm:t>
        <a:bodyPr/>
        <a:lstStyle/>
        <a:p>
          <a:r>
            <a:rPr lang="en-GB" dirty="0" smtClean="0"/>
            <a:t>Use of bold and bullets to highlight key points</a:t>
          </a:r>
          <a:endParaRPr lang="en-GB" dirty="0"/>
        </a:p>
      </dgm:t>
    </dgm:pt>
    <dgm:pt modelId="{A796FF44-72B2-4422-BED1-7D365ACF4838}" type="parTrans" cxnId="{9A4C27FE-3B37-4217-A08B-50BCD232368E}">
      <dgm:prSet/>
      <dgm:spPr/>
      <dgm:t>
        <a:bodyPr/>
        <a:lstStyle/>
        <a:p>
          <a:endParaRPr lang="en-GB"/>
        </a:p>
      </dgm:t>
    </dgm:pt>
    <dgm:pt modelId="{1EB160E4-1375-40BF-BEC3-C06BBE768541}" type="sibTrans" cxnId="{9A4C27FE-3B37-4217-A08B-50BCD232368E}">
      <dgm:prSet/>
      <dgm:spPr/>
      <dgm:t>
        <a:bodyPr/>
        <a:lstStyle/>
        <a:p>
          <a:endParaRPr lang="en-GB"/>
        </a:p>
      </dgm:t>
    </dgm:pt>
    <dgm:pt modelId="{B2E317AA-27A6-4C0C-8B18-56457F3CCAFA}">
      <dgm:prSet phldrT="[Text]"/>
      <dgm:spPr/>
      <dgm:t>
        <a:bodyPr/>
        <a:lstStyle/>
        <a:p>
          <a:r>
            <a:rPr lang="en-GB" dirty="0" smtClean="0"/>
            <a:t> Language </a:t>
          </a:r>
          <a:endParaRPr lang="en-GB" dirty="0"/>
        </a:p>
      </dgm:t>
    </dgm:pt>
    <dgm:pt modelId="{87FF6D6D-7CD0-48C1-B18C-A60F63228E67}" type="parTrans" cxnId="{3D57C399-7015-48C8-B96E-15B7FB395672}">
      <dgm:prSet/>
      <dgm:spPr/>
      <dgm:t>
        <a:bodyPr/>
        <a:lstStyle/>
        <a:p>
          <a:endParaRPr lang="en-GB"/>
        </a:p>
      </dgm:t>
    </dgm:pt>
    <dgm:pt modelId="{3C0671C9-093D-4A94-B742-552E6C1675E3}" type="sibTrans" cxnId="{3D57C399-7015-48C8-B96E-15B7FB395672}">
      <dgm:prSet/>
      <dgm:spPr/>
      <dgm:t>
        <a:bodyPr/>
        <a:lstStyle/>
        <a:p>
          <a:endParaRPr lang="en-GB"/>
        </a:p>
      </dgm:t>
    </dgm:pt>
    <dgm:pt modelId="{DA05F2C0-2E76-46F0-9E6D-02F1B3E1D3F4}">
      <dgm:prSet phldrT="[Text]"/>
      <dgm:spPr/>
      <dgm:t>
        <a:bodyPr/>
        <a:lstStyle/>
        <a:p>
          <a:r>
            <a:rPr lang="en-GB" dirty="0" smtClean="0"/>
            <a:t>Action verbs </a:t>
          </a:r>
          <a:r>
            <a:rPr lang="en-GB" dirty="0" smtClean="0">
              <a:latin typeface="Arial" charset="0"/>
            </a:rPr>
            <a:t>e.g. relevant, achievement, responsibility</a:t>
          </a:r>
          <a:endParaRPr lang="en-GB" dirty="0"/>
        </a:p>
      </dgm:t>
    </dgm:pt>
    <dgm:pt modelId="{13E6FF91-0FBD-459A-9C77-34A9D1ECAD2C}" type="parTrans" cxnId="{0B8F18B2-518A-4455-8577-146EEDCF883E}">
      <dgm:prSet/>
      <dgm:spPr/>
      <dgm:t>
        <a:bodyPr/>
        <a:lstStyle/>
        <a:p>
          <a:endParaRPr lang="en-GB"/>
        </a:p>
      </dgm:t>
    </dgm:pt>
    <dgm:pt modelId="{3C3788D4-4347-4F3F-860D-C271CF16A696}" type="sibTrans" cxnId="{0B8F18B2-518A-4455-8577-146EEDCF883E}">
      <dgm:prSet/>
      <dgm:spPr/>
      <dgm:t>
        <a:bodyPr/>
        <a:lstStyle/>
        <a:p>
          <a:endParaRPr lang="en-GB"/>
        </a:p>
      </dgm:t>
    </dgm:pt>
    <dgm:pt modelId="{7BDCAA67-F559-4B90-A4F8-FEABCD81720C}">
      <dgm:prSet phldrT="[Text]"/>
      <dgm:spPr/>
      <dgm:t>
        <a:bodyPr/>
        <a:lstStyle/>
        <a:p>
          <a:r>
            <a:rPr lang="en-GB" dirty="0" smtClean="0"/>
            <a:t>Check spelling and grammar e.g. UK not US spelling</a:t>
          </a:r>
          <a:endParaRPr lang="en-GB" dirty="0"/>
        </a:p>
      </dgm:t>
    </dgm:pt>
    <dgm:pt modelId="{2B3665D6-A7C7-4E5B-928E-5FE93DBFCB3A}" type="parTrans" cxnId="{91276A7D-913C-43DB-99B1-F6A07B50C650}">
      <dgm:prSet/>
      <dgm:spPr/>
      <dgm:t>
        <a:bodyPr/>
        <a:lstStyle/>
        <a:p>
          <a:endParaRPr lang="en-GB"/>
        </a:p>
      </dgm:t>
    </dgm:pt>
    <dgm:pt modelId="{71509DE6-5FAC-40A9-919E-68574884FC6C}" type="sibTrans" cxnId="{91276A7D-913C-43DB-99B1-F6A07B50C650}">
      <dgm:prSet/>
      <dgm:spPr/>
      <dgm:t>
        <a:bodyPr/>
        <a:lstStyle/>
        <a:p>
          <a:endParaRPr lang="en-GB"/>
        </a:p>
      </dgm:t>
    </dgm:pt>
    <dgm:pt modelId="{CB9BCF62-A328-4636-AD11-4B05A771580C}">
      <dgm:prSet phldrT="[Text]"/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 smtClean="0"/>
            <a:t>Content</a:t>
          </a:r>
          <a:endParaRPr lang="en-GB" dirty="0"/>
        </a:p>
      </dgm:t>
    </dgm:pt>
    <dgm:pt modelId="{14264543-748B-47DA-8CC2-7791E92E9DCD}" type="parTrans" cxnId="{03CB56A3-6A0F-4395-87F5-14ADE5855597}">
      <dgm:prSet/>
      <dgm:spPr/>
      <dgm:t>
        <a:bodyPr/>
        <a:lstStyle/>
        <a:p>
          <a:endParaRPr lang="en-GB"/>
        </a:p>
      </dgm:t>
    </dgm:pt>
    <dgm:pt modelId="{047BA94A-5D27-4DA0-99D2-F2F96E4ECFA3}" type="sibTrans" cxnId="{03CB56A3-6A0F-4395-87F5-14ADE5855597}">
      <dgm:prSet/>
      <dgm:spPr/>
      <dgm:t>
        <a:bodyPr/>
        <a:lstStyle/>
        <a:p>
          <a:endParaRPr lang="en-GB"/>
        </a:p>
      </dgm:t>
    </dgm:pt>
    <dgm:pt modelId="{592DF815-3347-4162-BC96-8EC86DF6C72B}">
      <dgm:prSet phldrT="[Text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>
              <a:latin typeface="Arial" charset="0"/>
            </a:rPr>
            <a:t> Give evidence and examples</a:t>
          </a:r>
          <a:endParaRPr lang="en-GB" dirty="0"/>
        </a:p>
      </dgm:t>
    </dgm:pt>
    <dgm:pt modelId="{5DDDB5D0-1223-4FD0-8D22-D6B8CF6E91E2}" type="parTrans" cxnId="{CA964860-A37A-45EC-AE12-E84657B4C998}">
      <dgm:prSet/>
      <dgm:spPr/>
      <dgm:t>
        <a:bodyPr/>
        <a:lstStyle/>
        <a:p>
          <a:endParaRPr lang="en-GB"/>
        </a:p>
      </dgm:t>
    </dgm:pt>
    <dgm:pt modelId="{D53D619C-2E1C-4CC4-9FD8-7BBBA38A15F9}" type="sibTrans" cxnId="{CA964860-A37A-45EC-AE12-E84657B4C998}">
      <dgm:prSet/>
      <dgm:spPr/>
      <dgm:t>
        <a:bodyPr/>
        <a:lstStyle/>
        <a:p>
          <a:endParaRPr lang="en-GB"/>
        </a:p>
      </dgm:t>
    </dgm:pt>
    <dgm:pt modelId="{134C7C54-81EE-4EDC-A5DE-CF7E9559CA94}">
      <dgm:prSet phldrT="[Text]"/>
      <dgm:spPr/>
      <dgm:t>
        <a:bodyPr/>
        <a:lstStyle/>
        <a:p>
          <a:r>
            <a:rPr lang="en-GB" dirty="0" smtClean="0"/>
            <a:t>Consistent font</a:t>
          </a:r>
          <a:endParaRPr lang="en-GB" dirty="0"/>
        </a:p>
      </dgm:t>
    </dgm:pt>
    <dgm:pt modelId="{B64B393A-5426-4F4D-93FD-26B425412B89}" type="parTrans" cxnId="{97A3C643-B612-4D60-BC0C-EE97563BDD31}">
      <dgm:prSet/>
      <dgm:spPr/>
      <dgm:t>
        <a:bodyPr/>
        <a:lstStyle/>
        <a:p>
          <a:endParaRPr lang="en-GB"/>
        </a:p>
      </dgm:t>
    </dgm:pt>
    <dgm:pt modelId="{9578ADC2-0A91-489C-BC20-8C5DD8BD041B}" type="sibTrans" cxnId="{97A3C643-B612-4D60-BC0C-EE97563BDD31}">
      <dgm:prSet/>
      <dgm:spPr/>
      <dgm:t>
        <a:bodyPr/>
        <a:lstStyle/>
        <a:p>
          <a:endParaRPr lang="en-GB"/>
        </a:p>
      </dgm:t>
    </dgm:pt>
    <dgm:pt modelId="{148397C5-AEB8-44EC-9985-0D103B8FF2EB}">
      <dgm:prSet phldrT="[Text]"/>
      <dgm:spPr/>
      <dgm:t>
        <a:bodyPr/>
        <a:lstStyle/>
        <a:p>
          <a:endParaRPr lang="en-GB" dirty="0"/>
        </a:p>
      </dgm:t>
    </dgm:pt>
    <dgm:pt modelId="{07458B9C-5FE7-4623-9C1C-1B93D3883357}" type="parTrans" cxnId="{07F94657-1C61-41A7-9F97-64F7C26E6387}">
      <dgm:prSet/>
      <dgm:spPr/>
      <dgm:t>
        <a:bodyPr/>
        <a:lstStyle/>
        <a:p>
          <a:endParaRPr lang="en-GB"/>
        </a:p>
      </dgm:t>
    </dgm:pt>
    <dgm:pt modelId="{643C430B-069A-4BE4-BDEC-B6D25C8EAA04}" type="sibTrans" cxnId="{07F94657-1C61-41A7-9F97-64F7C26E6387}">
      <dgm:prSet/>
      <dgm:spPr/>
      <dgm:t>
        <a:bodyPr/>
        <a:lstStyle/>
        <a:p>
          <a:endParaRPr lang="en-GB"/>
        </a:p>
      </dgm:t>
    </dgm:pt>
    <dgm:pt modelId="{0B93FC4A-0B2F-4EDA-B389-F0FA4C61A8C7}">
      <dgm:prSet phldrT="[Text]"/>
      <dgm:spPr/>
      <dgm:t>
        <a:bodyPr/>
        <a:lstStyle/>
        <a:p>
          <a:r>
            <a:rPr lang="en-GB" dirty="0" smtClean="0"/>
            <a:t>Use layout to showcase the most relevant aspects of experience</a:t>
          </a:r>
          <a:endParaRPr lang="en-GB" dirty="0"/>
        </a:p>
      </dgm:t>
    </dgm:pt>
    <dgm:pt modelId="{F172D8A4-A987-47ED-BD92-3CA1236BB3E8}" type="parTrans" cxnId="{0C9DE93B-A5FF-4968-838A-FFC9291E3EBA}">
      <dgm:prSet/>
      <dgm:spPr/>
      <dgm:t>
        <a:bodyPr/>
        <a:lstStyle/>
        <a:p>
          <a:endParaRPr lang="en-GB"/>
        </a:p>
      </dgm:t>
    </dgm:pt>
    <dgm:pt modelId="{21B92BC0-1D6B-4772-8733-87D167B9E4B8}" type="sibTrans" cxnId="{0C9DE93B-A5FF-4968-838A-FFC9291E3EBA}">
      <dgm:prSet/>
      <dgm:spPr/>
      <dgm:t>
        <a:bodyPr/>
        <a:lstStyle/>
        <a:p>
          <a:endParaRPr lang="en-GB"/>
        </a:p>
      </dgm:t>
    </dgm:pt>
    <dgm:pt modelId="{6AAE7617-6117-469B-8882-68790AF79833}">
      <dgm:prSet phldrT="[Text]"/>
      <dgm:spPr/>
      <dgm:t>
        <a:bodyPr/>
        <a:lstStyle/>
        <a:p>
          <a:r>
            <a:rPr lang="en-GB" dirty="0" smtClean="0"/>
            <a:t>Be concise</a:t>
          </a:r>
          <a:endParaRPr lang="en-GB" dirty="0"/>
        </a:p>
      </dgm:t>
    </dgm:pt>
    <dgm:pt modelId="{9F2EBFD0-F74B-4577-AB8F-C29845165541}" type="parTrans" cxnId="{A7B9E267-2F3B-4260-8953-4D564D713546}">
      <dgm:prSet/>
      <dgm:spPr/>
      <dgm:t>
        <a:bodyPr/>
        <a:lstStyle/>
        <a:p>
          <a:endParaRPr lang="en-GB"/>
        </a:p>
      </dgm:t>
    </dgm:pt>
    <dgm:pt modelId="{CCA09195-BF5B-419B-8E63-10D099816A90}" type="sibTrans" cxnId="{A7B9E267-2F3B-4260-8953-4D564D713546}">
      <dgm:prSet/>
      <dgm:spPr/>
      <dgm:t>
        <a:bodyPr/>
        <a:lstStyle/>
        <a:p>
          <a:endParaRPr lang="en-GB"/>
        </a:p>
      </dgm:t>
    </dgm:pt>
    <dgm:pt modelId="{0CB22134-3FE3-42D3-BD1C-BB096E3DC56D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>
              <a:latin typeface="Arial" charset="0"/>
            </a:rPr>
            <a:t> Check your spelling and grammar</a:t>
          </a:r>
          <a:endParaRPr lang="en-GB" dirty="0">
            <a:latin typeface="Arial" charset="0"/>
          </a:endParaRPr>
        </a:p>
      </dgm:t>
    </dgm:pt>
    <dgm:pt modelId="{57A06E90-C91C-4FB9-8904-6A1AF2A1732E}" type="parTrans" cxnId="{BF2E7F26-E3C7-4A44-A73D-D39186AF25B9}">
      <dgm:prSet/>
      <dgm:spPr/>
      <dgm:t>
        <a:bodyPr/>
        <a:lstStyle/>
        <a:p>
          <a:endParaRPr lang="en-GB"/>
        </a:p>
      </dgm:t>
    </dgm:pt>
    <dgm:pt modelId="{890405FF-8B26-43AC-91DA-ACE507344FF7}" type="sibTrans" cxnId="{BF2E7F26-E3C7-4A44-A73D-D39186AF25B9}">
      <dgm:prSet/>
      <dgm:spPr/>
      <dgm:t>
        <a:bodyPr/>
        <a:lstStyle/>
        <a:p>
          <a:endParaRPr lang="en-GB"/>
        </a:p>
      </dgm:t>
    </dgm:pt>
    <dgm:pt modelId="{B8A1ACAF-7F6A-464B-8422-CFCB6C4A23F0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>
              <a:latin typeface="Arial" charset="0"/>
            </a:rPr>
            <a:t> Include results and quantifiers to show impact</a:t>
          </a:r>
          <a:endParaRPr lang="en-GB" dirty="0">
            <a:latin typeface="Arial" charset="0"/>
          </a:endParaRPr>
        </a:p>
      </dgm:t>
    </dgm:pt>
    <dgm:pt modelId="{447302B9-D9A0-43A1-904B-95ADB040EDFD}" type="parTrans" cxnId="{5F74324E-AA45-4E45-8BBD-7E9F5984F340}">
      <dgm:prSet/>
      <dgm:spPr/>
      <dgm:t>
        <a:bodyPr/>
        <a:lstStyle/>
        <a:p>
          <a:endParaRPr lang="en-GB"/>
        </a:p>
      </dgm:t>
    </dgm:pt>
    <dgm:pt modelId="{B65C17D8-7996-4A17-A216-B7EECD81D19A}" type="sibTrans" cxnId="{5F74324E-AA45-4E45-8BBD-7E9F5984F340}">
      <dgm:prSet/>
      <dgm:spPr/>
      <dgm:t>
        <a:bodyPr/>
        <a:lstStyle/>
        <a:p>
          <a:endParaRPr lang="en-GB"/>
        </a:p>
      </dgm:t>
    </dgm:pt>
    <dgm:pt modelId="{E2983486-E0B8-44FE-A82B-DB9DCF132F60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>
              <a:latin typeface="Arial" charset="0"/>
            </a:rPr>
            <a:t> Avoid jargon</a:t>
          </a:r>
          <a:endParaRPr lang="en-GB" dirty="0">
            <a:latin typeface="Arial" charset="0"/>
          </a:endParaRPr>
        </a:p>
      </dgm:t>
    </dgm:pt>
    <dgm:pt modelId="{837C036E-D38B-45B4-BDE0-331FE958917B}" type="parTrans" cxnId="{BFBD1C80-A813-4AB2-859C-2FB8D4EB5AF0}">
      <dgm:prSet/>
      <dgm:spPr/>
      <dgm:t>
        <a:bodyPr/>
        <a:lstStyle/>
        <a:p>
          <a:endParaRPr lang="en-GB"/>
        </a:p>
      </dgm:t>
    </dgm:pt>
    <dgm:pt modelId="{D94806ED-855A-48EC-A892-6A05BBF68772}" type="sibTrans" cxnId="{BFBD1C80-A813-4AB2-859C-2FB8D4EB5AF0}">
      <dgm:prSet/>
      <dgm:spPr/>
      <dgm:t>
        <a:bodyPr/>
        <a:lstStyle/>
        <a:p>
          <a:endParaRPr lang="en-GB"/>
        </a:p>
      </dgm:t>
    </dgm:pt>
    <dgm:pt modelId="{1182119E-A4BE-4424-99C3-73DAE401AAE6}" type="pres">
      <dgm:prSet presAssocID="{C5F0E1FF-DC54-4F02-A123-BAE2E04657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F0C37B-EBBD-45B4-A124-AED076C8E99F}" type="pres">
      <dgm:prSet presAssocID="{36CA86BD-8E4C-409C-8F06-B71C03EDE107}" presName="comp" presStyleCnt="0"/>
      <dgm:spPr/>
    </dgm:pt>
    <dgm:pt modelId="{911F25ED-6A23-444D-B40D-8797E60C906C}" type="pres">
      <dgm:prSet presAssocID="{36CA86BD-8E4C-409C-8F06-B71C03EDE107}" presName="box" presStyleLbl="node1" presStyleIdx="0" presStyleCnt="3"/>
      <dgm:spPr/>
      <dgm:t>
        <a:bodyPr/>
        <a:lstStyle/>
        <a:p>
          <a:endParaRPr lang="en-GB"/>
        </a:p>
      </dgm:t>
    </dgm:pt>
    <dgm:pt modelId="{FA1BF5B5-6792-4149-AA81-774B6F59A3F7}" type="pres">
      <dgm:prSet presAssocID="{36CA86BD-8E4C-409C-8F06-B71C03EDE107}" presName="img" presStyleLbl="fgImgPlace1" presStyleIdx="0" presStyleCnt="3"/>
      <dgm:spPr/>
    </dgm:pt>
    <dgm:pt modelId="{FA20993F-638F-44FF-8519-55841F1D51CD}" type="pres">
      <dgm:prSet presAssocID="{36CA86BD-8E4C-409C-8F06-B71C03EDE1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4BE76A-1216-42D3-B29A-62EBCB9C231A}" type="pres">
      <dgm:prSet presAssocID="{431F8A01-AED5-44C4-9C92-6533F6E7FFDA}" presName="spacer" presStyleCnt="0"/>
      <dgm:spPr/>
    </dgm:pt>
    <dgm:pt modelId="{04363276-B42F-40CF-B129-2383EB4F4B67}" type="pres">
      <dgm:prSet presAssocID="{B2E317AA-27A6-4C0C-8B18-56457F3CCAFA}" presName="comp" presStyleCnt="0"/>
      <dgm:spPr/>
    </dgm:pt>
    <dgm:pt modelId="{7E320400-E651-4858-A730-162CDB2F144D}" type="pres">
      <dgm:prSet presAssocID="{B2E317AA-27A6-4C0C-8B18-56457F3CCAFA}" presName="box" presStyleLbl="node1" presStyleIdx="1" presStyleCnt="3"/>
      <dgm:spPr/>
      <dgm:t>
        <a:bodyPr/>
        <a:lstStyle/>
        <a:p>
          <a:endParaRPr lang="en-GB"/>
        </a:p>
      </dgm:t>
    </dgm:pt>
    <dgm:pt modelId="{5511CF15-16D6-4B88-AF83-CF6847C6D995}" type="pres">
      <dgm:prSet presAssocID="{B2E317AA-27A6-4C0C-8B18-56457F3CCAFA}" presName="img" presStyleLbl="fgImgPlace1" presStyleIdx="1" presStyleCnt="3"/>
      <dgm:spPr/>
    </dgm:pt>
    <dgm:pt modelId="{C7DB152D-C04F-49F9-B395-76D6D922CCA1}" type="pres">
      <dgm:prSet presAssocID="{B2E317AA-27A6-4C0C-8B18-56457F3CC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8EAA7-0E7C-4ABA-92FE-48E847544D21}" type="pres">
      <dgm:prSet presAssocID="{3C0671C9-093D-4A94-B742-552E6C1675E3}" presName="spacer" presStyleCnt="0"/>
      <dgm:spPr/>
    </dgm:pt>
    <dgm:pt modelId="{ABA5AD03-311A-4B4D-8CB8-4ECB281DA009}" type="pres">
      <dgm:prSet presAssocID="{CB9BCF62-A328-4636-AD11-4B05A771580C}" presName="comp" presStyleCnt="0"/>
      <dgm:spPr/>
    </dgm:pt>
    <dgm:pt modelId="{C7579541-8FD1-4E89-B840-57AA77B1AB47}" type="pres">
      <dgm:prSet presAssocID="{CB9BCF62-A328-4636-AD11-4B05A771580C}" presName="box" presStyleLbl="node1" presStyleIdx="2" presStyleCnt="3"/>
      <dgm:spPr/>
      <dgm:t>
        <a:bodyPr/>
        <a:lstStyle/>
        <a:p>
          <a:endParaRPr lang="en-GB"/>
        </a:p>
      </dgm:t>
    </dgm:pt>
    <dgm:pt modelId="{C5382742-F361-4EC8-9474-6A2360303065}" type="pres">
      <dgm:prSet presAssocID="{CB9BCF62-A328-4636-AD11-4B05A771580C}" presName="img" presStyleLbl="fgImgPlace1" presStyleIdx="2" presStyleCnt="3"/>
      <dgm:spPr/>
    </dgm:pt>
    <dgm:pt modelId="{583CA5BB-8807-4B6C-AF54-4A2618896D2E}" type="pres">
      <dgm:prSet presAssocID="{CB9BCF62-A328-4636-AD11-4B05A77158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86A52A-8747-4655-B7CD-72DE576AFF2D}" type="presOf" srcId="{0B93FC4A-0B2F-4EDA-B389-F0FA4C61A8C7}" destId="{911F25ED-6A23-444D-B40D-8797E60C906C}" srcOrd="0" destOrd="1" presId="urn:microsoft.com/office/officeart/2005/8/layout/vList4#1"/>
    <dgm:cxn modelId="{EBC9AE0E-B127-4962-A297-A066EC1FAF59}" type="presOf" srcId="{DA05F2C0-2E76-46F0-9E6D-02F1B3E1D3F4}" destId="{C7DB152D-C04F-49F9-B395-76D6D922CCA1}" srcOrd="1" destOrd="1" presId="urn:microsoft.com/office/officeart/2005/8/layout/vList4#1"/>
    <dgm:cxn modelId="{1DE595AE-9D2C-4BB2-94D8-A620472E15CE}" type="presOf" srcId="{134C7C54-81EE-4EDC-A5DE-CF7E9559CA94}" destId="{911F25ED-6A23-444D-B40D-8797E60C906C}" srcOrd="0" destOrd="4" presId="urn:microsoft.com/office/officeart/2005/8/layout/vList4#1"/>
    <dgm:cxn modelId="{91276A7D-913C-43DB-99B1-F6A07B50C650}" srcId="{B2E317AA-27A6-4C0C-8B18-56457F3CCAFA}" destId="{7BDCAA67-F559-4B90-A4F8-FEABCD81720C}" srcOrd="1" destOrd="0" parTransId="{2B3665D6-A7C7-4E5B-928E-5FE93DBFCB3A}" sibTransId="{71509DE6-5FAC-40A9-919E-68574884FC6C}"/>
    <dgm:cxn modelId="{0B8F18B2-518A-4455-8577-146EEDCF883E}" srcId="{B2E317AA-27A6-4C0C-8B18-56457F3CCAFA}" destId="{DA05F2C0-2E76-46F0-9E6D-02F1B3E1D3F4}" srcOrd="0" destOrd="0" parTransId="{13E6FF91-0FBD-459A-9C77-34A9D1ECAD2C}" sibTransId="{3C3788D4-4347-4F3F-860D-C271CF16A696}"/>
    <dgm:cxn modelId="{C1F1347B-84D7-499F-9FCE-F1151019340E}" type="presOf" srcId="{B8A1ACAF-7F6A-464B-8422-CFCB6C4A23F0}" destId="{C7579541-8FD1-4E89-B840-57AA77B1AB47}" srcOrd="0" destOrd="3" presId="urn:microsoft.com/office/officeart/2005/8/layout/vList4#1"/>
    <dgm:cxn modelId="{97A3C643-B612-4D60-BC0C-EE97563BDD31}" srcId="{36CA86BD-8E4C-409C-8F06-B71C03EDE107}" destId="{134C7C54-81EE-4EDC-A5DE-CF7E9559CA94}" srcOrd="3" destOrd="0" parTransId="{B64B393A-5426-4F4D-93FD-26B425412B89}" sibTransId="{9578ADC2-0A91-489C-BC20-8C5DD8BD041B}"/>
    <dgm:cxn modelId="{3194C5B2-2F09-4E00-AC6F-E6509AB54411}" type="presOf" srcId="{6AAE7617-6117-469B-8882-68790AF79833}" destId="{7E320400-E651-4858-A730-162CDB2F144D}" srcOrd="0" destOrd="3" presId="urn:microsoft.com/office/officeart/2005/8/layout/vList4#1"/>
    <dgm:cxn modelId="{39E7192F-D4E0-418C-80FD-841EEE7DEC61}" type="presOf" srcId="{592DF815-3347-4162-BC96-8EC86DF6C72B}" destId="{583CA5BB-8807-4B6C-AF54-4A2618896D2E}" srcOrd="1" destOrd="1" presId="urn:microsoft.com/office/officeart/2005/8/layout/vList4#1"/>
    <dgm:cxn modelId="{45F75967-8696-4C45-995A-93EA65CDB248}" type="presOf" srcId="{3BDDCAE7-2E61-4AEA-83CC-5D9DDC784230}" destId="{911F25ED-6A23-444D-B40D-8797E60C906C}" srcOrd="0" destOrd="3" presId="urn:microsoft.com/office/officeart/2005/8/layout/vList4#1"/>
    <dgm:cxn modelId="{EEE1A632-D088-42B7-8053-B5F208EC0E4B}" type="presOf" srcId="{DA05F2C0-2E76-46F0-9E6D-02F1B3E1D3F4}" destId="{7E320400-E651-4858-A730-162CDB2F144D}" srcOrd="0" destOrd="1" presId="urn:microsoft.com/office/officeart/2005/8/layout/vList4#1"/>
    <dgm:cxn modelId="{1324EA64-42AB-42D7-92A2-9FAB247EF88A}" srcId="{C5F0E1FF-DC54-4F02-A123-BAE2E04657D1}" destId="{36CA86BD-8E4C-409C-8F06-B71C03EDE107}" srcOrd="0" destOrd="0" parTransId="{D55BF766-2BD2-49F7-8217-F5D6D188D7D6}" sibTransId="{431F8A01-AED5-44C4-9C92-6533F6E7FFDA}"/>
    <dgm:cxn modelId="{D77EAFE6-D7A0-4C9B-9F47-AA520A995CCB}" type="presOf" srcId="{6120C78A-2CC9-4A7D-AC97-ED0332F189DE}" destId="{FA20993F-638F-44FF-8519-55841F1D51CD}" srcOrd="1" destOrd="2" presId="urn:microsoft.com/office/officeart/2005/8/layout/vList4#1"/>
    <dgm:cxn modelId="{9A4C27FE-3B37-4217-A08B-50BCD232368E}" srcId="{36CA86BD-8E4C-409C-8F06-B71C03EDE107}" destId="{3BDDCAE7-2E61-4AEA-83CC-5D9DDC784230}" srcOrd="2" destOrd="0" parTransId="{A796FF44-72B2-4422-BED1-7D365ACF4838}" sibTransId="{1EB160E4-1375-40BF-BEC3-C06BBE768541}"/>
    <dgm:cxn modelId="{74D67075-353C-4978-8872-4687F9655AC5}" type="presOf" srcId="{148397C5-AEB8-44EC-9985-0D103B8FF2EB}" destId="{7E320400-E651-4858-A730-162CDB2F144D}" srcOrd="0" destOrd="4" presId="urn:microsoft.com/office/officeart/2005/8/layout/vList4#1"/>
    <dgm:cxn modelId="{CA964860-A37A-45EC-AE12-E84657B4C998}" srcId="{CB9BCF62-A328-4636-AD11-4B05A771580C}" destId="{592DF815-3347-4162-BC96-8EC86DF6C72B}" srcOrd="0" destOrd="0" parTransId="{5DDDB5D0-1223-4FD0-8D22-D6B8CF6E91E2}" sibTransId="{D53D619C-2E1C-4CC4-9FD8-7BBBA38A15F9}"/>
    <dgm:cxn modelId="{C3A1D93B-5205-417D-94F4-B2475ABE6A11}" type="presOf" srcId="{36CA86BD-8E4C-409C-8F06-B71C03EDE107}" destId="{FA20993F-638F-44FF-8519-55841F1D51CD}" srcOrd="1" destOrd="0" presId="urn:microsoft.com/office/officeart/2005/8/layout/vList4#1"/>
    <dgm:cxn modelId="{0C9DE93B-A5FF-4968-838A-FFC9291E3EBA}" srcId="{36CA86BD-8E4C-409C-8F06-B71C03EDE107}" destId="{0B93FC4A-0B2F-4EDA-B389-F0FA4C61A8C7}" srcOrd="0" destOrd="0" parTransId="{F172D8A4-A987-47ED-BD92-3CA1236BB3E8}" sibTransId="{21B92BC0-1D6B-4772-8733-87D167B9E4B8}"/>
    <dgm:cxn modelId="{03CB56A3-6A0F-4395-87F5-14ADE5855597}" srcId="{C5F0E1FF-DC54-4F02-A123-BAE2E04657D1}" destId="{CB9BCF62-A328-4636-AD11-4B05A771580C}" srcOrd="2" destOrd="0" parTransId="{14264543-748B-47DA-8CC2-7791E92E9DCD}" sibTransId="{047BA94A-5D27-4DA0-99D2-F2F96E4ECFA3}"/>
    <dgm:cxn modelId="{F1FA1E39-B729-45B4-9E16-2A872BB05AE5}" type="presOf" srcId="{148397C5-AEB8-44EC-9985-0D103B8FF2EB}" destId="{C7DB152D-C04F-49F9-B395-76D6D922CCA1}" srcOrd="1" destOrd="4" presId="urn:microsoft.com/office/officeart/2005/8/layout/vList4#1"/>
    <dgm:cxn modelId="{BF2E7F26-E3C7-4A44-A73D-D39186AF25B9}" srcId="{CB9BCF62-A328-4636-AD11-4B05A771580C}" destId="{0CB22134-3FE3-42D3-BD1C-BB096E3DC56D}" srcOrd="1" destOrd="0" parTransId="{57A06E90-C91C-4FB9-8904-6A1AF2A1732E}" sibTransId="{890405FF-8B26-43AC-91DA-ACE507344FF7}"/>
    <dgm:cxn modelId="{89E309B1-3405-4471-B821-B3D8ACB52DAF}" type="presOf" srcId="{6120C78A-2CC9-4A7D-AC97-ED0332F189DE}" destId="{911F25ED-6A23-444D-B40D-8797E60C906C}" srcOrd="0" destOrd="2" presId="urn:microsoft.com/office/officeart/2005/8/layout/vList4#1"/>
    <dgm:cxn modelId="{89EF317D-0282-485D-8EA3-BD63B3B4E3B6}" type="presOf" srcId="{0CB22134-3FE3-42D3-BD1C-BB096E3DC56D}" destId="{C7579541-8FD1-4E89-B840-57AA77B1AB47}" srcOrd="0" destOrd="2" presId="urn:microsoft.com/office/officeart/2005/8/layout/vList4#1"/>
    <dgm:cxn modelId="{94D96E37-4258-43E8-8167-8F0646C13400}" type="presOf" srcId="{3BDDCAE7-2E61-4AEA-83CC-5D9DDC784230}" destId="{FA20993F-638F-44FF-8519-55841F1D51CD}" srcOrd="1" destOrd="3" presId="urn:microsoft.com/office/officeart/2005/8/layout/vList4#1"/>
    <dgm:cxn modelId="{336B1FF9-7464-482A-9C99-36ADCA78F6D5}" type="presOf" srcId="{B2E317AA-27A6-4C0C-8B18-56457F3CCAFA}" destId="{C7DB152D-C04F-49F9-B395-76D6D922CCA1}" srcOrd="1" destOrd="0" presId="urn:microsoft.com/office/officeart/2005/8/layout/vList4#1"/>
    <dgm:cxn modelId="{77CAD5C5-CB34-49E7-B60B-0633BF46F03E}" type="presOf" srcId="{CB9BCF62-A328-4636-AD11-4B05A771580C}" destId="{C7579541-8FD1-4E89-B840-57AA77B1AB47}" srcOrd="0" destOrd="0" presId="urn:microsoft.com/office/officeart/2005/8/layout/vList4#1"/>
    <dgm:cxn modelId="{F3BC3C7B-8D77-4508-9262-5CB883888FC3}" type="presOf" srcId="{0CB22134-3FE3-42D3-BD1C-BB096E3DC56D}" destId="{583CA5BB-8807-4B6C-AF54-4A2618896D2E}" srcOrd="1" destOrd="2" presId="urn:microsoft.com/office/officeart/2005/8/layout/vList4#1"/>
    <dgm:cxn modelId="{07BAD8DF-655E-429F-9F48-7E2D41C67E0B}" type="presOf" srcId="{B8A1ACAF-7F6A-464B-8422-CFCB6C4A23F0}" destId="{583CA5BB-8807-4B6C-AF54-4A2618896D2E}" srcOrd="1" destOrd="3" presId="urn:microsoft.com/office/officeart/2005/8/layout/vList4#1"/>
    <dgm:cxn modelId="{45BFC9A9-9A70-4273-A776-11029A418144}" type="presOf" srcId="{E2983486-E0B8-44FE-A82B-DB9DCF132F60}" destId="{C7579541-8FD1-4E89-B840-57AA77B1AB47}" srcOrd="0" destOrd="4" presId="urn:microsoft.com/office/officeart/2005/8/layout/vList4#1"/>
    <dgm:cxn modelId="{A7B9E267-2F3B-4260-8953-4D564D713546}" srcId="{B2E317AA-27A6-4C0C-8B18-56457F3CCAFA}" destId="{6AAE7617-6117-469B-8882-68790AF79833}" srcOrd="2" destOrd="0" parTransId="{9F2EBFD0-F74B-4577-AB8F-C29845165541}" sibTransId="{CCA09195-BF5B-419B-8E63-10D099816A90}"/>
    <dgm:cxn modelId="{914DF714-3234-4098-8872-E8E1DB3254FE}" srcId="{36CA86BD-8E4C-409C-8F06-B71C03EDE107}" destId="{6120C78A-2CC9-4A7D-AC97-ED0332F189DE}" srcOrd="1" destOrd="0" parTransId="{D2EB5181-02CF-4A83-B4A0-23320512F5AA}" sibTransId="{26C8E2BD-B4CA-4806-9886-B76732C791DA}"/>
    <dgm:cxn modelId="{65D87BFB-8BE2-470C-87DB-7DF1346B4CA2}" type="presOf" srcId="{36CA86BD-8E4C-409C-8F06-B71C03EDE107}" destId="{911F25ED-6A23-444D-B40D-8797E60C906C}" srcOrd="0" destOrd="0" presId="urn:microsoft.com/office/officeart/2005/8/layout/vList4#1"/>
    <dgm:cxn modelId="{ABD19734-3992-4E13-9D1C-FB3A5E7E45C6}" type="presOf" srcId="{592DF815-3347-4162-BC96-8EC86DF6C72B}" destId="{C7579541-8FD1-4E89-B840-57AA77B1AB47}" srcOrd="0" destOrd="1" presId="urn:microsoft.com/office/officeart/2005/8/layout/vList4#1"/>
    <dgm:cxn modelId="{3D57C399-7015-48C8-B96E-15B7FB395672}" srcId="{C5F0E1FF-DC54-4F02-A123-BAE2E04657D1}" destId="{B2E317AA-27A6-4C0C-8B18-56457F3CCAFA}" srcOrd="1" destOrd="0" parTransId="{87FF6D6D-7CD0-48C1-B18C-A60F63228E67}" sibTransId="{3C0671C9-093D-4A94-B742-552E6C1675E3}"/>
    <dgm:cxn modelId="{D9A683E0-8E9F-4AD1-95D4-5C7728225832}" type="presOf" srcId="{C5F0E1FF-DC54-4F02-A123-BAE2E04657D1}" destId="{1182119E-A4BE-4424-99C3-73DAE401AAE6}" srcOrd="0" destOrd="0" presId="urn:microsoft.com/office/officeart/2005/8/layout/vList4#1"/>
    <dgm:cxn modelId="{BFBD1C80-A813-4AB2-859C-2FB8D4EB5AF0}" srcId="{CB9BCF62-A328-4636-AD11-4B05A771580C}" destId="{E2983486-E0B8-44FE-A82B-DB9DCF132F60}" srcOrd="3" destOrd="0" parTransId="{837C036E-D38B-45B4-BDE0-331FE958917B}" sibTransId="{D94806ED-855A-48EC-A892-6A05BBF68772}"/>
    <dgm:cxn modelId="{3012B2D7-AA28-4A15-9F12-A543AC2240FF}" type="presOf" srcId="{6AAE7617-6117-469B-8882-68790AF79833}" destId="{C7DB152D-C04F-49F9-B395-76D6D922CCA1}" srcOrd="1" destOrd="3" presId="urn:microsoft.com/office/officeart/2005/8/layout/vList4#1"/>
    <dgm:cxn modelId="{3BA42D1E-D77B-46A2-97B9-A5ACED4480F8}" type="presOf" srcId="{0B93FC4A-0B2F-4EDA-B389-F0FA4C61A8C7}" destId="{FA20993F-638F-44FF-8519-55841F1D51CD}" srcOrd="1" destOrd="1" presId="urn:microsoft.com/office/officeart/2005/8/layout/vList4#1"/>
    <dgm:cxn modelId="{F76DCBB0-63C9-4790-BB55-1F3E41F2A2B6}" type="presOf" srcId="{7BDCAA67-F559-4B90-A4F8-FEABCD81720C}" destId="{C7DB152D-C04F-49F9-B395-76D6D922CCA1}" srcOrd="1" destOrd="2" presId="urn:microsoft.com/office/officeart/2005/8/layout/vList4#1"/>
    <dgm:cxn modelId="{63BFD891-3A67-4FD3-AF08-29591EFA8D4D}" type="presOf" srcId="{7BDCAA67-F559-4B90-A4F8-FEABCD81720C}" destId="{7E320400-E651-4858-A730-162CDB2F144D}" srcOrd="0" destOrd="2" presId="urn:microsoft.com/office/officeart/2005/8/layout/vList4#1"/>
    <dgm:cxn modelId="{0D4E3EEE-87D6-4B00-8895-8F6993A1717A}" type="presOf" srcId="{B2E317AA-27A6-4C0C-8B18-56457F3CCAFA}" destId="{7E320400-E651-4858-A730-162CDB2F144D}" srcOrd="0" destOrd="0" presId="urn:microsoft.com/office/officeart/2005/8/layout/vList4#1"/>
    <dgm:cxn modelId="{20C9A0EB-9746-4E03-8AFA-39F3073E7AB1}" type="presOf" srcId="{E2983486-E0B8-44FE-A82B-DB9DCF132F60}" destId="{583CA5BB-8807-4B6C-AF54-4A2618896D2E}" srcOrd="1" destOrd="4" presId="urn:microsoft.com/office/officeart/2005/8/layout/vList4#1"/>
    <dgm:cxn modelId="{07F94657-1C61-41A7-9F97-64F7C26E6387}" srcId="{B2E317AA-27A6-4C0C-8B18-56457F3CCAFA}" destId="{148397C5-AEB8-44EC-9985-0D103B8FF2EB}" srcOrd="3" destOrd="0" parTransId="{07458B9C-5FE7-4623-9C1C-1B93D3883357}" sibTransId="{643C430B-069A-4BE4-BDEC-B6D25C8EAA04}"/>
    <dgm:cxn modelId="{5F74324E-AA45-4E45-8BBD-7E9F5984F340}" srcId="{CB9BCF62-A328-4636-AD11-4B05A771580C}" destId="{B8A1ACAF-7F6A-464B-8422-CFCB6C4A23F0}" srcOrd="2" destOrd="0" parTransId="{447302B9-D9A0-43A1-904B-95ADB040EDFD}" sibTransId="{B65C17D8-7996-4A17-A216-B7EECD81D19A}"/>
    <dgm:cxn modelId="{454AE76B-FF06-441D-B21A-5E088362E298}" type="presOf" srcId="{CB9BCF62-A328-4636-AD11-4B05A771580C}" destId="{583CA5BB-8807-4B6C-AF54-4A2618896D2E}" srcOrd="1" destOrd="0" presId="urn:microsoft.com/office/officeart/2005/8/layout/vList4#1"/>
    <dgm:cxn modelId="{86ADD00F-F2F2-4202-9D47-ADE1ACE96FC1}" type="presOf" srcId="{134C7C54-81EE-4EDC-A5DE-CF7E9559CA94}" destId="{FA20993F-638F-44FF-8519-55841F1D51CD}" srcOrd="1" destOrd="4" presId="urn:microsoft.com/office/officeart/2005/8/layout/vList4#1"/>
    <dgm:cxn modelId="{E893B11E-B38B-48B8-9129-C1DCC7EA38D3}" type="presParOf" srcId="{1182119E-A4BE-4424-99C3-73DAE401AAE6}" destId="{F8F0C37B-EBBD-45B4-A124-AED076C8E99F}" srcOrd="0" destOrd="0" presId="urn:microsoft.com/office/officeart/2005/8/layout/vList4#1"/>
    <dgm:cxn modelId="{554F3EBA-C435-4765-9EAB-9069CE5717B4}" type="presParOf" srcId="{F8F0C37B-EBBD-45B4-A124-AED076C8E99F}" destId="{911F25ED-6A23-444D-B40D-8797E60C906C}" srcOrd="0" destOrd="0" presId="urn:microsoft.com/office/officeart/2005/8/layout/vList4#1"/>
    <dgm:cxn modelId="{CD3E8F04-E215-42C2-8ED0-059D4F082800}" type="presParOf" srcId="{F8F0C37B-EBBD-45B4-A124-AED076C8E99F}" destId="{FA1BF5B5-6792-4149-AA81-774B6F59A3F7}" srcOrd="1" destOrd="0" presId="urn:microsoft.com/office/officeart/2005/8/layout/vList4#1"/>
    <dgm:cxn modelId="{81D5E225-DDF1-41C3-8C04-A638AD2DE846}" type="presParOf" srcId="{F8F0C37B-EBBD-45B4-A124-AED076C8E99F}" destId="{FA20993F-638F-44FF-8519-55841F1D51CD}" srcOrd="2" destOrd="0" presId="urn:microsoft.com/office/officeart/2005/8/layout/vList4#1"/>
    <dgm:cxn modelId="{99DF704B-772E-4461-9B4D-594D28F12699}" type="presParOf" srcId="{1182119E-A4BE-4424-99C3-73DAE401AAE6}" destId="{314BE76A-1216-42D3-B29A-62EBCB9C231A}" srcOrd="1" destOrd="0" presId="urn:microsoft.com/office/officeart/2005/8/layout/vList4#1"/>
    <dgm:cxn modelId="{8B30A657-29FC-4881-946C-1F136646D00D}" type="presParOf" srcId="{1182119E-A4BE-4424-99C3-73DAE401AAE6}" destId="{04363276-B42F-40CF-B129-2383EB4F4B67}" srcOrd="2" destOrd="0" presId="urn:microsoft.com/office/officeart/2005/8/layout/vList4#1"/>
    <dgm:cxn modelId="{BEC254BE-F332-4149-B189-D886549B9D8D}" type="presParOf" srcId="{04363276-B42F-40CF-B129-2383EB4F4B67}" destId="{7E320400-E651-4858-A730-162CDB2F144D}" srcOrd="0" destOrd="0" presId="urn:microsoft.com/office/officeart/2005/8/layout/vList4#1"/>
    <dgm:cxn modelId="{3972A696-BA46-4D78-999A-72857840440F}" type="presParOf" srcId="{04363276-B42F-40CF-B129-2383EB4F4B67}" destId="{5511CF15-16D6-4B88-AF83-CF6847C6D995}" srcOrd="1" destOrd="0" presId="urn:microsoft.com/office/officeart/2005/8/layout/vList4#1"/>
    <dgm:cxn modelId="{0813321B-3CA0-4D13-AB32-94020E3F718E}" type="presParOf" srcId="{04363276-B42F-40CF-B129-2383EB4F4B67}" destId="{C7DB152D-C04F-49F9-B395-76D6D922CCA1}" srcOrd="2" destOrd="0" presId="urn:microsoft.com/office/officeart/2005/8/layout/vList4#1"/>
    <dgm:cxn modelId="{5CE5659F-F526-46E9-A2DA-D556004251D7}" type="presParOf" srcId="{1182119E-A4BE-4424-99C3-73DAE401AAE6}" destId="{E5E8EAA7-0E7C-4ABA-92FE-48E847544D21}" srcOrd="3" destOrd="0" presId="urn:microsoft.com/office/officeart/2005/8/layout/vList4#1"/>
    <dgm:cxn modelId="{D634ACDA-A45F-4003-9EC3-2382E826A9EC}" type="presParOf" srcId="{1182119E-A4BE-4424-99C3-73DAE401AAE6}" destId="{ABA5AD03-311A-4B4D-8CB8-4ECB281DA009}" srcOrd="4" destOrd="0" presId="urn:microsoft.com/office/officeart/2005/8/layout/vList4#1"/>
    <dgm:cxn modelId="{98C2FDE8-78D1-41F9-82FE-8882CBAA9BF8}" type="presParOf" srcId="{ABA5AD03-311A-4B4D-8CB8-4ECB281DA009}" destId="{C7579541-8FD1-4E89-B840-57AA77B1AB47}" srcOrd="0" destOrd="0" presId="urn:microsoft.com/office/officeart/2005/8/layout/vList4#1"/>
    <dgm:cxn modelId="{288E858F-CC17-46C8-876B-043331C2C6B2}" type="presParOf" srcId="{ABA5AD03-311A-4B4D-8CB8-4ECB281DA009}" destId="{C5382742-F361-4EC8-9474-6A2360303065}" srcOrd="1" destOrd="0" presId="urn:microsoft.com/office/officeart/2005/8/layout/vList4#1"/>
    <dgm:cxn modelId="{51F31629-B1CC-473A-8019-018C49D9B1DB}" type="presParOf" srcId="{ABA5AD03-311A-4B4D-8CB8-4ECB281DA009}" destId="{583CA5BB-8807-4B6C-AF54-4A2618896D2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B8C29-BB71-456C-84E3-7EE0AA4B4EA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6730D7-F3CC-45EE-9657-BA51C677FBFC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1)</a:t>
          </a:r>
          <a:endParaRPr lang="en-GB" dirty="0"/>
        </a:p>
      </dgm:t>
    </dgm:pt>
    <dgm:pt modelId="{E5308402-6D3A-4609-85CA-78B4AE7A3B74}" type="parTrans" cxnId="{53AD4FA4-A47D-40C5-AFF9-889F64F444E9}">
      <dgm:prSet/>
      <dgm:spPr/>
      <dgm:t>
        <a:bodyPr/>
        <a:lstStyle/>
        <a:p>
          <a:endParaRPr lang="en-GB"/>
        </a:p>
      </dgm:t>
    </dgm:pt>
    <dgm:pt modelId="{847BA32D-A920-404C-ABB0-AB5E68E84402}" type="sibTrans" cxnId="{53AD4FA4-A47D-40C5-AFF9-889F64F444E9}">
      <dgm:prSet/>
      <dgm:spPr/>
      <dgm:t>
        <a:bodyPr/>
        <a:lstStyle/>
        <a:p>
          <a:endParaRPr lang="en-GB"/>
        </a:p>
      </dgm:t>
    </dgm:pt>
    <dgm:pt modelId="{339CE78B-1710-4E0B-8F81-9507708144FE}">
      <dgm:prSet phldrT="[Text]"/>
      <dgm:spPr/>
      <dgm:t>
        <a:bodyPr/>
        <a:lstStyle/>
        <a:p>
          <a:r>
            <a:rPr lang="en-GB" dirty="0" smtClean="0"/>
            <a:t>Create your CV and buy a nice folder for your new portfolio</a:t>
          </a:r>
          <a:endParaRPr lang="en-GB" dirty="0"/>
        </a:p>
      </dgm:t>
    </dgm:pt>
    <dgm:pt modelId="{1A8B3228-99C1-4277-93AA-B15171BE80C1}" type="parTrans" cxnId="{7CBEE029-B79A-4DF3-BE1E-810F0E1A865D}">
      <dgm:prSet/>
      <dgm:spPr/>
      <dgm:t>
        <a:bodyPr/>
        <a:lstStyle/>
        <a:p>
          <a:endParaRPr lang="en-GB"/>
        </a:p>
      </dgm:t>
    </dgm:pt>
    <dgm:pt modelId="{36CC4E67-E967-4D21-9E4C-39BE0D9D0247}" type="sibTrans" cxnId="{7CBEE029-B79A-4DF3-BE1E-810F0E1A865D}">
      <dgm:prSet/>
      <dgm:spPr/>
      <dgm:t>
        <a:bodyPr/>
        <a:lstStyle/>
        <a:p>
          <a:endParaRPr lang="en-GB"/>
        </a:p>
      </dgm:t>
    </dgm:pt>
    <dgm:pt modelId="{6F57F295-CFBD-41CD-BEE3-C987E9929E20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2)</a:t>
          </a:r>
          <a:endParaRPr lang="en-GB" dirty="0"/>
        </a:p>
      </dgm:t>
    </dgm:pt>
    <dgm:pt modelId="{48D1879B-1FFB-44EC-A19A-8350E218C2A9}" type="parTrans" cxnId="{DE103157-288C-4F64-ADDB-103EB72BDE7F}">
      <dgm:prSet/>
      <dgm:spPr/>
      <dgm:t>
        <a:bodyPr/>
        <a:lstStyle/>
        <a:p>
          <a:endParaRPr lang="en-GB"/>
        </a:p>
      </dgm:t>
    </dgm:pt>
    <dgm:pt modelId="{1B46836E-9190-4E6E-AE8E-894395D400C1}" type="sibTrans" cxnId="{DE103157-288C-4F64-ADDB-103EB72BDE7F}">
      <dgm:prSet/>
      <dgm:spPr/>
      <dgm:t>
        <a:bodyPr/>
        <a:lstStyle/>
        <a:p>
          <a:endParaRPr lang="en-GB"/>
        </a:p>
      </dgm:t>
    </dgm:pt>
    <dgm:pt modelId="{2655B0A7-2985-40B4-A06D-6693A30005A3}">
      <dgm:prSet phldrT="[Text]"/>
      <dgm:spPr/>
      <dgm:t>
        <a:bodyPr/>
        <a:lstStyle/>
        <a:p>
          <a:r>
            <a:rPr lang="en-GB" dirty="0" smtClean="0"/>
            <a:t>Start to populate your portfolio with the evidence used to substantiate your CV claims</a:t>
          </a:r>
          <a:endParaRPr lang="en-GB" dirty="0"/>
        </a:p>
      </dgm:t>
    </dgm:pt>
    <dgm:pt modelId="{FF7E6A4A-25F7-46BA-A30C-90D402CA160D}" type="parTrans" cxnId="{7DDDD702-E146-4676-A1DC-955C317AFDE3}">
      <dgm:prSet/>
      <dgm:spPr/>
      <dgm:t>
        <a:bodyPr/>
        <a:lstStyle/>
        <a:p>
          <a:endParaRPr lang="en-GB"/>
        </a:p>
      </dgm:t>
    </dgm:pt>
    <dgm:pt modelId="{56F1BBAF-EEBD-4FE7-9281-171D1E455B5E}" type="sibTrans" cxnId="{7DDDD702-E146-4676-A1DC-955C317AFDE3}">
      <dgm:prSet/>
      <dgm:spPr/>
      <dgm:t>
        <a:bodyPr/>
        <a:lstStyle/>
        <a:p>
          <a:endParaRPr lang="en-GB"/>
        </a:p>
      </dgm:t>
    </dgm:pt>
    <dgm:pt modelId="{0EE9CBB6-AAD7-4774-944E-983D660AF2A6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3)</a:t>
          </a:r>
          <a:endParaRPr lang="en-GB" dirty="0"/>
        </a:p>
      </dgm:t>
    </dgm:pt>
    <dgm:pt modelId="{9A5F812B-1047-468D-A38A-B804E8C15068}" type="parTrans" cxnId="{80410F9D-7779-4820-9E45-3BCD45CF23F6}">
      <dgm:prSet/>
      <dgm:spPr/>
      <dgm:t>
        <a:bodyPr/>
        <a:lstStyle/>
        <a:p>
          <a:endParaRPr lang="en-GB"/>
        </a:p>
      </dgm:t>
    </dgm:pt>
    <dgm:pt modelId="{11237CA0-5E8E-44F2-9CE8-CDA15AC5AE0B}" type="sibTrans" cxnId="{80410F9D-7779-4820-9E45-3BCD45CF23F6}">
      <dgm:prSet/>
      <dgm:spPr/>
      <dgm:t>
        <a:bodyPr/>
        <a:lstStyle/>
        <a:p>
          <a:endParaRPr lang="en-GB"/>
        </a:p>
      </dgm:t>
    </dgm:pt>
    <dgm:pt modelId="{7B1CF967-2693-43B2-B1D5-1D1D0158E39A}">
      <dgm:prSet phldrT="[Text]"/>
      <dgm:spPr/>
      <dgm:t>
        <a:bodyPr/>
        <a:lstStyle/>
        <a:p>
          <a:r>
            <a:rPr lang="en-GB" dirty="0" smtClean="0"/>
            <a:t>Undertake activities to improve any weak areas.</a:t>
          </a:r>
          <a:endParaRPr lang="en-GB" dirty="0"/>
        </a:p>
      </dgm:t>
    </dgm:pt>
    <dgm:pt modelId="{1C514F81-41B6-491A-8FC8-80C8133359F4}" type="parTrans" cxnId="{70596CC8-AD65-4EC2-8431-D2C56D42F0A3}">
      <dgm:prSet/>
      <dgm:spPr/>
      <dgm:t>
        <a:bodyPr/>
        <a:lstStyle/>
        <a:p>
          <a:endParaRPr lang="en-GB"/>
        </a:p>
      </dgm:t>
    </dgm:pt>
    <dgm:pt modelId="{E51994D9-B6A4-42A7-B69B-4296957BEC18}" type="sibTrans" cxnId="{70596CC8-AD65-4EC2-8431-D2C56D42F0A3}">
      <dgm:prSet/>
      <dgm:spPr/>
      <dgm:t>
        <a:bodyPr/>
        <a:lstStyle/>
        <a:p>
          <a:endParaRPr lang="en-GB"/>
        </a:p>
      </dgm:t>
    </dgm:pt>
    <dgm:pt modelId="{F67FD16B-BF22-4912-B48F-551271D90296}" type="pres">
      <dgm:prSet presAssocID="{7D1B8C29-BB71-456C-84E3-7EE0AA4B4EA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B09C15-4AE7-416C-A41F-9D6467AE5781}" type="pres">
      <dgm:prSet presAssocID="{936730D7-F3CC-45EE-9657-BA51C677FBF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3F91-5761-4C86-9CC3-39B583E9D3B6}" type="pres">
      <dgm:prSet presAssocID="{936730D7-F3CC-45EE-9657-BA51C677FBF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864FDA-8D7F-4956-88B5-899FECB20C65}" type="pres">
      <dgm:prSet presAssocID="{6F57F295-CFBD-41CD-BEE3-C987E9929E2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8FCFC-E782-4F7E-A181-F1A6BBF5490D}" type="pres">
      <dgm:prSet presAssocID="{6F57F295-CFBD-41CD-BEE3-C987E9929E2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0C5AD2-D92D-4013-BE43-B1F1C3A87A9A}" type="pres">
      <dgm:prSet presAssocID="{0EE9CBB6-AAD7-4774-944E-983D660AF2A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C85B26-DE03-46B7-AF48-C7885410D4DD}" type="pres">
      <dgm:prSet presAssocID="{0EE9CBB6-AAD7-4774-944E-983D660AF2A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596CC8-AD65-4EC2-8431-D2C56D42F0A3}" srcId="{0EE9CBB6-AAD7-4774-944E-983D660AF2A6}" destId="{7B1CF967-2693-43B2-B1D5-1D1D0158E39A}" srcOrd="0" destOrd="0" parTransId="{1C514F81-41B6-491A-8FC8-80C8133359F4}" sibTransId="{E51994D9-B6A4-42A7-B69B-4296957BEC18}"/>
    <dgm:cxn modelId="{7CBEE029-B79A-4DF3-BE1E-810F0E1A865D}" srcId="{936730D7-F3CC-45EE-9657-BA51C677FBFC}" destId="{339CE78B-1710-4E0B-8F81-9507708144FE}" srcOrd="0" destOrd="0" parTransId="{1A8B3228-99C1-4277-93AA-B15171BE80C1}" sibTransId="{36CC4E67-E967-4D21-9E4C-39BE0D9D0247}"/>
    <dgm:cxn modelId="{80410F9D-7779-4820-9E45-3BCD45CF23F6}" srcId="{7D1B8C29-BB71-456C-84E3-7EE0AA4B4EA6}" destId="{0EE9CBB6-AAD7-4774-944E-983D660AF2A6}" srcOrd="2" destOrd="0" parTransId="{9A5F812B-1047-468D-A38A-B804E8C15068}" sibTransId="{11237CA0-5E8E-44F2-9CE8-CDA15AC5AE0B}"/>
    <dgm:cxn modelId="{75A674AA-44B4-4722-8DCF-4623713F9673}" type="presOf" srcId="{339CE78B-1710-4E0B-8F81-9507708144FE}" destId="{39653F91-5761-4C86-9CC3-39B583E9D3B6}" srcOrd="0" destOrd="0" presId="urn:microsoft.com/office/officeart/2009/3/layout/IncreasingArrowsProcess"/>
    <dgm:cxn modelId="{B49F7EA5-6A63-4DCB-937C-2E7E9788CC75}" type="presOf" srcId="{6F57F295-CFBD-41CD-BEE3-C987E9929E20}" destId="{76864FDA-8D7F-4956-88B5-899FECB20C65}" srcOrd="0" destOrd="0" presId="urn:microsoft.com/office/officeart/2009/3/layout/IncreasingArrowsProcess"/>
    <dgm:cxn modelId="{7F9D7D5C-D947-4997-A7B9-2511332E3AA4}" type="presOf" srcId="{2655B0A7-2985-40B4-A06D-6693A30005A3}" destId="{FFA8FCFC-E782-4F7E-A181-F1A6BBF5490D}" srcOrd="0" destOrd="0" presId="urn:microsoft.com/office/officeart/2009/3/layout/IncreasingArrowsProcess"/>
    <dgm:cxn modelId="{7DDDD702-E146-4676-A1DC-955C317AFDE3}" srcId="{6F57F295-CFBD-41CD-BEE3-C987E9929E20}" destId="{2655B0A7-2985-40B4-A06D-6693A30005A3}" srcOrd="0" destOrd="0" parTransId="{FF7E6A4A-25F7-46BA-A30C-90D402CA160D}" sibTransId="{56F1BBAF-EEBD-4FE7-9281-171D1E455B5E}"/>
    <dgm:cxn modelId="{1B143605-E0B5-4C8A-A4C8-72A0F88301FF}" type="presOf" srcId="{0EE9CBB6-AAD7-4774-944E-983D660AF2A6}" destId="{0F0C5AD2-D92D-4013-BE43-B1F1C3A87A9A}" srcOrd="0" destOrd="0" presId="urn:microsoft.com/office/officeart/2009/3/layout/IncreasingArrowsProcess"/>
    <dgm:cxn modelId="{5A4FDD88-33A7-4C84-AC0C-F0AD1A38E634}" type="presOf" srcId="{7D1B8C29-BB71-456C-84E3-7EE0AA4B4EA6}" destId="{F67FD16B-BF22-4912-B48F-551271D90296}" srcOrd="0" destOrd="0" presId="urn:microsoft.com/office/officeart/2009/3/layout/IncreasingArrowsProcess"/>
    <dgm:cxn modelId="{4FEE5CBE-F521-49AA-B7D4-593FF4B9706B}" type="presOf" srcId="{936730D7-F3CC-45EE-9657-BA51C677FBFC}" destId="{23B09C15-4AE7-416C-A41F-9D6467AE5781}" srcOrd="0" destOrd="0" presId="urn:microsoft.com/office/officeart/2009/3/layout/IncreasingArrowsProcess"/>
    <dgm:cxn modelId="{53AD4FA4-A47D-40C5-AFF9-889F64F444E9}" srcId="{7D1B8C29-BB71-456C-84E3-7EE0AA4B4EA6}" destId="{936730D7-F3CC-45EE-9657-BA51C677FBFC}" srcOrd="0" destOrd="0" parTransId="{E5308402-6D3A-4609-85CA-78B4AE7A3B74}" sibTransId="{847BA32D-A920-404C-ABB0-AB5E68E84402}"/>
    <dgm:cxn modelId="{F2BAE388-268C-4391-8E51-F5BF059E397D}" type="presOf" srcId="{7B1CF967-2693-43B2-B1D5-1D1D0158E39A}" destId="{63C85B26-DE03-46B7-AF48-C7885410D4DD}" srcOrd="0" destOrd="0" presId="urn:microsoft.com/office/officeart/2009/3/layout/IncreasingArrowsProcess"/>
    <dgm:cxn modelId="{DE103157-288C-4F64-ADDB-103EB72BDE7F}" srcId="{7D1B8C29-BB71-456C-84E3-7EE0AA4B4EA6}" destId="{6F57F295-CFBD-41CD-BEE3-C987E9929E20}" srcOrd="1" destOrd="0" parTransId="{48D1879B-1FFB-44EC-A19A-8350E218C2A9}" sibTransId="{1B46836E-9190-4E6E-AE8E-894395D400C1}"/>
    <dgm:cxn modelId="{EEBBA9EB-3497-434F-9242-6702655D0F38}" type="presParOf" srcId="{F67FD16B-BF22-4912-B48F-551271D90296}" destId="{23B09C15-4AE7-416C-A41F-9D6467AE5781}" srcOrd="0" destOrd="0" presId="urn:microsoft.com/office/officeart/2009/3/layout/IncreasingArrowsProcess"/>
    <dgm:cxn modelId="{CEA14183-0171-4D94-9AE2-BF06C65B231C}" type="presParOf" srcId="{F67FD16B-BF22-4912-B48F-551271D90296}" destId="{39653F91-5761-4C86-9CC3-39B583E9D3B6}" srcOrd="1" destOrd="0" presId="urn:microsoft.com/office/officeart/2009/3/layout/IncreasingArrowsProcess"/>
    <dgm:cxn modelId="{8F39A8E7-5ACC-4D16-9D01-EDE255DA2356}" type="presParOf" srcId="{F67FD16B-BF22-4912-B48F-551271D90296}" destId="{76864FDA-8D7F-4956-88B5-899FECB20C65}" srcOrd="2" destOrd="0" presId="urn:microsoft.com/office/officeart/2009/3/layout/IncreasingArrowsProcess"/>
    <dgm:cxn modelId="{B41E99C1-4367-40ED-A0EE-A79FE984D4B9}" type="presParOf" srcId="{F67FD16B-BF22-4912-B48F-551271D90296}" destId="{FFA8FCFC-E782-4F7E-A181-F1A6BBF5490D}" srcOrd="3" destOrd="0" presId="urn:microsoft.com/office/officeart/2009/3/layout/IncreasingArrowsProcess"/>
    <dgm:cxn modelId="{CA8F504C-5685-483E-ADC4-9640D0F51FAE}" type="presParOf" srcId="{F67FD16B-BF22-4912-B48F-551271D90296}" destId="{0F0C5AD2-D92D-4013-BE43-B1F1C3A87A9A}" srcOrd="4" destOrd="0" presId="urn:microsoft.com/office/officeart/2009/3/layout/IncreasingArrowsProcess"/>
    <dgm:cxn modelId="{769FE592-2C62-4280-9ED2-FFCE6C27F723}" type="presParOf" srcId="{F67FD16B-BF22-4912-B48F-551271D90296}" destId="{63C85B26-DE03-46B7-AF48-C7885410D4D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F25ED-6A23-444D-B40D-8797E60C906C}">
      <dsp:nvSpPr>
        <dsp:cNvPr id="0" name=""/>
        <dsp:cNvSpPr/>
      </dsp:nvSpPr>
      <dsp:spPr>
        <a:xfrm>
          <a:off x="0" y="0"/>
          <a:ext cx="7772400" cy="1441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Visual Impact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Use layout to showcase the most relevant aspects of experience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Clear, logical structure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Use of bold and bullets to highlight key points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Consistent font</a:t>
          </a:r>
          <a:endParaRPr lang="en-GB" sz="1400" kern="1200" dirty="0"/>
        </a:p>
      </dsp:txBody>
      <dsp:txXfrm>
        <a:off x="1698580" y="0"/>
        <a:ext cx="6073819" cy="1441005"/>
      </dsp:txXfrm>
    </dsp:sp>
    <dsp:sp modelId="{FA1BF5B5-6792-4149-AA81-774B6F59A3F7}">
      <dsp:nvSpPr>
        <dsp:cNvPr id="0" name=""/>
        <dsp:cNvSpPr/>
      </dsp:nvSpPr>
      <dsp:spPr>
        <a:xfrm>
          <a:off x="144100" y="144100"/>
          <a:ext cx="1554480" cy="11528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20400-E651-4858-A730-162CDB2F144D}">
      <dsp:nvSpPr>
        <dsp:cNvPr id="0" name=""/>
        <dsp:cNvSpPr/>
      </dsp:nvSpPr>
      <dsp:spPr>
        <a:xfrm>
          <a:off x="0" y="1585105"/>
          <a:ext cx="7772400" cy="1441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Language 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Action verbs </a:t>
          </a:r>
          <a:r>
            <a:rPr lang="en-GB" sz="1400" kern="1200" dirty="0" smtClean="0">
              <a:latin typeface="Arial" charset="0"/>
            </a:rPr>
            <a:t>e.g. relevant, achievement, responsibility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Check spelling and grammar e.g. UK not US spelling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Be concise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1698580" y="1585105"/>
        <a:ext cx="6073819" cy="1441005"/>
      </dsp:txXfrm>
    </dsp:sp>
    <dsp:sp modelId="{5511CF15-16D6-4B88-AF83-CF6847C6D995}">
      <dsp:nvSpPr>
        <dsp:cNvPr id="0" name=""/>
        <dsp:cNvSpPr/>
      </dsp:nvSpPr>
      <dsp:spPr>
        <a:xfrm>
          <a:off x="144100" y="1729206"/>
          <a:ext cx="1554480" cy="11528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79541-8FD1-4E89-B840-57AA77B1AB47}">
      <dsp:nvSpPr>
        <dsp:cNvPr id="0" name=""/>
        <dsp:cNvSpPr/>
      </dsp:nvSpPr>
      <dsp:spPr>
        <a:xfrm>
          <a:off x="0" y="3170211"/>
          <a:ext cx="7772400" cy="1441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Content</a:t>
          </a:r>
          <a:endParaRPr lang="en-GB" sz="18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charset="0"/>
            </a:rPr>
            <a:t> Give evidence and examples</a:t>
          </a:r>
          <a:endParaRPr lang="en-GB" sz="1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charset="0"/>
            </a:rPr>
            <a:t> Check your spelling and grammar</a:t>
          </a:r>
          <a:endParaRPr lang="en-GB" sz="1400" kern="1200" dirty="0">
            <a:latin typeface="Arial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charset="0"/>
            </a:rPr>
            <a:t> Include results and quantifiers to show impact</a:t>
          </a:r>
          <a:endParaRPr lang="en-GB" sz="1400" kern="1200" dirty="0">
            <a:latin typeface="Arial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latin typeface="Arial" charset="0"/>
            </a:rPr>
            <a:t> Avoid jargon</a:t>
          </a:r>
          <a:endParaRPr lang="en-GB" sz="1400" kern="1200" dirty="0">
            <a:latin typeface="Arial" charset="0"/>
          </a:endParaRPr>
        </a:p>
      </dsp:txBody>
      <dsp:txXfrm>
        <a:off x="1698580" y="3170211"/>
        <a:ext cx="6073819" cy="1441005"/>
      </dsp:txXfrm>
    </dsp:sp>
    <dsp:sp modelId="{C5382742-F361-4EC8-9474-6A2360303065}">
      <dsp:nvSpPr>
        <dsp:cNvPr id="0" name=""/>
        <dsp:cNvSpPr/>
      </dsp:nvSpPr>
      <dsp:spPr>
        <a:xfrm>
          <a:off x="144100" y="3314311"/>
          <a:ext cx="1554480" cy="11528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037F-5846-428E-B543-587DA43B869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781E-F330-40BD-8D3B-A7397EECC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1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7C7B-2D8C-4F6E-B67A-89E87D624B70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684F-04FA-4DB0-A706-D84046680A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4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Provide an example of a good CV</a:t>
            </a:r>
          </a:p>
          <a:p>
            <a:r>
              <a:rPr lang="en-GB" dirty="0" smtClean="0"/>
              <a:t>Elements</a:t>
            </a:r>
            <a:r>
              <a:rPr lang="en-GB" baseline="0" dirty="0" smtClean="0"/>
              <a:t> of a CV are like the building blocks for your career</a:t>
            </a:r>
          </a:p>
          <a:p>
            <a:r>
              <a:rPr lang="en-GB" baseline="0" dirty="0" smtClean="0"/>
              <a:t>You have discretion over how you present them</a:t>
            </a:r>
          </a:p>
          <a:p>
            <a:r>
              <a:rPr lang="en-GB" baseline="0" dirty="0" smtClean="0"/>
              <a:t>These need to be presented in the priority order as required by the role, not in the order you deem important</a:t>
            </a:r>
          </a:p>
          <a:p>
            <a:r>
              <a:rPr lang="en-GB" baseline="0" dirty="0" smtClean="0"/>
              <a:t>A good idea to get into the habit of regular review and updating-can be done at the same time as the portfolio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6684F-04FA-4DB0-A706-D84046680A9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6684F-04FA-4DB0-A706-D84046680A9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2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3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8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6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CF693E-EA3E-4F0A-8F10-0B84AA4832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8060B-012F-4698-85C2-ECE6C89DC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5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4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3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5C51-D176-4AD9-BBA7-9874C1F1BA1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8486-354C-48EB-A2F8-8FD7FACB5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.Mallam-Hassam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mperial.ac.uk/care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smsu.com/exec/careers/" TargetMode="External"/><Relationship Id="rId5" Type="http://schemas.openxmlformats.org/officeDocument/2006/relationships/hyperlink" Target="http://www1.imperial.ac.uk/medicine/teaching/nwtfs/infofrfds/carsgdnce/" TargetMode="External"/><Relationship Id="rId4" Type="http://schemas.openxmlformats.org/officeDocument/2006/relationships/hyperlink" Target="http://www.londondeanery.ac.uk/var/careers-un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mperial.ac.uk/careers/ug/applicationandselection" TargetMode="External"/><Relationship Id="rId2" Type="http://schemas.openxmlformats.org/officeDocument/2006/relationships/hyperlink" Target="http://www.rcplondon.ac.uk/sites/default/files/rcp-insight-how-to-write-a-medical-cv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ogbook.org" TargetMode="External"/><Relationship Id="rId4" Type="http://schemas.openxmlformats.org/officeDocument/2006/relationships/hyperlink" Target="http://www.iscp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ndationprogramme.nhs.uk/pages/medical-students/your-career-path/resources" TargetMode="External"/><Relationship Id="rId2" Type="http://schemas.openxmlformats.org/officeDocument/2006/relationships/hyperlink" Target="http://www.medicalcareers.nhs.uk/tools_and_resourc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yondclinical.thecareersgroup.co.uk/" TargetMode="External"/><Relationship Id="rId5" Type="http://schemas.openxmlformats.org/officeDocument/2006/relationships/hyperlink" Target="http://www.medicalcareers.nhs.uk/tools_and_resources/alternative_careers_options.aspx" TargetMode="External"/><Relationship Id="rId4" Type="http://schemas.openxmlformats.org/officeDocument/2006/relationships/hyperlink" Target="http://thequackguid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Building your portfolio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136904" cy="259228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Yasmina Mallam-Hassam Careers Consultant Imperial College London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Y.Mallam-Hassam@imperial.ac.uk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Mr Shiv Chopra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CT2 Plastic Surgery London- St. George's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Hospital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Shiv.Chopra@imperial.ac.uk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Key Sections of a medical CV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Personal details</a:t>
            </a:r>
          </a:p>
          <a:p>
            <a:r>
              <a:rPr lang="en-GB" dirty="0" smtClean="0"/>
              <a:t>Profile (optional)</a:t>
            </a:r>
          </a:p>
          <a:p>
            <a:r>
              <a:rPr lang="en-GB" dirty="0" smtClean="0"/>
              <a:t>Education</a:t>
            </a:r>
          </a:p>
          <a:p>
            <a:r>
              <a:rPr lang="en-GB" dirty="0" smtClean="0"/>
              <a:t>Awards</a:t>
            </a:r>
          </a:p>
          <a:p>
            <a:r>
              <a:rPr lang="en-GB" dirty="0" smtClean="0"/>
              <a:t>Medical Career History</a:t>
            </a:r>
          </a:p>
          <a:p>
            <a:r>
              <a:rPr lang="en-GB" dirty="0" smtClean="0"/>
              <a:t>Clinical skills and experience</a:t>
            </a:r>
          </a:p>
          <a:p>
            <a:r>
              <a:rPr lang="en-GB" dirty="0" smtClean="0"/>
              <a:t>Research, conferences and publications</a:t>
            </a:r>
          </a:p>
          <a:p>
            <a:r>
              <a:rPr lang="en-GB" dirty="0" smtClean="0"/>
              <a:t>Clinical Audits</a:t>
            </a:r>
          </a:p>
          <a:p>
            <a:r>
              <a:rPr lang="en-GB" dirty="0"/>
              <a:t>T</a:t>
            </a:r>
            <a:r>
              <a:rPr lang="en-GB" dirty="0" smtClean="0"/>
              <a:t>eaching experience</a:t>
            </a:r>
          </a:p>
          <a:p>
            <a:r>
              <a:rPr lang="en-GB" dirty="0" smtClean="0"/>
              <a:t>Professional Training</a:t>
            </a:r>
          </a:p>
          <a:p>
            <a:r>
              <a:rPr lang="en-GB" dirty="0" smtClean="0"/>
              <a:t>Interests</a:t>
            </a:r>
          </a:p>
          <a:p>
            <a:r>
              <a:rPr lang="en-GB" dirty="0" smtClean="0"/>
              <a:t>References</a:t>
            </a:r>
          </a:p>
        </p:txBody>
      </p:sp>
      <p:pic>
        <p:nvPicPr>
          <p:cNvPr id="1029" name="Picture 5" descr="C:\Users\ymallamh\AppData\Local\Microsoft\Windows\Temporary Internet Files\Content.IE5\M0UEKI93\MC9003030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3234728"/>
            <a:ext cx="32308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Developing your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2423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Activities to boost your medical employability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As a medical student</a:t>
            </a:r>
          </a:p>
          <a:p>
            <a:r>
              <a:rPr lang="en-GB" dirty="0" smtClean="0"/>
              <a:t>Attend careers events to understand and shortlist specialty options</a:t>
            </a:r>
          </a:p>
          <a:p>
            <a:r>
              <a:rPr lang="en-GB" dirty="0" smtClean="0"/>
              <a:t>Ask medical team to get involved in audits/research while on placement </a:t>
            </a:r>
          </a:p>
          <a:p>
            <a:r>
              <a:rPr lang="en-GB" dirty="0" smtClean="0"/>
              <a:t>Search Royal College/Specialty websites for prizes/awards and bursaries</a:t>
            </a:r>
          </a:p>
          <a:p>
            <a:r>
              <a:rPr lang="en-GB" dirty="0" smtClean="0"/>
              <a:t>Join specialty interest groups within professional bodies</a:t>
            </a:r>
          </a:p>
          <a:p>
            <a:r>
              <a:rPr lang="en-GB" dirty="0" smtClean="0"/>
              <a:t>Join clubs and societies to develop transferable skills e.g. leadership, teamwork/teaching/communication</a:t>
            </a:r>
          </a:p>
          <a:p>
            <a:r>
              <a:rPr lang="en-GB" dirty="0" smtClean="0"/>
              <a:t>Attend </a:t>
            </a:r>
            <a:r>
              <a:rPr lang="en-GB" dirty="0"/>
              <a:t>local/regional/international conferences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As a foundation doctor</a:t>
            </a:r>
          </a:p>
          <a:p>
            <a:r>
              <a:rPr lang="en-GB" dirty="0"/>
              <a:t>Attend specialty taster days</a:t>
            </a:r>
          </a:p>
          <a:p>
            <a:r>
              <a:rPr lang="en-GB" dirty="0" smtClean="0"/>
              <a:t>Conduct information interviews and shadowing with doctors in different specialties</a:t>
            </a:r>
          </a:p>
          <a:p>
            <a:r>
              <a:rPr lang="en-GB" dirty="0" smtClean="0"/>
              <a:t>Use study leave/free time to build evidence through courses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Sources of help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Careers Advisory Service	</a:t>
            </a:r>
            <a:r>
              <a:rPr lang="en-GB" sz="1800" dirty="0">
                <a:hlinkClick r:id="rId3"/>
              </a:rPr>
              <a:t>http://www3.imperial.ac.uk/careers</a:t>
            </a:r>
            <a:endParaRPr lang="en-GB" sz="1800" dirty="0"/>
          </a:p>
          <a:p>
            <a:pPr lvl="1"/>
            <a:r>
              <a:rPr lang="en-GB" dirty="0" smtClean="0"/>
              <a:t>20 minute consultations-bookable daily through </a:t>
            </a:r>
            <a:r>
              <a:rPr lang="en-GB" dirty="0" err="1" smtClean="0"/>
              <a:t>Jobslive</a:t>
            </a:r>
            <a:endParaRPr lang="en-GB" dirty="0" smtClean="0"/>
          </a:p>
          <a:p>
            <a:pPr lvl="1"/>
            <a:r>
              <a:rPr lang="en-GB" dirty="0" smtClean="0"/>
              <a:t>40 minute consultations for careers guidance bookable by contacting 020 7594 8024 (Skype and hospital campus consultations possible)</a:t>
            </a:r>
          </a:p>
          <a:p>
            <a:pPr lvl="1"/>
            <a:r>
              <a:rPr lang="en-GB" dirty="0" smtClean="0"/>
              <a:t>Events and employer sessions book through </a:t>
            </a:r>
            <a:r>
              <a:rPr lang="en-GB" dirty="0" err="1" smtClean="0"/>
              <a:t>Jobslive</a:t>
            </a: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London Deanery Careers Unit</a:t>
            </a:r>
            <a:r>
              <a:rPr lang="en-GB" sz="2600" dirty="0"/>
              <a:t>	</a:t>
            </a:r>
            <a:r>
              <a:rPr lang="en-GB" sz="1800" dirty="0">
                <a:hlinkClick r:id="rId4"/>
              </a:rPr>
              <a:t>http://www.londondeanery.ac.uk/var/careers-unit</a:t>
            </a:r>
            <a:r>
              <a:rPr lang="en-GB" sz="1800" dirty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600" dirty="0" smtClean="0"/>
              <a:t>NW Thames Foundation School</a:t>
            </a:r>
          </a:p>
          <a:p>
            <a:pPr marL="857250" lvl="3" indent="0">
              <a:buNone/>
            </a:pP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://www1.imperial.ac.uk/medicine/teaching/nwtfs/infofrfds/carsgdnce</a:t>
            </a:r>
            <a:r>
              <a:rPr lang="en-GB" sz="1800" dirty="0" smtClean="0">
                <a:hlinkClick r:id="rId5"/>
              </a:rPr>
              <a:t>/</a:t>
            </a:r>
            <a:r>
              <a:rPr lang="en-GB" sz="1800" dirty="0" smtClean="0"/>
              <a:t>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GB" sz="2600" dirty="0"/>
              <a:t>IC Medical Students’ </a:t>
            </a:r>
            <a:r>
              <a:rPr lang="en-GB" sz="2600" dirty="0" smtClean="0"/>
              <a:t>Union</a:t>
            </a:r>
          </a:p>
          <a:p>
            <a:pPr marL="0" indent="-400050">
              <a:buNone/>
            </a:pPr>
            <a:r>
              <a:rPr lang="en-GB" sz="2200" dirty="0" smtClean="0"/>
              <a:t>	</a:t>
            </a:r>
            <a:r>
              <a:rPr lang="en-GB" sz="1800" dirty="0">
                <a:hlinkClick r:id="rId6"/>
              </a:rPr>
              <a:t>http://www.icsmsu.com/exec/careers</a:t>
            </a:r>
            <a:r>
              <a:rPr lang="en-GB" sz="1800" dirty="0" smtClean="0">
                <a:hlinkClick r:id="rId6"/>
              </a:rPr>
              <a:t>/</a:t>
            </a:r>
            <a:r>
              <a:rPr lang="en-GB" sz="1800" dirty="0" smtClean="0"/>
              <a:t> </a:t>
            </a:r>
            <a:endParaRPr lang="en-GB" sz="1800" dirty="0"/>
          </a:p>
          <a:p>
            <a:pPr marL="457200" lvl="1" indent="-457200"/>
            <a:endParaRPr lang="en-GB" sz="26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6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Royal Society of Physicians</a:t>
            </a:r>
          </a:p>
          <a:p>
            <a:pPr lvl="1"/>
            <a:r>
              <a:rPr lang="en-GB" sz="2400" dirty="0" smtClean="0">
                <a:hlinkClick r:id="rId2"/>
              </a:rPr>
              <a:t>http://www.rcplondon.ac.uk/sites/default/files/rcp-insight-how-to-write-a-medical-cv.pdf</a:t>
            </a:r>
            <a:endParaRPr lang="en-GB" sz="24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www3.imperial.ac.uk/careers/ug/applicationandselection</a:t>
            </a:r>
            <a:endParaRPr lang="en-GB" sz="2400" dirty="0"/>
          </a:p>
          <a:p>
            <a:pPr marL="685800" lvl="1"/>
            <a:r>
              <a:rPr lang="en-GB" sz="2400" dirty="0"/>
              <a:t>Speculative applications</a:t>
            </a:r>
          </a:p>
          <a:p>
            <a:pPr marL="685800" lvl="1"/>
            <a:r>
              <a:rPr lang="en-GB" sz="2400" dirty="0"/>
              <a:t>Writing my CV</a:t>
            </a:r>
          </a:p>
          <a:p>
            <a:pPr marL="685800" lvl="1"/>
            <a:r>
              <a:rPr lang="en-GB" sz="2400" dirty="0"/>
              <a:t>Writing my covering letter</a:t>
            </a:r>
          </a:p>
          <a:p>
            <a:pPr marL="685800" lvl="1"/>
            <a:r>
              <a:rPr lang="en-GB" sz="2400" dirty="0"/>
              <a:t>Psychometric </a:t>
            </a:r>
            <a:r>
              <a:rPr lang="en-GB" sz="2400" dirty="0" smtClean="0"/>
              <a:t>tests</a:t>
            </a:r>
          </a:p>
          <a:p>
            <a:pPr marL="685800" lvl="1">
              <a:buNone/>
            </a:pPr>
            <a:endParaRPr lang="en-GB" sz="2400" dirty="0" smtClean="0"/>
          </a:p>
          <a:p>
            <a:pPr marL="285750">
              <a:buNone/>
            </a:pPr>
            <a:r>
              <a:rPr lang="en-GB" sz="2595" dirty="0" smtClean="0"/>
              <a:t>Online Portfolios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hlinkClick r:id="rId4"/>
              </a:rPr>
              <a:t>www.iscp.ac.uk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>
                <a:hlinkClick r:id="rId5"/>
              </a:rPr>
              <a:t>www.elogbook.org</a:t>
            </a: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BMA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Career options and managing your career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785395"/>
          </a:xfrm>
        </p:spPr>
        <p:txBody>
          <a:bodyPr>
            <a:normAutofit/>
          </a:bodyPr>
          <a:lstStyle/>
          <a:p>
            <a:r>
              <a:rPr lang="en-GB" dirty="0" smtClean="0"/>
              <a:t>Managing your medical career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www.medicalcareers.nhs.uk/tools_and_resources.aspx</a:t>
            </a:r>
            <a:endParaRPr lang="en-GB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www.foundationprogramme.nhs.uk/pages/medical-students/your-career-path/resources</a:t>
            </a:r>
            <a:endParaRPr lang="en-GB" sz="2000" dirty="0" smtClean="0"/>
          </a:p>
          <a:p>
            <a:pPr lvl="1"/>
            <a:r>
              <a:rPr lang="en-GB" sz="2000" dirty="0">
                <a:hlinkClick r:id="rId4"/>
              </a:rPr>
              <a:t>http://thequackguide.com</a:t>
            </a:r>
            <a:r>
              <a:rPr lang="en-GB" sz="2000" dirty="0" smtClean="0">
                <a:hlinkClick r:id="rId4"/>
              </a:rPr>
              <a:t>/</a:t>
            </a:r>
            <a:endParaRPr lang="en-GB" sz="2000" dirty="0" smtClean="0"/>
          </a:p>
          <a:p>
            <a:r>
              <a:rPr lang="en-GB" dirty="0"/>
              <a:t>Alternative careers for medics</a:t>
            </a:r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www.medicalcareers.nhs.uk/tools_and_resources/alternative_careers_options.aspx</a:t>
            </a:r>
            <a:endParaRPr lang="en-GB" sz="2000" dirty="0" smtClean="0"/>
          </a:p>
          <a:p>
            <a:pPr lvl="1"/>
            <a:r>
              <a:rPr lang="en-GB" sz="2000" dirty="0">
                <a:hlinkClick r:id="rId6"/>
              </a:rPr>
              <a:t>http://beyondclinical.thecareersgroup.co.uk</a:t>
            </a:r>
            <a:r>
              <a:rPr lang="en-GB" sz="2000" dirty="0" smtClean="0">
                <a:hlinkClick r:id="rId6"/>
              </a:rPr>
              <a:t>/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7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your CV</a:t>
            </a:r>
          </a:p>
          <a:p>
            <a:r>
              <a:rPr lang="en-US" dirty="0" smtClean="0"/>
              <a:t>Summary of evidence of your achievements</a:t>
            </a:r>
          </a:p>
          <a:p>
            <a:r>
              <a:rPr lang="en-US" dirty="0" smtClean="0"/>
              <a:t>Used in all work industries</a:t>
            </a:r>
          </a:p>
          <a:p>
            <a:r>
              <a:rPr lang="en-US" dirty="0" smtClean="0"/>
              <a:t>Increasing use in medical field</a:t>
            </a:r>
          </a:p>
          <a:p>
            <a:endParaRPr lang="en-US" dirty="0" smtClean="0"/>
          </a:p>
          <a:p>
            <a:r>
              <a:rPr lang="en-US" dirty="0" smtClean="0"/>
              <a:t>Today we will start preparing you for your future path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Student</a:t>
            </a:r>
          </a:p>
          <a:p>
            <a:r>
              <a:rPr lang="en-US" dirty="0" smtClean="0"/>
              <a:t>CV for part-time jobs/ rotations/research posts</a:t>
            </a:r>
          </a:p>
          <a:p>
            <a:r>
              <a:rPr lang="en-US" dirty="0" smtClean="0"/>
              <a:t>Electives</a:t>
            </a:r>
          </a:p>
          <a:p>
            <a:r>
              <a:rPr lang="en-US" dirty="0" smtClean="0"/>
              <a:t>All attachments?</a:t>
            </a:r>
          </a:p>
          <a:p>
            <a:r>
              <a:rPr lang="en-US" dirty="0" smtClean="0"/>
              <a:t>Future- Academic and ?FPAS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Foundation Doctor to Consultant post</a:t>
            </a:r>
          </a:p>
          <a:p>
            <a:r>
              <a:rPr lang="en-US" dirty="0" smtClean="0"/>
              <a:t>Evidence of everything</a:t>
            </a:r>
          </a:p>
          <a:p>
            <a:r>
              <a:rPr lang="en-US" dirty="0" smtClean="0"/>
              <a:t>Reviews/Revalidation</a:t>
            </a:r>
          </a:p>
          <a:p>
            <a:r>
              <a:rPr lang="en-US" dirty="0" smtClean="0"/>
              <a:t>Interviews (20 – 40% of final mark)</a:t>
            </a:r>
          </a:p>
          <a:p>
            <a:r>
              <a:rPr lang="en-US" i="1" dirty="0" smtClean="0"/>
              <a:t>Online and paper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Online </a:t>
            </a:r>
            <a:r>
              <a:rPr lang="en-US" dirty="0" err="1" smtClean="0"/>
              <a:t>Porfolio</a:t>
            </a:r>
            <a:endParaRPr lang="en-US" dirty="0"/>
          </a:p>
        </p:txBody>
      </p:sp>
      <p:pic>
        <p:nvPicPr>
          <p:cNvPr id="4" name="Content Placeholder 3" descr="Screen shot 2013-02-19 at 18.12.45.png"/>
          <p:cNvPicPr>
            <a:picLocks noGrp="1" noChangeAspect="1"/>
          </p:cNvPicPr>
          <p:nvPr>
            <p:ph idx="1"/>
          </p:nvPr>
        </p:nvPicPr>
        <p:blipFill>
          <a:blip r:embed="rId2"/>
          <a:srcRect l="904" r="-355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shivchopra:Desktop:Picture 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irst-interview-jo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Portfolio Station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15925" y="1676400"/>
            <a:ext cx="8308975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/>
              <a:t>Usually friendly station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Opportunity to sell </a:t>
            </a:r>
            <a:r>
              <a:rPr lang="en-US" sz="2500" dirty="0" smtClean="0"/>
              <a:t>yourself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500" dirty="0" smtClean="0"/>
              <a:t>Example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“Outline your surgical experience to date…”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“How do you plan to improve your CV over the next year”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“Talk me through an operation that you are familiar with”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/>
              <a:t>“Tell me about your audit/research/publications – which of your publications are you most proud of”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75184"/>
          </a:xfrm>
        </p:spPr>
        <p:txBody>
          <a:bodyPr/>
          <a:lstStyle/>
          <a:p>
            <a:r>
              <a:rPr lang="en-GB" dirty="0" smtClean="0"/>
              <a:t>Making the right impressio</a:t>
            </a:r>
            <a:r>
              <a:rPr lang="en-GB" dirty="0"/>
              <a:t>n</a:t>
            </a: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4049771467"/>
              </p:ext>
            </p:extLst>
          </p:nvPr>
        </p:nvGraphicFramePr>
        <p:xfrm>
          <a:off x="685800" y="1412776"/>
          <a:ext cx="7772400" cy="461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ymallamh\AppData\Local\Microsoft\Windows\Temporary Internet Files\Content.IE5\OZCHGH6K\MC90043707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901"/>
            <a:ext cx="1456570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mallamh\AppData\Local\Microsoft\Windows\Temporary Internet Files\Content.IE5\I54VE7KV\MP91022092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528578" cy="101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7" y="1637541"/>
            <a:ext cx="1431512" cy="101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Which candidate would you pick?</a:t>
            </a:r>
          </a:p>
        </p:txBody>
      </p:sp>
      <p:pic>
        <p:nvPicPr>
          <p:cNvPr id="33795" name="Content Placeholder 4" descr="portfolio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3288" y="2582863"/>
            <a:ext cx="2868612" cy="3840162"/>
          </a:xfrm>
        </p:spPr>
      </p:pic>
      <p:pic>
        <p:nvPicPr>
          <p:cNvPr id="33796" name="Content Placeholder 5" descr="portfolio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59400" y="2582863"/>
            <a:ext cx="2868613" cy="3840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549</Words>
  <Application>Microsoft Office PowerPoint</Application>
  <PresentationFormat>On-screen Show (4:3)</PresentationFormat>
  <Paragraphs>125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Building your portfolio</vt:lpstr>
      <vt:lpstr>What is a portfolio?</vt:lpstr>
      <vt:lpstr>Use in medicine</vt:lpstr>
      <vt:lpstr> Online Porfolio</vt:lpstr>
      <vt:lpstr>Online Portfolio</vt:lpstr>
      <vt:lpstr>PowerPoint Presentation</vt:lpstr>
      <vt:lpstr>Portfolio Station</vt:lpstr>
      <vt:lpstr>Making the right impression</vt:lpstr>
      <vt:lpstr>Which candidate would you pick?</vt:lpstr>
      <vt:lpstr>Key Sections of a medical CV</vt:lpstr>
      <vt:lpstr>Developing your portfolio</vt:lpstr>
      <vt:lpstr>Activities to boost your medical employability</vt:lpstr>
      <vt:lpstr>Sources of help</vt:lpstr>
      <vt:lpstr>Resources</vt:lpstr>
      <vt:lpstr>Career options and managing your career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Medical CVs</dc:title>
  <dc:creator>Mallam Hassam, Yasmina</dc:creator>
  <cp:lastModifiedBy>Shiel, Nuala</cp:lastModifiedBy>
  <cp:revision>26</cp:revision>
  <cp:lastPrinted>2013-02-07T11:50:54Z</cp:lastPrinted>
  <dcterms:created xsi:type="dcterms:W3CDTF">2013-02-19T18:05:50Z</dcterms:created>
  <dcterms:modified xsi:type="dcterms:W3CDTF">2013-03-07T16:47:00Z</dcterms:modified>
</cp:coreProperties>
</file>